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68" r:id="rId3"/>
  </p:sldMasterIdLst>
  <p:sldIdLst>
    <p:sldId id="256" r:id="rId4"/>
    <p:sldId id="375" r:id="rId5"/>
    <p:sldId id="373" r:id="rId6"/>
    <p:sldId id="365" r:id="rId7"/>
    <p:sldId id="402" r:id="rId8"/>
    <p:sldId id="366" r:id="rId9"/>
    <p:sldId id="403" r:id="rId10"/>
    <p:sldId id="368" r:id="rId11"/>
    <p:sldId id="262" r:id="rId12"/>
    <p:sldId id="265" r:id="rId13"/>
    <p:sldId id="263" r:id="rId14"/>
    <p:sldId id="406" r:id="rId15"/>
    <p:sldId id="407" r:id="rId16"/>
    <p:sldId id="408" r:id="rId17"/>
    <p:sldId id="410" r:id="rId18"/>
    <p:sldId id="288" r:id="rId19"/>
    <p:sldId id="411" r:id="rId20"/>
    <p:sldId id="412" r:id="rId21"/>
    <p:sldId id="271" r:id="rId22"/>
    <p:sldId id="257"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830E"/>
    <a:srgbClr val="66A117"/>
    <a:srgbClr val="FDD35C"/>
    <a:srgbClr val="FFFB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00E093-2A1D-4E02-8908-DC258A56C66E}" v="37" dt="2022-06-27T14:15:58.8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387" autoAdjust="0"/>
    <p:restoredTop sz="94660"/>
  </p:normalViewPr>
  <p:slideViewPr>
    <p:cSldViewPr snapToGrid="0">
      <p:cViewPr varScale="1">
        <p:scale>
          <a:sx n="112" d="100"/>
          <a:sy n="112" d="100"/>
        </p:scale>
        <p:origin x="952" y="18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hoatuan1989@gmail.com" userId="8f87ba699b520547" providerId="LiveId" clId="{F200E093-2A1D-4E02-8908-DC258A56C66E}"/>
    <pc:docChg chg="undo custSel addSld delSld modSld sldOrd modMainMaster">
      <pc:chgData name="khoatuan1989@gmail.com" userId="8f87ba699b520547" providerId="LiveId" clId="{F200E093-2A1D-4E02-8908-DC258A56C66E}" dt="2022-06-27T14:16:54.480" v="188"/>
      <pc:docMkLst>
        <pc:docMk/>
      </pc:docMkLst>
      <pc:sldChg chg="modSp mod">
        <pc:chgData name="khoatuan1989@gmail.com" userId="8f87ba699b520547" providerId="LiveId" clId="{F200E093-2A1D-4E02-8908-DC258A56C66E}" dt="2022-06-27T14:11:01.347" v="50" actId="1076"/>
        <pc:sldMkLst>
          <pc:docMk/>
          <pc:sldMk cId="1001959319" sldId="258"/>
        </pc:sldMkLst>
        <pc:picChg chg="mod">
          <ac:chgData name="khoatuan1989@gmail.com" userId="8f87ba699b520547" providerId="LiveId" clId="{F200E093-2A1D-4E02-8908-DC258A56C66E}" dt="2022-06-27T14:11:01.347" v="50" actId="1076"/>
          <ac:picMkLst>
            <pc:docMk/>
            <pc:sldMk cId="1001959319" sldId="258"/>
            <ac:picMk id="7" creationId="{5F236AA7-627F-4B85-BFEB-7C0E48ECAEBD}"/>
          </ac:picMkLst>
        </pc:picChg>
      </pc:sldChg>
      <pc:sldChg chg="modSp add del mod">
        <pc:chgData name="khoatuan1989@gmail.com" userId="8f87ba699b520547" providerId="LiveId" clId="{F200E093-2A1D-4E02-8908-DC258A56C66E}" dt="2022-06-27T14:16:03.567" v="181" actId="47"/>
        <pc:sldMkLst>
          <pc:docMk/>
          <pc:sldMk cId="1305237526" sldId="259"/>
        </pc:sldMkLst>
        <pc:spChg chg="mod">
          <ac:chgData name="khoatuan1989@gmail.com" userId="8f87ba699b520547" providerId="LiveId" clId="{F200E093-2A1D-4E02-8908-DC258A56C66E}" dt="2022-06-27T14:13:04.824" v="111" actId="20577"/>
          <ac:spMkLst>
            <pc:docMk/>
            <pc:sldMk cId="1305237526" sldId="259"/>
            <ac:spMk id="99" creationId="{2BC2D9CE-7292-5D29-D5D3-1C95A939E188}"/>
          </ac:spMkLst>
        </pc:spChg>
      </pc:sldChg>
      <pc:sldChg chg="addSp delSp modSp add del mod addAnim delAnim">
        <pc:chgData name="khoatuan1989@gmail.com" userId="8f87ba699b520547" providerId="LiveId" clId="{F200E093-2A1D-4E02-8908-DC258A56C66E}" dt="2022-06-27T14:12:49.280" v="67" actId="47"/>
        <pc:sldMkLst>
          <pc:docMk/>
          <pc:sldMk cId="2682218429" sldId="260"/>
        </pc:sldMkLst>
        <pc:spChg chg="add del">
          <ac:chgData name="khoatuan1989@gmail.com" userId="8f87ba699b520547" providerId="LiveId" clId="{F200E093-2A1D-4E02-8908-DC258A56C66E}" dt="2022-06-27T14:09:57.763" v="40" actId="21"/>
          <ac:spMkLst>
            <pc:docMk/>
            <pc:sldMk cId="2682218429" sldId="260"/>
            <ac:spMk id="6" creationId="{D908192E-618C-7FD3-0B04-609E46791488}"/>
          </ac:spMkLst>
        </pc:spChg>
        <pc:spChg chg="del">
          <ac:chgData name="khoatuan1989@gmail.com" userId="8f87ba699b520547" providerId="LiveId" clId="{F200E093-2A1D-4E02-8908-DC258A56C66E}" dt="2022-06-27T14:09:51.280" v="38" actId="21"/>
          <ac:spMkLst>
            <pc:docMk/>
            <pc:sldMk cId="2682218429" sldId="260"/>
            <ac:spMk id="7" creationId="{EE71BF10-3EC6-5BC4-334E-4E2A8B526DE7}"/>
          </ac:spMkLst>
        </pc:spChg>
        <pc:picChg chg="del mod">
          <ac:chgData name="khoatuan1989@gmail.com" userId="8f87ba699b520547" providerId="LiveId" clId="{F200E093-2A1D-4E02-8908-DC258A56C66E}" dt="2022-06-27T14:10:05.503" v="42" actId="21"/>
          <ac:picMkLst>
            <pc:docMk/>
            <pc:sldMk cId="2682218429" sldId="260"/>
            <ac:picMk id="10" creationId="{097F8AC4-C172-5761-908D-CD00FC33CAC7}"/>
          </ac:picMkLst>
        </pc:picChg>
      </pc:sldChg>
      <pc:sldChg chg="add setBg">
        <pc:chgData name="khoatuan1989@gmail.com" userId="8f87ba699b520547" providerId="LiveId" clId="{F200E093-2A1D-4E02-8908-DC258A56C66E}" dt="2022-06-27T14:05:55.198" v="1"/>
        <pc:sldMkLst>
          <pc:docMk/>
          <pc:sldMk cId="3438333456" sldId="261"/>
        </pc:sldMkLst>
      </pc:sldChg>
      <pc:sldChg chg="modSp mod">
        <pc:chgData name="khoatuan1989@gmail.com" userId="8f87ba699b520547" providerId="LiveId" clId="{F200E093-2A1D-4E02-8908-DC258A56C66E}" dt="2022-06-27T14:07:23.564" v="7" actId="1076"/>
        <pc:sldMkLst>
          <pc:docMk/>
          <pc:sldMk cId="909151061" sldId="263"/>
        </pc:sldMkLst>
        <pc:picChg chg="mod">
          <ac:chgData name="khoatuan1989@gmail.com" userId="8f87ba699b520547" providerId="LiveId" clId="{F200E093-2A1D-4E02-8908-DC258A56C66E}" dt="2022-06-27T14:07:23.564" v="7" actId="1076"/>
          <ac:picMkLst>
            <pc:docMk/>
            <pc:sldMk cId="909151061" sldId="263"/>
            <ac:picMk id="3" creationId="{563BA8AA-1827-40BC-8334-3770845D71E0}"/>
          </ac:picMkLst>
        </pc:picChg>
      </pc:sldChg>
      <pc:sldChg chg="add ord">
        <pc:chgData name="khoatuan1989@gmail.com" userId="8f87ba699b520547" providerId="LiveId" clId="{F200E093-2A1D-4E02-8908-DC258A56C66E}" dt="2022-06-27T14:16:50.334" v="186"/>
        <pc:sldMkLst>
          <pc:docMk/>
          <pc:sldMk cId="2198878582" sldId="266"/>
        </pc:sldMkLst>
      </pc:sldChg>
      <pc:sldChg chg="add modTransition">
        <pc:chgData name="khoatuan1989@gmail.com" userId="8f87ba699b520547" providerId="LiveId" clId="{F200E093-2A1D-4E02-8908-DC258A56C66E}" dt="2022-06-27T14:09:25.003" v="33"/>
        <pc:sldMkLst>
          <pc:docMk/>
          <pc:sldMk cId="4037546687" sldId="267"/>
        </pc:sldMkLst>
      </pc:sldChg>
      <pc:sldChg chg="ord">
        <pc:chgData name="khoatuan1989@gmail.com" userId="8f87ba699b520547" providerId="LiveId" clId="{F200E093-2A1D-4E02-8908-DC258A56C66E}" dt="2022-06-27T14:11:08.696" v="52"/>
        <pc:sldMkLst>
          <pc:docMk/>
          <pc:sldMk cId="3371484800" sldId="285"/>
        </pc:sldMkLst>
      </pc:sldChg>
      <pc:sldChg chg="add">
        <pc:chgData name="khoatuan1989@gmail.com" userId="8f87ba699b520547" providerId="LiveId" clId="{F200E093-2A1D-4E02-8908-DC258A56C66E}" dt="2022-06-27T14:05:55.198" v="1"/>
        <pc:sldMkLst>
          <pc:docMk/>
          <pc:sldMk cId="4132106242" sldId="298"/>
        </pc:sldMkLst>
      </pc:sldChg>
      <pc:sldChg chg="add">
        <pc:chgData name="khoatuan1989@gmail.com" userId="8f87ba699b520547" providerId="LiveId" clId="{F200E093-2A1D-4E02-8908-DC258A56C66E}" dt="2022-06-27T14:05:55.198" v="1"/>
        <pc:sldMkLst>
          <pc:docMk/>
          <pc:sldMk cId="2729094061" sldId="299"/>
        </pc:sldMkLst>
      </pc:sldChg>
      <pc:sldChg chg="add">
        <pc:chgData name="khoatuan1989@gmail.com" userId="8f87ba699b520547" providerId="LiveId" clId="{F200E093-2A1D-4E02-8908-DC258A56C66E}" dt="2022-06-27T14:05:55.198" v="1"/>
        <pc:sldMkLst>
          <pc:docMk/>
          <pc:sldMk cId="3461288490" sldId="300"/>
        </pc:sldMkLst>
      </pc:sldChg>
      <pc:sldChg chg="add">
        <pc:chgData name="khoatuan1989@gmail.com" userId="8f87ba699b520547" providerId="LiveId" clId="{F200E093-2A1D-4E02-8908-DC258A56C66E}" dt="2022-06-27T14:05:55.198" v="1"/>
        <pc:sldMkLst>
          <pc:docMk/>
          <pc:sldMk cId="51071123" sldId="318"/>
        </pc:sldMkLst>
      </pc:sldChg>
      <pc:sldChg chg="modSp add mod">
        <pc:chgData name="khoatuan1989@gmail.com" userId="8f87ba699b520547" providerId="LiveId" clId="{F200E093-2A1D-4E02-8908-DC258A56C66E}" dt="2022-06-27T14:09:25.003" v="33"/>
        <pc:sldMkLst>
          <pc:docMk/>
          <pc:sldMk cId="3044821250" sldId="320"/>
        </pc:sldMkLst>
        <pc:spChg chg="mod">
          <ac:chgData name="khoatuan1989@gmail.com" userId="8f87ba699b520547" providerId="LiveId" clId="{F200E093-2A1D-4E02-8908-DC258A56C66E}" dt="2022-06-27T14:09:25.003" v="33"/>
          <ac:spMkLst>
            <pc:docMk/>
            <pc:sldMk cId="3044821250" sldId="320"/>
            <ac:spMk id="2" creationId="{00000000-0000-0000-0000-000000000000}"/>
          </ac:spMkLst>
        </pc:spChg>
      </pc:sldChg>
      <pc:sldChg chg="add">
        <pc:chgData name="khoatuan1989@gmail.com" userId="8f87ba699b520547" providerId="LiveId" clId="{F200E093-2A1D-4E02-8908-DC258A56C66E}" dt="2022-06-27T14:05:55.198" v="1"/>
        <pc:sldMkLst>
          <pc:docMk/>
          <pc:sldMk cId="1125462215" sldId="346"/>
        </pc:sldMkLst>
      </pc:sldChg>
      <pc:sldChg chg="add">
        <pc:chgData name="khoatuan1989@gmail.com" userId="8f87ba699b520547" providerId="LiveId" clId="{F200E093-2A1D-4E02-8908-DC258A56C66E}" dt="2022-06-27T14:05:55.198" v="1"/>
        <pc:sldMkLst>
          <pc:docMk/>
          <pc:sldMk cId="528375613" sldId="347"/>
        </pc:sldMkLst>
      </pc:sldChg>
      <pc:sldChg chg="modSp add ord">
        <pc:chgData name="khoatuan1989@gmail.com" userId="8f87ba699b520547" providerId="LiveId" clId="{F200E093-2A1D-4E02-8908-DC258A56C66E}" dt="2022-06-27T14:16:54.480" v="188"/>
        <pc:sldMkLst>
          <pc:docMk/>
          <pc:sldMk cId="699384098" sldId="351"/>
        </pc:sldMkLst>
        <pc:picChg chg="mod">
          <ac:chgData name="khoatuan1989@gmail.com" userId="8f87ba699b520547" providerId="LiveId" clId="{F200E093-2A1D-4E02-8908-DC258A56C66E}" dt="2022-06-27T14:09:25.003" v="33"/>
          <ac:picMkLst>
            <pc:docMk/>
            <pc:sldMk cId="699384098" sldId="351"/>
            <ac:picMk id="4" creationId="{2DE549C3-84CA-F1BC-F56F-C3A783523F63}"/>
          </ac:picMkLst>
        </pc:picChg>
      </pc:sldChg>
      <pc:sldChg chg="add del">
        <pc:chgData name="khoatuan1989@gmail.com" userId="8f87ba699b520547" providerId="LiveId" clId="{F200E093-2A1D-4E02-8908-DC258A56C66E}" dt="2022-06-27T14:16:42.106" v="184" actId="47"/>
        <pc:sldMkLst>
          <pc:docMk/>
          <pc:sldMk cId="3795900695" sldId="352"/>
        </pc:sldMkLst>
      </pc:sldChg>
      <pc:sldChg chg="add del">
        <pc:chgData name="khoatuan1989@gmail.com" userId="8f87ba699b520547" providerId="LiveId" clId="{F200E093-2A1D-4E02-8908-DC258A56C66E}" dt="2022-06-27T14:16:36.532" v="182" actId="47"/>
        <pc:sldMkLst>
          <pc:docMk/>
          <pc:sldMk cId="494977561" sldId="353"/>
        </pc:sldMkLst>
      </pc:sldChg>
      <pc:sldChg chg="add del">
        <pc:chgData name="khoatuan1989@gmail.com" userId="8f87ba699b520547" providerId="LiveId" clId="{F200E093-2A1D-4E02-8908-DC258A56C66E}" dt="2022-06-27T14:16:39.603" v="183" actId="47"/>
        <pc:sldMkLst>
          <pc:docMk/>
          <pc:sldMk cId="3492363555" sldId="354"/>
        </pc:sldMkLst>
      </pc:sldChg>
      <pc:sldChg chg="add">
        <pc:chgData name="khoatuan1989@gmail.com" userId="8f87ba699b520547" providerId="LiveId" clId="{F200E093-2A1D-4E02-8908-DC258A56C66E}" dt="2022-06-27T14:05:55.198" v="1"/>
        <pc:sldMkLst>
          <pc:docMk/>
          <pc:sldMk cId="24195440" sldId="356"/>
        </pc:sldMkLst>
      </pc:sldChg>
      <pc:sldChg chg="add">
        <pc:chgData name="khoatuan1989@gmail.com" userId="8f87ba699b520547" providerId="LiveId" clId="{F200E093-2A1D-4E02-8908-DC258A56C66E}" dt="2022-06-27T14:05:55.198" v="1"/>
        <pc:sldMkLst>
          <pc:docMk/>
          <pc:sldMk cId="4103132594" sldId="358"/>
        </pc:sldMkLst>
      </pc:sldChg>
      <pc:sldChg chg="add">
        <pc:chgData name="khoatuan1989@gmail.com" userId="8f87ba699b520547" providerId="LiveId" clId="{F200E093-2A1D-4E02-8908-DC258A56C66E}" dt="2022-06-27T14:05:55.198" v="1"/>
        <pc:sldMkLst>
          <pc:docMk/>
          <pc:sldMk cId="2578461900" sldId="359"/>
        </pc:sldMkLst>
      </pc:sldChg>
      <pc:sldChg chg="add">
        <pc:chgData name="khoatuan1989@gmail.com" userId="8f87ba699b520547" providerId="LiveId" clId="{F200E093-2A1D-4E02-8908-DC258A56C66E}" dt="2022-06-27T14:05:55.198" v="1"/>
        <pc:sldMkLst>
          <pc:docMk/>
          <pc:sldMk cId="1433010087" sldId="360"/>
        </pc:sldMkLst>
      </pc:sldChg>
      <pc:sldChg chg="add">
        <pc:chgData name="khoatuan1989@gmail.com" userId="8f87ba699b520547" providerId="LiveId" clId="{F200E093-2A1D-4E02-8908-DC258A56C66E}" dt="2022-06-27T14:05:55.198" v="1"/>
        <pc:sldMkLst>
          <pc:docMk/>
          <pc:sldMk cId="2923139239" sldId="361"/>
        </pc:sldMkLst>
      </pc:sldChg>
      <pc:sldChg chg="add">
        <pc:chgData name="khoatuan1989@gmail.com" userId="8f87ba699b520547" providerId="LiveId" clId="{F200E093-2A1D-4E02-8908-DC258A56C66E}" dt="2022-06-27T14:05:55.198" v="1"/>
        <pc:sldMkLst>
          <pc:docMk/>
          <pc:sldMk cId="2041711085" sldId="362"/>
        </pc:sldMkLst>
      </pc:sldChg>
      <pc:sldChg chg="add">
        <pc:chgData name="khoatuan1989@gmail.com" userId="8f87ba699b520547" providerId="LiveId" clId="{F200E093-2A1D-4E02-8908-DC258A56C66E}" dt="2022-06-27T14:05:55.198" v="1"/>
        <pc:sldMkLst>
          <pc:docMk/>
          <pc:sldMk cId="1611984560" sldId="363"/>
        </pc:sldMkLst>
      </pc:sldChg>
      <pc:sldChg chg="add">
        <pc:chgData name="khoatuan1989@gmail.com" userId="8f87ba699b520547" providerId="LiveId" clId="{F200E093-2A1D-4E02-8908-DC258A56C66E}" dt="2022-06-27T14:05:55.198" v="1"/>
        <pc:sldMkLst>
          <pc:docMk/>
          <pc:sldMk cId="736297810" sldId="364"/>
        </pc:sldMkLst>
      </pc:sldChg>
      <pc:sldChg chg="modSp mod">
        <pc:chgData name="khoatuan1989@gmail.com" userId="8f87ba699b520547" providerId="LiveId" clId="{F200E093-2A1D-4E02-8908-DC258A56C66E}" dt="2022-06-27T14:10:36.232" v="47" actId="1076"/>
        <pc:sldMkLst>
          <pc:docMk/>
          <pc:sldMk cId="892084996" sldId="373"/>
        </pc:sldMkLst>
        <pc:picChg chg="mod">
          <ac:chgData name="khoatuan1989@gmail.com" userId="8f87ba699b520547" providerId="LiveId" clId="{F200E093-2A1D-4E02-8908-DC258A56C66E}" dt="2022-06-27T14:06:53.303" v="5" actId="1076"/>
          <ac:picMkLst>
            <pc:docMk/>
            <pc:sldMk cId="892084996" sldId="373"/>
            <ac:picMk id="9" creationId="{00000000-0000-0000-0000-000000000000}"/>
          </ac:picMkLst>
        </pc:picChg>
        <pc:picChg chg="mod">
          <ac:chgData name="khoatuan1989@gmail.com" userId="8f87ba699b520547" providerId="LiveId" clId="{F200E093-2A1D-4E02-8908-DC258A56C66E}" dt="2022-06-27T14:10:36.232" v="47" actId="1076"/>
          <ac:picMkLst>
            <pc:docMk/>
            <pc:sldMk cId="892084996" sldId="373"/>
            <ac:picMk id="19" creationId="{03CD5F2B-12FB-4E55-AD12-46E99D97542A}"/>
          </ac:picMkLst>
        </pc:picChg>
      </pc:sldChg>
      <pc:sldChg chg="add">
        <pc:chgData name="khoatuan1989@gmail.com" userId="8f87ba699b520547" providerId="LiveId" clId="{F200E093-2A1D-4E02-8908-DC258A56C66E}" dt="2022-06-27T14:05:55.198" v="1"/>
        <pc:sldMkLst>
          <pc:docMk/>
          <pc:sldMk cId="576718954" sldId="374"/>
        </pc:sldMkLst>
      </pc:sldChg>
      <pc:sldChg chg="new del">
        <pc:chgData name="khoatuan1989@gmail.com" userId="8f87ba699b520547" providerId="LiveId" clId="{F200E093-2A1D-4E02-8908-DC258A56C66E}" dt="2022-06-27T14:05:58.683" v="2" actId="47"/>
        <pc:sldMkLst>
          <pc:docMk/>
          <pc:sldMk cId="2316040191" sldId="376"/>
        </pc:sldMkLst>
      </pc:sldChg>
      <pc:sldChg chg="add">
        <pc:chgData name="khoatuan1989@gmail.com" userId="8f87ba699b520547" providerId="LiveId" clId="{F200E093-2A1D-4E02-8908-DC258A56C66E}" dt="2022-06-27T14:05:55.198" v="1"/>
        <pc:sldMkLst>
          <pc:docMk/>
          <pc:sldMk cId="299901974" sldId="377"/>
        </pc:sldMkLst>
      </pc:sldChg>
      <pc:sldChg chg="modSp add mod">
        <pc:chgData name="khoatuan1989@gmail.com" userId="8f87ba699b520547" providerId="LiveId" clId="{F200E093-2A1D-4E02-8908-DC258A56C66E}" dt="2022-06-27T14:13:26.840" v="159" actId="20577"/>
        <pc:sldMkLst>
          <pc:docMk/>
          <pc:sldMk cId="2421922067" sldId="378"/>
        </pc:sldMkLst>
        <pc:spChg chg="mod">
          <ac:chgData name="khoatuan1989@gmail.com" userId="8f87ba699b520547" providerId="LiveId" clId="{F200E093-2A1D-4E02-8908-DC258A56C66E}" dt="2022-06-27T14:13:26.840" v="159" actId="20577"/>
          <ac:spMkLst>
            <pc:docMk/>
            <pc:sldMk cId="2421922067" sldId="378"/>
            <ac:spMk id="14" creationId="{761421B1-1906-4F8E-BF53-DF1E9D07C1F2}"/>
          </ac:spMkLst>
        </pc:spChg>
      </pc:sldChg>
      <pc:sldChg chg="add modTransition">
        <pc:chgData name="khoatuan1989@gmail.com" userId="8f87ba699b520547" providerId="LiveId" clId="{F200E093-2A1D-4E02-8908-DC258A56C66E}" dt="2022-06-27T14:09:25.003" v="33"/>
        <pc:sldMkLst>
          <pc:docMk/>
          <pc:sldMk cId="474407067" sldId="379"/>
        </pc:sldMkLst>
      </pc:sldChg>
      <pc:sldChg chg="add">
        <pc:chgData name="khoatuan1989@gmail.com" userId="8f87ba699b520547" providerId="LiveId" clId="{F200E093-2A1D-4E02-8908-DC258A56C66E}" dt="2022-06-27T14:05:55.198" v="1"/>
        <pc:sldMkLst>
          <pc:docMk/>
          <pc:sldMk cId="2424943120" sldId="380"/>
        </pc:sldMkLst>
      </pc:sldChg>
      <pc:sldChg chg="add">
        <pc:chgData name="khoatuan1989@gmail.com" userId="8f87ba699b520547" providerId="LiveId" clId="{F200E093-2A1D-4E02-8908-DC258A56C66E}" dt="2022-06-27T14:05:55.198" v="1"/>
        <pc:sldMkLst>
          <pc:docMk/>
          <pc:sldMk cId="4163716893" sldId="381"/>
        </pc:sldMkLst>
      </pc:sldChg>
      <pc:sldChg chg="add">
        <pc:chgData name="khoatuan1989@gmail.com" userId="8f87ba699b520547" providerId="LiveId" clId="{F200E093-2A1D-4E02-8908-DC258A56C66E}" dt="2022-06-27T14:05:55.198" v="1"/>
        <pc:sldMkLst>
          <pc:docMk/>
          <pc:sldMk cId="3388177751" sldId="383"/>
        </pc:sldMkLst>
      </pc:sldChg>
      <pc:sldChg chg="modSp add">
        <pc:chgData name="khoatuan1989@gmail.com" userId="8f87ba699b520547" providerId="LiveId" clId="{F200E093-2A1D-4E02-8908-DC258A56C66E}" dt="2022-06-27T14:09:25.003" v="33"/>
        <pc:sldMkLst>
          <pc:docMk/>
          <pc:sldMk cId="1635234162" sldId="384"/>
        </pc:sldMkLst>
        <pc:spChg chg="mod">
          <ac:chgData name="khoatuan1989@gmail.com" userId="8f87ba699b520547" providerId="LiveId" clId="{F200E093-2A1D-4E02-8908-DC258A56C66E}" dt="2022-06-27T14:09:25.003" v="33"/>
          <ac:spMkLst>
            <pc:docMk/>
            <pc:sldMk cId="1635234162" sldId="384"/>
            <ac:spMk id="2" creationId="{00000000-0000-0000-0000-000000000000}"/>
          </ac:spMkLst>
        </pc:spChg>
      </pc:sldChg>
      <pc:sldChg chg="add">
        <pc:chgData name="khoatuan1989@gmail.com" userId="8f87ba699b520547" providerId="LiveId" clId="{F200E093-2A1D-4E02-8908-DC258A56C66E}" dt="2022-06-27T14:05:55.198" v="1"/>
        <pc:sldMkLst>
          <pc:docMk/>
          <pc:sldMk cId="4258784191" sldId="385"/>
        </pc:sldMkLst>
      </pc:sldChg>
      <pc:sldChg chg="add">
        <pc:chgData name="khoatuan1989@gmail.com" userId="8f87ba699b520547" providerId="LiveId" clId="{F200E093-2A1D-4E02-8908-DC258A56C66E}" dt="2022-06-27T14:05:55.198" v="1"/>
        <pc:sldMkLst>
          <pc:docMk/>
          <pc:sldMk cId="3433638695" sldId="386"/>
        </pc:sldMkLst>
      </pc:sldChg>
      <pc:sldChg chg="add">
        <pc:chgData name="khoatuan1989@gmail.com" userId="8f87ba699b520547" providerId="LiveId" clId="{F200E093-2A1D-4E02-8908-DC258A56C66E}" dt="2022-06-27T14:05:55.198" v="1"/>
        <pc:sldMkLst>
          <pc:docMk/>
          <pc:sldMk cId="4006553474" sldId="387"/>
        </pc:sldMkLst>
      </pc:sldChg>
      <pc:sldChg chg="add">
        <pc:chgData name="khoatuan1989@gmail.com" userId="8f87ba699b520547" providerId="LiveId" clId="{F200E093-2A1D-4E02-8908-DC258A56C66E}" dt="2022-06-27T14:05:55.198" v="1"/>
        <pc:sldMkLst>
          <pc:docMk/>
          <pc:sldMk cId="2603914367" sldId="388"/>
        </pc:sldMkLst>
      </pc:sldChg>
      <pc:sldChg chg="add modTransition">
        <pc:chgData name="khoatuan1989@gmail.com" userId="8f87ba699b520547" providerId="LiveId" clId="{F200E093-2A1D-4E02-8908-DC258A56C66E}" dt="2022-06-27T14:09:25.003" v="33"/>
        <pc:sldMkLst>
          <pc:docMk/>
          <pc:sldMk cId="4281345377" sldId="389"/>
        </pc:sldMkLst>
      </pc:sldChg>
      <pc:sldChg chg="add setBg">
        <pc:chgData name="khoatuan1989@gmail.com" userId="8f87ba699b520547" providerId="LiveId" clId="{F200E093-2A1D-4E02-8908-DC258A56C66E}" dt="2022-06-27T14:05:55.198" v="1"/>
        <pc:sldMkLst>
          <pc:docMk/>
          <pc:sldMk cId="3423027517" sldId="390"/>
        </pc:sldMkLst>
      </pc:sldChg>
      <pc:sldChg chg="add setBg">
        <pc:chgData name="khoatuan1989@gmail.com" userId="8f87ba699b520547" providerId="LiveId" clId="{F200E093-2A1D-4E02-8908-DC258A56C66E}" dt="2022-06-27T14:05:55.198" v="1"/>
        <pc:sldMkLst>
          <pc:docMk/>
          <pc:sldMk cId="711869206" sldId="391"/>
        </pc:sldMkLst>
      </pc:sldChg>
      <pc:sldChg chg="add setBg">
        <pc:chgData name="khoatuan1989@gmail.com" userId="8f87ba699b520547" providerId="LiveId" clId="{F200E093-2A1D-4E02-8908-DC258A56C66E}" dt="2022-06-27T14:05:55.198" v="1"/>
        <pc:sldMkLst>
          <pc:docMk/>
          <pc:sldMk cId="2222197637" sldId="392"/>
        </pc:sldMkLst>
      </pc:sldChg>
      <pc:sldChg chg="add setBg">
        <pc:chgData name="khoatuan1989@gmail.com" userId="8f87ba699b520547" providerId="LiveId" clId="{F200E093-2A1D-4E02-8908-DC258A56C66E}" dt="2022-06-27T14:05:55.198" v="1"/>
        <pc:sldMkLst>
          <pc:docMk/>
          <pc:sldMk cId="2172248019" sldId="393"/>
        </pc:sldMkLst>
      </pc:sldChg>
      <pc:sldChg chg="add setBg">
        <pc:chgData name="khoatuan1989@gmail.com" userId="8f87ba699b520547" providerId="LiveId" clId="{F200E093-2A1D-4E02-8908-DC258A56C66E}" dt="2022-06-27T14:05:55.198" v="1"/>
        <pc:sldMkLst>
          <pc:docMk/>
          <pc:sldMk cId="1925806360" sldId="394"/>
        </pc:sldMkLst>
      </pc:sldChg>
      <pc:sldChg chg="add setBg">
        <pc:chgData name="khoatuan1989@gmail.com" userId="8f87ba699b520547" providerId="LiveId" clId="{F200E093-2A1D-4E02-8908-DC258A56C66E}" dt="2022-06-27T14:05:55.198" v="1"/>
        <pc:sldMkLst>
          <pc:docMk/>
          <pc:sldMk cId="1328699712" sldId="395"/>
        </pc:sldMkLst>
      </pc:sldChg>
      <pc:sldChg chg="add">
        <pc:chgData name="khoatuan1989@gmail.com" userId="8f87ba699b520547" providerId="LiveId" clId="{F200E093-2A1D-4E02-8908-DC258A56C66E}" dt="2022-06-27T14:05:55.198" v="1"/>
        <pc:sldMkLst>
          <pc:docMk/>
          <pc:sldMk cId="2740831612" sldId="396"/>
        </pc:sldMkLst>
      </pc:sldChg>
      <pc:sldChg chg="add">
        <pc:chgData name="khoatuan1989@gmail.com" userId="8f87ba699b520547" providerId="LiveId" clId="{F200E093-2A1D-4E02-8908-DC258A56C66E}" dt="2022-06-27T14:05:55.198" v="1"/>
        <pc:sldMkLst>
          <pc:docMk/>
          <pc:sldMk cId="3549270877" sldId="397"/>
        </pc:sldMkLst>
      </pc:sldChg>
      <pc:sldChg chg="add">
        <pc:chgData name="khoatuan1989@gmail.com" userId="8f87ba699b520547" providerId="LiveId" clId="{F200E093-2A1D-4E02-8908-DC258A56C66E}" dt="2022-06-27T14:05:55.198" v="1"/>
        <pc:sldMkLst>
          <pc:docMk/>
          <pc:sldMk cId="4294428314" sldId="398"/>
        </pc:sldMkLst>
      </pc:sldChg>
      <pc:sldChg chg="add">
        <pc:chgData name="khoatuan1989@gmail.com" userId="8f87ba699b520547" providerId="LiveId" clId="{F200E093-2A1D-4E02-8908-DC258A56C66E}" dt="2022-06-27T14:05:55.198" v="1"/>
        <pc:sldMkLst>
          <pc:docMk/>
          <pc:sldMk cId="573388373" sldId="399"/>
        </pc:sldMkLst>
      </pc:sldChg>
      <pc:sldChg chg="addSp delSp modSp add mod modAnim">
        <pc:chgData name="khoatuan1989@gmail.com" userId="8f87ba699b520547" providerId="LiveId" clId="{F200E093-2A1D-4E02-8908-DC258A56C66E}" dt="2022-06-27T14:12:47.672" v="66" actId="1076"/>
        <pc:sldMkLst>
          <pc:docMk/>
          <pc:sldMk cId="416442466" sldId="400"/>
        </pc:sldMkLst>
        <pc:spChg chg="add mod">
          <ac:chgData name="khoatuan1989@gmail.com" userId="8f87ba699b520547" providerId="LiveId" clId="{F200E093-2A1D-4E02-8908-DC258A56C66E}" dt="2022-06-27T14:12:47.672" v="66" actId="1076"/>
          <ac:spMkLst>
            <pc:docMk/>
            <pc:sldMk cId="416442466" sldId="400"/>
            <ac:spMk id="4" creationId="{69858FD6-F5DD-5E52-C034-F176EBC2A315}"/>
          </ac:spMkLst>
        </pc:spChg>
        <pc:spChg chg="add mod">
          <ac:chgData name="khoatuan1989@gmail.com" userId="8f87ba699b520547" providerId="LiveId" clId="{F200E093-2A1D-4E02-8908-DC258A56C66E}" dt="2022-06-27T14:12:43.992" v="65" actId="1076"/>
          <ac:spMkLst>
            <pc:docMk/>
            <pc:sldMk cId="416442466" sldId="400"/>
            <ac:spMk id="5" creationId="{FD3D9DB6-5FE6-4D80-7E76-8E90D6538E34}"/>
          </ac:spMkLst>
        </pc:spChg>
        <pc:picChg chg="add del mod">
          <ac:chgData name="khoatuan1989@gmail.com" userId="8f87ba699b520547" providerId="LiveId" clId="{F200E093-2A1D-4E02-8908-DC258A56C66E}" dt="2022-06-27T14:10:08.632" v="44"/>
          <ac:picMkLst>
            <pc:docMk/>
            <pc:sldMk cId="416442466" sldId="400"/>
            <ac:picMk id="6" creationId="{B99E1AE5-F4DA-B833-3E68-5F1378E8DF6E}"/>
          </ac:picMkLst>
        </pc:picChg>
        <pc:picChg chg="add del mod">
          <ac:chgData name="khoatuan1989@gmail.com" userId="8f87ba699b520547" providerId="LiveId" clId="{F200E093-2A1D-4E02-8908-DC258A56C66E}" dt="2022-06-27T14:10:48.085" v="49" actId="478"/>
          <ac:picMkLst>
            <pc:docMk/>
            <pc:sldMk cId="416442466" sldId="400"/>
            <ac:picMk id="7" creationId="{5221CF7A-A3AB-1E32-AFC3-437CA5B1962B}"/>
          </ac:picMkLst>
        </pc:picChg>
        <pc:picChg chg="add mod">
          <ac:chgData name="khoatuan1989@gmail.com" userId="8f87ba699b520547" providerId="LiveId" clId="{F200E093-2A1D-4E02-8908-DC258A56C66E}" dt="2022-06-27T14:11:20.661" v="54" actId="1076"/>
          <ac:picMkLst>
            <pc:docMk/>
            <pc:sldMk cId="416442466" sldId="400"/>
            <ac:picMk id="8" creationId="{C4D9705F-339C-73EA-2AED-9D1D479C2194}"/>
          </ac:picMkLst>
        </pc:picChg>
      </pc:sldChg>
      <pc:sldChg chg="addSp delSp modSp add del mod addAnim delAnim">
        <pc:chgData name="khoatuan1989@gmail.com" userId="8f87ba699b520547" providerId="LiveId" clId="{F200E093-2A1D-4E02-8908-DC258A56C66E}" dt="2022-06-27T14:09:34.599" v="34" actId="2696"/>
        <pc:sldMkLst>
          <pc:docMk/>
          <pc:sldMk cId="3883929811" sldId="400"/>
        </pc:sldMkLst>
        <pc:spChg chg="del">
          <ac:chgData name="khoatuan1989@gmail.com" userId="8f87ba699b520547" providerId="LiveId" clId="{F200E093-2A1D-4E02-8908-DC258A56C66E}" dt="2022-06-27T14:07:51.401" v="9" actId="478"/>
          <ac:spMkLst>
            <pc:docMk/>
            <pc:sldMk cId="3883929811" sldId="400"/>
            <ac:spMk id="15" creationId="{CD6BF381-A719-4384-851C-0BF5DEF477F8}"/>
          </ac:spMkLst>
        </pc:spChg>
        <pc:spChg chg="del">
          <ac:chgData name="khoatuan1989@gmail.com" userId="8f87ba699b520547" providerId="LiveId" clId="{F200E093-2A1D-4E02-8908-DC258A56C66E}" dt="2022-06-27T14:08:08.449" v="18" actId="478"/>
          <ac:spMkLst>
            <pc:docMk/>
            <pc:sldMk cId="3883929811" sldId="400"/>
            <ac:spMk id="18" creationId="{23C37135-CC51-42A6-B603-5A2AA28A926E}"/>
          </ac:spMkLst>
        </pc:spChg>
        <pc:spChg chg="del">
          <ac:chgData name="khoatuan1989@gmail.com" userId="8f87ba699b520547" providerId="LiveId" clId="{F200E093-2A1D-4E02-8908-DC258A56C66E}" dt="2022-06-27T14:08:14.406" v="22" actId="478"/>
          <ac:spMkLst>
            <pc:docMk/>
            <pc:sldMk cId="3883929811" sldId="400"/>
            <ac:spMk id="38" creationId="{18828B45-209F-4384-8A8C-398346A86CA4}"/>
          </ac:spMkLst>
        </pc:spChg>
        <pc:spChg chg="add del">
          <ac:chgData name="khoatuan1989@gmail.com" userId="8f87ba699b520547" providerId="LiveId" clId="{F200E093-2A1D-4E02-8908-DC258A56C66E}" dt="2022-06-27T14:09:04.371" v="29" actId="478"/>
          <ac:spMkLst>
            <pc:docMk/>
            <pc:sldMk cId="3883929811" sldId="400"/>
            <ac:spMk id="42" creationId="{359E0C7B-FE5D-4ADB-AAB1-7B23D4B34C3D}"/>
          </ac:spMkLst>
        </pc:spChg>
        <pc:grpChg chg="del mod">
          <ac:chgData name="khoatuan1989@gmail.com" userId="8f87ba699b520547" providerId="LiveId" clId="{F200E093-2A1D-4E02-8908-DC258A56C66E}" dt="2022-06-27T14:08:00.699" v="14" actId="478"/>
          <ac:grpSpMkLst>
            <pc:docMk/>
            <pc:sldMk cId="3883929811" sldId="400"/>
            <ac:grpSpMk id="12" creationId="{5721FC75-7CC3-4EF9-883E-52078F6854BC}"/>
          </ac:grpSpMkLst>
        </pc:grpChg>
        <pc:picChg chg="add del mod">
          <ac:chgData name="khoatuan1989@gmail.com" userId="8f87ba699b520547" providerId="LiveId" clId="{F200E093-2A1D-4E02-8908-DC258A56C66E}" dt="2022-06-27T14:08:06.028" v="17" actId="1076"/>
          <ac:picMkLst>
            <pc:docMk/>
            <pc:sldMk cId="3883929811" sldId="400"/>
            <ac:picMk id="16" creationId="{68AFFE7B-7389-447A-A90E-08CB02B9D1C3}"/>
          </ac:picMkLst>
        </pc:picChg>
        <pc:picChg chg="del mod">
          <ac:chgData name="khoatuan1989@gmail.com" userId="8f87ba699b520547" providerId="LiveId" clId="{F200E093-2A1D-4E02-8908-DC258A56C66E}" dt="2022-06-27T14:08:12.061" v="21" actId="478"/>
          <ac:picMkLst>
            <pc:docMk/>
            <pc:sldMk cId="3883929811" sldId="400"/>
            <ac:picMk id="34" creationId="{5046FF1B-0967-474D-B62D-8D486EA8A06F}"/>
          </ac:picMkLst>
        </pc:picChg>
        <pc:picChg chg="del">
          <ac:chgData name="khoatuan1989@gmail.com" userId="8f87ba699b520547" providerId="LiveId" clId="{F200E093-2A1D-4E02-8908-DC258A56C66E}" dt="2022-06-27T14:08:09.583" v="19" actId="478"/>
          <ac:picMkLst>
            <pc:docMk/>
            <pc:sldMk cId="3883929811" sldId="400"/>
            <ac:picMk id="35" creationId="{F774358A-8038-4910-BB9F-25B26F8D2965}"/>
          </ac:picMkLst>
        </pc:picChg>
        <pc:picChg chg="del">
          <ac:chgData name="khoatuan1989@gmail.com" userId="8f87ba699b520547" providerId="LiveId" clId="{F200E093-2A1D-4E02-8908-DC258A56C66E}" dt="2022-06-27T14:08:10.794" v="20" actId="478"/>
          <ac:picMkLst>
            <pc:docMk/>
            <pc:sldMk cId="3883929811" sldId="400"/>
            <ac:picMk id="37" creationId="{C6D3A1B4-6CEE-44AC-A6C1-31144B8F7642}"/>
          </ac:picMkLst>
        </pc:picChg>
      </pc:sldChg>
      <pc:sldChg chg="add del">
        <pc:chgData name="khoatuan1989@gmail.com" userId="8f87ba699b520547" providerId="LiveId" clId="{F200E093-2A1D-4E02-8908-DC258A56C66E}" dt="2022-06-27T14:08:49.600" v="27"/>
        <pc:sldMkLst>
          <pc:docMk/>
          <pc:sldMk cId="1461495884" sldId="401"/>
        </pc:sldMkLst>
      </pc:sldChg>
      <pc:sldChg chg="addSp delSp modSp add mod delAnim modAnim">
        <pc:chgData name="khoatuan1989@gmail.com" userId="8f87ba699b520547" providerId="LiveId" clId="{F200E093-2A1D-4E02-8908-DC258A56C66E}" dt="2022-06-27T14:15:58.864" v="180"/>
        <pc:sldMkLst>
          <pc:docMk/>
          <pc:sldMk cId="1654647758" sldId="401"/>
        </pc:sldMkLst>
        <pc:spChg chg="del">
          <ac:chgData name="khoatuan1989@gmail.com" userId="8f87ba699b520547" providerId="LiveId" clId="{F200E093-2A1D-4E02-8908-DC258A56C66E}" dt="2022-06-27T14:13:42.875" v="161" actId="478"/>
          <ac:spMkLst>
            <pc:docMk/>
            <pc:sldMk cId="1654647758" sldId="401"/>
            <ac:spMk id="4" creationId="{69858FD6-F5DD-5E52-C034-F176EBC2A315}"/>
          </ac:spMkLst>
        </pc:spChg>
        <pc:spChg chg="del">
          <ac:chgData name="khoatuan1989@gmail.com" userId="8f87ba699b520547" providerId="LiveId" clId="{F200E093-2A1D-4E02-8908-DC258A56C66E}" dt="2022-06-27T14:13:44.938" v="162" actId="478"/>
          <ac:spMkLst>
            <pc:docMk/>
            <pc:sldMk cId="1654647758" sldId="401"/>
            <ac:spMk id="5" creationId="{FD3D9DB6-5FE6-4D80-7E76-8E90D6538E34}"/>
          </ac:spMkLst>
        </pc:spChg>
        <pc:spChg chg="add mod">
          <ac:chgData name="khoatuan1989@gmail.com" userId="8f87ba699b520547" providerId="LiveId" clId="{F200E093-2A1D-4E02-8908-DC258A56C66E}" dt="2022-06-27T14:13:50.775" v="163"/>
          <ac:spMkLst>
            <pc:docMk/>
            <pc:sldMk cId="1654647758" sldId="401"/>
            <ac:spMk id="7" creationId="{C84C21E0-C63C-01A2-9B5E-0218DB9A340D}"/>
          </ac:spMkLst>
        </pc:spChg>
        <pc:spChg chg="mod">
          <ac:chgData name="khoatuan1989@gmail.com" userId="8f87ba699b520547" providerId="LiveId" clId="{F200E093-2A1D-4E02-8908-DC258A56C66E}" dt="2022-06-27T14:13:57.631" v="164"/>
          <ac:spMkLst>
            <pc:docMk/>
            <pc:sldMk cId="1654647758" sldId="401"/>
            <ac:spMk id="10" creationId="{B00C34D0-D2D7-BA61-7285-5729DE45BCF7}"/>
          </ac:spMkLst>
        </pc:spChg>
        <pc:spChg chg="mod">
          <ac:chgData name="khoatuan1989@gmail.com" userId="8f87ba699b520547" providerId="LiveId" clId="{F200E093-2A1D-4E02-8908-DC258A56C66E}" dt="2022-06-27T14:13:57.631" v="164"/>
          <ac:spMkLst>
            <pc:docMk/>
            <pc:sldMk cId="1654647758" sldId="401"/>
            <ac:spMk id="11" creationId="{91972BFA-8A1D-69B4-97C8-C98C28D6DD2F}"/>
          </ac:spMkLst>
        </pc:spChg>
        <pc:spChg chg="mod">
          <ac:chgData name="khoatuan1989@gmail.com" userId="8f87ba699b520547" providerId="LiveId" clId="{F200E093-2A1D-4E02-8908-DC258A56C66E}" dt="2022-06-27T14:13:57.631" v="164"/>
          <ac:spMkLst>
            <pc:docMk/>
            <pc:sldMk cId="1654647758" sldId="401"/>
            <ac:spMk id="14" creationId="{0CB12676-DFC6-9EE8-326D-F055010760C7}"/>
          </ac:spMkLst>
        </pc:spChg>
        <pc:spChg chg="mod">
          <ac:chgData name="khoatuan1989@gmail.com" userId="8f87ba699b520547" providerId="LiveId" clId="{F200E093-2A1D-4E02-8908-DC258A56C66E}" dt="2022-06-27T14:13:57.631" v="164"/>
          <ac:spMkLst>
            <pc:docMk/>
            <pc:sldMk cId="1654647758" sldId="401"/>
            <ac:spMk id="19" creationId="{B3C22DA5-3DCC-607C-3AE8-BF7F0E0388CF}"/>
          </ac:spMkLst>
        </pc:spChg>
        <pc:spChg chg="mod">
          <ac:chgData name="khoatuan1989@gmail.com" userId="8f87ba699b520547" providerId="LiveId" clId="{F200E093-2A1D-4E02-8908-DC258A56C66E}" dt="2022-06-27T14:13:57.631" v="164"/>
          <ac:spMkLst>
            <pc:docMk/>
            <pc:sldMk cId="1654647758" sldId="401"/>
            <ac:spMk id="20" creationId="{93EA8C9E-47AB-4D33-A808-9138D7F44F52}"/>
          </ac:spMkLst>
        </pc:spChg>
        <pc:spChg chg="add mod">
          <ac:chgData name="khoatuan1989@gmail.com" userId="8f87ba699b520547" providerId="LiveId" clId="{F200E093-2A1D-4E02-8908-DC258A56C66E}" dt="2022-06-27T14:14:15.432" v="166"/>
          <ac:spMkLst>
            <pc:docMk/>
            <pc:sldMk cId="1654647758" sldId="401"/>
            <ac:spMk id="22" creationId="{00D594AA-23F1-0539-5198-08E6E4511271}"/>
          </ac:spMkLst>
        </pc:spChg>
        <pc:spChg chg="mod">
          <ac:chgData name="khoatuan1989@gmail.com" userId="8f87ba699b520547" providerId="LiveId" clId="{F200E093-2A1D-4E02-8908-DC258A56C66E}" dt="2022-06-27T14:14:20.764" v="167"/>
          <ac:spMkLst>
            <pc:docMk/>
            <pc:sldMk cId="1654647758" sldId="401"/>
            <ac:spMk id="24" creationId="{A050EB48-E36C-9BB0-484D-6C0DBA12D15E}"/>
          </ac:spMkLst>
        </pc:spChg>
        <pc:spChg chg="mod">
          <ac:chgData name="khoatuan1989@gmail.com" userId="8f87ba699b520547" providerId="LiveId" clId="{F200E093-2A1D-4E02-8908-DC258A56C66E}" dt="2022-06-27T14:14:20.764" v="167"/>
          <ac:spMkLst>
            <pc:docMk/>
            <pc:sldMk cId="1654647758" sldId="401"/>
            <ac:spMk id="25" creationId="{31BE18BC-DF5D-5176-EC6D-93D9FB720641}"/>
          </ac:spMkLst>
        </pc:spChg>
        <pc:spChg chg="mod">
          <ac:chgData name="khoatuan1989@gmail.com" userId="8f87ba699b520547" providerId="LiveId" clId="{F200E093-2A1D-4E02-8908-DC258A56C66E}" dt="2022-06-27T14:14:20.764" v="167"/>
          <ac:spMkLst>
            <pc:docMk/>
            <pc:sldMk cId="1654647758" sldId="401"/>
            <ac:spMk id="28" creationId="{FD30A50F-3314-FF00-A38A-DAF78F2B84B4}"/>
          </ac:spMkLst>
        </pc:spChg>
        <pc:spChg chg="mod">
          <ac:chgData name="khoatuan1989@gmail.com" userId="8f87ba699b520547" providerId="LiveId" clId="{F200E093-2A1D-4E02-8908-DC258A56C66E}" dt="2022-06-27T14:14:20.764" v="167"/>
          <ac:spMkLst>
            <pc:docMk/>
            <pc:sldMk cId="1654647758" sldId="401"/>
            <ac:spMk id="31" creationId="{572C8C7D-EFED-5C9D-8EAA-DFED7EB58156}"/>
          </ac:spMkLst>
        </pc:spChg>
        <pc:spChg chg="mod">
          <ac:chgData name="khoatuan1989@gmail.com" userId="8f87ba699b520547" providerId="LiveId" clId="{F200E093-2A1D-4E02-8908-DC258A56C66E}" dt="2022-06-27T14:14:20.764" v="167"/>
          <ac:spMkLst>
            <pc:docMk/>
            <pc:sldMk cId="1654647758" sldId="401"/>
            <ac:spMk id="32" creationId="{00C9FD4F-16F1-F8AB-0DFF-3FE1673AADF1}"/>
          </ac:spMkLst>
        </pc:spChg>
        <pc:spChg chg="add mod">
          <ac:chgData name="khoatuan1989@gmail.com" userId="8f87ba699b520547" providerId="LiveId" clId="{F200E093-2A1D-4E02-8908-DC258A56C66E}" dt="2022-06-27T14:14:28.478" v="168"/>
          <ac:spMkLst>
            <pc:docMk/>
            <pc:sldMk cId="1654647758" sldId="401"/>
            <ac:spMk id="33" creationId="{5545A46B-A8A7-96E0-2F53-B02345585F21}"/>
          </ac:spMkLst>
        </pc:spChg>
        <pc:spChg chg="mod">
          <ac:chgData name="khoatuan1989@gmail.com" userId="8f87ba699b520547" providerId="LiveId" clId="{F200E093-2A1D-4E02-8908-DC258A56C66E}" dt="2022-06-27T14:14:40.849" v="169"/>
          <ac:spMkLst>
            <pc:docMk/>
            <pc:sldMk cId="1654647758" sldId="401"/>
            <ac:spMk id="35" creationId="{ADBC34BE-A10D-0160-6691-33353BE2FD44}"/>
          </ac:spMkLst>
        </pc:spChg>
        <pc:spChg chg="mod">
          <ac:chgData name="khoatuan1989@gmail.com" userId="8f87ba699b520547" providerId="LiveId" clId="{F200E093-2A1D-4E02-8908-DC258A56C66E}" dt="2022-06-27T14:14:40.849" v="169"/>
          <ac:spMkLst>
            <pc:docMk/>
            <pc:sldMk cId="1654647758" sldId="401"/>
            <ac:spMk id="36" creationId="{E9933966-93B0-978D-20F8-CA3A569D7974}"/>
          </ac:spMkLst>
        </pc:spChg>
        <pc:spChg chg="mod">
          <ac:chgData name="khoatuan1989@gmail.com" userId="8f87ba699b520547" providerId="LiveId" clId="{F200E093-2A1D-4E02-8908-DC258A56C66E}" dt="2022-06-27T14:14:40.849" v="169"/>
          <ac:spMkLst>
            <pc:docMk/>
            <pc:sldMk cId="1654647758" sldId="401"/>
            <ac:spMk id="38" creationId="{54B98B08-FFE6-786D-817D-DB79B3E4A691}"/>
          </ac:spMkLst>
        </pc:spChg>
        <pc:spChg chg="mod">
          <ac:chgData name="khoatuan1989@gmail.com" userId="8f87ba699b520547" providerId="LiveId" clId="{F200E093-2A1D-4E02-8908-DC258A56C66E}" dt="2022-06-27T14:14:48.131" v="170"/>
          <ac:spMkLst>
            <pc:docMk/>
            <pc:sldMk cId="1654647758" sldId="401"/>
            <ac:spMk id="42" creationId="{FF8E69A4-B0A0-2992-34B9-091DC474475F}"/>
          </ac:spMkLst>
        </pc:spChg>
        <pc:spChg chg="mod">
          <ac:chgData name="khoatuan1989@gmail.com" userId="8f87ba699b520547" providerId="LiveId" clId="{F200E093-2A1D-4E02-8908-DC258A56C66E}" dt="2022-06-27T14:14:48.131" v="170"/>
          <ac:spMkLst>
            <pc:docMk/>
            <pc:sldMk cId="1654647758" sldId="401"/>
            <ac:spMk id="43" creationId="{70302E73-88C1-1A63-73A3-46D5BB7C3FAF}"/>
          </ac:spMkLst>
        </pc:spChg>
        <pc:spChg chg="mod">
          <ac:chgData name="khoatuan1989@gmail.com" userId="8f87ba699b520547" providerId="LiveId" clId="{F200E093-2A1D-4E02-8908-DC258A56C66E}" dt="2022-06-27T14:15:17.652" v="175"/>
          <ac:spMkLst>
            <pc:docMk/>
            <pc:sldMk cId="1654647758" sldId="401"/>
            <ac:spMk id="47" creationId="{80D6C91D-E5B4-8599-FEF0-284D7A0C90A8}"/>
          </ac:spMkLst>
        </pc:spChg>
        <pc:spChg chg="mod">
          <ac:chgData name="khoatuan1989@gmail.com" userId="8f87ba699b520547" providerId="LiveId" clId="{F200E093-2A1D-4E02-8908-DC258A56C66E}" dt="2022-06-27T14:15:23.429" v="176" actId="1076"/>
          <ac:spMkLst>
            <pc:docMk/>
            <pc:sldMk cId="1654647758" sldId="401"/>
            <ac:spMk id="48" creationId="{0AD9A7CB-7F23-64B0-9682-1D954CB42F63}"/>
          </ac:spMkLst>
        </pc:spChg>
        <pc:spChg chg="mod">
          <ac:chgData name="khoatuan1989@gmail.com" userId="8f87ba699b520547" providerId="LiveId" clId="{F200E093-2A1D-4E02-8908-DC258A56C66E}" dt="2022-06-27T14:15:17.652" v="175"/>
          <ac:spMkLst>
            <pc:docMk/>
            <pc:sldMk cId="1654647758" sldId="401"/>
            <ac:spMk id="51" creationId="{5A8E19C2-BBAC-4616-C782-7CFB82FD1F4A}"/>
          </ac:spMkLst>
        </pc:spChg>
        <pc:spChg chg="mod">
          <ac:chgData name="khoatuan1989@gmail.com" userId="8f87ba699b520547" providerId="LiveId" clId="{F200E093-2A1D-4E02-8908-DC258A56C66E}" dt="2022-06-27T14:15:17.652" v="175"/>
          <ac:spMkLst>
            <pc:docMk/>
            <pc:sldMk cId="1654647758" sldId="401"/>
            <ac:spMk id="54" creationId="{0651DBCB-3CF4-DCDB-5FBD-B116145D3237}"/>
          </ac:spMkLst>
        </pc:spChg>
        <pc:spChg chg="mod">
          <ac:chgData name="khoatuan1989@gmail.com" userId="8f87ba699b520547" providerId="LiveId" clId="{F200E093-2A1D-4E02-8908-DC258A56C66E}" dt="2022-06-27T14:15:17.652" v="175"/>
          <ac:spMkLst>
            <pc:docMk/>
            <pc:sldMk cId="1654647758" sldId="401"/>
            <ac:spMk id="55" creationId="{7948D0EE-DDDB-BDC9-60FA-28A6843A24C5}"/>
          </ac:spMkLst>
        </pc:spChg>
        <pc:spChg chg="add mod">
          <ac:chgData name="khoatuan1989@gmail.com" userId="8f87ba699b520547" providerId="LiveId" clId="{F200E093-2A1D-4E02-8908-DC258A56C66E}" dt="2022-06-27T14:15:43.826" v="178"/>
          <ac:spMkLst>
            <pc:docMk/>
            <pc:sldMk cId="1654647758" sldId="401"/>
            <ac:spMk id="56" creationId="{27CE2665-AA01-FA91-9DA6-0DC3B1EECA85}"/>
          </ac:spMkLst>
        </pc:spChg>
        <pc:spChg chg="add mod">
          <ac:chgData name="khoatuan1989@gmail.com" userId="8f87ba699b520547" providerId="LiveId" clId="{F200E093-2A1D-4E02-8908-DC258A56C66E}" dt="2022-06-27T14:15:50.356" v="179"/>
          <ac:spMkLst>
            <pc:docMk/>
            <pc:sldMk cId="1654647758" sldId="401"/>
            <ac:spMk id="57" creationId="{3E7977C4-2007-90C6-CF01-5647FB917DB6}"/>
          </ac:spMkLst>
        </pc:spChg>
        <pc:grpChg chg="add mod">
          <ac:chgData name="khoatuan1989@gmail.com" userId="8f87ba699b520547" providerId="LiveId" clId="{F200E093-2A1D-4E02-8908-DC258A56C66E}" dt="2022-06-27T14:13:57.631" v="164"/>
          <ac:grpSpMkLst>
            <pc:docMk/>
            <pc:sldMk cId="1654647758" sldId="401"/>
            <ac:grpSpMk id="9" creationId="{884B537A-7094-4BAA-86E4-1A87689B806B}"/>
          </ac:grpSpMkLst>
        </pc:grpChg>
        <pc:grpChg chg="mod">
          <ac:chgData name="khoatuan1989@gmail.com" userId="8f87ba699b520547" providerId="LiveId" clId="{F200E093-2A1D-4E02-8908-DC258A56C66E}" dt="2022-06-27T14:13:57.631" v="164"/>
          <ac:grpSpMkLst>
            <pc:docMk/>
            <pc:sldMk cId="1654647758" sldId="401"/>
            <ac:grpSpMk id="12" creationId="{62155A66-EB15-BDCB-F827-2FB4470E2585}"/>
          </ac:grpSpMkLst>
        </pc:grpChg>
        <pc:grpChg chg="add mod">
          <ac:chgData name="khoatuan1989@gmail.com" userId="8f87ba699b520547" providerId="LiveId" clId="{F200E093-2A1D-4E02-8908-DC258A56C66E}" dt="2022-06-27T14:14:20.764" v="167"/>
          <ac:grpSpMkLst>
            <pc:docMk/>
            <pc:sldMk cId="1654647758" sldId="401"/>
            <ac:grpSpMk id="23" creationId="{A88A2879-3717-C48C-4A84-60B6DDEC189E}"/>
          </ac:grpSpMkLst>
        </pc:grpChg>
        <pc:grpChg chg="mod">
          <ac:chgData name="khoatuan1989@gmail.com" userId="8f87ba699b520547" providerId="LiveId" clId="{F200E093-2A1D-4E02-8908-DC258A56C66E}" dt="2022-06-27T14:14:20.764" v="167"/>
          <ac:grpSpMkLst>
            <pc:docMk/>
            <pc:sldMk cId="1654647758" sldId="401"/>
            <ac:grpSpMk id="26" creationId="{319BA56E-6052-5E87-70A0-A93149E24D1E}"/>
          </ac:grpSpMkLst>
        </pc:grpChg>
        <pc:grpChg chg="add mod">
          <ac:chgData name="khoatuan1989@gmail.com" userId="8f87ba699b520547" providerId="LiveId" clId="{F200E093-2A1D-4E02-8908-DC258A56C66E}" dt="2022-06-27T14:14:40.849" v="169"/>
          <ac:grpSpMkLst>
            <pc:docMk/>
            <pc:sldMk cId="1654647758" sldId="401"/>
            <ac:grpSpMk id="34" creationId="{5861814A-7A4B-6A42-AA83-FEA7B626BF3F}"/>
          </ac:grpSpMkLst>
        </pc:grpChg>
        <pc:grpChg chg="add mod">
          <ac:chgData name="khoatuan1989@gmail.com" userId="8f87ba699b520547" providerId="LiveId" clId="{F200E093-2A1D-4E02-8908-DC258A56C66E}" dt="2022-06-27T14:14:48.131" v="170"/>
          <ac:grpSpMkLst>
            <pc:docMk/>
            <pc:sldMk cId="1654647758" sldId="401"/>
            <ac:grpSpMk id="41" creationId="{6050DC1E-A2BC-E0E0-E42C-7CE565424902}"/>
          </ac:grpSpMkLst>
        </pc:grpChg>
        <pc:grpChg chg="add mod">
          <ac:chgData name="khoatuan1989@gmail.com" userId="8f87ba699b520547" providerId="LiveId" clId="{F200E093-2A1D-4E02-8908-DC258A56C66E}" dt="2022-06-27T14:15:17.652" v="175"/>
          <ac:grpSpMkLst>
            <pc:docMk/>
            <pc:sldMk cId="1654647758" sldId="401"/>
            <ac:grpSpMk id="46" creationId="{AC47D3AB-4D8C-C1FA-7373-5D3B5B4E8789}"/>
          </ac:grpSpMkLst>
        </pc:grpChg>
        <pc:grpChg chg="mod">
          <ac:chgData name="khoatuan1989@gmail.com" userId="8f87ba699b520547" providerId="LiveId" clId="{F200E093-2A1D-4E02-8908-DC258A56C66E}" dt="2022-06-27T14:15:17.652" v="175"/>
          <ac:grpSpMkLst>
            <pc:docMk/>
            <pc:sldMk cId="1654647758" sldId="401"/>
            <ac:grpSpMk id="49" creationId="{9F4E34F4-4211-50CC-2A0B-6128614E6098}"/>
          </ac:grpSpMkLst>
        </pc:grpChg>
        <pc:picChg chg="del">
          <ac:chgData name="khoatuan1989@gmail.com" userId="8f87ba699b520547" providerId="LiveId" clId="{F200E093-2A1D-4E02-8908-DC258A56C66E}" dt="2022-06-27T14:15:30.305" v="177" actId="478"/>
          <ac:picMkLst>
            <pc:docMk/>
            <pc:sldMk cId="1654647758" sldId="401"/>
            <ac:picMk id="8" creationId="{C4D9705F-339C-73EA-2AED-9D1D479C2194}"/>
          </ac:picMkLst>
        </pc:picChg>
        <pc:picChg chg="add mod">
          <ac:chgData name="khoatuan1989@gmail.com" userId="8f87ba699b520547" providerId="LiveId" clId="{F200E093-2A1D-4E02-8908-DC258A56C66E}" dt="2022-06-27T14:14:04.781" v="165"/>
          <ac:picMkLst>
            <pc:docMk/>
            <pc:sldMk cId="1654647758" sldId="401"/>
            <ac:picMk id="21" creationId="{0BFC7BC4-3608-D8AF-0C64-26E24C91158C}"/>
          </ac:picMkLst>
        </pc:picChg>
        <pc:picChg chg="add mod">
          <ac:chgData name="khoatuan1989@gmail.com" userId="8f87ba699b520547" providerId="LiveId" clId="{F200E093-2A1D-4E02-8908-DC258A56C66E}" dt="2022-06-27T14:14:54.549" v="171"/>
          <ac:picMkLst>
            <pc:docMk/>
            <pc:sldMk cId="1654647758" sldId="401"/>
            <ac:picMk id="44" creationId="{4A4EBD1C-7D05-6B33-A351-C8BC30BE40C1}"/>
          </ac:picMkLst>
        </pc:picChg>
        <pc:picChg chg="add mod">
          <ac:chgData name="khoatuan1989@gmail.com" userId="8f87ba699b520547" providerId="LiveId" clId="{F200E093-2A1D-4E02-8908-DC258A56C66E}" dt="2022-06-27T14:15:10.535" v="174"/>
          <ac:picMkLst>
            <pc:docMk/>
            <pc:sldMk cId="1654647758" sldId="401"/>
            <ac:picMk id="45" creationId="{9CD81E34-EEE3-051E-EE21-E346746F7405}"/>
          </ac:picMkLst>
        </pc:picChg>
        <pc:picChg chg="add mod">
          <ac:chgData name="khoatuan1989@gmail.com" userId="8f87ba699b520547" providerId="LiveId" clId="{F200E093-2A1D-4E02-8908-DC258A56C66E}" dt="2022-06-27T14:15:58.864" v="180"/>
          <ac:picMkLst>
            <pc:docMk/>
            <pc:sldMk cId="1654647758" sldId="401"/>
            <ac:picMk id="58" creationId="{0AB7088F-3BE4-1BDA-3A08-9164249F905A}"/>
          </ac:picMkLst>
        </pc:picChg>
        <pc:cxnChg chg="mod">
          <ac:chgData name="khoatuan1989@gmail.com" userId="8f87ba699b520547" providerId="LiveId" clId="{F200E093-2A1D-4E02-8908-DC258A56C66E}" dt="2022-06-27T14:13:57.631" v="164"/>
          <ac:cxnSpMkLst>
            <pc:docMk/>
            <pc:sldMk cId="1654647758" sldId="401"/>
            <ac:cxnSpMk id="13" creationId="{451765A2-5DAD-4FA4-5A80-67496D29E993}"/>
          </ac:cxnSpMkLst>
        </pc:cxnChg>
        <pc:cxnChg chg="mod">
          <ac:chgData name="khoatuan1989@gmail.com" userId="8f87ba699b520547" providerId="LiveId" clId="{F200E093-2A1D-4E02-8908-DC258A56C66E}" dt="2022-06-27T14:13:57.631" v="164"/>
          <ac:cxnSpMkLst>
            <pc:docMk/>
            <pc:sldMk cId="1654647758" sldId="401"/>
            <ac:cxnSpMk id="15" creationId="{4726352A-7E53-EAF9-05A1-274EB298EFA4}"/>
          </ac:cxnSpMkLst>
        </pc:cxnChg>
        <pc:cxnChg chg="mod">
          <ac:chgData name="khoatuan1989@gmail.com" userId="8f87ba699b520547" providerId="LiveId" clId="{F200E093-2A1D-4E02-8908-DC258A56C66E}" dt="2022-06-27T14:13:57.631" v="164"/>
          <ac:cxnSpMkLst>
            <pc:docMk/>
            <pc:sldMk cId="1654647758" sldId="401"/>
            <ac:cxnSpMk id="18" creationId="{A3142289-857F-10DF-E444-B572D1374424}"/>
          </ac:cxnSpMkLst>
        </pc:cxnChg>
        <pc:cxnChg chg="mod">
          <ac:chgData name="khoatuan1989@gmail.com" userId="8f87ba699b520547" providerId="LiveId" clId="{F200E093-2A1D-4E02-8908-DC258A56C66E}" dt="2022-06-27T14:14:20.764" v="167"/>
          <ac:cxnSpMkLst>
            <pc:docMk/>
            <pc:sldMk cId="1654647758" sldId="401"/>
            <ac:cxnSpMk id="27" creationId="{B5490BE0-3DB4-3AF5-94C4-6419CF84D1A3}"/>
          </ac:cxnSpMkLst>
        </pc:cxnChg>
        <pc:cxnChg chg="mod">
          <ac:chgData name="khoatuan1989@gmail.com" userId="8f87ba699b520547" providerId="LiveId" clId="{F200E093-2A1D-4E02-8908-DC258A56C66E}" dt="2022-06-27T14:14:20.764" v="167"/>
          <ac:cxnSpMkLst>
            <pc:docMk/>
            <pc:sldMk cId="1654647758" sldId="401"/>
            <ac:cxnSpMk id="29" creationId="{D091ED32-F22C-93A4-2C32-079E2AA83148}"/>
          </ac:cxnSpMkLst>
        </pc:cxnChg>
        <pc:cxnChg chg="mod">
          <ac:chgData name="khoatuan1989@gmail.com" userId="8f87ba699b520547" providerId="LiveId" clId="{F200E093-2A1D-4E02-8908-DC258A56C66E}" dt="2022-06-27T14:14:20.764" v="167"/>
          <ac:cxnSpMkLst>
            <pc:docMk/>
            <pc:sldMk cId="1654647758" sldId="401"/>
            <ac:cxnSpMk id="30" creationId="{D1C20E9D-2054-810B-8971-47FBCA92D5EF}"/>
          </ac:cxnSpMkLst>
        </pc:cxnChg>
        <pc:cxnChg chg="mod">
          <ac:chgData name="khoatuan1989@gmail.com" userId="8f87ba699b520547" providerId="LiveId" clId="{F200E093-2A1D-4E02-8908-DC258A56C66E}" dt="2022-06-27T14:14:40.849" v="169"/>
          <ac:cxnSpMkLst>
            <pc:docMk/>
            <pc:sldMk cId="1654647758" sldId="401"/>
            <ac:cxnSpMk id="37" creationId="{9DA78676-4334-909A-7ABC-D88E3BF5A4FE}"/>
          </ac:cxnSpMkLst>
        </pc:cxnChg>
        <pc:cxnChg chg="mod">
          <ac:chgData name="khoatuan1989@gmail.com" userId="8f87ba699b520547" providerId="LiveId" clId="{F200E093-2A1D-4E02-8908-DC258A56C66E}" dt="2022-06-27T14:14:40.849" v="169"/>
          <ac:cxnSpMkLst>
            <pc:docMk/>
            <pc:sldMk cId="1654647758" sldId="401"/>
            <ac:cxnSpMk id="39" creationId="{2639917E-0DC7-7DC8-8854-57DEF715BB8D}"/>
          </ac:cxnSpMkLst>
        </pc:cxnChg>
        <pc:cxnChg chg="mod">
          <ac:chgData name="khoatuan1989@gmail.com" userId="8f87ba699b520547" providerId="LiveId" clId="{F200E093-2A1D-4E02-8908-DC258A56C66E}" dt="2022-06-27T14:14:40.849" v="169"/>
          <ac:cxnSpMkLst>
            <pc:docMk/>
            <pc:sldMk cId="1654647758" sldId="401"/>
            <ac:cxnSpMk id="40" creationId="{B074CEFB-8033-05AC-F4A6-CFD23478920D}"/>
          </ac:cxnSpMkLst>
        </pc:cxnChg>
        <pc:cxnChg chg="mod">
          <ac:chgData name="khoatuan1989@gmail.com" userId="8f87ba699b520547" providerId="LiveId" clId="{F200E093-2A1D-4E02-8908-DC258A56C66E}" dt="2022-06-27T14:15:17.652" v="175"/>
          <ac:cxnSpMkLst>
            <pc:docMk/>
            <pc:sldMk cId="1654647758" sldId="401"/>
            <ac:cxnSpMk id="50" creationId="{69E0AE08-D48E-AA53-0286-8477FD43A3AB}"/>
          </ac:cxnSpMkLst>
        </pc:cxnChg>
        <pc:cxnChg chg="mod">
          <ac:chgData name="khoatuan1989@gmail.com" userId="8f87ba699b520547" providerId="LiveId" clId="{F200E093-2A1D-4E02-8908-DC258A56C66E}" dt="2022-06-27T14:15:17.652" v="175"/>
          <ac:cxnSpMkLst>
            <pc:docMk/>
            <pc:sldMk cId="1654647758" sldId="401"/>
            <ac:cxnSpMk id="52" creationId="{DCEE901C-858B-CD1D-3F17-1C9C57EA8AB4}"/>
          </ac:cxnSpMkLst>
        </pc:cxnChg>
        <pc:cxnChg chg="mod">
          <ac:chgData name="khoatuan1989@gmail.com" userId="8f87ba699b520547" providerId="LiveId" clId="{F200E093-2A1D-4E02-8908-DC258A56C66E}" dt="2022-06-27T14:15:17.652" v="175"/>
          <ac:cxnSpMkLst>
            <pc:docMk/>
            <pc:sldMk cId="1654647758" sldId="401"/>
            <ac:cxnSpMk id="53" creationId="{2CFD9733-A582-43E2-CD89-E281226DAE75}"/>
          </ac:cxnSpMkLst>
        </pc:cxnChg>
      </pc:sldChg>
      <pc:sldChg chg="add del">
        <pc:chgData name="khoatuan1989@gmail.com" userId="8f87ba699b520547" providerId="LiveId" clId="{F200E093-2A1D-4E02-8908-DC258A56C66E}" dt="2022-06-27T14:08:46.988" v="25"/>
        <pc:sldMkLst>
          <pc:docMk/>
          <pc:sldMk cId="4153237348" sldId="401"/>
        </pc:sldMkLst>
      </pc:sldChg>
      <pc:sldChg chg="add del">
        <pc:chgData name="khoatuan1989@gmail.com" userId="8f87ba699b520547" providerId="LiveId" clId="{F200E093-2A1D-4E02-8908-DC258A56C66E}" dt="2022-06-27T14:15:03.951" v="173"/>
        <pc:sldMkLst>
          <pc:docMk/>
          <pc:sldMk cId="2319780165" sldId="402"/>
        </pc:sldMkLst>
      </pc:sldChg>
      <pc:sldMasterChg chg="modTransition modSldLayout">
        <pc:chgData name="khoatuan1989@gmail.com" userId="8f87ba699b520547" providerId="LiveId" clId="{F200E093-2A1D-4E02-8908-DC258A56C66E}" dt="2022-06-27T14:09:25.003" v="33"/>
        <pc:sldMasterMkLst>
          <pc:docMk/>
          <pc:sldMasterMk cId="427025485" sldId="2147483681"/>
        </pc:sldMasterMkLst>
        <pc:sldLayoutChg chg="modTransition">
          <pc:chgData name="khoatuan1989@gmail.com" userId="8f87ba699b520547" providerId="LiveId" clId="{F200E093-2A1D-4E02-8908-DC258A56C66E}" dt="2022-06-27T14:09:25.003" v="33"/>
          <pc:sldLayoutMkLst>
            <pc:docMk/>
            <pc:sldMasterMk cId="2823531851" sldId="2147483648"/>
            <pc:sldLayoutMk cId="2482615590" sldId="2147483651"/>
          </pc:sldLayoutMkLst>
        </pc:sldLayoutChg>
      </pc:sldMaster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797">
            <a:hlinkClick r:id="" action="ppaction://media"/>
            <a:extLst>
              <a:ext uri="{FF2B5EF4-FFF2-40B4-BE49-F238E27FC236}">
                <a16:creationId xmlns:a16="http://schemas.microsoft.com/office/drawing/2014/main" id="{CCCE7297-F4E1-4ED4-9FC0-DABFE273A50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19183620"/>
      </p:ext>
    </p:extLst>
  </p:cSld>
  <p:clrMapOvr>
    <a:masterClrMapping/>
  </p:clrMapOvr>
  <mc:AlternateContent xmlns:mc="http://schemas.openxmlformats.org/markup-compatibility/2006" xmlns:p14="http://schemas.microsoft.com/office/powerpoint/2010/main">
    <mc:Choice Requires="p14">
      <p:transition p14:dur="10" advTm="0">
        <p14:reveal/>
      </p:transition>
    </mc:Choice>
    <mc:Fallback xmlns="">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C68400-40BE-432B-B065-CE95AE3DA66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84F8D77-48AD-4393-88F2-5A8AF2A788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6AF9ECA-FF14-4070-8EE1-56F08DF0BC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F0B8411-C849-44CC-B310-608EEF862724}"/>
              </a:ext>
            </a:extLst>
          </p:cNvPr>
          <p:cNvSpPr>
            <a:spLocks noGrp="1"/>
          </p:cNvSpPr>
          <p:nvPr>
            <p:ph type="dt" sz="half" idx="10"/>
          </p:nvPr>
        </p:nvSpPr>
        <p:spPr/>
        <p:txBody>
          <a:bodyPr/>
          <a:lstStyle/>
          <a:p>
            <a:fld id="{954A4982-C666-477D-BAF9-C341D41BC368}" type="datetimeFigureOut">
              <a:rPr lang="zh-CN" altLang="en-US" smtClean="0"/>
              <a:t>2023/7/4</a:t>
            </a:fld>
            <a:endParaRPr lang="zh-CN" altLang="en-US"/>
          </a:p>
        </p:txBody>
      </p:sp>
      <p:sp>
        <p:nvSpPr>
          <p:cNvPr id="6" name="页脚占位符 5">
            <a:extLst>
              <a:ext uri="{FF2B5EF4-FFF2-40B4-BE49-F238E27FC236}">
                <a16:creationId xmlns:a16="http://schemas.microsoft.com/office/drawing/2014/main" id="{EC8D4AFF-E807-43B0-86EF-37278F70D1E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7093E97-F209-449A-907B-4551FD4729E7}"/>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656104512"/>
      </p:ext>
    </p:extLst>
  </p:cSld>
  <p:clrMapOvr>
    <a:masterClrMapping/>
  </p:clrMapOvr>
  <mc:AlternateContent xmlns:mc="http://schemas.openxmlformats.org/markup-compatibility/2006" xmlns:p14="http://schemas.microsoft.com/office/powerpoint/2010/main">
    <mc:Choice Requires="p14">
      <p:transition p14:dur="10" advTm="0">
        <p14:reveal/>
      </p:transition>
    </mc:Choice>
    <mc:Fallback xmlns="">
      <p:transition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353C68-7646-4399-98D5-5B3C4D10220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8757E82-B725-4624-A28B-37FCC82475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443960C-6C6E-4FDE-8FD6-B259FE9BB0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C5B9962-007D-4762-9257-4C462F7651B2}"/>
              </a:ext>
            </a:extLst>
          </p:cNvPr>
          <p:cNvSpPr>
            <a:spLocks noGrp="1"/>
          </p:cNvSpPr>
          <p:nvPr>
            <p:ph type="dt" sz="half" idx="10"/>
          </p:nvPr>
        </p:nvSpPr>
        <p:spPr/>
        <p:txBody>
          <a:bodyPr/>
          <a:lstStyle/>
          <a:p>
            <a:fld id="{954A4982-C666-477D-BAF9-C341D41BC368}" type="datetimeFigureOut">
              <a:rPr lang="zh-CN" altLang="en-US" smtClean="0"/>
              <a:t>2023/7/4</a:t>
            </a:fld>
            <a:endParaRPr lang="zh-CN" altLang="en-US"/>
          </a:p>
        </p:txBody>
      </p:sp>
      <p:sp>
        <p:nvSpPr>
          <p:cNvPr id="6" name="页脚占位符 5">
            <a:extLst>
              <a:ext uri="{FF2B5EF4-FFF2-40B4-BE49-F238E27FC236}">
                <a16:creationId xmlns:a16="http://schemas.microsoft.com/office/drawing/2014/main" id="{8933CFB8-52CC-42BA-A7D5-D372EB358F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230BB3B-6FF6-45EE-94B6-EFE514A0DB25}"/>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3987304576"/>
      </p:ext>
    </p:extLst>
  </p:cSld>
  <p:clrMapOvr>
    <a:masterClrMapping/>
  </p:clrMapOvr>
  <mc:AlternateContent xmlns:mc="http://schemas.openxmlformats.org/markup-compatibility/2006" xmlns:p14="http://schemas.microsoft.com/office/powerpoint/2010/main">
    <mc:Choice Requires="p14">
      <p:transition p14:dur="10" advTm="0">
        <p14:reveal/>
      </p:transition>
    </mc:Choice>
    <mc:Fallback xmlns="">
      <p:transition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B31B81-A36D-4F74-9BD3-DC0D63FA1AA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13C4CB7-C992-40B1-A52F-CF9A41276F1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2565CE6-BEDC-4811-BD39-79E7C146BEBB}"/>
              </a:ext>
            </a:extLst>
          </p:cNvPr>
          <p:cNvSpPr>
            <a:spLocks noGrp="1"/>
          </p:cNvSpPr>
          <p:nvPr>
            <p:ph type="dt" sz="half" idx="10"/>
          </p:nvPr>
        </p:nvSpPr>
        <p:spPr/>
        <p:txBody>
          <a:bodyPr/>
          <a:lstStyle/>
          <a:p>
            <a:fld id="{954A4982-C666-477D-BAF9-C341D41BC368}" type="datetimeFigureOut">
              <a:rPr lang="zh-CN" altLang="en-US" smtClean="0"/>
              <a:t>2023/7/4</a:t>
            </a:fld>
            <a:endParaRPr lang="zh-CN" altLang="en-US"/>
          </a:p>
        </p:txBody>
      </p:sp>
      <p:sp>
        <p:nvSpPr>
          <p:cNvPr id="5" name="页脚占位符 4">
            <a:extLst>
              <a:ext uri="{FF2B5EF4-FFF2-40B4-BE49-F238E27FC236}">
                <a16:creationId xmlns:a16="http://schemas.microsoft.com/office/drawing/2014/main" id="{988BD0CF-13D8-4911-9566-ACEF3CD2C1B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D7BBF3-1B3A-4CE4-A65B-E54F1556A707}"/>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1365346553"/>
      </p:ext>
    </p:extLst>
  </p:cSld>
  <p:clrMapOvr>
    <a:masterClrMapping/>
  </p:clrMapOvr>
  <mc:AlternateContent xmlns:mc="http://schemas.openxmlformats.org/markup-compatibility/2006" xmlns:p14="http://schemas.microsoft.com/office/powerpoint/2010/main">
    <mc:Choice Requires="p14">
      <p:transition p14:dur="10" advTm="0">
        <p14:reveal/>
      </p:transition>
    </mc:Choice>
    <mc:Fallback xmlns="">
      <p:transition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1B722FC-EC2A-48DE-AC5F-8E81F2EA89F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405403A-6B86-46E1-995E-2A5398C7958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9F7AA5D-5136-4A57-B92C-828C56ECF4E4}"/>
              </a:ext>
            </a:extLst>
          </p:cNvPr>
          <p:cNvSpPr>
            <a:spLocks noGrp="1"/>
          </p:cNvSpPr>
          <p:nvPr>
            <p:ph type="dt" sz="half" idx="10"/>
          </p:nvPr>
        </p:nvSpPr>
        <p:spPr/>
        <p:txBody>
          <a:bodyPr/>
          <a:lstStyle/>
          <a:p>
            <a:fld id="{954A4982-C666-477D-BAF9-C341D41BC368}" type="datetimeFigureOut">
              <a:rPr lang="zh-CN" altLang="en-US" smtClean="0"/>
              <a:t>2023/7/4</a:t>
            </a:fld>
            <a:endParaRPr lang="zh-CN" altLang="en-US"/>
          </a:p>
        </p:txBody>
      </p:sp>
      <p:sp>
        <p:nvSpPr>
          <p:cNvPr id="5" name="页脚占位符 4">
            <a:extLst>
              <a:ext uri="{FF2B5EF4-FFF2-40B4-BE49-F238E27FC236}">
                <a16:creationId xmlns:a16="http://schemas.microsoft.com/office/drawing/2014/main" id="{85B739A5-B8FB-4DA4-AB0D-66B1792E427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630DFA6-1C10-4BA9-A1F8-80B27E2FCE9D}"/>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1233277544"/>
      </p:ext>
    </p:extLst>
  </p:cSld>
  <p:clrMapOvr>
    <a:masterClrMapping/>
  </p:clrMapOvr>
  <mc:AlternateContent xmlns:mc="http://schemas.openxmlformats.org/markup-compatibility/2006" xmlns:p14="http://schemas.microsoft.com/office/powerpoint/2010/main">
    <mc:Choice Requires="p14">
      <p:transition p14:dur="10" advTm="0">
        <p14:reveal/>
      </p:transition>
    </mc:Choice>
    <mc:Fallback xmlns="">
      <p:transition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04/07/2023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94454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2023/7/4</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035521786"/>
      </p:ext>
    </p:extLst>
  </p:cSld>
  <p:clrMapOvr>
    <a:masterClrMapping/>
  </p:clrMapOvr>
  <mc:AlternateContent xmlns:mc="http://schemas.openxmlformats.org/markup-compatibility/2006" xmlns:p14="http://schemas.microsoft.com/office/powerpoint/2010/main">
    <mc:Choice Requires="p14">
      <p:transition p14:dur="10" advTm="0">
        <p14:reveal/>
      </p:transition>
    </mc:Choice>
    <mc:Fallback xmlns="">
      <p:transition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2023/7/4</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126193367"/>
      </p:ext>
    </p:extLst>
  </p:cSld>
  <p:clrMapOvr>
    <a:masterClrMapping/>
  </p:clrMapOvr>
  <mc:AlternateContent xmlns:mc="http://schemas.openxmlformats.org/markup-compatibility/2006" xmlns:p14="http://schemas.microsoft.com/office/powerpoint/2010/main">
    <mc:Choice Requires="p14">
      <p:transition p14:dur="10" advTm="0">
        <p14:reveal/>
      </p:transition>
    </mc:Choice>
    <mc:Fallback xmlns="">
      <p:transition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065906"/>
      </p:ext>
    </p:extLst>
  </p:cSld>
  <p:clrMapOvr>
    <a:masterClrMapping/>
  </p:clrMapOvr>
  <mc:AlternateContent xmlns:mc="http://schemas.openxmlformats.org/markup-compatibility/2006" xmlns:p14="http://schemas.microsoft.com/office/powerpoint/2010/main">
    <mc:Choice Requires="p14">
      <p:transition p14:dur="10" advTm="0">
        <p14:reveal/>
      </p:transition>
    </mc:Choice>
    <mc:Fallback xmlns="">
      <p:transition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04/07/2023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371068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04/07/2023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0228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4B29A9D-9234-4D6C-BFDD-BAC267C2B7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55408015"/>
      </p:ext>
    </p:extLst>
  </p:cSld>
  <p:clrMapOvr>
    <a:masterClrMapping/>
  </p:clrMapOvr>
  <mc:AlternateContent xmlns:mc="http://schemas.openxmlformats.org/markup-compatibility/2006" xmlns:p14="http://schemas.microsoft.com/office/powerpoint/2010/main">
    <mc:Choice Requires="p14">
      <p:transition p14:dur="10" advTm="0">
        <p14:reveal/>
      </p:transition>
    </mc:Choice>
    <mc:Fallback xmlns="">
      <p:transition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04/07/2023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528763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04/07/2023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773925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04/07/2023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02008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04/07/2023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76695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04/07/2023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77782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04/07/2023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2056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vi-VN"/>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04/07/2023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070190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04/07/2023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261238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04/07/2023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20028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82615590"/>
      </p:ext>
    </p:extLst>
  </p:cSld>
  <p:clrMapOvr>
    <a:masterClrMapping/>
  </p:clrMapOvr>
  <mc:AlternateContent xmlns:mc="http://schemas.openxmlformats.org/markup-compatibility/2006" xmlns:p14="http://schemas.microsoft.com/office/powerpoint/2010/main">
    <mc:Choice Requires="p14">
      <p:transition p14:dur="10" advTm="0">
        <p14:reveal/>
      </p:transition>
    </mc:Choice>
    <mc:Fallback xmlns="">
      <p:transition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矩形 2">
            <a:extLst>
              <a:ext uri="{FF2B5EF4-FFF2-40B4-BE49-F238E27FC236}">
                <a16:creationId xmlns:a16="http://schemas.microsoft.com/office/drawing/2014/main" id="{E485DD1D-21FB-46C7-93D9-1DBC060E737E}"/>
              </a:ext>
            </a:extLst>
          </p:cNvPr>
          <p:cNvSpPr/>
          <p:nvPr userDrawn="1"/>
        </p:nvSpPr>
        <p:spPr>
          <a:xfrm>
            <a:off x="511320" y="486250"/>
            <a:ext cx="11169359" cy="5885500"/>
          </a:xfrm>
          <a:prstGeom prst="rect">
            <a:avLst/>
          </a:prstGeom>
          <a:solidFill>
            <a:schemeClr val="bg1">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spTree>
    <p:extLst>
      <p:ext uri="{BB962C8B-B14F-4D97-AF65-F5344CB8AC3E}">
        <p14:creationId xmlns:p14="http://schemas.microsoft.com/office/powerpoint/2010/main" val="3553394691"/>
      </p:ext>
    </p:extLst>
  </p:cSld>
  <p:clrMapOvr>
    <a:masterClrMapping/>
  </p:clrMapOvr>
  <mc:AlternateContent xmlns:mc="http://schemas.openxmlformats.org/markup-compatibility/2006" xmlns:p14="http://schemas.microsoft.com/office/powerpoint/2010/main">
    <mc:Choice Requires="p14">
      <p:transition p14:dur="10" advTm="0">
        <p14:reveal/>
      </p:transition>
    </mc:Choice>
    <mc:Fallback xmlns="">
      <p:transition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CE4507-A9DC-4403-9145-8D352DE91B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9D8F23B-39A1-4D11-890E-DDB7A176ED2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499A0B9-7DB6-4BB1-B82A-F22A5A491A9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EA7023C-31FC-4FA2-8025-32985006811A}"/>
              </a:ext>
            </a:extLst>
          </p:cNvPr>
          <p:cNvSpPr>
            <a:spLocks noGrp="1"/>
          </p:cNvSpPr>
          <p:nvPr>
            <p:ph type="dt" sz="half" idx="10"/>
          </p:nvPr>
        </p:nvSpPr>
        <p:spPr/>
        <p:txBody>
          <a:bodyPr/>
          <a:lstStyle/>
          <a:p>
            <a:fld id="{954A4982-C666-477D-BAF9-C341D41BC368}" type="datetimeFigureOut">
              <a:rPr lang="zh-CN" altLang="en-US" smtClean="0"/>
              <a:t>2023/7/4</a:t>
            </a:fld>
            <a:endParaRPr lang="zh-CN" altLang="en-US"/>
          </a:p>
        </p:txBody>
      </p:sp>
      <p:sp>
        <p:nvSpPr>
          <p:cNvPr id="6" name="页脚占位符 5">
            <a:extLst>
              <a:ext uri="{FF2B5EF4-FFF2-40B4-BE49-F238E27FC236}">
                <a16:creationId xmlns:a16="http://schemas.microsoft.com/office/drawing/2014/main" id="{E1C3E75D-EC7A-49AF-A2D9-E799F9E46E5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90A6948-BBAB-477E-AB55-2D161F8F6D59}"/>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722308355"/>
      </p:ext>
    </p:extLst>
  </p:cSld>
  <p:clrMapOvr>
    <a:masterClrMapping/>
  </p:clrMapOvr>
  <mc:AlternateContent xmlns:mc="http://schemas.openxmlformats.org/markup-compatibility/2006" xmlns:p14="http://schemas.microsoft.com/office/powerpoint/2010/main">
    <mc:Choice Requires="p14">
      <p:transition p14:dur="10" advTm="0">
        <p14:reveal/>
      </p:transition>
    </mc:Choice>
    <mc:Fallback xmlns="">
      <p:transition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63B32D-8BCB-486C-A44D-FA2551B2349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9FD3EEA-40E8-4844-A84B-B004D1C2D2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D19FF95-C2C5-4F5C-BCE5-F409F3C6469C}"/>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A819893-B629-4F10-8771-901793EF62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B2FCCF2-F2EE-4428-89A2-73C7CD0785B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6FB6841-E3A0-46D7-AE68-B8E2EFD4C171}"/>
              </a:ext>
            </a:extLst>
          </p:cNvPr>
          <p:cNvSpPr>
            <a:spLocks noGrp="1"/>
          </p:cNvSpPr>
          <p:nvPr>
            <p:ph type="dt" sz="half" idx="10"/>
          </p:nvPr>
        </p:nvSpPr>
        <p:spPr/>
        <p:txBody>
          <a:bodyPr/>
          <a:lstStyle/>
          <a:p>
            <a:fld id="{954A4982-C666-477D-BAF9-C341D41BC368}" type="datetimeFigureOut">
              <a:rPr lang="zh-CN" altLang="en-US" smtClean="0"/>
              <a:t>2023/7/4</a:t>
            </a:fld>
            <a:endParaRPr lang="zh-CN" altLang="en-US"/>
          </a:p>
        </p:txBody>
      </p:sp>
      <p:sp>
        <p:nvSpPr>
          <p:cNvPr id="8" name="页脚占位符 7">
            <a:extLst>
              <a:ext uri="{FF2B5EF4-FFF2-40B4-BE49-F238E27FC236}">
                <a16:creationId xmlns:a16="http://schemas.microsoft.com/office/drawing/2014/main" id="{2EE5E451-C846-4700-BE4D-7420E6F1CB1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83A4986-2BF7-4CBE-860B-098C498BE039}"/>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50135812"/>
      </p:ext>
    </p:extLst>
  </p:cSld>
  <p:clrMapOvr>
    <a:masterClrMapping/>
  </p:clrMapOvr>
  <mc:AlternateContent xmlns:mc="http://schemas.openxmlformats.org/markup-compatibility/2006" xmlns:p14="http://schemas.microsoft.com/office/powerpoint/2010/main">
    <mc:Choice Requires="p14">
      <p:transition p14:dur="10" advTm="0">
        <p14:reveal/>
      </p:transition>
    </mc:Choice>
    <mc:Fallback xmlns="">
      <p:transition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63B32D-8BCB-486C-A44D-FA2551B2349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9FD3EEA-40E8-4844-A84B-B004D1C2D2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D19FF95-C2C5-4F5C-BCE5-F409F3C6469C}"/>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A819893-B629-4F10-8771-901793EF62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B2FCCF2-F2EE-4428-89A2-73C7CD0785B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6FB6841-E3A0-46D7-AE68-B8E2EFD4C171}"/>
              </a:ext>
            </a:extLst>
          </p:cNvPr>
          <p:cNvSpPr>
            <a:spLocks noGrp="1"/>
          </p:cNvSpPr>
          <p:nvPr>
            <p:ph type="dt" sz="half" idx="10"/>
          </p:nvPr>
        </p:nvSpPr>
        <p:spPr/>
        <p:txBody>
          <a:bodyPr/>
          <a:lstStyle/>
          <a:p>
            <a:fld id="{954A4982-C666-477D-BAF9-C341D41BC368}" type="datetimeFigureOut">
              <a:rPr lang="zh-CN" altLang="en-US" smtClean="0"/>
              <a:t>2023/7/4</a:t>
            </a:fld>
            <a:endParaRPr lang="zh-CN" altLang="en-US"/>
          </a:p>
        </p:txBody>
      </p:sp>
      <p:sp>
        <p:nvSpPr>
          <p:cNvPr id="8" name="页脚占位符 7">
            <a:extLst>
              <a:ext uri="{FF2B5EF4-FFF2-40B4-BE49-F238E27FC236}">
                <a16:creationId xmlns:a16="http://schemas.microsoft.com/office/drawing/2014/main" id="{2EE5E451-C846-4700-BE4D-7420E6F1CB1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83A4986-2BF7-4CBE-860B-098C498BE039}"/>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
        <p:nvSpPr>
          <p:cNvPr id="11" name="TextBox 10"/>
          <p:cNvSpPr txBox="1"/>
          <p:nvPr userDrawn="1"/>
        </p:nvSpPr>
        <p:spPr>
          <a:xfrm>
            <a:off x="1602905" y="6669544"/>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1318942247"/>
      </p:ext>
    </p:extLst>
  </p:cSld>
  <p:clrMapOvr>
    <a:masterClrMapping/>
  </p:clrMapOvr>
  <mc:AlternateContent xmlns:mc="http://schemas.openxmlformats.org/markup-compatibility/2006" xmlns:p14="http://schemas.microsoft.com/office/powerpoint/2010/main">
    <mc:Choice Requires="p14">
      <p:transition p14:dur="10" advTm="0">
        <p14:reveal/>
      </p:transition>
    </mc:Choice>
    <mc:Fallback xmlns="">
      <p:transition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F6C0D4-73B6-47AD-B286-A2A047D311D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AB4BC-A69E-4F51-8034-7E57B2AAE400}"/>
              </a:ext>
            </a:extLst>
          </p:cNvPr>
          <p:cNvSpPr>
            <a:spLocks noGrp="1"/>
          </p:cNvSpPr>
          <p:nvPr>
            <p:ph type="dt" sz="half" idx="10"/>
          </p:nvPr>
        </p:nvSpPr>
        <p:spPr/>
        <p:txBody>
          <a:bodyPr/>
          <a:lstStyle/>
          <a:p>
            <a:fld id="{954A4982-C666-477D-BAF9-C341D41BC368}" type="datetimeFigureOut">
              <a:rPr lang="zh-CN" altLang="en-US" smtClean="0"/>
              <a:t>2023/7/4</a:t>
            </a:fld>
            <a:endParaRPr lang="zh-CN" altLang="en-US"/>
          </a:p>
        </p:txBody>
      </p:sp>
      <p:sp>
        <p:nvSpPr>
          <p:cNvPr id="4" name="页脚占位符 3">
            <a:extLst>
              <a:ext uri="{FF2B5EF4-FFF2-40B4-BE49-F238E27FC236}">
                <a16:creationId xmlns:a16="http://schemas.microsoft.com/office/drawing/2014/main" id="{082233AE-1AD2-42FF-B7B8-1A0D5E7734B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2F3D708-D960-4007-AABB-F21D6CCD72BE}"/>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2120847761"/>
      </p:ext>
    </p:extLst>
  </p:cSld>
  <p:clrMapOvr>
    <a:masterClrMapping/>
  </p:clrMapOvr>
  <mc:AlternateContent xmlns:mc="http://schemas.openxmlformats.org/markup-compatibility/2006" xmlns:p14="http://schemas.microsoft.com/office/powerpoint/2010/main">
    <mc:Choice Requires="p14">
      <p:transition p14:dur="10" advTm="0">
        <p14:reveal/>
      </p:transition>
    </mc:Choice>
    <mc:Fallback xmlns="">
      <p:transition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C85943F-E081-447A-9EB2-2B88D1C22E02}"/>
              </a:ext>
            </a:extLst>
          </p:cNvPr>
          <p:cNvSpPr>
            <a:spLocks noGrp="1"/>
          </p:cNvSpPr>
          <p:nvPr>
            <p:ph type="dt" sz="half" idx="10"/>
          </p:nvPr>
        </p:nvSpPr>
        <p:spPr/>
        <p:txBody>
          <a:bodyPr/>
          <a:lstStyle/>
          <a:p>
            <a:fld id="{954A4982-C666-477D-BAF9-C341D41BC368}" type="datetimeFigureOut">
              <a:rPr lang="zh-CN" altLang="en-US" smtClean="0"/>
              <a:t>2023/7/4</a:t>
            </a:fld>
            <a:endParaRPr lang="zh-CN" altLang="en-US"/>
          </a:p>
        </p:txBody>
      </p:sp>
      <p:sp>
        <p:nvSpPr>
          <p:cNvPr id="3" name="页脚占位符 2">
            <a:extLst>
              <a:ext uri="{FF2B5EF4-FFF2-40B4-BE49-F238E27FC236}">
                <a16:creationId xmlns:a16="http://schemas.microsoft.com/office/drawing/2014/main" id="{AFBAEEA8-CEEF-4F15-89D8-7DDE71B194F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9D03397-6C58-4D98-89D1-203EEF75F7E5}"/>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3376952703"/>
      </p:ext>
    </p:extLst>
  </p:cSld>
  <p:clrMapOvr>
    <a:masterClrMapping/>
  </p:clrMapOvr>
  <mc:AlternateContent xmlns:mc="http://schemas.openxmlformats.org/markup-compatibility/2006" xmlns:p14="http://schemas.microsoft.com/office/powerpoint/2010/main">
    <mc:Choice Requires="p14">
      <p:transition p14:dur="10" advTm="0">
        <p14:reveal/>
      </p:transition>
    </mc:Choice>
    <mc:Fallback xmlns="">
      <p:transition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4.JP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B4417AF-FA81-40D2-A298-D8DD36F5CC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DC41C00-654E-4DA7-8043-74DF41C7C4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9585945-683B-4EB8-88DB-C025B66C7A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A4982-C666-477D-BAF9-C341D41BC368}" type="datetimeFigureOut">
              <a:rPr lang="zh-CN" altLang="en-US" smtClean="0"/>
              <a:t>2023/7/4</a:t>
            </a:fld>
            <a:endParaRPr lang="zh-CN" altLang="en-US"/>
          </a:p>
        </p:txBody>
      </p:sp>
      <p:sp>
        <p:nvSpPr>
          <p:cNvPr id="5" name="页脚占位符 4">
            <a:extLst>
              <a:ext uri="{FF2B5EF4-FFF2-40B4-BE49-F238E27FC236}">
                <a16:creationId xmlns:a16="http://schemas.microsoft.com/office/drawing/2014/main" id="{1D06BDBF-51C9-4F81-BBD4-6092E127C4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4C439A6-1331-4ABD-B0AA-DB0E34CAFE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28235318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61" r:id="rId7"/>
    <p:sldLayoutId id="2147483654" r:id="rId8"/>
    <p:sldLayoutId id="2147483655" r:id="rId9"/>
    <p:sldLayoutId id="2147483656" r:id="rId10"/>
    <p:sldLayoutId id="2147483657" r:id="rId11"/>
    <p:sldLayoutId id="2147483658" r:id="rId12"/>
    <p:sldLayoutId id="2147483659" r:id="rId13"/>
    <p:sldLayoutId id="2147483667" r:id="rId14"/>
  </p:sldLayoutIdLst>
  <mc:AlternateContent xmlns:mc="http://schemas.openxmlformats.org/markup-compatibility/2006" xmlns:p14="http://schemas.microsoft.com/office/powerpoint/2010/main">
    <mc:Choice Requires="p14">
      <p:transition p14:dur="10" advTm="0">
        <p14:reveal/>
      </p:transition>
    </mc:Choice>
    <mc:Fallback xmlns="">
      <p:transition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21977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mc:AlternateContent xmlns:mc="http://schemas.openxmlformats.org/markup-compatibility/2006" xmlns:p14="http://schemas.microsoft.com/office/powerpoint/2010/main">
    <mc:Choice Requires="p14">
      <p:transition p14:dur="10" advTm="0">
        <p14:reveal/>
      </p:transition>
    </mc:Choice>
    <mc:Fallback xmlns="">
      <p:transition advTm="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04/07/2023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1577636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gif"/><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9.png"/><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4.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3.png"/><Relationship Id="rId7" Type="http://schemas.openxmlformats.org/officeDocument/2006/relationships/image" Target="../media/image37.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9.png"/><Relationship Id="rId9" Type="http://schemas.openxmlformats.org/officeDocument/2006/relationships/image" Target="../media/image26.gif"/></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9.xml"/><Relationship Id="rId3" Type="http://schemas.openxmlformats.org/officeDocument/2006/relationships/slideLayout" Target="../slideLayouts/slideLayout19.xml"/><Relationship Id="rId7" Type="http://schemas.openxmlformats.org/officeDocument/2006/relationships/slide" Target="slide4.xml"/><Relationship Id="rId12" Type="http://schemas.openxmlformats.org/officeDocument/2006/relationships/image" Target="../media/image7.gif"/><Relationship Id="rId2" Type="http://schemas.openxmlformats.org/officeDocument/2006/relationships/audio" Target="../media/media2.wav"/><Relationship Id="rId16" Type="http://schemas.openxmlformats.org/officeDocument/2006/relationships/image" Target="../media/image10.png"/><Relationship Id="rId1" Type="http://schemas.microsoft.com/office/2007/relationships/media" Target="../media/media2.wav"/><Relationship Id="rId6" Type="http://schemas.openxmlformats.org/officeDocument/2006/relationships/slide" Target="slide3.xml"/><Relationship Id="rId11" Type="http://schemas.openxmlformats.org/officeDocument/2006/relationships/slide" Target="slide8.xml"/><Relationship Id="rId5" Type="http://schemas.openxmlformats.org/officeDocument/2006/relationships/image" Target="../media/image6.png"/><Relationship Id="rId15" Type="http://schemas.openxmlformats.org/officeDocument/2006/relationships/image" Target="../media/image9.gif"/><Relationship Id="rId10" Type="http://schemas.openxmlformats.org/officeDocument/2006/relationships/slide" Target="slide7.xml"/><Relationship Id="rId4" Type="http://schemas.openxmlformats.org/officeDocument/2006/relationships/image" Target="../media/image5.png"/><Relationship Id="rId9" Type="http://schemas.openxmlformats.org/officeDocument/2006/relationships/slide" Target="slide6.xml"/><Relationship Id="rId14" Type="http://schemas.openxmlformats.org/officeDocument/2006/relationships/image" Target="../media/image8.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3" Type="http://schemas.openxmlformats.org/officeDocument/2006/relationships/audio" Target="../media/audio2.wav"/><Relationship Id="rId7" Type="http://schemas.microsoft.com/office/2007/relationships/hdphoto" Target="../media/hdphoto1.wdp"/><Relationship Id="rId12"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12.png"/><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audio" Target="../media/audio3.wav"/><Relationship Id="rId9" Type="http://schemas.microsoft.com/office/2007/relationships/hdphoto" Target="../media/hdphoto2.wdp"/><Relationship Id="rId14" Type="http://schemas.openxmlformats.org/officeDocument/2006/relationships/slide" Target="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audio" Target="../media/audio3.wav"/><Relationship Id="rId7" Type="http://schemas.microsoft.com/office/2007/relationships/hdphoto" Target="../media/hdphoto1.wdp"/><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12.png"/><Relationship Id="rId11" Type="http://schemas.microsoft.com/office/2007/relationships/hdphoto" Target="../media/hdphoto3.wdp"/><Relationship Id="rId5" Type="http://schemas.openxmlformats.org/officeDocument/2006/relationships/image" Target="../media/image11.png"/><Relationship Id="rId15" Type="http://schemas.openxmlformats.org/officeDocument/2006/relationships/slide" Target="slide2.xml"/><Relationship Id="rId10" Type="http://schemas.openxmlformats.org/officeDocument/2006/relationships/image" Target="../media/image14.png"/><Relationship Id="rId4" Type="http://schemas.openxmlformats.org/officeDocument/2006/relationships/audio" Target="../media/audio2.wav"/><Relationship Id="rId9" Type="http://schemas.microsoft.com/office/2007/relationships/hdphoto" Target="../media/hdphoto2.wdp"/><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audio" Target="../media/audio3.wav"/><Relationship Id="rId7" Type="http://schemas.microsoft.com/office/2007/relationships/hdphoto" Target="../media/hdphoto1.wdp"/><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12.png"/><Relationship Id="rId11" Type="http://schemas.microsoft.com/office/2007/relationships/hdphoto" Target="../media/hdphoto3.wdp"/><Relationship Id="rId5" Type="http://schemas.openxmlformats.org/officeDocument/2006/relationships/image" Target="../media/image11.png"/><Relationship Id="rId15" Type="http://schemas.openxmlformats.org/officeDocument/2006/relationships/slide" Target="slide2.xml"/><Relationship Id="rId10" Type="http://schemas.openxmlformats.org/officeDocument/2006/relationships/image" Target="../media/image14.png"/><Relationship Id="rId4" Type="http://schemas.openxmlformats.org/officeDocument/2006/relationships/audio" Target="../media/audio2.wav"/><Relationship Id="rId9" Type="http://schemas.microsoft.com/office/2007/relationships/hdphoto" Target="../media/hdphoto2.wdp"/><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audio" Target="../media/audio2.wav"/><Relationship Id="rId7" Type="http://schemas.microsoft.com/office/2007/relationships/hdphoto" Target="../media/hdphoto1.wdp"/><Relationship Id="rId12"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12.png"/><Relationship Id="rId11" Type="http://schemas.microsoft.com/office/2007/relationships/hdphoto" Target="../media/hdphoto3.wdp"/><Relationship Id="rId5" Type="http://schemas.openxmlformats.org/officeDocument/2006/relationships/image" Target="../media/image11.png"/><Relationship Id="rId15" Type="http://schemas.openxmlformats.org/officeDocument/2006/relationships/slide" Target="slide2.xml"/><Relationship Id="rId10" Type="http://schemas.openxmlformats.org/officeDocument/2006/relationships/image" Target="../media/image14.png"/><Relationship Id="rId4" Type="http://schemas.openxmlformats.org/officeDocument/2006/relationships/audio" Target="../media/audio3.wav"/><Relationship Id="rId9" Type="http://schemas.microsoft.com/office/2007/relationships/hdphoto" Target="../media/hdphoto2.wdp"/><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3" Type="http://schemas.openxmlformats.org/officeDocument/2006/relationships/audio" Target="../media/audio2.wav"/><Relationship Id="rId7" Type="http://schemas.microsoft.com/office/2007/relationships/hdphoto" Target="../media/hdphoto1.wdp"/><Relationship Id="rId12"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12.png"/><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audio" Target="../media/audio3.wav"/><Relationship Id="rId9" Type="http://schemas.microsoft.com/office/2007/relationships/hdphoto" Target="../media/hdphoto2.wdp"/><Relationship Id="rId14" Type="http://schemas.openxmlformats.org/officeDocument/2006/relationships/slide" Target="slide2.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3" Type="http://schemas.openxmlformats.org/officeDocument/2006/relationships/audio" Target="../media/audio2.wav"/><Relationship Id="rId7" Type="http://schemas.microsoft.com/office/2007/relationships/hdphoto" Target="../media/hdphoto1.wdp"/><Relationship Id="rId12"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12.png"/><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audio" Target="../media/audio3.wav"/><Relationship Id="rId9" Type="http://schemas.microsoft.com/office/2007/relationships/hdphoto" Target="../media/hdphoto2.wdp"/><Relationship Id="rId14" Type="http://schemas.openxmlformats.org/officeDocument/2006/relationships/slide" Target="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F3C743DF-61C5-43B2-B42D-06FC568FCDDC}"/>
              </a:ext>
            </a:extLst>
          </p:cNvPr>
          <p:cNvSpPr txBox="1"/>
          <p:nvPr/>
        </p:nvSpPr>
        <p:spPr>
          <a:xfrm>
            <a:off x="894701" y="558700"/>
            <a:ext cx="10402597" cy="1138741"/>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660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Những gương mặt thân yêu</a:t>
            </a:r>
            <a:endParaRPr lang="zh-CN" altLang="en-US" sz="660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sp>
        <p:nvSpPr>
          <p:cNvPr id="13" name="矩形 12">
            <a:extLst>
              <a:ext uri="{FF2B5EF4-FFF2-40B4-BE49-F238E27FC236}">
                <a16:creationId xmlns:a16="http://schemas.microsoft.com/office/drawing/2014/main" id="{566DF4C3-0270-4ED5-B0C4-BF29D2962E7D}"/>
              </a:ext>
            </a:extLst>
          </p:cNvPr>
          <p:cNvSpPr/>
          <p:nvPr/>
        </p:nvSpPr>
        <p:spPr>
          <a:xfrm>
            <a:off x="3299877" y="1847429"/>
            <a:ext cx="5388406" cy="584775"/>
          </a:xfrm>
          <a:prstGeom prst="rect">
            <a:avLst/>
          </a:prstGeom>
        </p:spPr>
        <p:txBody>
          <a:bodyPr wrap="square">
            <a:spAutoFit/>
          </a:bodyPr>
          <a:lstStyle/>
          <a:p>
            <a:pPr algn="ctr"/>
            <a:r>
              <a:rPr lang="vi-VN" altLang="ko-KR" sz="3200" b="1" dirty="0">
                <a:solidFill>
                  <a:srgbClr val="00B050"/>
                </a:solidFill>
                <a:latin typeface="Times New Roman" panose="02020603050405020304" pitchFamily="18" charset="0"/>
                <a:cs typeface="Times New Roman" panose="02020603050405020304" pitchFamily="18" charset="0"/>
              </a:rPr>
              <a:t>Phần viết</a:t>
            </a:r>
            <a:endParaRPr lang="ko-KR" altLang="en-US" sz="3200" b="1" dirty="0">
              <a:solidFill>
                <a:srgbClr val="00B050"/>
              </a:solidFill>
              <a:latin typeface="Times New Roman" panose="02020603050405020304" pitchFamily="18" charset="0"/>
              <a:cs typeface="Times New Roman" panose="02020603050405020304" pitchFamily="18" charset="0"/>
            </a:endParaRPr>
          </a:p>
        </p:txBody>
      </p:sp>
      <p:sp>
        <p:nvSpPr>
          <p:cNvPr id="31" name="Rounded Rectangle 7">
            <a:extLst>
              <a:ext uri="{FF2B5EF4-FFF2-40B4-BE49-F238E27FC236}">
                <a16:creationId xmlns:a16="http://schemas.microsoft.com/office/drawing/2014/main" id="{2F126EEB-7A2E-48DA-B208-BF255B979AD3}"/>
              </a:ext>
            </a:extLst>
          </p:cNvPr>
          <p:cNvSpPr/>
          <p:nvPr/>
        </p:nvSpPr>
        <p:spPr>
          <a:xfrm>
            <a:off x="5051123" y="116324"/>
            <a:ext cx="1565388" cy="619050"/>
          </a:xfrm>
          <a:prstGeom prst="roundRect">
            <a:avLst>
              <a:gd name="adj" fmla="val 50000"/>
            </a:avLst>
          </a:prstGeom>
          <a:solidFill>
            <a:schemeClr val="bg1">
              <a:alpha val="0"/>
            </a:schemeClr>
          </a:solidFill>
          <a:ln w="15875">
            <a:solidFill>
              <a:srgbClr val="3E8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ko-KR" sz="4000" b="1" dirty="0">
                <a:solidFill>
                  <a:schemeClr val="tx1"/>
                </a:solidFill>
                <a:latin typeface="Times New Roman" panose="02020603050405020304" pitchFamily="18" charset="0"/>
                <a:cs typeface="Times New Roman" panose="02020603050405020304" pitchFamily="18" charset="0"/>
              </a:rPr>
              <a:t>Bài 1</a:t>
            </a:r>
            <a:endParaRPr lang="ko-KR" altLang="en-US" sz="4000" b="1" dirty="0">
              <a:solidFill>
                <a:schemeClr val="tx1"/>
              </a:solidFill>
              <a:latin typeface="Times New Roman" panose="02020603050405020304" pitchFamily="18" charset="0"/>
              <a:cs typeface="Times New Roman" panose="02020603050405020304" pitchFamily="18" charset="0"/>
            </a:endParaRPr>
          </a:p>
        </p:txBody>
      </p:sp>
      <p:sp>
        <p:nvSpPr>
          <p:cNvPr id="2" name="文本框 14">
            <a:extLst>
              <a:ext uri="{FF2B5EF4-FFF2-40B4-BE49-F238E27FC236}">
                <a16:creationId xmlns:a16="http://schemas.microsoft.com/office/drawing/2014/main" id="{C3A6C7CF-FFBF-EF08-6A5F-9C6D2BBCC800}"/>
              </a:ext>
            </a:extLst>
          </p:cNvPr>
          <p:cNvSpPr txBox="1"/>
          <p:nvPr/>
        </p:nvSpPr>
        <p:spPr>
          <a:xfrm>
            <a:off x="3180535" y="2432204"/>
            <a:ext cx="6100626" cy="1600406"/>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4800" dirty="0">
                <a:ln w="38100">
                  <a:noFill/>
                </a:ln>
                <a:solidFill>
                  <a:srgbClr val="C00000"/>
                </a:solidFill>
                <a:effectLst/>
                <a:latin typeface="Times New Roman" panose="02020603050405020304" pitchFamily="18" charset="0"/>
                <a:cs typeface="Times New Roman" panose="02020603050405020304" pitchFamily="18" charset="0"/>
                <a:sym typeface="+mn-lt"/>
              </a:rPr>
              <a:t>Làm một bài thơ </a:t>
            </a:r>
          </a:p>
          <a:p>
            <a:r>
              <a:rPr lang="vi-VN" altLang="zh-CN" sz="4800" dirty="0">
                <a:ln w="38100">
                  <a:noFill/>
                </a:ln>
                <a:solidFill>
                  <a:srgbClr val="C00000"/>
                </a:solidFill>
                <a:effectLst/>
                <a:latin typeface="Times New Roman" panose="02020603050405020304" pitchFamily="18" charset="0"/>
                <a:cs typeface="Times New Roman" panose="02020603050405020304" pitchFamily="18" charset="0"/>
                <a:sym typeface="+mn-lt"/>
              </a:rPr>
              <a:t>sáu chữ hoặc bảy chữ</a:t>
            </a:r>
            <a:endParaRPr lang="zh-CN" altLang="en-US" sz="4800" dirty="0">
              <a:ln w="38100">
                <a:noFill/>
              </a:ln>
              <a:solidFill>
                <a:srgbClr val="C00000"/>
              </a:solidFill>
              <a:effectLst/>
              <a:latin typeface="Times New Roman" panose="02020603050405020304" pitchFamily="18" charset="0"/>
              <a:cs typeface="Times New Roman" panose="02020603050405020304" pitchFamily="18" charset="0"/>
              <a:sym typeface="+mn-lt"/>
            </a:endParaRPr>
          </a:p>
        </p:txBody>
      </p:sp>
      <p:sp>
        <p:nvSpPr>
          <p:cNvPr id="3" name="TextBox 2">
            <a:extLst>
              <a:ext uri="{FF2B5EF4-FFF2-40B4-BE49-F238E27FC236}">
                <a16:creationId xmlns:a16="http://schemas.microsoft.com/office/drawing/2014/main" id="{0A1F7890-07CA-750F-98E4-B1D9D3977DCE}"/>
              </a:ext>
            </a:extLst>
          </p:cNvPr>
          <p:cNvSpPr txBox="1"/>
          <p:nvPr/>
        </p:nvSpPr>
        <p:spPr>
          <a:xfrm>
            <a:off x="4567783" y="4617385"/>
            <a:ext cx="3326130" cy="400110"/>
          </a:xfrm>
          <a:prstGeom prst="rect">
            <a:avLst/>
          </a:prstGeom>
          <a:noFill/>
        </p:spPr>
        <p:txBody>
          <a:bodyPr wrap="square" rtlCol="0">
            <a:spAutoFit/>
          </a:bodyPr>
          <a:lstStyle/>
          <a:p>
            <a:r>
              <a:rPr lang="en-VN" sz="2000" b="1" dirty="0">
                <a:latin typeface="Times New Roman" panose="02020603050405020304" pitchFamily="18" charset="0"/>
                <a:cs typeface="Times New Roman" panose="02020603050405020304" pitchFamily="18" charset="0"/>
              </a:rPr>
              <a:t>Giáo viên:………………….</a:t>
            </a:r>
          </a:p>
        </p:txBody>
      </p:sp>
    </p:spTree>
    <p:extLst>
      <p:ext uri="{BB962C8B-B14F-4D97-AF65-F5344CB8AC3E}">
        <p14:creationId xmlns:p14="http://schemas.microsoft.com/office/powerpoint/2010/main" val="1185985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55D9FCC-A130-42C1-893A-57A1FBBA432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0017" y="3295564"/>
            <a:ext cx="4260850" cy="3583484"/>
          </a:xfrm>
          <a:prstGeom prst="rect">
            <a:avLst/>
          </a:prstGeom>
        </p:spPr>
      </p:pic>
      <p:grpSp>
        <p:nvGrpSpPr>
          <p:cNvPr id="12" name="组合 11">
            <a:extLst>
              <a:ext uri="{FF2B5EF4-FFF2-40B4-BE49-F238E27FC236}">
                <a16:creationId xmlns:a16="http://schemas.microsoft.com/office/drawing/2014/main" id="{5721FC75-7CC3-4EF9-883E-52078F6854BC}"/>
              </a:ext>
            </a:extLst>
          </p:cNvPr>
          <p:cNvGrpSpPr/>
          <p:nvPr/>
        </p:nvGrpSpPr>
        <p:grpSpPr>
          <a:xfrm>
            <a:off x="87362" y="28834"/>
            <a:ext cx="874304" cy="786472"/>
            <a:chOff x="6818812" y="2162158"/>
            <a:chExt cx="1038497" cy="934170"/>
          </a:xfrm>
        </p:grpSpPr>
        <p:pic>
          <p:nvPicPr>
            <p:cNvPr id="13" name="图片 12">
              <a:extLst>
                <a:ext uri="{FF2B5EF4-FFF2-40B4-BE49-F238E27FC236}">
                  <a16:creationId xmlns:a16="http://schemas.microsoft.com/office/drawing/2014/main" id="{7902552C-657F-4F90-81F3-82CB63A422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14" name="文本框 13">
              <a:extLst>
                <a:ext uri="{FF2B5EF4-FFF2-40B4-BE49-F238E27FC236}">
                  <a16:creationId xmlns:a16="http://schemas.microsoft.com/office/drawing/2014/main" id="{7B38970B-1E38-4095-B780-1D3CA3D13200}"/>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I</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grpSp>
      <p:sp>
        <p:nvSpPr>
          <p:cNvPr id="15" name="文本框 14">
            <a:extLst>
              <a:ext uri="{FF2B5EF4-FFF2-40B4-BE49-F238E27FC236}">
                <a16:creationId xmlns:a16="http://schemas.microsoft.com/office/drawing/2014/main" id="{CD6BF381-A719-4384-851C-0BF5DEF477F8}"/>
              </a:ext>
            </a:extLst>
          </p:cNvPr>
          <p:cNvSpPr txBox="1"/>
          <p:nvPr/>
        </p:nvSpPr>
        <p:spPr>
          <a:xfrm>
            <a:off x="916017" y="0"/>
            <a:ext cx="6273756" cy="615521"/>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algn="l"/>
            <a:r>
              <a:rPr lang="vi-VN" altLang="zh-CN" sz="3200" dirty="0">
                <a:ln w="38100">
                  <a:noFill/>
                </a:ln>
                <a:solidFill>
                  <a:srgbClr val="3E830E"/>
                </a:solidFill>
                <a:effectLst/>
                <a:latin typeface="Times New Roman" panose="02020603050405020304" pitchFamily="18" charset="0"/>
                <a:cs typeface="Times New Roman" panose="02020603050405020304" pitchFamily="18" charset="0"/>
                <a:sym typeface="+mn-lt"/>
              </a:rPr>
              <a:t>Một số lưu ý</a:t>
            </a:r>
            <a:endParaRPr lang="zh-CN" altLang="en-US" sz="3200" dirty="0">
              <a:ln w="38100">
                <a:noFill/>
              </a:ln>
              <a:solidFill>
                <a:srgbClr val="3E830E"/>
              </a:solidFill>
              <a:effectLst/>
              <a:latin typeface="Times New Roman" panose="02020603050405020304" pitchFamily="18" charset="0"/>
              <a:cs typeface="Times New Roman" panose="02020603050405020304" pitchFamily="18" charset="0"/>
              <a:sym typeface="+mn-lt"/>
            </a:endParaRPr>
          </a:p>
        </p:txBody>
      </p:sp>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8" name="Picture 159" descr="10004015438746072987">
            <a:extLst>
              <a:ext uri="{FF2B5EF4-FFF2-40B4-BE49-F238E27FC236}">
                <a16:creationId xmlns:a16="http://schemas.microsoft.com/office/drawing/2014/main" id="{BF922957-16F4-43A1-B67B-543DCB7C74CC}"/>
              </a:ext>
            </a:extLst>
          </p:cNvPr>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flipH="1">
            <a:off x="1230913" y="2933180"/>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19">
            <a:extLst>
              <a:ext uri="{FF2B5EF4-FFF2-40B4-BE49-F238E27FC236}">
                <a16:creationId xmlns:a16="http://schemas.microsoft.com/office/drawing/2014/main" id="{40086C32-CAED-4DA6-B93E-39E4AF2795C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7351329">
            <a:off x="718516" y="495784"/>
            <a:ext cx="1267211" cy="1023816"/>
          </a:xfrm>
          <a:prstGeom prst="rect">
            <a:avLst/>
          </a:prstGeom>
        </p:spPr>
      </p:pic>
      <p:pic>
        <p:nvPicPr>
          <p:cNvPr id="21" name="图片 20">
            <a:extLst>
              <a:ext uri="{FF2B5EF4-FFF2-40B4-BE49-F238E27FC236}">
                <a16:creationId xmlns:a16="http://schemas.microsoft.com/office/drawing/2014/main" id="{048BC2F3-5F51-4262-AABB-2938C473AEA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7351329">
            <a:off x="2204101" y="1960406"/>
            <a:ext cx="1267211" cy="1023816"/>
          </a:xfrm>
          <a:prstGeom prst="rect">
            <a:avLst/>
          </a:prstGeom>
        </p:spPr>
      </p:pic>
      <p:sp>
        <p:nvSpPr>
          <p:cNvPr id="23" name="TextBox 40">
            <a:extLst>
              <a:ext uri="{FF2B5EF4-FFF2-40B4-BE49-F238E27FC236}">
                <a16:creationId xmlns:a16="http://schemas.microsoft.com/office/drawing/2014/main" id="{3898AD8D-64AC-4273-9F13-6F851B57E876}"/>
              </a:ext>
            </a:extLst>
          </p:cNvPr>
          <p:cNvSpPr txBox="1"/>
          <p:nvPr/>
        </p:nvSpPr>
        <p:spPr>
          <a:xfrm>
            <a:off x="1892371" y="523181"/>
            <a:ext cx="9254597" cy="1514261"/>
          </a:xfrm>
          <a:prstGeom prst="rect">
            <a:avLst/>
          </a:prstGeom>
          <a:noFill/>
        </p:spPr>
        <p:txBody>
          <a:bodyPr wrap="square" rtlCol="0">
            <a:spAutoFit/>
          </a:bodyPr>
          <a:lstStyle/>
          <a:p>
            <a:pPr>
              <a:lnSpc>
                <a:spcPct val="130000"/>
              </a:lnSpc>
            </a:pPr>
            <a:r>
              <a:rPr lang="vi-VN" sz="2800" b="1" dirty="0">
                <a:solidFill>
                  <a:srgbClr val="FF0000"/>
                </a:solidFill>
                <a:latin typeface="Times New Roman" panose="02020603050405020304" pitchFamily="18" charset="0"/>
                <a:cs typeface="Times New Roman" panose="02020603050405020304" pitchFamily="18" charset="0"/>
              </a:rPr>
              <a:t>Về đặc điểm thể loại: </a:t>
            </a:r>
          </a:p>
          <a:p>
            <a:pPr marL="285750" indent="-285750" algn="just">
              <a:buFontTx/>
              <a:buChar char="-"/>
            </a:pPr>
            <a:r>
              <a:rPr lang="en-US" sz="2800" dirty="0" err="1">
                <a:latin typeface="Times New Roman" panose="02020603050405020304" pitchFamily="18" charset="0"/>
                <a:cs typeface="Times New Roman" panose="02020603050405020304" pitchFamily="18" charset="0"/>
              </a:rPr>
              <a:t>Đảm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a:p>
            <a:pPr marL="285750" indent="-285750">
              <a:buFontTx/>
              <a:buChar char="-"/>
            </a:pPr>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a:t>
            </a:r>
          </a:p>
        </p:txBody>
      </p:sp>
      <p:sp>
        <p:nvSpPr>
          <p:cNvPr id="29" name="TextBox 40">
            <a:extLst>
              <a:ext uri="{FF2B5EF4-FFF2-40B4-BE49-F238E27FC236}">
                <a16:creationId xmlns:a16="http://schemas.microsoft.com/office/drawing/2014/main" id="{5BE2EBCE-AF4F-4C72-9028-12B4BFC84A0B}"/>
              </a:ext>
            </a:extLst>
          </p:cNvPr>
          <p:cNvSpPr txBox="1"/>
          <p:nvPr/>
        </p:nvSpPr>
        <p:spPr>
          <a:xfrm>
            <a:off x="3275816" y="2096748"/>
            <a:ext cx="8402773" cy="1156727"/>
          </a:xfrm>
          <a:prstGeom prst="rect">
            <a:avLst/>
          </a:prstGeom>
          <a:noFill/>
        </p:spPr>
        <p:txBody>
          <a:bodyPr wrap="square" rtlCol="0">
            <a:spAutoFit/>
          </a:bodyPr>
          <a:lstStyle/>
          <a:p>
            <a:pPr algn="just">
              <a:lnSpc>
                <a:spcPct val="130000"/>
              </a:lnSpc>
            </a:pPr>
            <a:r>
              <a:rPr lang="vi-VN" sz="2800" b="1" dirty="0">
                <a:solidFill>
                  <a:srgbClr val="FF0000"/>
                </a:solidFill>
                <a:latin typeface="Times New Roman" panose="02020603050405020304" pitchFamily="18" charset="0"/>
                <a:cs typeface="Times New Roman" panose="02020603050405020304" pitchFamily="18" charset="0"/>
              </a:rPr>
              <a:t>Về nội dung: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một sự vật, hiện tượng trong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a:t>
            </a:r>
            <a:endParaRPr lang="zh-CN" altLang="en-US" sz="2800" dirty="0">
              <a:solidFill>
                <a:schemeClr val="bg1">
                  <a:lumMod val="50000"/>
                </a:schemeClr>
              </a:solidFill>
              <a:latin typeface="Times New Roman" panose="02020603050405020304" pitchFamily="18" charset="0"/>
              <a:cs typeface="Times New Roman" panose="02020603050405020304" pitchFamily="18" charset="0"/>
              <a:sym typeface="+mn-lt"/>
            </a:endParaRPr>
          </a:p>
        </p:txBody>
      </p:sp>
      <p:pic>
        <p:nvPicPr>
          <p:cNvPr id="6" name="图片 20">
            <a:extLst>
              <a:ext uri="{FF2B5EF4-FFF2-40B4-BE49-F238E27FC236}">
                <a16:creationId xmlns:a16="http://schemas.microsoft.com/office/drawing/2014/main" id="{402CDAD0-44BA-636D-611D-68C4EAD89F3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7351329">
            <a:off x="3178577" y="3439961"/>
            <a:ext cx="1267211" cy="897835"/>
          </a:xfrm>
          <a:prstGeom prst="rect">
            <a:avLst/>
          </a:prstGeom>
        </p:spPr>
      </p:pic>
      <p:sp>
        <p:nvSpPr>
          <p:cNvPr id="7" name="TextBox 40">
            <a:extLst>
              <a:ext uri="{FF2B5EF4-FFF2-40B4-BE49-F238E27FC236}">
                <a16:creationId xmlns:a16="http://schemas.microsoft.com/office/drawing/2014/main" id="{1443ECA5-79FA-0932-46AF-79152F8D515A}"/>
              </a:ext>
            </a:extLst>
          </p:cNvPr>
          <p:cNvSpPr txBox="1"/>
          <p:nvPr/>
        </p:nvSpPr>
        <p:spPr>
          <a:xfrm>
            <a:off x="4309782" y="3429000"/>
            <a:ext cx="7368807" cy="3108543"/>
          </a:xfrm>
          <a:prstGeom prst="rect">
            <a:avLst/>
          </a:prstGeom>
          <a:noFill/>
        </p:spPr>
        <p:txBody>
          <a:bodyPr wrap="square" rtlCol="0">
            <a:spAutoFit/>
          </a:bodyPr>
          <a:lstStyle/>
          <a:p>
            <a:pPr algn="just"/>
            <a:r>
              <a:rPr lang="vi-VN" sz="2800" b="1" dirty="0">
                <a:solidFill>
                  <a:srgbClr val="FF0000"/>
                </a:solidFill>
                <a:latin typeface="Times New Roman" panose="02020603050405020304" pitchFamily="18" charset="0"/>
                <a:cs typeface="Times New Roman" panose="02020603050405020304" pitchFamily="18" charset="0"/>
              </a:rPr>
              <a:t>Về nghệ thuật: </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nhịp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a:t>
            </a:r>
            <a:endParaRPr lang="zh-CN" altLang="en-US" sz="2800" dirty="0">
              <a:solidFill>
                <a:schemeClr val="bg1">
                  <a:lumMod val="50000"/>
                </a:schemeClr>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320060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3" presetClass="entr" presetSubtype="528" fill="hold" grpId="0" nodeType="afterEffect">
                                  <p:stCondLst>
                                    <p:cond delay="0"/>
                                  </p:stCondLst>
                                  <p:iterate type="lt">
                                    <p:tmPct val="5000"/>
                                  </p:iterate>
                                  <p:childTnLst>
                                    <p:set>
                                      <p:cBhvr>
                                        <p:cTn id="12" dur="1" fill="hold">
                                          <p:stCondLst>
                                            <p:cond delay="0"/>
                                          </p:stCondLst>
                                        </p:cTn>
                                        <p:tgtEl>
                                          <p:spTgt spid="15"/>
                                        </p:tgtEl>
                                        <p:attrNameLst>
                                          <p:attrName>style.visibility</p:attrName>
                                        </p:attrNameLst>
                                      </p:cBhvr>
                                      <p:to>
                                        <p:strVal val="visible"/>
                                      </p:to>
                                    </p:set>
                                    <p:anim to="" calcmode="lin" valueType="num">
                                      <p:cBhvr>
                                        <p:cTn id="13" dur="1000" fill="hold">
                                          <p:stCondLst>
                                            <p:cond delay="0"/>
                                          </p:stCondLst>
                                        </p:cTn>
                                        <p:tgtEl>
                                          <p:spTgt spid="15"/>
                                        </p:tgtEl>
                                        <p:attrNameLst>
                                          <p:attrName>ppt_x</p:attrName>
                                        </p:attrNameLst>
                                      </p:cBhvr>
                                      <p:tavLst>
                                        <p:tav tm="0" fmla="#ppt_x+(8/9)*(#ppt_x-(#ppt_x-#ppt_w/2))*((1.5-1.5*$)^2-(1.5-1.5*$)^3)">
                                          <p:val>
                                            <p:strVal val="0"/>
                                          </p:val>
                                        </p:tav>
                                        <p:tav tm="100000">
                                          <p:val>
                                            <p:strVal val="1"/>
                                          </p:val>
                                        </p:tav>
                                      </p:tavLst>
                                    </p:anim>
                                    <p:anim to="" calcmode="lin" valueType="num">
                                      <p:cBhvr>
                                        <p:cTn id="14" dur="1000" fill="hold">
                                          <p:stCondLst>
                                            <p:cond delay="0"/>
                                          </p:stCondLst>
                                        </p:cTn>
                                        <p:tgtEl>
                                          <p:spTgt spid="15"/>
                                        </p:tgtEl>
                                        <p:attrNameLst>
                                          <p:attrName>ppt_y</p:attrName>
                                        </p:attrNameLst>
                                      </p:cBhvr>
                                      <p:tavLst>
                                        <p:tav tm="0" fmla="#ppt_y+(8/9)*(#ppt_y-(#ppt_y+#ppt_h/2))*((1.5-1.5*$)^2-(1.5-1.5*$)^3)">
                                          <p:val>
                                            <p:strVal val="0"/>
                                          </p:val>
                                        </p:tav>
                                        <p:tav tm="100000">
                                          <p:val>
                                            <p:strVal val="1"/>
                                          </p:val>
                                        </p:tav>
                                      </p:tavLst>
                                    </p:anim>
                                    <p:anim to="" calcmode="lin" valueType="num">
                                      <p:cBhvr>
                                        <p:cTn id="15" dur="1000" fill="hold">
                                          <p:stCondLst>
                                            <p:cond delay="0"/>
                                          </p:stCondLst>
                                        </p:cTn>
                                        <p:tgtEl>
                                          <p:spTgt spid="15"/>
                                        </p:tgtEl>
                                        <p:attrNameLst>
                                          <p:attrName>ppt_w</p:attrName>
                                        </p:attrNameLst>
                                      </p:cBhvr>
                                      <p:tavLst>
                                        <p:tav tm="0" fmla="#ppt_w+(8/9)*(#ppt_w-0)*((1.5-1.5*$)^2-(1.5-1.5*$)^3)">
                                          <p:val>
                                            <p:strVal val="0"/>
                                          </p:val>
                                        </p:tav>
                                        <p:tav tm="100000">
                                          <p:val>
                                            <p:strVal val="1"/>
                                          </p:val>
                                        </p:tav>
                                      </p:tavLst>
                                    </p:anim>
                                    <p:anim to="" calcmode="lin" valueType="num">
                                      <p:cBhvr>
                                        <p:cTn id="16" dur="1000" fill="hold">
                                          <p:stCondLst>
                                            <p:cond delay="0"/>
                                          </p:stCondLst>
                                        </p:cTn>
                                        <p:tgtEl>
                                          <p:spTgt spid="15"/>
                                        </p:tgtEl>
                                        <p:attrNameLst>
                                          <p:attrName>ppt_h</p:attrName>
                                        </p:attrNameLst>
                                      </p:cBhvr>
                                      <p:tavLst>
                                        <p:tav tm="0" fmla="#ppt_h+(8/9)*(#ppt_h-0)*((1.5-1.5*$)^2-(1.5-1.5*$)^3)">
                                          <p:val>
                                            <p:strVal val="0"/>
                                          </p:val>
                                        </p:tav>
                                        <p:tav tm="100000">
                                          <p:val>
                                            <p:strVal val="1"/>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750" fill="hold"/>
                                        <p:tgtEl>
                                          <p:spTgt spid="20"/>
                                        </p:tgtEl>
                                        <p:attrNameLst>
                                          <p:attrName>ppt_w</p:attrName>
                                        </p:attrNameLst>
                                      </p:cBhvr>
                                      <p:tavLst>
                                        <p:tav tm="0">
                                          <p:val>
                                            <p:fltVal val="0"/>
                                          </p:val>
                                        </p:tav>
                                        <p:tav tm="100000">
                                          <p:val>
                                            <p:strVal val="#ppt_w"/>
                                          </p:val>
                                        </p:tav>
                                      </p:tavLst>
                                    </p:anim>
                                    <p:anim calcmode="lin" valueType="num">
                                      <p:cBhvr>
                                        <p:cTn id="32" dur="750" fill="hold"/>
                                        <p:tgtEl>
                                          <p:spTgt spid="20"/>
                                        </p:tgtEl>
                                        <p:attrNameLst>
                                          <p:attrName>ppt_h</p:attrName>
                                        </p:attrNameLst>
                                      </p:cBhvr>
                                      <p:tavLst>
                                        <p:tav tm="0">
                                          <p:val>
                                            <p:fltVal val="0"/>
                                          </p:val>
                                        </p:tav>
                                        <p:tav tm="100000">
                                          <p:val>
                                            <p:strVal val="#ppt_h"/>
                                          </p:val>
                                        </p:tav>
                                      </p:tavLst>
                                    </p:anim>
                                    <p:animEffect transition="in" filter="fade">
                                      <p:cBhvr>
                                        <p:cTn id="33" dur="750"/>
                                        <p:tgtEl>
                                          <p:spTgt spid="20"/>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randombar(horizontal)">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p:cTn id="41" dur="750" fill="hold"/>
                                        <p:tgtEl>
                                          <p:spTgt spid="21"/>
                                        </p:tgtEl>
                                        <p:attrNameLst>
                                          <p:attrName>ppt_w</p:attrName>
                                        </p:attrNameLst>
                                      </p:cBhvr>
                                      <p:tavLst>
                                        <p:tav tm="0">
                                          <p:val>
                                            <p:fltVal val="0"/>
                                          </p:val>
                                        </p:tav>
                                        <p:tav tm="100000">
                                          <p:val>
                                            <p:strVal val="#ppt_w"/>
                                          </p:val>
                                        </p:tav>
                                      </p:tavLst>
                                    </p:anim>
                                    <p:anim calcmode="lin" valueType="num">
                                      <p:cBhvr>
                                        <p:cTn id="42" dur="750" fill="hold"/>
                                        <p:tgtEl>
                                          <p:spTgt spid="21"/>
                                        </p:tgtEl>
                                        <p:attrNameLst>
                                          <p:attrName>ppt_h</p:attrName>
                                        </p:attrNameLst>
                                      </p:cBhvr>
                                      <p:tavLst>
                                        <p:tav tm="0">
                                          <p:val>
                                            <p:fltVal val="0"/>
                                          </p:val>
                                        </p:tav>
                                        <p:tav tm="100000">
                                          <p:val>
                                            <p:strVal val="#ppt_h"/>
                                          </p:val>
                                        </p:tav>
                                      </p:tavLst>
                                    </p:anim>
                                    <p:animEffect transition="in" filter="fade">
                                      <p:cBhvr>
                                        <p:cTn id="43" dur="750"/>
                                        <p:tgtEl>
                                          <p:spTgt spid="21"/>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randombar(horizontal)">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750" fill="hold"/>
                                        <p:tgtEl>
                                          <p:spTgt spid="6"/>
                                        </p:tgtEl>
                                        <p:attrNameLst>
                                          <p:attrName>ppt_w</p:attrName>
                                        </p:attrNameLst>
                                      </p:cBhvr>
                                      <p:tavLst>
                                        <p:tav tm="0">
                                          <p:val>
                                            <p:fltVal val="0"/>
                                          </p:val>
                                        </p:tav>
                                        <p:tav tm="100000">
                                          <p:val>
                                            <p:strVal val="#ppt_w"/>
                                          </p:val>
                                        </p:tav>
                                      </p:tavLst>
                                    </p:anim>
                                    <p:anim calcmode="lin" valueType="num">
                                      <p:cBhvr>
                                        <p:cTn id="52" dur="750" fill="hold"/>
                                        <p:tgtEl>
                                          <p:spTgt spid="6"/>
                                        </p:tgtEl>
                                        <p:attrNameLst>
                                          <p:attrName>ppt_h</p:attrName>
                                        </p:attrNameLst>
                                      </p:cBhvr>
                                      <p:tavLst>
                                        <p:tav tm="0">
                                          <p:val>
                                            <p:fltVal val="0"/>
                                          </p:val>
                                        </p:tav>
                                        <p:tav tm="100000">
                                          <p:val>
                                            <p:strVal val="#ppt_h"/>
                                          </p:val>
                                        </p:tav>
                                      </p:tavLst>
                                    </p:anim>
                                    <p:animEffect transition="in" filter="fade">
                                      <p:cBhvr>
                                        <p:cTn id="53" dur="750"/>
                                        <p:tgtEl>
                                          <p:spTgt spid="6"/>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randombar(horizontal)">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p:bldP spid="29"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a:extLst>
              <a:ext uri="{FF2B5EF4-FFF2-40B4-BE49-F238E27FC236}">
                <a16:creationId xmlns:a16="http://schemas.microsoft.com/office/drawing/2014/main" id="{25FFD5CE-B45B-45E3-A261-0DE2F26852A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376777"/>
            <a:ext cx="7543801" cy="4316640"/>
          </a:xfrm>
          <a:prstGeom prst="rect">
            <a:avLst/>
          </a:prstGeom>
        </p:spPr>
      </p:pic>
      <p:pic>
        <p:nvPicPr>
          <p:cNvPr id="34" name="图片 33">
            <a:extLst>
              <a:ext uri="{FF2B5EF4-FFF2-40B4-BE49-F238E27FC236}">
                <a16:creationId xmlns:a16="http://schemas.microsoft.com/office/drawing/2014/main" id="{85237BD7-4051-4635-9843-F09952B3FC2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303520"/>
            <a:ext cx="12192000" cy="1554480"/>
          </a:xfrm>
          <a:prstGeom prst="rect">
            <a:avLst/>
          </a:prstGeom>
        </p:spPr>
      </p:pic>
      <p:grpSp>
        <p:nvGrpSpPr>
          <p:cNvPr id="12" name="组合 11">
            <a:extLst>
              <a:ext uri="{FF2B5EF4-FFF2-40B4-BE49-F238E27FC236}">
                <a16:creationId xmlns:a16="http://schemas.microsoft.com/office/drawing/2014/main" id="{5721FC75-7CC3-4EF9-883E-52078F6854BC}"/>
              </a:ext>
            </a:extLst>
          </p:cNvPr>
          <p:cNvGrpSpPr/>
          <p:nvPr/>
        </p:nvGrpSpPr>
        <p:grpSpPr>
          <a:xfrm>
            <a:off x="720095" y="581218"/>
            <a:ext cx="874304" cy="786472"/>
            <a:chOff x="6818812" y="2162158"/>
            <a:chExt cx="1038497" cy="934170"/>
          </a:xfrm>
        </p:grpSpPr>
        <p:pic>
          <p:nvPicPr>
            <p:cNvPr id="13" name="图片 12">
              <a:extLst>
                <a:ext uri="{FF2B5EF4-FFF2-40B4-BE49-F238E27FC236}">
                  <a16:creationId xmlns:a16="http://schemas.microsoft.com/office/drawing/2014/main" id="{7902552C-657F-4F90-81F3-82CB63A4229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14" name="文本框 13">
              <a:extLst>
                <a:ext uri="{FF2B5EF4-FFF2-40B4-BE49-F238E27FC236}">
                  <a16:creationId xmlns:a16="http://schemas.microsoft.com/office/drawing/2014/main" id="{7B38970B-1E38-4095-B780-1D3CA3D13200}"/>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II</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grpSp>
      <p:sp>
        <p:nvSpPr>
          <p:cNvPr id="15" name="文本框 14">
            <a:extLst>
              <a:ext uri="{FF2B5EF4-FFF2-40B4-BE49-F238E27FC236}">
                <a16:creationId xmlns:a16="http://schemas.microsoft.com/office/drawing/2014/main" id="{CD6BF381-A719-4384-851C-0BF5DEF477F8}"/>
              </a:ext>
            </a:extLst>
          </p:cNvPr>
          <p:cNvSpPr txBox="1"/>
          <p:nvPr/>
        </p:nvSpPr>
        <p:spPr>
          <a:xfrm>
            <a:off x="1516751" y="653167"/>
            <a:ext cx="6889299" cy="553966"/>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algn="l"/>
            <a:r>
              <a:rPr lang="vi-VN" altLang="zh-CN" sz="28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rPr>
              <a:t>Hướng dẫn phân tích kiểu văn bản</a:t>
            </a:r>
            <a:endParaRPr lang="zh-CN" altLang="en-US" sz="28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endParaRPr>
          </a:p>
        </p:txBody>
      </p:sp>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2" y="0"/>
            <a:ext cx="1516753" cy="1376777"/>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
        <p:nvSpPr>
          <p:cNvPr id="20" name="TextBox 40">
            <a:extLst>
              <a:ext uri="{FF2B5EF4-FFF2-40B4-BE49-F238E27FC236}">
                <a16:creationId xmlns:a16="http://schemas.microsoft.com/office/drawing/2014/main" id="{BD745BC0-ADF0-4550-8AD5-74904CFFB0EA}"/>
              </a:ext>
            </a:extLst>
          </p:cNvPr>
          <p:cNvSpPr txBox="1"/>
          <p:nvPr/>
        </p:nvSpPr>
        <p:spPr>
          <a:xfrm>
            <a:off x="418564" y="1349588"/>
            <a:ext cx="6889299" cy="4401205"/>
          </a:xfrm>
          <a:prstGeom prst="rect">
            <a:avLst/>
          </a:prstGeom>
          <a:noFill/>
        </p:spPr>
        <p:txBody>
          <a:bodyPr wrap="square" rtlCol="0">
            <a:spAutoFit/>
          </a:bodyPr>
          <a:lstStyle/>
          <a:p>
            <a:r>
              <a:rPr lang="vi-VN" sz="2800" b="1" dirty="0">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panose="02020603050405020304" pitchFamily="18" charset="0"/>
                <a:cs typeface="Times New Roman" panose="02020603050405020304" pitchFamily="18" charset="0"/>
              </a:rPr>
              <a:t>Thế giới năm qua</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qua bao tai </a:t>
            </a:r>
            <a:r>
              <a:rPr lang="en-US" sz="2800" dirty="0" err="1">
                <a:latin typeface="Times New Roman" panose="02020603050405020304" pitchFamily="18" charset="0"/>
                <a:cs typeface="Times New Roman" panose="02020603050405020304" pitchFamily="18" charset="0"/>
              </a:rPr>
              <a:t>ương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khủng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khắp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tai, </a:t>
            </a:r>
            <a:r>
              <a:rPr lang="en-US" sz="2800" dirty="0" err="1">
                <a:latin typeface="Times New Roman" panose="02020603050405020304" pitchFamily="18" charset="0"/>
                <a:cs typeface="Times New Roman" panose="02020603050405020304" pitchFamily="18" charset="0"/>
              </a:rPr>
              <a:t>dịch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bệnh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mãi</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Tang </a:t>
            </a:r>
            <a:r>
              <a:rPr lang="en-US" sz="2800" dirty="0" err="1">
                <a:latin typeface="Times New Roman" panose="02020603050405020304" pitchFamily="18" charset="0"/>
                <a:cs typeface="Times New Roman" panose="02020603050405020304" pitchFamily="18" charset="0"/>
              </a:rPr>
              <a:t>tóc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Tay </a:t>
            </a:r>
            <a:r>
              <a:rPr lang="en-US" sz="2800" dirty="0" err="1">
                <a:latin typeface="Times New Roman" panose="02020603050405020304" pitchFamily="18" charset="0"/>
                <a:cs typeface="Times New Roman" panose="02020603050405020304" pitchFamily="18" charset="0"/>
              </a:rPr>
              <a:t>nắm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sẻ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Bao </a:t>
            </a:r>
            <a:r>
              <a:rPr lang="en-US" sz="2800" dirty="0" err="1">
                <a:latin typeface="Times New Roman" panose="02020603050405020304" pitchFamily="18" charset="0"/>
                <a:cs typeface="Times New Roman" panose="02020603050405020304" pitchFamily="18" charset="0"/>
              </a:rPr>
              <a:t>nhiêu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tan </a:t>
            </a:r>
            <a:r>
              <a:rPr lang="vi-VN" sz="2800" dirty="0">
                <a:latin typeface="Times New Roman" panose="02020603050405020304" pitchFamily="18" charset="0"/>
                <a:cs typeface="Times New Roman" panose="02020603050405020304" pitchFamily="18" charset="0"/>
              </a:rPr>
              <a:t>nhanh.</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Lương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Tuấn</a:t>
            </a:r>
            <a:r>
              <a:rPr lang="en-US" sz="2800" i="1" dirty="0">
                <a:latin typeface="Times New Roman" panose="02020603050405020304" pitchFamily="18" charset="0"/>
                <a:cs typeface="Times New Roman" panose="02020603050405020304" pitchFamily="18" charset="0"/>
              </a:rPr>
              <a:t>)</a:t>
            </a:r>
            <a:endParaRPr lang="zh-CN" altLang="en-US" sz="2800" i="1" dirty="0">
              <a:solidFill>
                <a:schemeClr val="bg1">
                  <a:lumMod val="50000"/>
                </a:schemeClr>
              </a:solidFill>
              <a:latin typeface="Times New Roman" panose="02020603050405020304" pitchFamily="18" charset="0"/>
              <a:cs typeface="Times New Roman" panose="02020603050405020304" pitchFamily="18" charset="0"/>
              <a:sym typeface="+mn-lt"/>
            </a:endParaRPr>
          </a:p>
        </p:txBody>
      </p:sp>
      <p:sp>
        <p:nvSpPr>
          <p:cNvPr id="3" name="Cloud Callout 2">
            <a:extLst>
              <a:ext uri="{FF2B5EF4-FFF2-40B4-BE49-F238E27FC236}">
                <a16:creationId xmlns:a16="http://schemas.microsoft.com/office/drawing/2014/main" id="{7BB4BFAC-56B9-7314-8C24-05485B38D8BF}"/>
              </a:ext>
            </a:extLst>
          </p:cNvPr>
          <p:cNvSpPr/>
          <p:nvPr/>
        </p:nvSpPr>
        <p:spPr>
          <a:xfrm>
            <a:off x="8186840" y="2343455"/>
            <a:ext cx="3013154" cy="2171089"/>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dirty="0"/>
          </a:p>
        </p:txBody>
      </p:sp>
      <p:sp>
        <p:nvSpPr>
          <p:cNvPr id="5" name="TextBox 4">
            <a:extLst>
              <a:ext uri="{FF2B5EF4-FFF2-40B4-BE49-F238E27FC236}">
                <a16:creationId xmlns:a16="http://schemas.microsoft.com/office/drawing/2014/main" id="{D1C1DE9B-C06A-2F62-8A3C-7DE9352236C2}"/>
              </a:ext>
            </a:extLst>
          </p:cNvPr>
          <p:cNvSpPr txBox="1"/>
          <p:nvPr/>
        </p:nvSpPr>
        <p:spPr>
          <a:xfrm>
            <a:off x="8480674" y="2967334"/>
            <a:ext cx="2870490" cy="923330"/>
          </a:xfrm>
          <a:prstGeom prst="rect">
            <a:avLst/>
          </a:prstGeom>
          <a:noFill/>
        </p:spPr>
        <p:txBody>
          <a:bodyPr wrap="square">
            <a:spAutoFit/>
          </a:bodyPr>
          <a:lstStyle/>
          <a:p>
            <a:r>
              <a:rPr lang="en-US" dirty="0" err="1">
                <a:solidFill>
                  <a:schemeClr val="accent2">
                    <a:lumMod val="75000"/>
                  </a:schemeClr>
                </a:solidFill>
                <a:latin typeface="Times New Roman" panose="02020603050405020304" pitchFamily="18" charset="0"/>
                <a:ea typeface="Calibri" panose="020F0502020204030204" pitchFamily="34" charset="0"/>
              </a:rPr>
              <a:t>L</a:t>
            </a:r>
            <a:r>
              <a:rPr lang="en-US" sz="1800" dirty="0" err="1">
                <a:solidFill>
                  <a:schemeClr val="accent2">
                    <a:lumMod val="75000"/>
                  </a:schemeClr>
                </a:solidFill>
                <a:effectLst/>
                <a:latin typeface="Times New Roman" panose="02020603050405020304" pitchFamily="18" charset="0"/>
                <a:ea typeface="Calibri" panose="020F0502020204030204" pitchFamily="34" charset="0"/>
              </a:rPr>
              <a:t>ớp</a:t>
            </a:r>
            <a:r>
              <a:rPr lang="en-US" sz="1800" dirty="0">
                <a:solidFill>
                  <a:schemeClr val="accent2">
                    <a:lumMod val="75000"/>
                  </a:schemeClr>
                </a:solidFill>
                <a:effectLst/>
                <a:latin typeface="Times New Roman" panose="02020603050405020304" pitchFamily="18" charset="0"/>
                <a:ea typeface="Calibri" panose="020F0502020204030204" pitchFamily="34" charset="0"/>
              </a:rPr>
              <a:t> </a:t>
            </a:r>
            <a:r>
              <a:rPr lang="en-US" sz="1800" dirty="0" err="1">
                <a:solidFill>
                  <a:schemeClr val="accent2">
                    <a:lumMod val="75000"/>
                  </a:schemeClr>
                </a:solidFill>
                <a:effectLst/>
                <a:latin typeface="Times New Roman" panose="02020603050405020304" pitchFamily="18" charset="0"/>
                <a:ea typeface="Calibri" panose="020F0502020204030204" pitchFamily="34" charset="0"/>
              </a:rPr>
              <a:t>thảo</a:t>
            </a:r>
            <a:r>
              <a:rPr lang="en-US" sz="1800" dirty="0">
                <a:solidFill>
                  <a:schemeClr val="accent2">
                    <a:lumMod val="75000"/>
                  </a:schemeClr>
                </a:solidFill>
                <a:effectLst/>
                <a:latin typeface="Times New Roman" panose="02020603050405020304" pitchFamily="18" charset="0"/>
                <a:ea typeface="Calibri" panose="020F0502020204030204" pitchFamily="34" charset="0"/>
              </a:rPr>
              <a:t> </a:t>
            </a:r>
            <a:r>
              <a:rPr lang="en-US" sz="1800" dirty="0" err="1">
                <a:solidFill>
                  <a:schemeClr val="accent2">
                    <a:lumMod val="75000"/>
                  </a:schemeClr>
                </a:solidFill>
                <a:effectLst/>
                <a:latin typeface="Times New Roman" panose="02020603050405020304" pitchFamily="18" charset="0"/>
                <a:ea typeface="Calibri" panose="020F0502020204030204" pitchFamily="34" charset="0"/>
              </a:rPr>
              <a:t>luận</a:t>
            </a:r>
            <a:r>
              <a:rPr lang="en-US" sz="1800" dirty="0">
                <a:solidFill>
                  <a:schemeClr val="accent2">
                    <a:lumMod val="75000"/>
                  </a:schemeClr>
                </a:solidFill>
                <a:effectLst/>
                <a:latin typeface="Times New Roman" panose="02020603050405020304" pitchFamily="18" charset="0"/>
                <a:ea typeface="Calibri" panose="020F0502020204030204" pitchFamily="34" charset="0"/>
              </a:rPr>
              <a:t> </a:t>
            </a:r>
            <a:r>
              <a:rPr lang="en-US" sz="1800" dirty="0" err="1">
                <a:solidFill>
                  <a:schemeClr val="accent2">
                    <a:lumMod val="75000"/>
                  </a:schemeClr>
                </a:solidFill>
                <a:effectLst/>
                <a:latin typeface="Times New Roman" panose="02020603050405020304" pitchFamily="18" charset="0"/>
                <a:ea typeface="Calibri" panose="020F0502020204030204" pitchFamily="34" charset="0"/>
              </a:rPr>
              <a:t>nhóm</a:t>
            </a:r>
            <a:r>
              <a:rPr lang="en-US" sz="1800" dirty="0">
                <a:solidFill>
                  <a:schemeClr val="accent2">
                    <a:lumMod val="75000"/>
                  </a:schemeClr>
                </a:solidFill>
                <a:effectLst/>
                <a:latin typeface="Times New Roman" panose="02020603050405020304" pitchFamily="18" charset="0"/>
                <a:ea typeface="Calibri" panose="020F0502020204030204" pitchFamily="34" charset="0"/>
              </a:rPr>
              <a:t> </a:t>
            </a:r>
            <a:r>
              <a:rPr lang="en-US" sz="1800" dirty="0" err="1">
                <a:solidFill>
                  <a:schemeClr val="accent2">
                    <a:lumMod val="75000"/>
                  </a:schemeClr>
                </a:solidFill>
                <a:effectLst/>
                <a:latin typeface="Times New Roman" panose="02020603050405020304" pitchFamily="18" charset="0"/>
                <a:ea typeface="Calibri" panose="020F0502020204030204" pitchFamily="34" charset="0"/>
              </a:rPr>
              <a:t>và</a:t>
            </a:r>
            <a:r>
              <a:rPr lang="en-US" sz="1800" dirty="0">
                <a:solidFill>
                  <a:schemeClr val="accent2">
                    <a:lumMod val="75000"/>
                  </a:schemeClr>
                </a:solidFill>
                <a:effectLst/>
                <a:latin typeface="Times New Roman" panose="02020603050405020304" pitchFamily="18" charset="0"/>
                <a:ea typeface="Calibri" panose="020F0502020204030204" pitchFamily="34" charset="0"/>
              </a:rPr>
              <a:t> </a:t>
            </a:r>
            <a:r>
              <a:rPr lang="en-US" sz="1800" dirty="0" err="1">
                <a:solidFill>
                  <a:schemeClr val="accent2">
                    <a:lumMod val="75000"/>
                  </a:schemeClr>
                </a:solidFill>
                <a:effectLst/>
                <a:latin typeface="Times New Roman" panose="02020603050405020304" pitchFamily="18" charset="0"/>
                <a:ea typeface="Calibri" panose="020F0502020204030204" pitchFamily="34" charset="0"/>
              </a:rPr>
              <a:t>trả</a:t>
            </a:r>
            <a:r>
              <a:rPr lang="en-US" sz="1800" dirty="0">
                <a:solidFill>
                  <a:schemeClr val="accent2">
                    <a:lumMod val="75000"/>
                  </a:schemeClr>
                </a:solidFill>
                <a:effectLst/>
                <a:latin typeface="Times New Roman" panose="02020603050405020304" pitchFamily="18" charset="0"/>
                <a:ea typeface="Calibri" panose="020F0502020204030204" pitchFamily="34" charset="0"/>
              </a:rPr>
              <a:t> </a:t>
            </a:r>
            <a:r>
              <a:rPr lang="en-US" sz="1800" dirty="0" err="1">
                <a:solidFill>
                  <a:schemeClr val="accent2">
                    <a:lumMod val="75000"/>
                  </a:schemeClr>
                </a:solidFill>
                <a:effectLst/>
                <a:latin typeface="Times New Roman" panose="02020603050405020304" pitchFamily="18" charset="0"/>
                <a:ea typeface="Calibri" panose="020F0502020204030204" pitchFamily="34" charset="0"/>
              </a:rPr>
              <a:t>lời</a:t>
            </a:r>
            <a:r>
              <a:rPr lang="en-US" sz="1800" dirty="0">
                <a:solidFill>
                  <a:schemeClr val="accent2">
                    <a:lumMod val="75000"/>
                  </a:schemeClr>
                </a:solidFill>
                <a:effectLst/>
                <a:latin typeface="Times New Roman" panose="02020603050405020304" pitchFamily="18" charset="0"/>
                <a:ea typeface="Calibri" panose="020F0502020204030204" pitchFamily="34" charset="0"/>
              </a:rPr>
              <a:t> </a:t>
            </a:r>
            <a:r>
              <a:rPr lang="en-US" sz="1800" dirty="0" err="1">
                <a:solidFill>
                  <a:schemeClr val="accent2">
                    <a:lumMod val="75000"/>
                  </a:schemeClr>
                </a:solidFill>
                <a:effectLst/>
                <a:latin typeface="Times New Roman" panose="02020603050405020304" pitchFamily="18" charset="0"/>
                <a:ea typeface="Calibri" panose="020F0502020204030204" pitchFamily="34" charset="0"/>
              </a:rPr>
              <a:t>những</a:t>
            </a:r>
            <a:r>
              <a:rPr lang="en-US" sz="1800" dirty="0">
                <a:solidFill>
                  <a:schemeClr val="accent2">
                    <a:lumMod val="75000"/>
                  </a:schemeClr>
                </a:solidFill>
                <a:effectLst/>
                <a:latin typeface="Times New Roman" panose="02020603050405020304" pitchFamily="18" charset="0"/>
                <a:ea typeface="Calibri" panose="020F0502020204030204" pitchFamily="34" charset="0"/>
              </a:rPr>
              <a:t> </a:t>
            </a:r>
            <a:r>
              <a:rPr lang="en-US" sz="1800" dirty="0" err="1">
                <a:solidFill>
                  <a:schemeClr val="accent2">
                    <a:lumMod val="75000"/>
                  </a:schemeClr>
                </a:solidFill>
                <a:effectLst/>
                <a:latin typeface="Times New Roman" panose="02020603050405020304" pitchFamily="18" charset="0"/>
                <a:ea typeface="Calibri" panose="020F0502020204030204" pitchFamily="34" charset="0"/>
              </a:rPr>
              <a:t>câu</a:t>
            </a:r>
            <a:r>
              <a:rPr lang="en-US" sz="1800" dirty="0">
                <a:solidFill>
                  <a:schemeClr val="accent2">
                    <a:lumMod val="75000"/>
                  </a:schemeClr>
                </a:solidFill>
                <a:effectLst/>
                <a:latin typeface="Times New Roman" panose="02020603050405020304" pitchFamily="18" charset="0"/>
                <a:ea typeface="Calibri" panose="020F0502020204030204" pitchFamily="34" charset="0"/>
              </a:rPr>
              <a:t> </a:t>
            </a:r>
            <a:r>
              <a:rPr lang="en-US" sz="1800" dirty="0" err="1">
                <a:solidFill>
                  <a:schemeClr val="accent2">
                    <a:lumMod val="75000"/>
                  </a:schemeClr>
                </a:solidFill>
                <a:effectLst/>
                <a:latin typeface="Times New Roman" panose="02020603050405020304" pitchFamily="18" charset="0"/>
                <a:ea typeface="Calibri" panose="020F0502020204030204" pitchFamily="34" charset="0"/>
              </a:rPr>
              <a:t>hỏi</a:t>
            </a:r>
            <a:r>
              <a:rPr lang="en-US" sz="1800" dirty="0">
                <a:solidFill>
                  <a:schemeClr val="accent2">
                    <a:lumMod val="75000"/>
                  </a:schemeClr>
                </a:solidFill>
                <a:effectLst/>
                <a:latin typeface="Times New Roman" panose="02020603050405020304" pitchFamily="18" charset="0"/>
                <a:ea typeface="Calibri" panose="020F0502020204030204" pitchFamily="34" charset="0"/>
              </a:rPr>
              <a:t> </a:t>
            </a:r>
            <a:r>
              <a:rPr lang="en-US" sz="1800" dirty="0" err="1">
                <a:solidFill>
                  <a:schemeClr val="accent2">
                    <a:lumMod val="75000"/>
                  </a:schemeClr>
                </a:solidFill>
                <a:effectLst/>
                <a:latin typeface="Times New Roman" panose="02020603050405020304" pitchFamily="18" charset="0"/>
                <a:ea typeface="Calibri" panose="020F0502020204030204" pitchFamily="34" charset="0"/>
              </a:rPr>
              <a:t>trong</a:t>
            </a:r>
            <a:r>
              <a:rPr lang="en-US" sz="1800" dirty="0">
                <a:solidFill>
                  <a:schemeClr val="accent2">
                    <a:lumMod val="75000"/>
                  </a:schemeClr>
                </a:solidFill>
                <a:effectLst/>
                <a:latin typeface="Times New Roman" panose="02020603050405020304" pitchFamily="18" charset="0"/>
                <a:ea typeface="Calibri" panose="020F0502020204030204" pitchFamily="34" charset="0"/>
              </a:rPr>
              <a:t> </a:t>
            </a:r>
            <a:r>
              <a:rPr lang="en-US" sz="1800" dirty="0" err="1">
                <a:solidFill>
                  <a:schemeClr val="accent2">
                    <a:lumMod val="75000"/>
                  </a:schemeClr>
                </a:solidFill>
                <a:effectLst/>
                <a:latin typeface="Times New Roman" panose="02020603050405020304" pitchFamily="18" charset="0"/>
                <a:ea typeface="Calibri" panose="020F0502020204030204" pitchFamily="34" charset="0"/>
              </a:rPr>
              <a:t>phiếu</a:t>
            </a:r>
            <a:r>
              <a:rPr lang="en-US" sz="1800" dirty="0">
                <a:solidFill>
                  <a:schemeClr val="accent2">
                    <a:lumMod val="75000"/>
                  </a:schemeClr>
                </a:solidFill>
                <a:effectLst/>
                <a:latin typeface="Times New Roman" panose="02020603050405020304" pitchFamily="18" charset="0"/>
                <a:ea typeface="Calibri" panose="020F0502020204030204" pitchFamily="34" charset="0"/>
              </a:rPr>
              <a:t> </a:t>
            </a:r>
            <a:r>
              <a:rPr lang="en-US" sz="1800" dirty="0" err="1">
                <a:solidFill>
                  <a:schemeClr val="accent2">
                    <a:lumMod val="75000"/>
                  </a:schemeClr>
                </a:solidFill>
                <a:effectLst/>
                <a:latin typeface="Times New Roman" panose="02020603050405020304" pitchFamily="18" charset="0"/>
                <a:ea typeface="Calibri" panose="020F0502020204030204" pitchFamily="34" charset="0"/>
              </a:rPr>
              <a:t>học</a:t>
            </a:r>
            <a:r>
              <a:rPr lang="en-US" sz="1800" dirty="0">
                <a:solidFill>
                  <a:schemeClr val="accent2">
                    <a:lumMod val="75000"/>
                  </a:schemeClr>
                </a:solidFill>
                <a:effectLst/>
                <a:latin typeface="Times New Roman" panose="02020603050405020304" pitchFamily="18" charset="0"/>
                <a:ea typeface="Calibri" panose="020F0502020204030204" pitchFamily="34" charset="0"/>
              </a:rPr>
              <a:t> </a:t>
            </a:r>
            <a:r>
              <a:rPr lang="en-US" sz="1800" dirty="0" err="1">
                <a:solidFill>
                  <a:schemeClr val="accent2">
                    <a:lumMod val="75000"/>
                  </a:schemeClr>
                </a:solidFill>
                <a:effectLst/>
                <a:latin typeface="Times New Roman" panose="02020603050405020304" pitchFamily="18" charset="0"/>
                <a:ea typeface="Calibri" panose="020F0502020204030204" pitchFamily="34" charset="0"/>
              </a:rPr>
              <a:t>tập</a:t>
            </a:r>
            <a:r>
              <a:rPr lang="en-US" sz="1800" dirty="0">
                <a:solidFill>
                  <a:schemeClr val="accent2">
                    <a:lumMod val="75000"/>
                  </a:schemeClr>
                </a:solidFill>
                <a:effectLst/>
                <a:latin typeface="Times New Roman" panose="02020603050405020304" pitchFamily="18" charset="0"/>
                <a:ea typeface="Calibri" panose="020F0502020204030204" pitchFamily="34" charset="0"/>
              </a:rPr>
              <a:t> </a:t>
            </a:r>
            <a:r>
              <a:rPr lang="en-US" sz="1800" dirty="0" err="1">
                <a:solidFill>
                  <a:schemeClr val="accent2">
                    <a:lumMod val="75000"/>
                  </a:schemeClr>
                </a:solidFill>
                <a:effectLst/>
                <a:latin typeface="Times New Roman" panose="02020603050405020304" pitchFamily="18" charset="0"/>
                <a:ea typeface="Calibri" panose="020F0502020204030204" pitchFamily="34" charset="0"/>
              </a:rPr>
              <a:t>số</a:t>
            </a:r>
            <a:r>
              <a:rPr lang="en-US" sz="1800" dirty="0">
                <a:solidFill>
                  <a:schemeClr val="accent2">
                    <a:lumMod val="75000"/>
                  </a:schemeClr>
                </a:solidFill>
                <a:effectLst/>
                <a:latin typeface="Times New Roman" panose="02020603050405020304" pitchFamily="18" charset="0"/>
                <a:ea typeface="Calibri" panose="020F0502020204030204" pitchFamily="34" charset="0"/>
              </a:rPr>
              <a:t> 1</a:t>
            </a:r>
            <a:r>
              <a:rPr lang="en-VN" dirty="0">
                <a:solidFill>
                  <a:schemeClr val="accent2">
                    <a:lumMod val="75000"/>
                  </a:schemeClr>
                </a:solidFill>
                <a:effectLst/>
              </a:rPr>
              <a:t> </a:t>
            </a:r>
            <a:endParaRPr lang="en-VN" dirty="0">
              <a:solidFill>
                <a:schemeClr val="accent2">
                  <a:lumMod val="75000"/>
                </a:schemeClr>
              </a:solidFill>
            </a:endParaRPr>
          </a:p>
        </p:txBody>
      </p:sp>
      <p:pic>
        <p:nvPicPr>
          <p:cNvPr id="6" name="图片 9">
            <a:extLst>
              <a:ext uri="{FF2B5EF4-FFF2-40B4-BE49-F238E27FC236}">
                <a16:creationId xmlns:a16="http://schemas.microsoft.com/office/drawing/2014/main" id="{EE539F14-F89C-035B-C864-BF4F91319BF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0595" t="59471" r="6905"/>
          <a:stretch>
            <a:fillRect/>
          </a:stretch>
        </p:blipFill>
        <p:spPr>
          <a:xfrm>
            <a:off x="10716631" y="5230092"/>
            <a:ext cx="1593338" cy="1614414"/>
          </a:xfrm>
          <a:prstGeom prst="rect">
            <a:avLst/>
          </a:prstGeom>
        </p:spPr>
      </p:pic>
      <p:sp>
        <p:nvSpPr>
          <p:cNvPr id="2" name="Rectangle: Rounded Corners 1">
            <a:extLst>
              <a:ext uri="{FF2B5EF4-FFF2-40B4-BE49-F238E27FC236}">
                <a16:creationId xmlns:a16="http://schemas.microsoft.com/office/drawing/2014/main" id="{CEC0D69E-848C-9473-1D5D-40B99D240D95}"/>
              </a:ext>
            </a:extLst>
          </p:cNvPr>
          <p:cNvSpPr/>
          <p:nvPr/>
        </p:nvSpPr>
        <p:spPr>
          <a:xfrm>
            <a:off x="7224024" y="126461"/>
            <a:ext cx="4770180" cy="650780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342900" lvl="0" indent="-342900" algn="just">
              <a:lnSpc>
                <a:spcPct val="115000"/>
              </a:lnSpc>
              <a:spcAft>
                <a:spcPts val="800"/>
              </a:spcAft>
              <a:buFont typeface="+mj-lt"/>
              <a:buAutoNum type="arabicPeriod"/>
              <a:tabLst>
                <a:tab pos="457200" algn="l"/>
              </a:tabLst>
            </a:pPr>
            <a:r>
              <a:rPr lang="vi-VN" sz="1800" i="1" kern="100" dirty="0">
                <a:effectLst/>
                <a:latin typeface="Times New Roman" panose="02020603050405020304" pitchFamily="18" charset="0"/>
                <a:ea typeface="Calibri" panose="020F0502020204030204" pitchFamily="34" charset="0"/>
                <a:cs typeface="Times New Roman" panose="02020603050405020304" pitchFamily="18" charset="0"/>
              </a:rPr>
              <a:t>Bài thơ được viết theo thể thơ nào?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mj-lt"/>
              <a:buAutoNum type="arabicPeriod"/>
              <a:tabLst>
                <a:tab pos="457200" algn="l"/>
              </a:tabLst>
            </a:pPr>
            <a:r>
              <a:rPr lang="vi-VN" sz="1800" i="1" kern="100" dirty="0">
                <a:effectLst/>
                <a:latin typeface="Times New Roman" panose="02020603050405020304" pitchFamily="18" charset="0"/>
                <a:ea typeface="Calibri" panose="020F0502020204030204" pitchFamily="34" charset="0"/>
                <a:cs typeface="Times New Roman" panose="02020603050405020304" pitchFamily="18" charset="0"/>
              </a:rPr>
              <a:t>Để miêu tả được bức tranh sống động của thế giới trong một năm qua, tác giả đã dùng những hình ảnh và các biện pháp nghệ thuật nào?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mj-lt"/>
              <a:buAutoNum type="arabicPeriod"/>
              <a:tabLst>
                <a:tab pos="457200" algn="l"/>
              </a:tabLst>
            </a:pPr>
            <a:r>
              <a:rPr lang="vi-VN" sz="1800" i="1" kern="100" dirty="0">
                <a:effectLst/>
                <a:latin typeface="Times New Roman" panose="02020603050405020304" pitchFamily="18" charset="0"/>
                <a:ea typeface="Calibri" panose="020F0502020204030204" pitchFamily="34" charset="0"/>
                <a:cs typeface="Times New Roman" panose="02020603050405020304" pitchFamily="18" charset="0"/>
              </a:rPr>
              <a:t>Vì sao khi sáng tác thơ, văn, cần sử dụng biện pháp nhân hóa, so sánh để miêu tả sự vật, hiện tượng?</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mj-lt"/>
              <a:buAutoNum type="arabicPeriod"/>
              <a:tabLst>
                <a:tab pos="457200" algn="l"/>
              </a:tabLst>
            </a:pPr>
            <a:r>
              <a:rPr lang="vi-VN" sz="1800" i="1" kern="100" dirty="0">
                <a:effectLst/>
                <a:latin typeface="Times New Roman" panose="02020603050405020304" pitchFamily="18" charset="0"/>
                <a:ea typeface="Calibri" panose="020F0502020204030204" pitchFamily="34" charset="0"/>
                <a:cs typeface="Times New Roman" panose="02020603050405020304" pitchFamily="18" charset="0"/>
              </a:rPr>
              <a:t>Làm thơ không phải là chỉ miêu tả sự vật, hiện tượng mà còn phải thể hiện cảm xúc mới lạ, thú vị về cuộc sống. Bài thơ đã đáp ứng được  yêu cầu này hay chưa? Vì sao?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mj-lt"/>
              <a:buAutoNum type="arabicPeriod"/>
              <a:tabLst>
                <a:tab pos="457200" algn="l"/>
              </a:tabLst>
            </a:pPr>
            <a:r>
              <a:rPr lang="vi-VN" sz="1800" i="1" kern="100" dirty="0">
                <a:effectLst/>
                <a:latin typeface="Times New Roman" panose="02020603050405020304" pitchFamily="18" charset="0"/>
                <a:ea typeface="Calibri" panose="020F0502020204030204" pitchFamily="34" charset="0"/>
                <a:cs typeface="Times New Roman" panose="02020603050405020304" pitchFamily="18" charset="0"/>
              </a:rPr>
              <a:t>Trong bài thơ này, tác giả đã sử dụng những loại vần nào?</a:t>
            </a:r>
            <a:endParaRPr lang="vi-VN"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mj-lt"/>
              <a:buAutoNum type="arabicPeriod"/>
              <a:tabLst>
                <a:tab pos="457200" algn="l"/>
              </a:tabLst>
            </a:pPr>
            <a:r>
              <a:rPr lang="vi-VN" sz="1800" i="1" dirty="0">
                <a:effectLst/>
                <a:latin typeface="Times New Roman" panose="02020603050405020304" pitchFamily="18" charset="0"/>
                <a:ea typeface="Calibri" panose="020F0502020204030204" pitchFamily="34" charset="0"/>
              </a:rPr>
              <a:t>Từ cách viết của tác giả trong bài thơ trên, em học được điều gì về cách làm một bài thơ sáu chữ hoặc bảy chữ?</a:t>
            </a:r>
            <a:endParaRPr lang="en-US" dirty="0"/>
          </a:p>
        </p:txBody>
      </p:sp>
    </p:spTree>
    <p:extLst>
      <p:ext uri="{BB962C8B-B14F-4D97-AF65-F5344CB8AC3E}">
        <p14:creationId xmlns:p14="http://schemas.microsoft.com/office/powerpoint/2010/main" val="909151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a:extLst>
              <a:ext uri="{FF2B5EF4-FFF2-40B4-BE49-F238E27FC236}">
                <a16:creationId xmlns:a16="http://schemas.microsoft.com/office/drawing/2014/main" id="{5721FC75-7CC3-4EF9-883E-52078F6854BC}"/>
              </a:ext>
            </a:extLst>
          </p:cNvPr>
          <p:cNvGrpSpPr/>
          <p:nvPr/>
        </p:nvGrpSpPr>
        <p:grpSpPr>
          <a:xfrm>
            <a:off x="-1" y="-37608"/>
            <a:ext cx="874304" cy="786472"/>
            <a:chOff x="6818812" y="2162158"/>
            <a:chExt cx="1038497" cy="934170"/>
          </a:xfrm>
        </p:grpSpPr>
        <p:pic>
          <p:nvPicPr>
            <p:cNvPr id="13" name="图片 12">
              <a:extLst>
                <a:ext uri="{FF2B5EF4-FFF2-40B4-BE49-F238E27FC236}">
                  <a16:creationId xmlns:a16="http://schemas.microsoft.com/office/drawing/2014/main" id="{7902552C-657F-4F90-81F3-82CB63A422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14" name="文本框 13">
              <a:extLst>
                <a:ext uri="{FF2B5EF4-FFF2-40B4-BE49-F238E27FC236}">
                  <a16:creationId xmlns:a16="http://schemas.microsoft.com/office/drawing/2014/main" id="{7B38970B-1E38-4095-B780-1D3CA3D13200}"/>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II</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grpSp>
      <p:sp>
        <p:nvSpPr>
          <p:cNvPr id="15" name="文本框 14">
            <a:extLst>
              <a:ext uri="{FF2B5EF4-FFF2-40B4-BE49-F238E27FC236}">
                <a16:creationId xmlns:a16="http://schemas.microsoft.com/office/drawing/2014/main" id="{CD6BF381-A719-4384-851C-0BF5DEF477F8}"/>
              </a:ext>
            </a:extLst>
          </p:cNvPr>
          <p:cNvSpPr txBox="1"/>
          <p:nvPr/>
        </p:nvSpPr>
        <p:spPr>
          <a:xfrm>
            <a:off x="830312" y="5634"/>
            <a:ext cx="6889299" cy="615521"/>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algn="l"/>
            <a:r>
              <a:rPr lang="vi-VN" altLang="zh-CN" sz="32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rPr>
              <a:t>Hướng dẫn phân tích kiểu văn bản</a:t>
            </a:r>
            <a:endParaRPr lang="zh-CN" altLang="en-US" sz="32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endParaRPr>
          </a:p>
        </p:txBody>
      </p:sp>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grpSp>
        <p:nvGrpSpPr>
          <p:cNvPr id="28" name="Group 27">
            <a:extLst>
              <a:ext uri="{FF2B5EF4-FFF2-40B4-BE49-F238E27FC236}">
                <a16:creationId xmlns:a16="http://schemas.microsoft.com/office/drawing/2014/main" id="{A4AC5EFE-5CEA-D2DE-84A1-2E889479C4EB}"/>
              </a:ext>
            </a:extLst>
          </p:cNvPr>
          <p:cNvGrpSpPr/>
          <p:nvPr/>
        </p:nvGrpSpPr>
        <p:grpSpPr>
          <a:xfrm>
            <a:off x="8259022" y="1081563"/>
            <a:ext cx="2498835" cy="448718"/>
            <a:chOff x="8259022" y="1081563"/>
            <a:chExt cx="2498835" cy="448718"/>
          </a:xfrm>
        </p:grpSpPr>
        <p:sp>
          <p:nvSpPr>
            <p:cNvPr id="4" name="Rounded Rectangle 3">
              <a:extLst>
                <a:ext uri="{FF2B5EF4-FFF2-40B4-BE49-F238E27FC236}">
                  <a16:creationId xmlns:a16="http://schemas.microsoft.com/office/drawing/2014/main" id="{3D933F4A-4232-21B9-7BAC-AF09C4879882}"/>
                </a:ext>
              </a:extLst>
            </p:cNvPr>
            <p:cNvSpPr/>
            <p:nvPr/>
          </p:nvSpPr>
          <p:spPr>
            <a:xfrm>
              <a:off x="8259022" y="1081563"/>
              <a:ext cx="2449770" cy="448718"/>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TextBox 6">
              <a:extLst>
                <a:ext uri="{FF2B5EF4-FFF2-40B4-BE49-F238E27FC236}">
                  <a16:creationId xmlns:a16="http://schemas.microsoft.com/office/drawing/2014/main" id="{6CC938BD-6BC9-DC4A-FD4A-60CFF436C4AC}"/>
                </a:ext>
              </a:extLst>
            </p:cNvPr>
            <p:cNvSpPr txBox="1"/>
            <p:nvPr/>
          </p:nvSpPr>
          <p:spPr>
            <a:xfrm>
              <a:off x="8314695" y="1108502"/>
              <a:ext cx="2443162" cy="390684"/>
            </a:xfrm>
            <a:prstGeom prst="rect">
              <a:avLst/>
            </a:prstGeom>
            <a:noFill/>
          </p:spPr>
          <p:txBody>
            <a:bodyPr wrap="square">
              <a:spAutoFit/>
            </a:bodyPr>
            <a:lstStyle/>
            <a:p>
              <a:pPr algn="just">
                <a:lnSpc>
                  <a:spcPct val="115000"/>
                </a:lnSpc>
                <a:spcAft>
                  <a:spcPts val="800"/>
                </a:spcAft>
              </a:pP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1800" b="1" kern="1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effectLst/>
                  <a:latin typeface="Times New Roman" panose="02020603050405020304" pitchFamily="18" charset="0"/>
                  <a:ea typeface="Calibri" panose="020F0502020204030204" pitchFamily="34" charset="0"/>
                  <a:cs typeface="Times New Roman" panose="02020603050405020304" pitchFamily="18" charset="0"/>
                </a:rPr>
                <a:t>loại</a:t>
              </a:r>
              <a:endParaRPr lang="en-VN"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8" name="TextBox 7">
            <a:extLst>
              <a:ext uri="{FF2B5EF4-FFF2-40B4-BE49-F238E27FC236}">
                <a16:creationId xmlns:a16="http://schemas.microsoft.com/office/drawing/2014/main" id="{C49DF64E-AE9C-EE2A-D02F-99167622262E}"/>
              </a:ext>
            </a:extLst>
          </p:cNvPr>
          <p:cNvSpPr txBox="1"/>
          <p:nvPr/>
        </p:nvSpPr>
        <p:spPr>
          <a:xfrm>
            <a:off x="6905767" y="1642478"/>
            <a:ext cx="6097904" cy="2646878"/>
          </a:xfrm>
          <a:prstGeom prst="rect">
            <a:avLst/>
          </a:prstGeom>
          <a:noFill/>
        </p:spPr>
        <p:txBody>
          <a:bodyPr wrap="square">
            <a:spAutoFit/>
          </a:bodyPr>
          <a:lstStyle/>
          <a:p>
            <a:pPr marL="342900" lvl="0" indent="-342900" algn="just">
              <a:spcAft>
                <a:spcPts val="800"/>
              </a:spcAft>
              <a:buFont typeface="Wingdings" pitchFamily="2" charset="2"/>
              <a:buChar char=""/>
              <a:tabLst>
                <a:tab pos="457200" algn="l"/>
              </a:tabLst>
            </a:pPr>
            <a:r>
              <a:rPr lang="vi-VN" sz="1800" kern="100" dirty="0">
                <a:effectLst/>
                <a:latin typeface="Times New Roman" panose="02020603050405020304" pitchFamily="18" charset="0"/>
                <a:ea typeface="Calibri" panose="020F0502020204030204" pitchFamily="34" charset="0"/>
                <a:cs typeface="Times New Roman" panose="02020603050405020304" pitchFamily="18" charset="0"/>
              </a:rPr>
              <a:t>Về số tiếng: Mỗi câu thơ có 7 tiếng =&gt; thơ 7 chữ.</a:t>
            </a:r>
            <a:endParaRPr lang="en-VN"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spcAft>
                <a:spcPts val="800"/>
              </a:spcAft>
              <a:buFont typeface="Wingdings" pitchFamily="2" charset="2"/>
              <a:buChar char=""/>
              <a:tabLst>
                <a:tab pos="457200" algn="l"/>
              </a:tabLst>
            </a:pPr>
            <a:r>
              <a:rPr lang="vi-VN" sz="1800" kern="100" dirty="0">
                <a:effectLst/>
                <a:latin typeface="Times New Roman" panose="02020603050405020304" pitchFamily="18" charset="0"/>
                <a:ea typeface="Calibri" panose="020F0502020204030204" pitchFamily="34" charset="0"/>
                <a:cs typeface="Times New Roman" panose="02020603050405020304" pitchFamily="18" charset="0"/>
              </a:rPr>
              <a:t>Bài thơ có 2 khổ thơ, mỗi khổ thơ gồm 4 dòng.</a:t>
            </a:r>
            <a:endParaRPr lang="en-VN"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spcAft>
                <a:spcPts val="800"/>
              </a:spcAft>
              <a:buFont typeface="Wingdings" pitchFamily="2" charset="2"/>
              <a:buChar char=""/>
              <a:tabLst>
                <a:tab pos="457200" algn="l"/>
              </a:tabLst>
            </a:pPr>
            <a:r>
              <a:rPr lang="vi-VN" sz="1800" kern="100" dirty="0">
                <a:effectLst/>
                <a:latin typeface="Times New Roman" panose="02020603050405020304" pitchFamily="18" charset="0"/>
                <a:ea typeface="Calibri" panose="020F0502020204030204" pitchFamily="34" charset="0"/>
                <a:cs typeface="Times New Roman" panose="02020603050405020304" pitchFamily="18" charset="0"/>
              </a:rPr>
              <a:t>Nhịp thơ: 4/3; 2/2/3.</a:t>
            </a:r>
            <a:endParaRPr lang="en-VN"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spcAft>
                <a:spcPts val="800"/>
              </a:spcAft>
              <a:buFont typeface="Wingdings" pitchFamily="2" charset="2"/>
              <a:buChar char=""/>
              <a:tabLst>
                <a:tab pos="457200" algn="l"/>
              </a:tabLst>
            </a:pPr>
            <a:r>
              <a:rPr lang="vi-VN" sz="1800" kern="100" dirty="0">
                <a:effectLst/>
                <a:latin typeface="Times New Roman" panose="02020603050405020304" pitchFamily="18" charset="0"/>
                <a:ea typeface="Calibri" panose="020F0502020204030204" pitchFamily="34" charset="0"/>
                <a:cs typeface="Times New Roman" panose="02020603050405020304" pitchFamily="18" charset="0"/>
              </a:rPr>
              <a:t>Vần liền: ương – phương;  tranh – mạnh – nhanh </a:t>
            </a:r>
            <a:endParaRPr lang="en-VN"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spcAft>
                <a:spcPts val="800"/>
              </a:spcAft>
              <a:buFont typeface="Wingdings" pitchFamily="2" charset="2"/>
              <a:buChar char=""/>
              <a:tabLst>
                <a:tab pos="457200" algn="l"/>
              </a:tabLst>
            </a:pP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Vần</a:t>
            </a:r>
            <a:r>
              <a:rPr lang="vi-VN" sz="1800" kern="100" dirty="0">
                <a:effectLst/>
                <a:latin typeface="Times New Roman" panose="02020603050405020304" pitchFamily="18" charset="0"/>
                <a:ea typeface="Calibri" panose="020F0502020204030204" pitchFamily="34" charset="0"/>
                <a:cs typeface="Times New Roman" panose="02020603050405020304" pitchFamily="18" charset="0"/>
              </a:rPr>
              <a:t> cách: mãi – lại</a:t>
            </a:r>
            <a:endParaRPr lang="en-VN" sz="1400" kern="100" dirty="0">
              <a:latin typeface="Times New Roman" panose="02020603050405020304" pitchFamily="18" charset="0"/>
              <a:ea typeface="Calibri" panose="020F0502020204030204" pitchFamily="34" charset="0"/>
              <a:cs typeface="Times New Roman" panose="02020603050405020304" pitchFamily="18" charset="0"/>
            </a:endParaRPr>
          </a:p>
          <a:p>
            <a:pPr marL="285750" lvl="0" indent="-285750" algn="just">
              <a:spcAft>
                <a:spcPts val="800"/>
              </a:spcAft>
              <a:buFont typeface="Symbol" pitchFamily="2" charset="2"/>
              <a:buChar char="Þ"/>
              <a:tabLst>
                <a:tab pos="457200" algn="l"/>
              </a:tabLst>
            </a:pPr>
            <a:r>
              <a:rPr lang="vi-VN" sz="1800" kern="100" dirty="0">
                <a:effectLst/>
                <a:latin typeface="Times New Roman" panose="02020603050405020304" pitchFamily="18" charset="0"/>
                <a:ea typeface="Calibri" panose="020F0502020204030204" pitchFamily="34" charset="0"/>
                <a:cs typeface="Times New Roman" panose="02020603050405020304" pitchFamily="18" charset="0"/>
              </a:rPr>
              <a:t>Sử dụng vần nhịp một cách hợp lý làm tăng </a:t>
            </a:r>
          </a:p>
          <a:p>
            <a:pPr lvl="0" algn="just">
              <a:spcAft>
                <a:spcPts val="800"/>
              </a:spcAft>
              <a:tabLst>
                <a:tab pos="457200" algn="l"/>
              </a:tabLst>
            </a:pPr>
            <a:r>
              <a:rPr lang="vi-VN" sz="1800" kern="100" dirty="0">
                <a:effectLst/>
                <a:latin typeface="Times New Roman" panose="02020603050405020304" pitchFamily="18" charset="0"/>
                <a:ea typeface="Calibri" panose="020F0502020204030204" pitchFamily="34" charset="0"/>
                <a:cs typeface="Times New Roman" panose="02020603050405020304" pitchFamily="18" charset="0"/>
              </a:rPr>
              <a:t>giá trị biểu đạt của ngôn từ.</a:t>
            </a:r>
            <a:endParaRPr lang="en-VN" sz="1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ounded Rectangle 8">
            <a:extLst>
              <a:ext uri="{FF2B5EF4-FFF2-40B4-BE49-F238E27FC236}">
                <a16:creationId xmlns:a16="http://schemas.microsoft.com/office/drawing/2014/main" id="{394C3DE6-8BAD-86DC-6F0D-18DA12A153AF}"/>
              </a:ext>
            </a:extLst>
          </p:cNvPr>
          <p:cNvSpPr/>
          <p:nvPr/>
        </p:nvSpPr>
        <p:spPr>
          <a:xfrm>
            <a:off x="90955" y="829900"/>
            <a:ext cx="6490807" cy="4629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VN"/>
          </a:p>
        </p:txBody>
      </p:sp>
      <p:sp>
        <p:nvSpPr>
          <p:cNvPr id="10" name="TextBox 40">
            <a:extLst>
              <a:ext uri="{FF2B5EF4-FFF2-40B4-BE49-F238E27FC236}">
                <a16:creationId xmlns:a16="http://schemas.microsoft.com/office/drawing/2014/main" id="{B503F6FC-19BE-9389-F12C-0C63B25A68FD}"/>
              </a:ext>
            </a:extLst>
          </p:cNvPr>
          <p:cNvSpPr txBox="1"/>
          <p:nvPr/>
        </p:nvSpPr>
        <p:spPr>
          <a:xfrm>
            <a:off x="342226" y="957609"/>
            <a:ext cx="6889299" cy="4401205"/>
          </a:xfrm>
          <a:prstGeom prst="rect">
            <a:avLst/>
          </a:prstGeom>
          <a:noFill/>
        </p:spPr>
        <p:txBody>
          <a:bodyPr wrap="square" rtlCol="0">
            <a:spAutoFit/>
          </a:bodyPr>
          <a:lstStyle/>
          <a:p>
            <a:r>
              <a:rPr lang="vi-VN" sz="2800" b="1" dirty="0">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panose="02020603050405020304" pitchFamily="18" charset="0"/>
                <a:cs typeface="Times New Roman" panose="02020603050405020304" pitchFamily="18" charset="0"/>
              </a:rPr>
              <a:t>Thế giới năm qua</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qua bao tai </a:t>
            </a:r>
            <a:r>
              <a:rPr lang="en-US" sz="2800" dirty="0" err="1">
                <a:latin typeface="Times New Roman" panose="02020603050405020304" pitchFamily="18" charset="0"/>
                <a:cs typeface="Times New Roman" panose="02020603050405020304" pitchFamily="18" charset="0"/>
              </a:rPr>
              <a:t>ương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khủng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khắp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tai, </a:t>
            </a:r>
            <a:r>
              <a:rPr lang="en-US" sz="2800" dirty="0" err="1">
                <a:latin typeface="Times New Roman" panose="02020603050405020304" pitchFamily="18" charset="0"/>
                <a:cs typeface="Times New Roman" panose="02020603050405020304" pitchFamily="18" charset="0"/>
              </a:rPr>
              <a:t>dịch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bệnh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mãi</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Tang </a:t>
            </a:r>
            <a:r>
              <a:rPr lang="en-US" sz="2800" dirty="0" err="1">
                <a:latin typeface="Times New Roman" panose="02020603050405020304" pitchFamily="18" charset="0"/>
                <a:cs typeface="Times New Roman" panose="02020603050405020304" pitchFamily="18" charset="0"/>
              </a:rPr>
              <a:t>tóc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Tay </a:t>
            </a:r>
            <a:r>
              <a:rPr lang="en-US" sz="2800" dirty="0" err="1">
                <a:latin typeface="Times New Roman" panose="02020603050405020304" pitchFamily="18" charset="0"/>
                <a:cs typeface="Times New Roman" panose="02020603050405020304" pitchFamily="18" charset="0"/>
              </a:rPr>
              <a:t>nắm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sẻ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Bao </a:t>
            </a:r>
            <a:r>
              <a:rPr lang="en-US" sz="2800" dirty="0" err="1">
                <a:latin typeface="Times New Roman" panose="02020603050405020304" pitchFamily="18" charset="0"/>
                <a:cs typeface="Times New Roman" panose="02020603050405020304" pitchFamily="18" charset="0"/>
              </a:rPr>
              <a:t>nhiêu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tan </a:t>
            </a:r>
            <a:r>
              <a:rPr lang="vi-VN" sz="2800" dirty="0">
                <a:latin typeface="Times New Roman" panose="02020603050405020304" pitchFamily="18" charset="0"/>
                <a:cs typeface="Times New Roman" panose="02020603050405020304" pitchFamily="18" charset="0"/>
              </a:rPr>
              <a:t>nhanh.</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Lương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Tuấn</a:t>
            </a:r>
            <a:r>
              <a:rPr lang="en-US" sz="2800" i="1" dirty="0">
                <a:latin typeface="Times New Roman" panose="02020603050405020304" pitchFamily="18" charset="0"/>
                <a:cs typeface="Times New Roman" panose="02020603050405020304" pitchFamily="18" charset="0"/>
              </a:rPr>
              <a:t>)</a:t>
            </a:r>
            <a:endParaRPr lang="zh-CN" altLang="en-US" sz="2800" i="1" dirty="0">
              <a:solidFill>
                <a:schemeClr val="bg1">
                  <a:lumMod val="50000"/>
                </a:schemeClr>
              </a:solidFill>
              <a:latin typeface="Times New Roman" panose="02020603050405020304" pitchFamily="18" charset="0"/>
              <a:cs typeface="Times New Roman" panose="02020603050405020304" pitchFamily="18" charset="0"/>
              <a:sym typeface="+mn-lt"/>
            </a:endParaRPr>
          </a:p>
        </p:txBody>
      </p:sp>
      <p:grpSp>
        <p:nvGrpSpPr>
          <p:cNvPr id="27" name="Group 26">
            <a:extLst>
              <a:ext uri="{FF2B5EF4-FFF2-40B4-BE49-F238E27FC236}">
                <a16:creationId xmlns:a16="http://schemas.microsoft.com/office/drawing/2014/main" id="{61F4D8AF-136E-22CE-81F7-0FC10A5984D8}"/>
              </a:ext>
            </a:extLst>
          </p:cNvPr>
          <p:cNvGrpSpPr/>
          <p:nvPr/>
        </p:nvGrpSpPr>
        <p:grpSpPr>
          <a:xfrm>
            <a:off x="7393433" y="4489440"/>
            <a:ext cx="4285686" cy="1642478"/>
            <a:chOff x="7482796" y="4289357"/>
            <a:chExt cx="4285686" cy="1642478"/>
          </a:xfrm>
        </p:grpSpPr>
        <p:pic>
          <p:nvPicPr>
            <p:cNvPr id="18" name="Picture 17">
              <a:extLst>
                <a:ext uri="{FF2B5EF4-FFF2-40B4-BE49-F238E27FC236}">
                  <a16:creationId xmlns:a16="http://schemas.microsoft.com/office/drawing/2014/main" id="{576B0096-BE64-6DE5-E561-161651ADB0BB}"/>
                </a:ext>
              </a:extLst>
            </p:cNvPr>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482796" y="4289357"/>
              <a:ext cx="4285686" cy="1642478"/>
            </a:xfrm>
            <a:prstGeom prst="rect">
              <a:avLst/>
            </a:prstGeom>
          </p:spPr>
        </p:pic>
        <p:sp>
          <p:nvSpPr>
            <p:cNvPr id="22" name="TextBox 21">
              <a:extLst>
                <a:ext uri="{FF2B5EF4-FFF2-40B4-BE49-F238E27FC236}">
                  <a16:creationId xmlns:a16="http://schemas.microsoft.com/office/drawing/2014/main" id="{9941475A-E587-8F02-A01E-C831934009BB}"/>
                </a:ext>
              </a:extLst>
            </p:cNvPr>
            <p:cNvSpPr txBox="1"/>
            <p:nvPr/>
          </p:nvSpPr>
          <p:spPr>
            <a:xfrm>
              <a:off x="7710076" y="5135759"/>
              <a:ext cx="3960621" cy="646331"/>
            </a:xfrm>
            <a:prstGeom prst="rect">
              <a:avLst/>
            </a:prstGeom>
            <a:noFill/>
          </p:spPr>
          <p:txBody>
            <a:bodyPr wrap="square">
              <a:spAutoFit/>
            </a:bodyPr>
            <a:lstStyle/>
            <a:p>
              <a:pPr algn="just">
                <a:spcAft>
                  <a:spcPts val="800"/>
                </a:spcAft>
                <a:tabLst>
                  <a:tab pos="457200" algn="l"/>
                </a:tabLst>
              </a:pPr>
              <a:r>
                <a:rPr lang="vi-VN"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2.  Trong bài thơ này, tác giả đã sử dụng những loại vần nào?</a:t>
              </a:r>
              <a:endParaRPr lang="en-VN"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AEB977F9-602A-1EE2-1132-9F68F23C1EA3}"/>
                </a:ext>
              </a:extLst>
            </p:cNvPr>
            <p:cNvSpPr txBox="1"/>
            <p:nvPr/>
          </p:nvSpPr>
          <p:spPr>
            <a:xfrm>
              <a:off x="7700542" y="4432648"/>
              <a:ext cx="3979690" cy="748923"/>
            </a:xfrm>
            <a:prstGeom prst="rect">
              <a:avLst/>
            </a:prstGeom>
            <a:noFill/>
          </p:spPr>
          <p:txBody>
            <a:bodyPr wrap="square">
              <a:spAutoFit/>
            </a:bodyPr>
            <a:lstStyle/>
            <a:p>
              <a:pPr lvl="0" algn="just">
                <a:spcAft>
                  <a:spcPts val="800"/>
                </a:spcAft>
                <a:tabLst>
                  <a:tab pos="457200" algn="l"/>
                </a:tabLst>
              </a:pPr>
              <a:r>
                <a:rPr lang="vi-VN"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Theo em</a:t>
              </a:r>
            </a:p>
            <a:p>
              <a:pPr lvl="0" algn="just">
                <a:spcAft>
                  <a:spcPts val="800"/>
                </a:spcAft>
                <a:tabLst>
                  <a:tab pos="457200" algn="l"/>
                </a:tabLst>
              </a:pPr>
              <a:r>
                <a:rPr lang="vi-VN" i="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1. </a:t>
              </a:r>
              <a:r>
                <a:rPr lang="vi-VN"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Bài thơ được viết theo thể thơ nào?</a:t>
              </a:r>
              <a:endParaRPr lang="en-VN" sz="1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1912365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checkerboard(across)">
                                      <p:cBhvr>
                                        <p:cTn id="12" dur="500"/>
                                        <p:tgtEl>
                                          <p:spTgt spid="28"/>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a:extLst>
              <a:ext uri="{FF2B5EF4-FFF2-40B4-BE49-F238E27FC236}">
                <a16:creationId xmlns:a16="http://schemas.microsoft.com/office/drawing/2014/main" id="{5721FC75-7CC3-4EF9-883E-52078F6854BC}"/>
              </a:ext>
            </a:extLst>
          </p:cNvPr>
          <p:cNvGrpSpPr/>
          <p:nvPr/>
        </p:nvGrpSpPr>
        <p:grpSpPr>
          <a:xfrm>
            <a:off x="0" y="35112"/>
            <a:ext cx="874304" cy="786472"/>
            <a:chOff x="6818812" y="2162158"/>
            <a:chExt cx="1038497" cy="934170"/>
          </a:xfrm>
        </p:grpSpPr>
        <p:pic>
          <p:nvPicPr>
            <p:cNvPr id="13" name="图片 12">
              <a:extLst>
                <a:ext uri="{FF2B5EF4-FFF2-40B4-BE49-F238E27FC236}">
                  <a16:creationId xmlns:a16="http://schemas.microsoft.com/office/drawing/2014/main" id="{7902552C-657F-4F90-81F3-82CB63A422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14" name="文本框 13">
              <a:extLst>
                <a:ext uri="{FF2B5EF4-FFF2-40B4-BE49-F238E27FC236}">
                  <a16:creationId xmlns:a16="http://schemas.microsoft.com/office/drawing/2014/main" id="{7B38970B-1E38-4095-B780-1D3CA3D13200}"/>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II</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grpSp>
      <p:sp>
        <p:nvSpPr>
          <p:cNvPr id="15" name="文本框 14">
            <a:extLst>
              <a:ext uri="{FF2B5EF4-FFF2-40B4-BE49-F238E27FC236}">
                <a16:creationId xmlns:a16="http://schemas.microsoft.com/office/drawing/2014/main" id="{CD6BF381-A719-4384-851C-0BF5DEF477F8}"/>
              </a:ext>
            </a:extLst>
          </p:cNvPr>
          <p:cNvSpPr txBox="1"/>
          <p:nvPr/>
        </p:nvSpPr>
        <p:spPr>
          <a:xfrm>
            <a:off x="811725" y="67072"/>
            <a:ext cx="6889299" cy="615521"/>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algn="l"/>
            <a:r>
              <a:rPr lang="vi-VN" altLang="zh-CN" sz="32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rPr>
              <a:t>Hướng dẫn phân tích kiểu văn bản</a:t>
            </a:r>
            <a:endParaRPr lang="zh-CN" altLang="en-US" sz="32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endParaRPr>
          </a:p>
        </p:txBody>
      </p:sp>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
        <p:nvSpPr>
          <p:cNvPr id="9" name="Rounded Rectangle 8">
            <a:extLst>
              <a:ext uri="{FF2B5EF4-FFF2-40B4-BE49-F238E27FC236}">
                <a16:creationId xmlns:a16="http://schemas.microsoft.com/office/drawing/2014/main" id="{394C3DE6-8BAD-86DC-6F0D-18DA12A153AF}"/>
              </a:ext>
            </a:extLst>
          </p:cNvPr>
          <p:cNvSpPr/>
          <p:nvPr/>
        </p:nvSpPr>
        <p:spPr>
          <a:xfrm>
            <a:off x="128557" y="804468"/>
            <a:ext cx="6240685" cy="4629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VN"/>
          </a:p>
        </p:txBody>
      </p:sp>
      <p:sp>
        <p:nvSpPr>
          <p:cNvPr id="10" name="TextBox 40">
            <a:extLst>
              <a:ext uri="{FF2B5EF4-FFF2-40B4-BE49-F238E27FC236}">
                <a16:creationId xmlns:a16="http://schemas.microsoft.com/office/drawing/2014/main" id="{B503F6FC-19BE-9389-F12C-0C63B25A68FD}"/>
              </a:ext>
            </a:extLst>
          </p:cNvPr>
          <p:cNvSpPr txBox="1"/>
          <p:nvPr/>
        </p:nvSpPr>
        <p:spPr>
          <a:xfrm>
            <a:off x="278621" y="804468"/>
            <a:ext cx="6889299" cy="4401205"/>
          </a:xfrm>
          <a:prstGeom prst="rect">
            <a:avLst/>
          </a:prstGeom>
          <a:noFill/>
        </p:spPr>
        <p:txBody>
          <a:bodyPr wrap="square" rtlCol="0">
            <a:spAutoFit/>
          </a:bodyPr>
          <a:lstStyle/>
          <a:p>
            <a:r>
              <a:rPr lang="vi-VN" sz="2800" b="1" dirty="0">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panose="02020603050405020304" pitchFamily="18" charset="0"/>
                <a:cs typeface="Times New Roman" panose="02020603050405020304" pitchFamily="18" charset="0"/>
              </a:rPr>
              <a:t>Thế giới năm qua</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qua bao tai </a:t>
            </a:r>
            <a:r>
              <a:rPr lang="en-US" sz="2800" dirty="0" err="1">
                <a:latin typeface="Times New Roman" panose="02020603050405020304" pitchFamily="18" charset="0"/>
                <a:cs typeface="Times New Roman" panose="02020603050405020304" pitchFamily="18" charset="0"/>
              </a:rPr>
              <a:t>ương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khủng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khắp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tai, </a:t>
            </a:r>
            <a:r>
              <a:rPr lang="en-US" sz="2800" dirty="0" err="1">
                <a:latin typeface="Times New Roman" panose="02020603050405020304" pitchFamily="18" charset="0"/>
                <a:cs typeface="Times New Roman" panose="02020603050405020304" pitchFamily="18" charset="0"/>
              </a:rPr>
              <a:t>dịch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bệnh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mãi</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Tang </a:t>
            </a:r>
            <a:r>
              <a:rPr lang="en-US" sz="2800" dirty="0" err="1">
                <a:latin typeface="Times New Roman" panose="02020603050405020304" pitchFamily="18" charset="0"/>
                <a:cs typeface="Times New Roman" panose="02020603050405020304" pitchFamily="18" charset="0"/>
              </a:rPr>
              <a:t>tóc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Tay </a:t>
            </a:r>
            <a:r>
              <a:rPr lang="en-US" sz="2800" dirty="0" err="1">
                <a:latin typeface="Times New Roman" panose="02020603050405020304" pitchFamily="18" charset="0"/>
                <a:cs typeface="Times New Roman" panose="02020603050405020304" pitchFamily="18" charset="0"/>
              </a:rPr>
              <a:t>nắm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sẻ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Bao </a:t>
            </a:r>
            <a:r>
              <a:rPr lang="en-US" sz="2800" dirty="0" err="1">
                <a:latin typeface="Times New Roman" panose="02020603050405020304" pitchFamily="18" charset="0"/>
                <a:cs typeface="Times New Roman" panose="02020603050405020304" pitchFamily="18" charset="0"/>
              </a:rPr>
              <a:t>nhiêu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tan </a:t>
            </a:r>
            <a:r>
              <a:rPr lang="vi-VN" sz="2800" dirty="0">
                <a:latin typeface="Times New Roman" panose="02020603050405020304" pitchFamily="18" charset="0"/>
                <a:cs typeface="Times New Roman" panose="02020603050405020304" pitchFamily="18" charset="0"/>
              </a:rPr>
              <a:t>nhanh.</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Lương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Tuấn</a:t>
            </a:r>
            <a:r>
              <a:rPr lang="en-US" sz="2800" i="1" dirty="0">
                <a:latin typeface="Times New Roman" panose="02020603050405020304" pitchFamily="18" charset="0"/>
                <a:cs typeface="Times New Roman" panose="02020603050405020304" pitchFamily="18" charset="0"/>
              </a:rPr>
              <a:t>)</a:t>
            </a:r>
            <a:endParaRPr lang="zh-CN" altLang="en-US" sz="2800" i="1" dirty="0">
              <a:solidFill>
                <a:schemeClr val="bg1">
                  <a:lumMod val="50000"/>
                </a:schemeClr>
              </a:solidFill>
              <a:latin typeface="Times New Roman" panose="02020603050405020304" pitchFamily="18" charset="0"/>
              <a:cs typeface="Times New Roman" panose="02020603050405020304" pitchFamily="18" charset="0"/>
              <a:sym typeface="+mn-lt"/>
            </a:endParaRPr>
          </a:p>
        </p:txBody>
      </p:sp>
      <p:grpSp>
        <p:nvGrpSpPr>
          <p:cNvPr id="25" name="Group 24">
            <a:extLst>
              <a:ext uri="{FF2B5EF4-FFF2-40B4-BE49-F238E27FC236}">
                <a16:creationId xmlns:a16="http://schemas.microsoft.com/office/drawing/2014/main" id="{FE9022C2-D59F-B923-74C6-C8566ADD3B43}"/>
              </a:ext>
            </a:extLst>
          </p:cNvPr>
          <p:cNvGrpSpPr/>
          <p:nvPr/>
        </p:nvGrpSpPr>
        <p:grpSpPr>
          <a:xfrm>
            <a:off x="8046558" y="1002219"/>
            <a:ext cx="2449770" cy="448718"/>
            <a:chOff x="8046558" y="1002219"/>
            <a:chExt cx="2449770" cy="448718"/>
          </a:xfrm>
        </p:grpSpPr>
        <p:sp>
          <p:nvSpPr>
            <p:cNvPr id="2" name="Rounded Rectangle 1">
              <a:extLst>
                <a:ext uri="{FF2B5EF4-FFF2-40B4-BE49-F238E27FC236}">
                  <a16:creationId xmlns:a16="http://schemas.microsoft.com/office/drawing/2014/main" id="{F744E105-0282-2A1C-BACE-10D8E2C0CB64}"/>
                </a:ext>
              </a:extLst>
            </p:cNvPr>
            <p:cNvSpPr/>
            <p:nvPr/>
          </p:nvSpPr>
          <p:spPr>
            <a:xfrm>
              <a:off x="8046558" y="1002219"/>
              <a:ext cx="2449770" cy="448718"/>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TextBox 2">
              <a:extLst>
                <a:ext uri="{FF2B5EF4-FFF2-40B4-BE49-F238E27FC236}">
                  <a16:creationId xmlns:a16="http://schemas.microsoft.com/office/drawing/2014/main" id="{6806BFEF-8D79-CE5B-C7CB-8F5AB8E54CD2}"/>
                </a:ext>
              </a:extLst>
            </p:cNvPr>
            <p:cNvSpPr txBox="1"/>
            <p:nvPr/>
          </p:nvSpPr>
          <p:spPr>
            <a:xfrm>
              <a:off x="8455433" y="1027447"/>
              <a:ext cx="1854517" cy="390684"/>
            </a:xfrm>
            <a:prstGeom prst="rect">
              <a:avLst/>
            </a:prstGeom>
            <a:noFill/>
          </p:spPr>
          <p:txBody>
            <a:bodyPr wrap="square">
              <a:spAutoFit/>
            </a:bodyPr>
            <a:lstStyle/>
            <a:p>
              <a:pPr algn="just">
                <a:lnSpc>
                  <a:spcPct val="115000"/>
                </a:lnSpc>
                <a:spcAft>
                  <a:spcPts val="800"/>
                </a:spcAft>
              </a:pP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1800" b="1" kern="1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effectLst/>
                  <a:latin typeface="Times New Roman" panose="02020603050405020304" pitchFamily="18" charset="0"/>
                  <a:ea typeface="Calibri" panose="020F0502020204030204" pitchFamily="34" charset="0"/>
                  <a:cs typeface="Times New Roman" panose="02020603050405020304" pitchFamily="18" charset="0"/>
                </a:rPr>
                <a:t>thuật</a:t>
              </a:r>
              <a:endParaRPr lang="en-VN"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5" name="TextBox 4">
            <a:extLst>
              <a:ext uri="{FF2B5EF4-FFF2-40B4-BE49-F238E27FC236}">
                <a16:creationId xmlns:a16="http://schemas.microsoft.com/office/drawing/2014/main" id="{7532346C-B851-063B-9753-F693C3BD2624}"/>
              </a:ext>
            </a:extLst>
          </p:cNvPr>
          <p:cNvSpPr txBox="1"/>
          <p:nvPr/>
        </p:nvSpPr>
        <p:spPr>
          <a:xfrm>
            <a:off x="6604810" y="1563669"/>
            <a:ext cx="5351622" cy="2588401"/>
          </a:xfrm>
          <a:prstGeom prst="rect">
            <a:avLst/>
          </a:prstGeom>
          <a:noFill/>
        </p:spPr>
        <p:txBody>
          <a:bodyPr wrap="square">
            <a:spAutoFit/>
          </a:bodyPr>
          <a:lstStyle/>
          <a:p>
            <a:pPr marL="342900" lvl="0" indent="-342900" algn="just">
              <a:lnSpc>
                <a:spcPct val="115000"/>
              </a:lnSpc>
              <a:spcAft>
                <a:spcPts val="800"/>
              </a:spcAft>
              <a:buFont typeface="Wingdings" pitchFamily="2" charset="2"/>
              <a:buChar char=""/>
              <a:tabLst>
                <a:tab pos="457200" algn="l"/>
              </a:tabLst>
            </a:pPr>
            <a:r>
              <a:rPr lang="vi-VN" sz="1800" kern="100" dirty="0">
                <a:effectLst/>
                <a:latin typeface="Times New Roman" panose="02020603050405020304" pitchFamily="18" charset="0"/>
                <a:ea typeface="Calibri" panose="020F0502020204030204" pitchFamily="34" charset="0"/>
                <a:cs typeface="Times New Roman" panose="02020603050405020304" pitchFamily="18" charset="0"/>
              </a:rPr>
              <a:t>Hình ảnh: chiến tranh, khủng bố, thiên tai, dịch bệnh, tang tóc, đoàn kết, nắm tay, tình thương, chia sẻ, …</a:t>
            </a:r>
            <a:endParaRPr lang="en-VN" sz="1400" kern="1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spcAft>
                <a:spcPts val="800"/>
              </a:spcAft>
              <a:tabLst>
                <a:tab pos="457200" algn="l"/>
              </a:tabLst>
            </a:pPr>
            <a:r>
              <a:rPr lang="vi-VN" sz="1800" kern="100" dirty="0">
                <a:effectLst/>
                <a:latin typeface="Times New Roman" panose="02020603050405020304" pitchFamily="18" charset="0"/>
                <a:ea typeface="Calibri" panose="020F0502020204030204" pitchFamily="34" charset="0"/>
                <a:cs typeface="Times New Roman" panose="02020603050405020304" pitchFamily="18" charset="0"/>
              </a:rPr>
              <a:t>=&gt; hình ảnh gợi cảm, sinh động, thể hiện sự liên tưởng bất ngờ thú vị.</a:t>
            </a:r>
            <a:endParaRPr lang="en-VN"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Wingdings" pitchFamily="2" charset="2"/>
              <a:buChar char=""/>
              <a:tabLst>
                <a:tab pos="457200" algn="l"/>
              </a:tabLst>
            </a:pP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vi-VN" sz="1800" kern="100" dirty="0">
                <a:effectLst/>
                <a:latin typeface="Times New Roman" panose="02020603050405020304" pitchFamily="18" charset="0"/>
                <a:ea typeface="Calibri" panose="020F0502020204030204" pitchFamily="34" charset="0"/>
                <a:cs typeface="Times New Roman" panose="02020603050405020304" pitchFamily="18" charset="0"/>
              </a:rPr>
              <a:t> láy</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so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sánh</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ẩn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dụ</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VN" sz="1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Times New Roman" panose="02020603050405020304" pitchFamily="18" charset="0"/>
                <a:ea typeface="Calibri" panose="020F0502020204030204" pitchFamily="34" charset="0"/>
              </a:rPr>
              <a:t>=&gt; </a:t>
            </a:r>
            <a:r>
              <a:rPr lang="en-US" sz="1800" dirty="0" err="1">
                <a:effectLst/>
                <a:latin typeface="Times New Roman" panose="02020603050405020304" pitchFamily="18" charset="0"/>
                <a:ea typeface="Calibri" panose="020F0502020204030204" pitchFamily="34" charset="0"/>
              </a:rPr>
              <a:t>thể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nhiên</a:t>
            </a:r>
            <a:r>
              <a:rPr lang="en-US" sz="1800" dirty="0">
                <a:effectLst/>
                <a:latin typeface="Times New Roman" panose="02020603050405020304" pitchFamily="18" charset="0"/>
                <a:ea typeface="Calibri" panose="020F0502020204030204" pitchFamily="34" charset="0"/>
              </a:rPr>
              <a:t>.</a:t>
            </a:r>
            <a:r>
              <a:rPr lang="en-VN" dirty="0">
                <a:effectLst/>
              </a:rPr>
              <a:t> </a:t>
            </a:r>
            <a:endParaRPr lang="en-VN" dirty="0"/>
          </a:p>
        </p:txBody>
      </p:sp>
      <p:pic>
        <p:nvPicPr>
          <p:cNvPr id="20" name="Picture 19">
            <a:extLst>
              <a:ext uri="{FF2B5EF4-FFF2-40B4-BE49-F238E27FC236}">
                <a16:creationId xmlns:a16="http://schemas.microsoft.com/office/drawing/2014/main" id="{2C096E82-E3C2-5E10-AB9B-7F6C5D248B7E}"/>
              </a:ext>
            </a:extLst>
          </p:cNvPr>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659472" y="4489440"/>
            <a:ext cx="5532527" cy="1642478"/>
          </a:xfrm>
          <a:prstGeom prst="rect">
            <a:avLst/>
          </a:prstGeom>
        </p:spPr>
      </p:pic>
      <p:sp>
        <p:nvSpPr>
          <p:cNvPr id="24" name="TextBox 23">
            <a:extLst>
              <a:ext uri="{FF2B5EF4-FFF2-40B4-BE49-F238E27FC236}">
                <a16:creationId xmlns:a16="http://schemas.microsoft.com/office/drawing/2014/main" id="{F8BE44C4-872F-EA01-332A-A6BC71FB812D}"/>
              </a:ext>
            </a:extLst>
          </p:cNvPr>
          <p:cNvSpPr txBox="1"/>
          <p:nvPr/>
        </p:nvSpPr>
        <p:spPr>
          <a:xfrm>
            <a:off x="7010817" y="4805692"/>
            <a:ext cx="5019646" cy="1027782"/>
          </a:xfrm>
          <a:prstGeom prst="rect">
            <a:avLst/>
          </a:prstGeom>
          <a:noFill/>
        </p:spPr>
        <p:txBody>
          <a:bodyPr wrap="square">
            <a:spAutoFit/>
          </a:bodyPr>
          <a:lstStyle/>
          <a:p>
            <a:pPr lvl="0" algn="just">
              <a:lnSpc>
                <a:spcPct val="115000"/>
              </a:lnSpc>
              <a:spcAft>
                <a:spcPts val="800"/>
              </a:spcAft>
              <a:tabLst>
                <a:tab pos="457200" algn="l"/>
              </a:tabLst>
            </a:pPr>
            <a:r>
              <a:rPr lang="vi-VN"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Theo em, để miêu tả được bức tranh sống động của thế giới trong một năm qua, tác giả đã dùng những hình ảnh và các biện pháp nghệ thuật nào?</a:t>
            </a:r>
            <a:endParaRPr lang="en-VN" sz="1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764200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par>
                                <p:cTn id="8" presetID="3"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linds(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linds(horizontal)">
                                      <p:cBhvr>
                                        <p:cTn id="15" dur="500"/>
                                        <p:tgtEl>
                                          <p:spTgt spid="2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85237BD7-4051-4635-9843-F09952B3FC2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303520"/>
            <a:ext cx="12192000" cy="1554480"/>
          </a:xfrm>
          <a:prstGeom prst="rect">
            <a:avLst/>
          </a:prstGeom>
        </p:spPr>
      </p:pic>
      <p:grpSp>
        <p:nvGrpSpPr>
          <p:cNvPr id="12" name="组合 11">
            <a:extLst>
              <a:ext uri="{FF2B5EF4-FFF2-40B4-BE49-F238E27FC236}">
                <a16:creationId xmlns:a16="http://schemas.microsoft.com/office/drawing/2014/main" id="{5721FC75-7CC3-4EF9-883E-52078F6854BC}"/>
              </a:ext>
            </a:extLst>
          </p:cNvPr>
          <p:cNvGrpSpPr/>
          <p:nvPr/>
        </p:nvGrpSpPr>
        <p:grpSpPr>
          <a:xfrm>
            <a:off x="52922" y="38380"/>
            <a:ext cx="874304" cy="786472"/>
            <a:chOff x="6818812" y="2162158"/>
            <a:chExt cx="1038497" cy="934170"/>
          </a:xfrm>
        </p:grpSpPr>
        <p:pic>
          <p:nvPicPr>
            <p:cNvPr id="13" name="图片 12">
              <a:extLst>
                <a:ext uri="{FF2B5EF4-FFF2-40B4-BE49-F238E27FC236}">
                  <a16:creationId xmlns:a16="http://schemas.microsoft.com/office/drawing/2014/main" id="{7902552C-657F-4F90-81F3-82CB63A422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14" name="文本框 13">
              <a:extLst>
                <a:ext uri="{FF2B5EF4-FFF2-40B4-BE49-F238E27FC236}">
                  <a16:creationId xmlns:a16="http://schemas.microsoft.com/office/drawing/2014/main" id="{7B38970B-1E38-4095-B780-1D3CA3D13200}"/>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II</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grpSp>
      <p:sp>
        <p:nvSpPr>
          <p:cNvPr id="15" name="文本框 14">
            <a:extLst>
              <a:ext uri="{FF2B5EF4-FFF2-40B4-BE49-F238E27FC236}">
                <a16:creationId xmlns:a16="http://schemas.microsoft.com/office/drawing/2014/main" id="{CD6BF381-A719-4384-851C-0BF5DEF477F8}"/>
              </a:ext>
            </a:extLst>
          </p:cNvPr>
          <p:cNvSpPr txBox="1"/>
          <p:nvPr/>
        </p:nvSpPr>
        <p:spPr>
          <a:xfrm>
            <a:off x="883235" y="87618"/>
            <a:ext cx="6889299" cy="615521"/>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algn="l"/>
            <a:r>
              <a:rPr lang="vi-VN" altLang="zh-CN" sz="32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rPr>
              <a:t>Hướng dẫn phân tích kiểu văn bản</a:t>
            </a:r>
            <a:endParaRPr lang="zh-CN" altLang="en-US" sz="32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endParaRPr>
          </a:p>
        </p:txBody>
      </p:sp>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
        <p:nvSpPr>
          <p:cNvPr id="9" name="Rounded Rectangle 8">
            <a:extLst>
              <a:ext uri="{FF2B5EF4-FFF2-40B4-BE49-F238E27FC236}">
                <a16:creationId xmlns:a16="http://schemas.microsoft.com/office/drawing/2014/main" id="{394C3DE6-8BAD-86DC-6F0D-18DA12A153AF}"/>
              </a:ext>
            </a:extLst>
          </p:cNvPr>
          <p:cNvSpPr/>
          <p:nvPr/>
        </p:nvSpPr>
        <p:spPr>
          <a:xfrm>
            <a:off x="321699" y="871328"/>
            <a:ext cx="6240685" cy="4629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VN"/>
          </a:p>
        </p:txBody>
      </p:sp>
      <p:sp>
        <p:nvSpPr>
          <p:cNvPr id="10" name="TextBox 40">
            <a:extLst>
              <a:ext uri="{FF2B5EF4-FFF2-40B4-BE49-F238E27FC236}">
                <a16:creationId xmlns:a16="http://schemas.microsoft.com/office/drawing/2014/main" id="{B503F6FC-19BE-9389-F12C-0C63B25A68FD}"/>
              </a:ext>
            </a:extLst>
          </p:cNvPr>
          <p:cNvSpPr txBox="1"/>
          <p:nvPr/>
        </p:nvSpPr>
        <p:spPr>
          <a:xfrm>
            <a:off x="438806" y="882236"/>
            <a:ext cx="6340749" cy="4401205"/>
          </a:xfrm>
          <a:prstGeom prst="rect">
            <a:avLst/>
          </a:prstGeom>
          <a:noFill/>
        </p:spPr>
        <p:txBody>
          <a:bodyPr wrap="square" rtlCol="0">
            <a:spAutoFit/>
          </a:bodyPr>
          <a:lstStyle/>
          <a:p>
            <a:r>
              <a:rPr lang="vi-VN" sz="2800" b="1" dirty="0">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panose="02020603050405020304" pitchFamily="18" charset="0"/>
                <a:cs typeface="Times New Roman" panose="02020603050405020304" pitchFamily="18" charset="0"/>
              </a:rPr>
              <a:t>Thế giới năm qua</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qua bao tai </a:t>
            </a:r>
            <a:r>
              <a:rPr lang="en-US" sz="2800" dirty="0" err="1">
                <a:latin typeface="Times New Roman" panose="02020603050405020304" pitchFamily="18" charset="0"/>
                <a:cs typeface="Times New Roman" panose="02020603050405020304" pitchFamily="18" charset="0"/>
              </a:rPr>
              <a:t>ương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khủng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khắp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tai, </a:t>
            </a:r>
            <a:r>
              <a:rPr lang="en-US" sz="2800" dirty="0" err="1">
                <a:latin typeface="Times New Roman" panose="02020603050405020304" pitchFamily="18" charset="0"/>
                <a:cs typeface="Times New Roman" panose="02020603050405020304" pitchFamily="18" charset="0"/>
              </a:rPr>
              <a:t>dịch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bệnh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mãi</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Tang </a:t>
            </a:r>
            <a:r>
              <a:rPr lang="en-US" sz="2800" dirty="0" err="1">
                <a:latin typeface="Times New Roman" panose="02020603050405020304" pitchFamily="18" charset="0"/>
                <a:cs typeface="Times New Roman" panose="02020603050405020304" pitchFamily="18" charset="0"/>
              </a:rPr>
              <a:t>tóc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Tay </a:t>
            </a:r>
            <a:r>
              <a:rPr lang="en-US" sz="2800" dirty="0" err="1">
                <a:latin typeface="Times New Roman" panose="02020603050405020304" pitchFamily="18" charset="0"/>
                <a:cs typeface="Times New Roman" panose="02020603050405020304" pitchFamily="18" charset="0"/>
              </a:rPr>
              <a:t>nắm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sẻ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Bao </a:t>
            </a:r>
            <a:r>
              <a:rPr lang="en-US" sz="2800" dirty="0" err="1">
                <a:latin typeface="Times New Roman" panose="02020603050405020304" pitchFamily="18" charset="0"/>
                <a:cs typeface="Times New Roman" panose="02020603050405020304" pitchFamily="18" charset="0"/>
              </a:rPr>
              <a:t>nhiêu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tan </a:t>
            </a:r>
            <a:r>
              <a:rPr lang="vi-VN" sz="2800" dirty="0">
                <a:latin typeface="Times New Roman" panose="02020603050405020304" pitchFamily="18" charset="0"/>
                <a:cs typeface="Times New Roman" panose="02020603050405020304" pitchFamily="18" charset="0"/>
              </a:rPr>
              <a:t>nhanh.</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Lương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Tuấn</a:t>
            </a:r>
            <a:r>
              <a:rPr lang="en-US" sz="2800" i="1" dirty="0">
                <a:latin typeface="Times New Roman" panose="02020603050405020304" pitchFamily="18" charset="0"/>
                <a:cs typeface="Times New Roman" panose="02020603050405020304" pitchFamily="18" charset="0"/>
              </a:rPr>
              <a:t>)</a:t>
            </a:r>
            <a:endParaRPr lang="zh-CN" altLang="en-US" sz="2800" i="1" dirty="0">
              <a:solidFill>
                <a:schemeClr val="bg1">
                  <a:lumMod val="50000"/>
                </a:schemeClr>
              </a:solidFill>
              <a:latin typeface="Times New Roman" panose="02020603050405020304" pitchFamily="18" charset="0"/>
              <a:cs typeface="Times New Roman" panose="02020603050405020304" pitchFamily="18" charset="0"/>
              <a:sym typeface="+mn-lt"/>
            </a:endParaRPr>
          </a:p>
        </p:txBody>
      </p:sp>
      <p:sp>
        <p:nvSpPr>
          <p:cNvPr id="4" name="Rounded Rectangle 3">
            <a:extLst>
              <a:ext uri="{FF2B5EF4-FFF2-40B4-BE49-F238E27FC236}">
                <a16:creationId xmlns:a16="http://schemas.microsoft.com/office/drawing/2014/main" id="{26C57FCA-BD48-1FE9-7BF5-3D713B5824FB}"/>
              </a:ext>
            </a:extLst>
          </p:cNvPr>
          <p:cNvSpPr/>
          <p:nvPr/>
        </p:nvSpPr>
        <p:spPr>
          <a:xfrm>
            <a:off x="8406847" y="1212500"/>
            <a:ext cx="2204085" cy="448718"/>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6" name="TextBox 5">
            <a:extLst>
              <a:ext uri="{FF2B5EF4-FFF2-40B4-BE49-F238E27FC236}">
                <a16:creationId xmlns:a16="http://schemas.microsoft.com/office/drawing/2014/main" id="{DEF3E1B9-6C94-3D25-9C72-74C328652073}"/>
              </a:ext>
            </a:extLst>
          </p:cNvPr>
          <p:cNvSpPr txBox="1"/>
          <p:nvPr/>
        </p:nvSpPr>
        <p:spPr>
          <a:xfrm>
            <a:off x="8681868" y="1225212"/>
            <a:ext cx="1826195" cy="390684"/>
          </a:xfrm>
          <a:prstGeom prst="rect">
            <a:avLst/>
          </a:prstGeom>
          <a:noFill/>
        </p:spPr>
        <p:txBody>
          <a:bodyPr wrap="square">
            <a:spAutoFit/>
          </a:bodyPr>
          <a:lstStyle/>
          <a:p>
            <a:pPr algn="just">
              <a:lnSpc>
                <a:spcPct val="115000"/>
              </a:lnSpc>
              <a:spcAft>
                <a:spcPts val="800"/>
              </a:spcAft>
            </a:pP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3. </a:t>
            </a:r>
            <a:r>
              <a:rPr lang="en-US" sz="1800" b="1" kern="1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 dung</a:t>
            </a:r>
            <a:endParaRPr lang="en-VN"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92B79EDC-7404-4741-43CF-2B9F8B223A89}"/>
              </a:ext>
            </a:extLst>
          </p:cNvPr>
          <p:cNvSpPr txBox="1"/>
          <p:nvPr/>
        </p:nvSpPr>
        <p:spPr>
          <a:xfrm>
            <a:off x="6909011" y="1789462"/>
            <a:ext cx="4936362" cy="1027782"/>
          </a:xfrm>
          <a:prstGeom prst="rect">
            <a:avLst/>
          </a:prstGeom>
          <a:noFill/>
        </p:spPr>
        <p:txBody>
          <a:bodyPr wrap="square">
            <a:spAutoFit/>
          </a:bodyPr>
          <a:lstStyle/>
          <a:p>
            <a:pPr marL="342900" lvl="0" indent="-342900" algn="just">
              <a:lnSpc>
                <a:spcPct val="115000"/>
              </a:lnSpc>
              <a:spcAft>
                <a:spcPts val="800"/>
              </a:spcAft>
              <a:buFont typeface="Wingdings" pitchFamily="2" charset="2"/>
              <a:buChar char=""/>
              <a:tabLst>
                <a:tab pos="457200" algn="l"/>
              </a:tabLst>
            </a:pPr>
            <a:r>
              <a:rPr lang="vi-VN" sz="1800" kern="100" dirty="0">
                <a:effectLst/>
                <a:latin typeface="Times New Roman" panose="02020603050405020304" pitchFamily="18" charset="0"/>
                <a:ea typeface="Calibri" panose="020F0502020204030204" pitchFamily="34" charset="0"/>
                <a:cs typeface="Times New Roman" panose="02020603050405020304" pitchFamily="18" charset="0"/>
              </a:rPr>
              <a:t>Bài thơ thể hiện cảm xúc của tác giả trước những biến cố mà thế giới phải gánh chịu và cách mà chúng ta vượt qua nó.</a:t>
            </a:r>
            <a:endParaRPr lang="en-VN"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9" name="Group 18">
            <a:extLst>
              <a:ext uri="{FF2B5EF4-FFF2-40B4-BE49-F238E27FC236}">
                <a16:creationId xmlns:a16="http://schemas.microsoft.com/office/drawing/2014/main" id="{97CA0950-DA1D-3504-EB05-7E9B1E0AF063}"/>
              </a:ext>
            </a:extLst>
          </p:cNvPr>
          <p:cNvGrpSpPr/>
          <p:nvPr/>
        </p:nvGrpSpPr>
        <p:grpSpPr>
          <a:xfrm>
            <a:off x="6679491" y="3820060"/>
            <a:ext cx="5532527" cy="1642478"/>
            <a:chOff x="6679491" y="3820060"/>
            <a:chExt cx="5532527" cy="1642478"/>
          </a:xfrm>
        </p:grpSpPr>
        <p:pic>
          <p:nvPicPr>
            <p:cNvPr id="8" name="Picture 7">
              <a:extLst>
                <a:ext uri="{FF2B5EF4-FFF2-40B4-BE49-F238E27FC236}">
                  <a16:creationId xmlns:a16="http://schemas.microsoft.com/office/drawing/2014/main" id="{61DE9399-903C-2CE8-CEC3-AC12275AD0BF}"/>
                </a:ext>
              </a:extLst>
            </p:cNvPr>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679491" y="3820060"/>
              <a:ext cx="5532527" cy="1642478"/>
            </a:xfrm>
            <a:prstGeom prst="rect">
              <a:avLst/>
            </a:prstGeom>
          </p:spPr>
        </p:pic>
        <p:sp>
          <p:nvSpPr>
            <p:cNvPr id="18" name="TextBox 17">
              <a:extLst>
                <a:ext uri="{FF2B5EF4-FFF2-40B4-BE49-F238E27FC236}">
                  <a16:creationId xmlns:a16="http://schemas.microsoft.com/office/drawing/2014/main" id="{087B6921-0C2F-469B-74E9-BC24AC45DD35}"/>
                </a:ext>
              </a:extLst>
            </p:cNvPr>
            <p:cNvSpPr txBox="1"/>
            <p:nvPr/>
          </p:nvSpPr>
          <p:spPr>
            <a:xfrm>
              <a:off x="6933939" y="3925876"/>
              <a:ext cx="4936362" cy="1346331"/>
            </a:xfrm>
            <a:prstGeom prst="rect">
              <a:avLst/>
            </a:prstGeom>
            <a:noFill/>
          </p:spPr>
          <p:txBody>
            <a:bodyPr wrap="square">
              <a:spAutoFit/>
            </a:bodyPr>
            <a:lstStyle/>
            <a:p>
              <a:pPr lvl="0" algn="just">
                <a:lnSpc>
                  <a:spcPct val="115000"/>
                </a:lnSpc>
                <a:spcAft>
                  <a:spcPts val="800"/>
                </a:spcAft>
                <a:tabLst>
                  <a:tab pos="457200" algn="l"/>
                </a:tabLst>
              </a:pPr>
              <a:r>
                <a:rPr lang="vi-VN"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Làm thơ không phải là chỉ miêu tả sự vật, hiện tượng mà còn phải thể hiện cảm xúc mới lạ, thú vị về cuộc sống. Bài thơ đã đáp ứng được  yêu cầu này hay chưa? Vì sao?</a:t>
              </a:r>
              <a:endParaRPr lang="en-VN" sz="1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0981487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a:extLst>
              <a:ext uri="{FF2B5EF4-FFF2-40B4-BE49-F238E27FC236}">
                <a16:creationId xmlns:a16="http://schemas.microsoft.com/office/drawing/2014/main" id="{5721FC75-7CC3-4EF9-883E-52078F6854BC}"/>
              </a:ext>
            </a:extLst>
          </p:cNvPr>
          <p:cNvGrpSpPr/>
          <p:nvPr/>
        </p:nvGrpSpPr>
        <p:grpSpPr>
          <a:xfrm>
            <a:off x="0" y="-7714"/>
            <a:ext cx="781498" cy="786472"/>
            <a:chOff x="6818812" y="2162158"/>
            <a:chExt cx="1038497" cy="934170"/>
          </a:xfrm>
        </p:grpSpPr>
        <p:pic>
          <p:nvPicPr>
            <p:cNvPr id="13" name="图片 12">
              <a:extLst>
                <a:ext uri="{FF2B5EF4-FFF2-40B4-BE49-F238E27FC236}">
                  <a16:creationId xmlns:a16="http://schemas.microsoft.com/office/drawing/2014/main" id="{7902552C-657F-4F90-81F3-82CB63A422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14" name="文本框 13">
              <a:extLst>
                <a:ext uri="{FF2B5EF4-FFF2-40B4-BE49-F238E27FC236}">
                  <a16:creationId xmlns:a16="http://schemas.microsoft.com/office/drawing/2014/main" id="{7B38970B-1E38-4095-B780-1D3CA3D13200}"/>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III</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grpSp>
      <p:sp>
        <p:nvSpPr>
          <p:cNvPr id="15" name="文本框 14">
            <a:extLst>
              <a:ext uri="{FF2B5EF4-FFF2-40B4-BE49-F238E27FC236}">
                <a16:creationId xmlns:a16="http://schemas.microsoft.com/office/drawing/2014/main" id="{CD6BF381-A719-4384-851C-0BF5DEF477F8}"/>
              </a:ext>
            </a:extLst>
          </p:cNvPr>
          <p:cNvSpPr txBox="1"/>
          <p:nvPr/>
        </p:nvSpPr>
        <p:spPr>
          <a:xfrm>
            <a:off x="742177" y="25017"/>
            <a:ext cx="5057504" cy="615521"/>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algn="l"/>
            <a:r>
              <a:rPr lang="vi-VN" altLang="zh-CN" sz="3200" dirty="0">
                <a:ln w="38100">
                  <a:noFill/>
                </a:ln>
                <a:solidFill>
                  <a:srgbClr val="3E830E"/>
                </a:solidFill>
                <a:effectLst/>
                <a:latin typeface="Times New Roman" panose="02020603050405020304" pitchFamily="18" charset="0"/>
                <a:cs typeface="Times New Roman" panose="02020603050405020304" pitchFamily="18" charset="0"/>
                <a:sym typeface="+mn-lt"/>
              </a:rPr>
              <a:t>Hướng dẫn quy trình viết</a:t>
            </a:r>
            <a:endParaRPr lang="zh-CN" altLang="en-US" sz="3200" dirty="0">
              <a:ln w="38100">
                <a:noFill/>
              </a:ln>
              <a:solidFill>
                <a:srgbClr val="3E830E"/>
              </a:solidFill>
              <a:effectLst/>
              <a:latin typeface="Times New Roman" panose="02020603050405020304" pitchFamily="18" charset="0"/>
              <a:cs typeface="Times New Roman" panose="02020603050405020304" pitchFamily="18" charset="0"/>
              <a:sym typeface="+mn-lt"/>
            </a:endParaRPr>
          </a:p>
        </p:txBody>
      </p:sp>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23" name="图片 3">
            <a:extLst>
              <a:ext uri="{FF2B5EF4-FFF2-40B4-BE49-F238E27FC236}">
                <a16:creationId xmlns:a16="http://schemas.microsoft.com/office/drawing/2014/main" id="{01AE8F4E-1540-0EE2-016C-BB317E2AF9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9360" y="531827"/>
            <a:ext cx="7527876" cy="1129391"/>
          </a:xfrm>
          <a:prstGeom prst="rect">
            <a:avLst/>
          </a:prstGeom>
        </p:spPr>
      </p:pic>
      <p:sp>
        <p:nvSpPr>
          <p:cNvPr id="24" name="TextBox 23">
            <a:extLst>
              <a:ext uri="{FF2B5EF4-FFF2-40B4-BE49-F238E27FC236}">
                <a16:creationId xmlns:a16="http://schemas.microsoft.com/office/drawing/2014/main" id="{0E0E44AB-F30A-7FA6-CA79-263AC1BF63EA}"/>
              </a:ext>
            </a:extLst>
          </p:cNvPr>
          <p:cNvSpPr txBox="1"/>
          <p:nvPr/>
        </p:nvSpPr>
        <p:spPr>
          <a:xfrm>
            <a:off x="3097530" y="781801"/>
            <a:ext cx="6515100" cy="646331"/>
          </a:xfrm>
          <a:prstGeom prst="rect">
            <a:avLst/>
          </a:prstGeom>
          <a:noFill/>
        </p:spPr>
        <p:txBody>
          <a:bodyPr wrap="square" rtlCol="0">
            <a:spAutoFit/>
          </a:bodyPr>
          <a:lstStyle/>
          <a:p>
            <a:r>
              <a:rPr lang="en-VN" b="1" dirty="0">
                <a:latin typeface="Times New Roman" panose="02020603050405020304" pitchFamily="18" charset="0"/>
                <a:cs typeface="Times New Roman" panose="02020603050405020304" pitchFamily="18" charset="0"/>
              </a:rPr>
              <a:t>Đề bài: Làm một bài thơ sáu chữ hoặc bảy chữ thể hiện cảm xúc của em về một sự vật hoặc hiện tượng nào đó trong cuộc sống.</a:t>
            </a:r>
          </a:p>
        </p:txBody>
      </p:sp>
      <p:sp>
        <p:nvSpPr>
          <p:cNvPr id="25" name="Rounded Rectangle 24">
            <a:extLst>
              <a:ext uri="{FF2B5EF4-FFF2-40B4-BE49-F238E27FC236}">
                <a16:creationId xmlns:a16="http://schemas.microsoft.com/office/drawing/2014/main" id="{FB2CB0B1-3603-1565-77EB-B490702A4229}"/>
              </a:ext>
            </a:extLst>
          </p:cNvPr>
          <p:cNvSpPr/>
          <p:nvPr/>
        </p:nvSpPr>
        <p:spPr>
          <a:xfrm>
            <a:off x="800548" y="2268346"/>
            <a:ext cx="6553058" cy="236071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grpSp>
        <p:nvGrpSpPr>
          <p:cNvPr id="29" name="Group 28">
            <a:extLst>
              <a:ext uri="{FF2B5EF4-FFF2-40B4-BE49-F238E27FC236}">
                <a16:creationId xmlns:a16="http://schemas.microsoft.com/office/drawing/2014/main" id="{219D2DF4-12B6-C7A5-0B40-8053456841F2}"/>
              </a:ext>
            </a:extLst>
          </p:cNvPr>
          <p:cNvGrpSpPr/>
          <p:nvPr/>
        </p:nvGrpSpPr>
        <p:grpSpPr>
          <a:xfrm>
            <a:off x="2612535" y="1884381"/>
            <a:ext cx="2582320" cy="491490"/>
            <a:chOff x="2638841" y="1802481"/>
            <a:chExt cx="2582320" cy="491490"/>
          </a:xfrm>
        </p:grpSpPr>
        <p:sp>
          <p:nvSpPr>
            <p:cNvPr id="26" name="Rounded Rectangle 25">
              <a:extLst>
                <a:ext uri="{FF2B5EF4-FFF2-40B4-BE49-F238E27FC236}">
                  <a16:creationId xmlns:a16="http://schemas.microsoft.com/office/drawing/2014/main" id="{3A78AB99-E148-B0B4-233F-8493DF477475}"/>
                </a:ext>
              </a:extLst>
            </p:cNvPr>
            <p:cNvSpPr/>
            <p:nvPr/>
          </p:nvSpPr>
          <p:spPr>
            <a:xfrm>
              <a:off x="2638841" y="1802481"/>
              <a:ext cx="2477959" cy="49149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7" name="TextBox 26">
              <a:extLst>
                <a:ext uri="{FF2B5EF4-FFF2-40B4-BE49-F238E27FC236}">
                  <a16:creationId xmlns:a16="http://schemas.microsoft.com/office/drawing/2014/main" id="{E63A9135-45B6-223B-572C-AFFD975AE287}"/>
                </a:ext>
              </a:extLst>
            </p:cNvPr>
            <p:cNvSpPr txBox="1"/>
            <p:nvPr/>
          </p:nvSpPr>
          <p:spPr>
            <a:xfrm>
              <a:off x="2743201" y="1843812"/>
              <a:ext cx="2477960" cy="390684"/>
            </a:xfrm>
            <a:prstGeom prst="rect">
              <a:avLst/>
            </a:prstGeom>
            <a:noFill/>
          </p:spPr>
          <p:txBody>
            <a:bodyPr wrap="square">
              <a:spAutoFit/>
            </a:bodyPr>
            <a:lstStyle/>
            <a:p>
              <a:pPr algn="just">
                <a:lnSpc>
                  <a:spcPct val="115000"/>
                </a:lnSpc>
                <a:spcAft>
                  <a:spcPts val="800"/>
                </a:spcAft>
              </a:pPr>
              <a:r>
                <a:rPr lang="en-US" sz="1800" b="1" kern="100" dirty="0" err="1">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1800" b="1" kern="100"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effectLst/>
                  <a:latin typeface="Times New Roman" panose="02020603050405020304" pitchFamily="18" charset="0"/>
                  <a:ea typeface="Calibri" panose="020F0502020204030204" pitchFamily="34" charset="0"/>
                  <a:cs typeface="Times New Roman" panose="02020603050405020304" pitchFamily="18" charset="0"/>
                </a:rPr>
                <a:t>viết</a:t>
              </a:r>
              <a:endParaRPr lang="en-VN" sz="14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8" name="TextBox 27">
            <a:extLst>
              <a:ext uri="{FF2B5EF4-FFF2-40B4-BE49-F238E27FC236}">
                <a16:creationId xmlns:a16="http://schemas.microsoft.com/office/drawing/2014/main" id="{9A83C7A1-C49D-CD39-E432-E3E6F67FE213}"/>
              </a:ext>
            </a:extLst>
          </p:cNvPr>
          <p:cNvSpPr txBox="1"/>
          <p:nvPr/>
        </p:nvSpPr>
        <p:spPr>
          <a:xfrm>
            <a:off x="894256" y="2358261"/>
            <a:ext cx="6459350" cy="2291205"/>
          </a:xfrm>
          <a:prstGeom prst="rect">
            <a:avLst/>
          </a:prstGeom>
          <a:noFill/>
        </p:spPr>
        <p:txBody>
          <a:bodyPr wrap="square">
            <a:spAutoFit/>
          </a:bodyPr>
          <a:lstStyle/>
          <a:p>
            <a:pPr algn="just">
              <a:lnSpc>
                <a:spcPct val="115000"/>
              </a:lnSpc>
              <a:spcAft>
                <a:spcPts val="800"/>
              </a:spcAft>
            </a:pP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ca. </a:t>
            </a:r>
          </a:p>
          <a:p>
            <a:pPr algn="just">
              <a:lnSpc>
                <a:spcPct val="115000"/>
              </a:lnSpc>
              <a:spcAft>
                <a:spcPts val="800"/>
              </a:spcAft>
            </a:pP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biệt</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vi-VN" sz="1800" kern="100" dirty="0">
                <a:effectLst/>
                <a:latin typeface="Times New Roman" panose="02020603050405020304" pitchFamily="18" charset="0"/>
                <a:ea typeface="Calibri" panose="020F0502020204030204" pitchFamily="34" charset="0"/>
                <a:cs typeface="Times New Roman" panose="02020603050405020304" pitchFamily="18" charset="0"/>
              </a:rPr>
              <a:t> cuộc sống</a:t>
            </a:r>
            <a:endParaRPr lang="en-VN"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effectLst/>
                <a:latin typeface="Times New Roman" panose="02020603050405020304" pitchFamily="18" charset="0"/>
                <a:ea typeface="Calibri" panose="020F0502020204030204" pitchFamily="34" charset="0"/>
                <a:cs typeface="Times New Roman" panose="02020603050405020304" pitchFamily="18" charset="0"/>
              </a:rPr>
              <a:t>Mục</a:t>
            </a: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effectLst/>
                <a:latin typeface="Times New Roman" panose="02020603050405020304" pitchFamily="18" charset="0"/>
                <a:ea typeface="Calibri" panose="020F0502020204030204" pitchFamily="34" charset="0"/>
                <a:cs typeface="Times New Roman" panose="02020603050405020304" pitchFamily="18" charset="0"/>
              </a:rPr>
              <a:t>đích</a:t>
            </a: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chia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sẻ</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xúc</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VN"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effectLst/>
                <a:latin typeface="Times New Roman" panose="02020603050405020304" pitchFamily="18" charset="0"/>
                <a:ea typeface="Calibri" panose="020F0502020204030204" pitchFamily="34" charset="0"/>
                <a:cs typeface="Times New Roman" panose="02020603050405020304" pitchFamily="18" charset="0"/>
              </a:rPr>
              <a:t>tài</a:t>
            </a: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6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chữ</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7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chữ</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xúc</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VN"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1" name="Picture 30">
            <a:extLst>
              <a:ext uri="{FF2B5EF4-FFF2-40B4-BE49-F238E27FC236}">
                <a16:creationId xmlns:a16="http://schemas.microsoft.com/office/drawing/2014/main" id="{B567D725-C90F-0686-DF79-43D503B45C30}"/>
              </a:ext>
            </a:extLst>
          </p:cNvPr>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473206" y="3202782"/>
            <a:ext cx="4647946" cy="3516908"/>
          </a:xfrm>
          <a:prstGeom prst="rect">
            <a:avLst/>
          </a:prstGeom>
        </p:spPr>
      </p:pic>
      <p:sp>
        <p:nvSpPr>
          <p:cNvPr id="39" name="TextBox 38">
            <a:extLst>
              <a:ext uri="{FF2B5EF4-FFF2-40B4-BE49-F238E27FC236}">
                <a16:creationId xmlns:a16="http://schemas.microsoft.com/office/drawing/2014/main" id="{C34F5B03-DF08-D060-7988-FBF36653E115}"/>
              </a:ext>
            </a:extLst>
          </p:cNvPr>
          <p:cNvSpPr txBox="1"/>
          <p:nvPr/>
        </p:nvSpPr>
        <p:spPr>
          <a:xfrm>
            <a:off x="7757466" y="4150521"/>
            <a:ext cx="4426230" cy="1588384"/>
          </a:xfrm>
          <a:prstGeom prst="rect">
            <a:avLst/>
          </a:prstGeom>
          <a:noFill/>
        </p:spPr>
        <p:txBody>
          <a:bodyPr wrap="square">
            <a:spAutoFit/>
          </a:bodyPr>
          <a:lstStyle/>
          <a:p>
            <a:pPr algn="ctr">
              <a:lnSpc>
                <a:spcPct val="115000"/>
              </a:lnSpc>
              <a:spcAft>
                <a:spcPts val="800"/>
              </a:spcAft>
            </a:pP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Theo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em</a:t>
            </a:r>
            <a:endParaRPr lang="en-VN" sz="1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nhằm</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mục</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đích</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VN" sz="1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ai?</a:t>
            </a:r>
            <a:endParaRPr lang="en-VN" sz="1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Em</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định</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viết</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về</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đề</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tài</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gì</a:t>
            </a:r>
            <a:r>
              <a:rPr lang="en-US" sz="1800" dirty="0">
                <a:solidFill>
                  <a:schemeClr val="bg1"/>
                </a:solidFill>
                <a:effectLst/>
                <a:latin typeface="Times New Roman" panose="02020603050405020304" pitchFamily="18" charset="0"/>
                <a:ea typeface="Calibri" panose="020F0502020204030204" pitchFamily="34" charset="0"/>
              </a:rPr>
              <a:t>?</a:t>
            </a:r>
            <a:r>
              <a:rPr lang="en-VN" dirty="0">
                <a:solidFill>
                  <a:schemeClr val="bg1"/>
                </a:solidFill>
                <a:effectLst/>
              </a:rPr>
              <a:t> </a:t>
            </a:r>
            <a:endParaRPr lang="en-VN" dirty="0">
              <a:solidFill>
                <a:schemeClr val="bg1"/>
              </a:solidFill>
            </a:endParaRPr>
          </a:p>
        </p:txBody>
      </p:sp>
    </p:spTree>
    <p:extLst>
      <p:ext uri="{BB962C8B-B14F-4D97-AF65-F5344CB8AC3E}">
        <p14:creationId xmlns:p14="http://schemas.microsoft.com/office/powerpoint/2010/main" val="2064857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heckerboard(across)">
                                      <p:cBhvr>
                                        <p:cTn id="7" dur="500"/>
                                        <p:tgtEl>
                                          <p:spTgt spid="24"/>
                                        </p:tgtEl>
                                      </p:cBhvr>
                                    </p:animEffect>
                                  </p:childTnLst>
                                </p:cTn>
                              </p:par>
                              <p:par>
                                <p:cTn id="8" presetID="5"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heckerboard(across)">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dissolve">
                                      <p:cBhvr>
                                        <p:cTn id="15" dur="500"/>
                                        <p:tgtEl>
                                          <p:spTgt spid="2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dissolve">
                                      <p:cBhvr>
                                        <p:cTn id="18" dur="500"/>
                                        <p:tgtEl>
                                          <p:spTgt spid="25"/>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dissolve">
                                      <p:cBhvr>
                                        <p:cTn id="21" dur="500"/>
                                        <p:tgtEl>
                                          <p:spTgt spid="39"/>
                                        </p:tgtEl>
                                      </p:cBhvr>
                                    </p:animEffect>
                                  </p:childTnLst>
                                </p:cTn>
                              </p:par>
                              <p:par>
                                <p:cTn id="22" presetID="9" presetClass="entr" presetSubtype="0"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dissolv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checkerboard(across)">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P spid="28" grpId="0"/>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a:extLst>
              <a:ext uri="{FF2B5EF4-FFF2-40B4-BE49-F238E27FC236}">
                <a16:creationId xmlns:a16="http://schemas.microsoft.com/office/drawing/2014/main" id="{5721FC75-7CC3-4EF9-883E-52078F6854BC}"/>
              </a:ext>
            </a:extLst>
          </p:cNvPr>
          <p:cNvGrpSpPr/>
          <p:nvPr/>
        </p:nvGrpSpPr>
        <p:grpSpPr>
          <a:xfrm>
            <a:off x="0" y="-7714"/>
            <a:ext cx="781498" cy="786472"/>
            <a:chOff x="6818812" y="2162158"/>
            <a:chExt cx="1038497" cy="934170"/>
          </a:xfrm>
        </p:grpSpPr>
        <p:pic>
          <p:nvPicPr>
            <p:cNvPr id="13" name="图片 12">
              <a:extLst>
                <a:ext uri="{FF2B5EF4-FFF2-40B4-BE49-F238E27FC236}">
                  <a16:creationId xmlns:a16="http://schemas.microsoft.com/office/drawing/2014/main" id="{7902552C-657F-4F90-81F3-82CB63A422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14" name="文本框 13">
              <a:extLst>
                <a:ext uri="{FF2B5EF4-FFF2-40B4-BE49-F238E27FC236}">
                  <a16:creationId xmlns:a16="http://schemas.microsoft.com/office/drawing/2014/main" id="{7B38970B-1E38-4095-B780-1D3CA3D13200}"/>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III</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grpSp>
      <p:sp>
        <p:nvSpPr>
          <p:cNvPr id="15" name="文本框 14">
            <a:extLst>
              <a:ext uri="{FF2B5EF4-FFF2-40B4-BE49-F238E27FC236}">
                <a16:creationId xmlns:a16="http://schemas.microsoft.com/office/drawing/2014/main" id="{CD6BF381-A719-4384-851C-0BF5DEF477F8}"/>
              </a:ext>
            </a:extLst>
          </p:cNvPr>
          <p:cNvSpPr txBox="1"/>
          <p:nvPr/>
        </p:nvSpPr>
        <p:spPr>
          <a:xfrm>
            <a:off x="742177" y="25017"/>
            <a:ext cx="5057504" cy="615521"/>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algn="l"/>
            <a:r>
              <a:rPr lang="vi-VN" altLang="zh-CN" sz="3200" dirty="0">
                <a:ln w="38100">
                  <a:noFill/>
                </a:ln>
                <a:solidFill>
                  <a:srgbClr val="3E830E"/>
                </a:solidFill>
                <a:effectLst/>
                <a:latin typeface="Times New Roman" panose="02020603050405020304" pitchFamily="18" charset="0"/>
                <a:cs typeface="Times New Roman" panose="02020603050405020304" pitchFamily="18" charset="0"/>
                <a:sym typeface="+mn-lt"/>
              </a:rPr>
              <a:t>Hướng dẫn quy trình viết</a:t>
            </a:r>
            <a:endParaRPr lang="zh-CN" altLang="en-US" sz="3200" dirty="0">
              <a:ln w="38100">
                <a:noFill/>
              </a:ln>
              <a:solidFill>
                <a:srgbClr val="3E830E"/>
              </a:solidFill>
              <a:effectLst/>
              <a:latin typeface="Times New Roman" panose="02020603050405020304" pitchFamily="18" charset="0"/>
              <a:cs typeface="Times New Roman" panose="02020603050405020304" pitchFamily="18" charset="0"/>
              <a:sym typeface="+mn-lt"/>
            </a:endParaRPr>
          </a:p>
        </p:txBody>
      </p:sp>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23" name="图片 3">
            <a:extLst>
              <a:ext uri="{FF2B5EF4-FFF2-40B4-BE49-F238E27FC236}">
                <a16:creationId xmlns:a16="http://schemas.microsoft.com/office/drawing/2014/main" id="{01AE8F4E-1540-0EE2-016C-BB317E2AF9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9360" y="531827"/>
            <a:ext cx="7527876" cy="1129391"/>
          </a:xfrm>
          <a:prstGeom prst="rect">
            <a:avLst/>
          </a:prstGeom>
        </p:spPr>
      </p:pic>
      <p:sp>
        <p:nvSpPr>
          <p:cNvPr id="24" name="TextBox 23">
            <a:extLst>
              <a:ext uri="{FF2B5EF4-FFF2-40B4-BE49-F238E27FC236}">
                <a16:creationId xmlns:a16="http://schemas.microsoft.com/office/drawing/2014/main" id="{0E0E44AB-F30A-7FA6-CA79-263AC1BF63EA}"/>
              </a:ext>
            </a:extLst>
          </p:cNvPr>
          <p:cNvSpPr txBox="1"/>
          <p:nvPr/>
        </p:nvSpPr>
        <p:spPr>
          <a:xfrm>
            <a:off x="3097530" y="781801"/>
            <a:ext cx="6515100" cy="646331"/>
          </a:xfrm>
          <a:prstGeom prst="rect">
            <a:avLst/>
          </a:prstGeom>
          <a:noFill/>
        </p:spPr>
        <p:txBody>
          <a:bodyPr wrap="square" rtlCol="0">
            <a:spAutoFit/>
          </a:bodyPr>
          <a:lstStyle/>
          <a:p>
            <a:r>
              <a:rPr lang="en-VN" b="1" dirty="0">
                <a:latin typeface="Times New Roman" panose="02020603050405020304" pitchFamily="18" charset="0"/>
                <a:cs typeface="Times New Roman" panose="02020603050405020304" pitchFamily="18" charset="0"/>
              </a:rPr>
              <a:t>Đề bài: Làm một bài thơ sáu chữ hoặc bảy chữ thể hiện cảm xúc của em về một sự vật hoặc hiện tượng nào đó trong cuộc sống.</a:t>
            </a:r>
          </a:p>
        </p:txBody>
      </p:sp>
      <p:grpSp>
        <p:nvGrpSpPr>
          <p:cNvPr id="48" name="Group 47">
            <a:extLst>
              <a:ext uri="{FF2B5EF4-FFF2-40B4-BE49-F238E27FC236}">
                <a16:creationId xmlns:a16="http://schemas.microsoft.com/office/drawing/2014/main" id="{49887C24-602E-F7CA-E91E-8ECE3B012CFA}"/>
              </a:ext>
            </a:extLst>
          </p:cNvPr>
          <p:cNvGrpSpPr/>
          <p:nvPr/>
        </p:nvGrpSpPr>
        <p:grpSpPr>
          <a:xfrm>
            <a:off x="4088021" y="2383052"/>
            <a:ext cx="5899894" cy="4165007"/>
            <a:chOff x="3712736" y="1802481"/>
            <a:chExt cx="5899894" cy="4165007"/>
          </a:xfrm>
        </p:grpSpPr>
        <p:pic>
          <p:nvPicPr>
            <p:cNvPr id="31" name="Picture 30">
              <a:extLst>
                <a:ext uri="{FF2B5EF4-FFF2-40B4-BE49-F238E27FC236}">
                  <a16:creationId xmlns:a16="http://schemas.microsoft.com/office/drawing/2014/main" id="{B567D725-C90F-0686-DF79-43D503B45C30}"/>
                </a:ext>
              </a:extLst>
            </p:cNvPr>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712736" y="1802481"/>
              <a:ext cx="5899894" cy="4165007"/>
            </a:xfrm>
            <a:prstGeom prst="rect">
              <a:avLst/>
            </a:prstGeom>
          </p:spPr>
        </p:pic>
        <p:sp>
          <p:nvSpPr>
            <p:cNvPr id="39" name="TextBox 38">
              <a:extLst>
                <a:ext uri="{FF2B5EF4-FFF2-40B4-BE49-F238E27FC236}">
                  <a16:creationId xmlns:a16="http://schemas.microsoft.com/office/drawing/2014/main" id="{C34F5B03-DF08-D060-7988-FBF36653E115}"/>
                </a:ext>
              </a:extLst>
            </p:cNvPr>
            <p:cNvSpPr txBox="1"/>
            <p:nvPr/>
          </p:nvSpPr>
          <p:spPr>
            <a:xfrm>
              <a:off x="4046220" y="2915330"/>
              <a:ext cx="5440680" cy="1884811"/>
            </a:xfrm>
            <a:prstGeom prst="rect">
              <a:avLst/>
            </a:prstGeom>
            <a:noFill/>
          </p:spPr>
          <p:txBody>
            <a:bodyPr wrap="square">
              <a:spAutoFit/>
            </a:bodyPr>
            <a:lstStyle/>
            <a:p>
              <a:pPr algn="ctr">
                <a:lnSpc>
                  <a:spcPct val="115000"/>
                </a:lnSpc>
                <a:spcAft>
                  <a:spcPts val="800"/>
                </a:spcAft>
              </a:pPr>
              <a:r>
                <a:rPr lang="en-US"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Theo </a:t>
              </a:r>
              <a:r>
                <a:rPr lang="en-US"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em</a:t>
              </a:r>
              <a:endParaRPr lang="en-VN"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AutoNum type="arabicPeriod"/>
              </a:pPr>
              <a:r>
                <a:rPr lang="en-US"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hiện</a:t>
              </a:r>
              <a:r>
                <a:rPr lang="en-US"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tượng</a:t>
              </a:r>
              <a:r>
                <a:rPr lang="en-US"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để</a:t>
              </a:r>
              <a:r>
                <a:rPr lang="en-US"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lại</a:t>
              </a:r>
              <a:r>
                <a:rPr lang="en-US"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cho</a:t>
              </a:r>
              <a:r>
                <a:rPr lang="en-US"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em</a:t>
              </a:r>
              <a:r>
                <a:rPr lang="en-US"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nhiều</a:t>
              </a:r>
              <a:r>
                <a:rPr lang="en-US"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cảm</a:t>
              </a:r>
              <a:r>
                <a:rPr lang="en-US"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xúc</a:t>
              </a:r>
              <a:r>
                <a:rPr lang="en-US"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a:t>
              </a:r>
              <a:r>
                <a:rPr lang="en-US"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gì</a:t>
              </a:r>
              <a:r>
                <a:rPr lang="en-US"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 </a:t>
              </a:r>
            </a:p>
            <a:p>
              <a:pPr marL="342900" indent="-342900">
                <a:lnSpc>
                  <a:spcPct val="107000"/>
                </a:lnSpc>
                <a:spcAft>
                  <a:spcPts val="800"/>
                </a:spcAft>
                <a:buAutoNum type="arabicPeriod"/>
              </a:pPr>
              <a:r>
                <a:rPr lang="en-US"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a:t>
              </a:r>
              <a:r>
                <a:rPr lang="en-US"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ảnh</a:t>
              </a:r>
              <a:r>
                <a:rPr lang="en-US"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từ</a:t>
              </a:r>
              <a:r>
                <a:rPr lang="en-US"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ngữ</a:t>
              </a:r>
              <a:r>
                <a:rPr lang="en-US"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giúp</a:t>
              </a:r>
              <a:r>
                <a:rPr lang="en-US"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em</a:t>
              </a:r>
              <a:r>
                <a:rPr lang="en-US"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liên</a:t>
              </a:r>
              <a:r>
                <a:rPr lang="en-US"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tưởng</a:t>
              </a:r>
              <a:r>
                <a:rPr lang="en-US"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đến</a:t>
              </a:r>
              <a:r>
                <a:rPr lang="en-US"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chủ</a:t>
              </a:r>
              <a:r>
                <a:rPr lang="en-US"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đề</a:t>
              </a:r>
              <a:r>
                <a:rPr lang="en-US"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a:t>
              </a:r>
              <a:r>
                <a:rPr lang="en-US"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en-VN"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VN" dirty="0">
                <a:solidFill>
                  <a:schemeClr val="bg1"/>
                </a:solidFill>
              </a:endParaRPr>
            </a:p>
          </p:txBody>
        </p:sp>
      </p:grpSp>
      <p:grpSp>
        <p:nvGrpSpPr>
          <p:cNvPr id="47" name="Group 46">
            <a:extLst>
              <a:ext uri="{FF2B5EF4-FFF2-40B4-BE49-F238E27FC236}">
                <a16:creationId xmlns:a16="http://schemas.microsoft.com/office/drawing/2014/main" id="{093A13CA-1858-7A1A-CE66-B798FD9BF5BC}"/>
              </a:ext>
            </a:extLst>
          </p:cNvPr>
          <p:cNvGrpSpPr/>
          <p:nvPr/>
        </p:nvGrpSpPr>
        <p:grpSpPr>
          <a:xfrm>
            <a:off x="1321118" y="2768836"/>
            <a:ext cx="3593530" cy="615521"/>
            <a:chOff x="945833" y="2188265"/>
            <a:chExt cx="3593530" cy="615521"/>
          </a:xfrm>
        </p:grpSpPr>
        <p:sp>
          <p:nvSpPr>
            <p:cNvPr id="44" name="Rounded Rectangle 43">
              <a:extLst>
                <a:ext uri="{FF2B5EF4-FFF2-40B4-BE49-F238E27FC236}">
                  <a16:creationId xmlns:a16="http://schemas.microsoft.com/office/drawing/2014/main" id="{E4D26C54-65F7-49BC-2BDC-8ADB58D74562}"/>
                </a:ext>
              </a:extLst>
            </p:cNvPr>
            <p:cNvSpPr/>
            <p:nvPr/>
          </p:nvSpPr>
          <p:spPr>
            <a:xfrm>
              <a:off x="945833" y="2188265"/>
              <a:ext cx="3437481" cy="61552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5" name="TextBox 44">
              <a:extLst>
                <a:ext uri="{FF2B5EF4-FFF2-40B4-BE49-F238E27FC236}">
                  <a16:creationId xmlns:a16="http://schemas.microsoft.com/office/drawing/2014/main" id="{8A90F834-09DC-B27D-3DE2-EEBD7FF409E3}"/>
                </a:ext>
              </a:extLst>
            </p:cNvPr>
            <p:cNvSpPr txBox="1"/>
            <p:nvPr/>
          </p:nvSpPr>
          <p:spPr>
            <a:xfrm>
              <a:off x="945833" y="2272408"/>
              <a:ext cx="3593530" cy="390684"/>
            </a:xfrm>
            <a:prstGeom prst="rect">
              <a:avLst/>
            </a:prstGeom>
            <a:noFill/>
          </p:spPr>
          <p:txBody>
            <a:bodyPr wrap="square">
              <a:spAutoFit/>
            </a:bodyPr>
            <a:lstStyle/>
            <a:p>
              <a:pPr algn="just">
                <a:lnSpc>
                  <a:spcPct val="115000"/>
                </a:lnSpc>
                <a:spcAft>
                  <a:spcPts val="800"/>
                </a:spcAft>
              </a:pPr>
              <a:r>
                <a:rPr lang="en-US" sz="1800" b="1" kern="100" dirty="0" err="1">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1800" b="1" kern="100"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effectLst/>
                  <a:latin typeface="Times New Roman" panose="02020603050405020304" pitchFamily="18" charset="0"/>
                  <a:ea typeface="Calibri" panose="020F0502020204030204" pitchFamily="34" charset="0"/>
                  <a:cs typeface="Times New Roman" panose="02020603050405020304" pitchFamily="18" charset="0"/>
                </a:rPr>
                <a:t>ý</a:t>
              </a: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effectLst/>
                  <a:latin typeface="Times New Roman" panose="02020603050405020304" pitchFamily="18" charset="0"/>
                  <a:ea typeface="Calibri" panose="020F0502020204030204" pitchFamily="34" charset="0"/>
                  <a:cs typeface="Times New Roman" panose="02020603050405020304" pitchFamily="18" charset="0"/>
                </a:rPr>
                <a:t>thơ</a:t>
              </a:r>
              <a:endParaRPr lang="en-VN" sz="14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008288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dissolv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checkerboard(across)">
                                      <p:cBhvr>
                                        <p:cTn id="1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a:extLst>
              <a:ext uri="{FF2B5EF4-FFF2-40B4-BE49-F238E27FC236}">
                <a16:creationId xmlns:a16="http://schemas.microsoft.com/office/drawing/2014/main" id="{5721FC75-7CC3-4EF9-883E-52078F6854BC}"/>
              </a:ext>
            </a:extLst>
          </p:cNvPr>
          <p:cNvGrpSpPr/>
          <p:nvPr/>
        </p:nvGrpSpPr>
        <p:grpSpPr>
          <a:xfrm>
            <a:off x="0" y="-7714"/>
            <a:ext cx="781498" cy="786472"/>
            <a:chOff x="6818812" y="2162158"/>
            <a:chExt cx="1038497" cy="934170"/>
          </a:xfrm>
        </p:grpSpPr>
        <p:pic>
          <p:nvPicPr>
            <p:cNvPr id="13" name="图片 12">
              <a:extLst>
                <a:ext uri="{FF2B5EF4-FFF2-40B4-BE49-F238E27FC236}">
                  <a16:creationId xmlns:a16="http://schemas.microsoft.com/office/drawing/2014/main" id="{7902552C-657F-4F90-81F3-82CB63A422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14" name="文本框 13">
              <a:extLst>
                <a:ext uri="{FF2B5EF4-FFF2-40B4-BE49-F238E27FC236}">
                  <a16:creationId xmlns:a16="http://schemas.microsoft.com/office/drawing/2014/main" id="{7B38970B-1E38-4095-B780-1D3CA3D13200}"/>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III</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grpSp>
      <p:sp>
        <p:nvSpPr>
          <p:cNvPr id="15" name="文本框 14">
            <a:extLst>
              <a:ext uri="{FF2B5EF4-FFF2-40B4-BE49-F238E27FC236}">
                <a16:creationId xmlns:a16="http://schemas.microsoft.com/office/drawing/2014/main" id="{CD6BF381-A719-4384-851C-0BF5DEF477F8}"/>
              </a:ext>
            </a:extLst>
          </p:cNvPr>
          <p:cNvSpPr txBox="1"/>
          <p:nvPr/>
        </p:nvSpPr>
        <p:spPr>
          <a:xfrm>
            <a:off x="742177" y="25017"/>
            <a:ext cx="5057504" cy="615521"/>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algn="l"/>
            <a:r>
              <a:rPr lang="vi-VN" altLang="zh-CN" sz="3200" dirty="0">
                <a:ln w="38100">
                  <a:noFill/>
                </a:ln>
                <a:solidFill>
                  <a:srgbClr val="3E830E"/>
                </a:solidFill>
                <a:effectLst/>
                <a:latin typeface="Times New Roman" panose="02020603050405020304" pitchFamily="18" charset="0"/>
                <a:cs typeface="Times New Roman" panose="02020603050405020304" pitchFamily="18" charset="0"/>
                <a:sym typeface="+mn-lt"/>
              </a:rPr>
              <a:t>Hướng dẫn quy trình viết</a:t>
            </a:r>
            <a:endParaRPr lang="zh-CN" altLang="en-US" sz="3200" dirty="0">
              <a:ln w="38100">
                <a:noFill/>
              </a:ln>
              <a:solidFill>
                <a:srgbClr val="3E830E"/>
              </a:solidFill>
              <a:effectLst/>
              <a:latin typeface="Times New Roman" panose="02020603050405020304" pitchFamily="18" charset="0"/>
              <a:cs typeface="Times New Roman" panose="02020603050405020304" pitchFamily="18" charset="0"/>
              <a:sym typeface="+mn-lt"/>
            </a:endParaRPr>
          </a:p>
        </p:txBody>
      </p:sp>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23" name="图片 3">
            <a:extLst>
              <a:ext uri="{FF2B5EF4-FFF2-40B4-BE49-F238E27FC236}">
                <a16:creationId xmlns:a16="http://schemas.microsoft.com/office/drawing/2014/main" id="{01AE8F4E-1540-0EE2-016C-BB317E2AF9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9360" y="531827"/>
            <a:ext cx="7527876" cy="1129391"/>
          </a:xfrm>
          <a:prstGeom prst="rect">
            <a:avLst/>
          </a:prstGeom>
        </p:spPr>
      </p:pic>
      <p:sp>
        <p:nvSpPr>
          <p:cNvPr id="24" name="TextBox 23">
            <a:extLst>
              <a:ext uri="{FF2B5EF4-FFF2-40B4-BE49-F238E27FC236}">
                <a16:creationId xmlns:a16="http://schemas.microsoft.com/office/drawing/2014/main" id="{0E0E44AB-F30A-7FA6-CA79-263AC1BF63EA}"/>
              </a:ext>
            </a:extLst>
          </p:cNvPr>
          <p:cNvSpPr txBox="1"/>
          <p:nvPr/>
        </p:nvSpPr>
        <p:spPr>
          <a:xfrm>
            <a:off x="3097530" y="781801"/>
            <a:ext cx="6515100" cy="646331"/>
          </a:xfrm>
          <a:prstGeom prst="rect">
            <a:avLst/>
          </a:prstGeom>
          <a:noFill/>
        </p:spPr>
        <p:txBody>
          <a:bodyPr wrap="square" rtlCol="0">
            <a:spAutoFit/>
          </a:bodyPr>
          <a:lstStyle/>
          <a:p>
            <a:r>
              <a:rPr lang="en-VN" b="1" dirty="0">
                <a:latin typeface="Times New Roman" panose="02020603050405020304" pitchFamily="18" charset="0"/>
                <a:cs typeface="Times New Roman" panose="02020603050405020304" pitchFamily="18" charset="0"/>
              </a:rPr>
              <a:t>Đề bài: Làm một bài thơ sáu chữ hoặc bảy chữ thể hiện cảm xúc của em về một sự vật hoặc hiện tượng nào đó trong cuộc sống.</a:t>
            </a:r>
          </a:p>
        </p:txBody>
      </p:sp>
      <p:sp>
        <p:nvSpPr>
          <p:cNvPr id="44" name="Rounded Rectangle 43">
            <a:extLst>
              <a:ext uri="{FF2B5EF4-FFF2-40B4-BE49-F238E27FC236}">
                <a16:creationId xmlns:a16="http://schemas.microsoft.com/office/drawing/2014/main" id="{E4D26C54-65F7-49BC-2BDC-8ADB58D74562}"/>
              </a:ext>
            </a:extLst>
          </p:cNvPr>
          <p:cNvSpPr/>
          <p:nvPr/>
        </p:nvSpPr>
        <p:spPr>
          <a:xfrm>
            <a:off x="781498" y="1972686"/>
            <a:ext cx="3340417" cy="76800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5" name="TextBox 44">
            <a:extLst>
              <a:ext uri="{FF2B5EF4-FFF2-40B4-BE49-F238E27FC236}">
                <a16:creationId xmlns:a16="http://schemas.microsoft.com/office/drawing/2014/main" id="{8A90F834-09DC-B27D-3DE2-EEBD7FF409E3}"/>
              </a:ext>
            </a:extLst>
          </p:cNvPr>
          <p:cNvSpPr txBox="1"/>
          <p:nvPr/>
        </p:nvSpPr>
        <p:spPr>
          <a:xfrm>
            <a:off x="1347790" y="2114744"/>
            <a:ext cx="2151697" cy="390684"/>
          </a:xfrm>
          <a:prstGeom prst="rect">
            <a:avLst/>
          </a:prstGeom>
          <a:noFill/>
        </p:spPr>
        <p:txBody>
          <a:bodyPr wrap="square">
            <a:spAutoFit/>
          </a:bodyPr>
          <a:lstStyle/>
          <a:p>
            <a:pPr algn="just">
              <a:lnSpc>
                <a:spcPct val="115000"/>
              </a:lnSpc>
              <a:spcAft>
                <a:spcPts val="800"/>
              </a:spcAft>
            </a:pPr>
            <a:r>
              <a:rPr lang="en-US" sz="1800" b="1" kern="100" dirty="0" err="1">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1800" b="1" kern="1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effectLst/>
                <a:latin typeface="Times New Roman" panose="02020603050405020304" pitchFamily="18" charset="0"/>
                <a:ea typeface="Calibri" panose="020F0502020204030204" pitchFamily="34" charset="0"/>
                <a:cs typeface="Times New Roman" panose="02020603050405020304" pitchFamily="18" charset="0"/>
              </a:rPr>
              <a:t>thơ</a:t>
            </a:r>
            <a:endParaRPr lang="en-VN" sz="14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Group 2">
            <a:extLst>
              <a:ext uri="{FF2B5EF4-FFF2-40B4-BE49-F238E27FC236}">
                <a16:creationId xmlns:a16="http://schemas.microsoft.com/office/drawing/2014/main" id="{D3136871-645C-EEBF-5D57-16BEFEE53FAA}"/>
              </a:ext>
            </a:extLst>
          </p:cNvPr>
          <p:cNvGrpSpPr/>
          <p:nvPr/>
        </p:nvGrpSpPr>
        <p:grpSpPr>
          <a:xfrm>
            <a:off x="1837373" y="1435156"/>
            <a:ext cx="8812530" cy="6255310"/>
            <a:chOff x="3499487" y="1180695"/>
            <a:chExt cx="8812530" cy="6255310"/>
          </a:xfrm>
        </p:grpSpPr>
        <p:pic>
          <p:nvPicPr>
            <p:cNvPr id="31" name="Picture 30">
              <a:extLst>
                <a:ext uri="{FF2B5EF4-FFF2-40B4-BE49-F238E27FC236}">
                  <a16:creationId xmlns:a16="http://schemas.microsoft.com/office/drawing/2014/main" id="{B567D725-C90F-0686-DF79-43D503B45C30}"/>
                </a:ext>
              </a:extLst>
            </p:cNvPr>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499487" y="1180695"/>
              <a:ext cx="8812530" cy="6255310"/>
            </a:xfrm>
            <a:prstGeom prst="rect">
              <a:avLst/>
            </a:prstGeom>
          </p:spPr>
        </p:pic>
        <p:sp>
          <p:nvSpPr>
            <p:cNvPr id="2" name="TextBox 1">
              <a:extLst>
                <a:ext uri="{FF2B5EF4-FFF2-40B4-BE49-F238E27FC236}">
                  <a16:creationId xmlns:a16="http://schemas.microsoft.com/office/drawing/2014/main" id="{F47E370B-5A82-9F1D-C0A5-427E9AF941BF}"/>
                </a:ext>
              </a:extLst>
            </p:cNvPr>
            <p:cNvSpPr txBox="1"/>
            <p:nvPr/>
          </p:nvSpPr>
          <p:spPr>
            <a:xfrm>
              <a:off x="3920522" y="2760280"/>
              <a:ext cx="7970459" cy="3139321"/>
            </a:xfrm>
            <a:prstGeom prst="rect">
              <a:avLst/>
            </a:prstGeom>
            <a:noFill/>
          </p:spPr>
          <p:txBody>
            <a:bodyPr wrap="square">
              <a:spAutoFit/>
            </a:bodyPr>
            <a:lstStyle/>
            <a:p>
              <a:endParaRPr lang="vi-VN" dirty="0">
                <a:solidFill>
                  <a:schemeClr val="bg1"/>
                </a:solidFill>
                <a:latin typeface="Times New Roman" panose="02020603050405020304" pitchFamily="18" charset="0"/>
                <a:cs typeface="Times New Roman" panose="02020603050405020304" pitchFamily="18" charset="0"/>
              </a:endParaRPr>
            </a:p>
            <a:p>
              <a:r>
                <a:rPr lang="vi-VN" dirty="0">
                  <a:solidFill>
                    <a:schemeClr val="bg1"/>
                  </a:solidFill>
                  <a:latin typeface="Times New Roman" panose="02020603050405020304" pitchFamily="18" charset="0"/>
                  <a:cs typeface="Times New Roman" panose="02020603050405020304" pitchFamily="18" charset="0"/>
                </a:rPr>
                <a:t>-    Chọn những từ ngữ gợi tả âm thanh, mùi vị, màu sắc, hình ảnh của sự vật, hiện tượng để thể hiện rõ nhất, chính xác nhất cảm xúc, ý tưởng của em.</a:t>
              </a:r>
            </a:p>
            <a:p>
              <a:r>
                <a:rPr lang="vi-VN" dirty="0">
                  <a:solidFill>
                    <a:schemeClr val="bg1"/>
                  </a:solidFill>
                  <a:latin typeface="Times New Roman" panose="02020603050405020304" pitchFamily="18" charset="0"/>
                  <a:cs typeface="Times New Roman" panose="02020603050405020304" pitchFamily="18" charset="0"/>
                </a:rPr>
                <a:t>-    Dùng các biện pháp tu từ để tăng hiệu quả biểu đạt của bài thơ.</a:t>
              </a:r>
            </a:p>
            <a:p>
              <a:r>
                <a:rPr lang="vi-VN" dirty="0">
                  <a:solidFill>
                    <a:schemeClr val="bg1"/>
                  </a:solidFill>
                  <a:latin typeface="Times New Roman" panose="02020603050405020304" pitchFamily="18" charset="0"/>
                  <a:cs typeface="Times New Roman" panose="02020603050405020304" pitchFamily="18" charset="0"/>
                </a:rPr>
                <a:t>-    Thay thế những từ ngữ đã viết bằng những từ ngữ khác có vần giống hoặc gần nhau để gieo vần cho bài thơ.</a:t>
              </a:r>
            </a:p>
            <a:p>
              <a:r>
                <a:rPr lang="vi-VN" dirty="0">
                  <a:solidFill>
                    <a:schemeClr val="bg1"/>
                  </a:solidFill>
                  <a:latin typeface="Times New Roman" panose="02020603050405020304" pitchFamily="18" charset="0"/>
                  <a:cs typeface="Times New Roman" panose="02020603050405020304" pitchFamily="18" charset="0"/>
                </a:rPr>
                <a:t>-    Lựa chọn từ ngữ, dấu câu để tạo sự ngắt nhịp linh hoạt đảm bảo thể hiện hiệu quả ý tưởng của em.</a:t>
              </a:r>
            </a:p>
            <a:p>
              <a:r>
                <a:rPr lang="vi-VN" dirty="0">
                  <a:solidFill>
                    <a:schemeClr val="bg1"/>
                  </a:solidFill>
                  <a:latin typeface="Times New Roman" panose="02020603050405020304" pitchFamily="18" charset="0"/>
                  <a:cs typeface="Times New Roman" panose="02020603050405020304" pitchFamily="18" charset="0"/>
                </a:rPr>
                <a:t>-    Đọc diễn cảm các câu thơ đã viết, lắng nghe xem giọng điệu có phù hợp với cảm xúc mà em muốn thể hiện hay không.</a:t>
              </a:r>
            </a:p>
            <a:p>
              <a:pPr marL="342900" indent="-342900">
                <a:buFont typeface="Wingdings" panose="05000000000000000000" pitchFamily="2" charset="2"/>
                <a:buChar char="q"/>
              </a:pPr>
              <a:endParaRPr lang="vi-VN"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580407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checkerboard(across)">
                                      <p:cBhvr>
                                        <p:cTn id="7" dur="500"/>
                                        <p:tgtEl>
                                          <p:spTgt spid="4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checkerboard(across)">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a:extLst>
              <a:ext uri="{FF2B5EF4-FFF2-40B4-BE49-F238E27FC236}">
                <a16:creationId xmlns:a16="http://schemas.microsoft.com/office/drawing/2014/main" id="{5721FC75-7CC3-4EF9-883E-52078F6854BC}"/>
              </a:ext>
            </a:extLst>
          </p:cNvPr>
          <p:cNvGrpSpPr/>
          <p:nvPr/>
        </p:nvGrpSpPr>
        <p:grpSpPr>
          <a:xfrm>
            <a:off x="0" y="-7714"/>
            <a:ext cx="781498" cy="786472"/>
            <a:chOff x="6818812" y="2162158"/>
            <a:chExt cx="1038497" cy="934170"/>
          </a:xfrm>
        </p:grpSpPr>
        <p:pic>
          <p:nvPicPr>
            <p:cNvPr id="13" name="图片 12">
              <a:extLst>
                <a:ext uri="{FF2B5EF4-FFF2-40B4-BE49-F238E27FC236}">
                  <a16:creationId xmlns:a16="http://schemas.microsoft.com/office/drawing/2014/main" id="{7902552C-657F-4F90-81F3-82CB63A422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14" name="文本框 13">
              <a:extLst>
                <a:ext uri="{FF2B5EF4-FFF2-40B4-BE49-F238E27FC236}">
                  <a16:creationId xmlns:a16="http://schemas.microsoft.com/office/drawing/2014/main" id="{7B38970B-1E38-4095-B780-1D3CA3D13200}"/>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III</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grpSp>
      <p:sp>
        <p:nvSpPr>
          <p:cNvPr id="15" name="文本框 14">
            <a:extLst>
              <a:ext uri="{FF2B5EF4-FFF2-40B4-BE49-F238E27FC236}">
                <a16:creationId xmlns:a16="http://schemas.microsoft.com/office/drawing/2014/main" id="{CD6BF381-A719-4384-851C-0BF5DEF477F8}"/>
              </a:ext>
            </a:extLst>
          </p:cNvPr>
          <p:cNvSpPr txBox="1"/>
          <p:nvPr/>
        </p:nvSpPr>
        <p:spPr>
          <a:xfrm>
            <a:off x="742177" y="25017"/>
            <a:ext cx="5057504" cy="615521"/>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algn="l"/>
            <a:r>
              <a:rPr lang="vi-VN" altLang="zh-CN" sz="3200" dirty="0">
                <a:ln w="38100">
                  <a:noFill/>
                </a:ln>
                <a:solidFill>
                  <a:srgbClr val="3E830E"/>
                </a:solidFill>
                <a:effectLst/>
                <a:latin typeface="Times New Roman" panose="02020603050405020304" pitchFamily="18" charset="0"/>
                <a:cs typeface="Times New Roman" panose="02020603050405020304" pitchFamily="18" charset="0"/>
                <a:sym typeface="+mn-lt"/>
              </a:rPr>
              <a:t>Hướng dẫn quy trình viết</a:t>
            </a:r>
            <a:endParaRPr lang="zh-CN" altLang="en-US" sz="3200" dirty="0">
              <a:ln w="38100">
                <a:noFill/>
              </a:ln>
              <a:solidFill>
                <a:srgbClr val="3E830E"/>
              </a:solidFill>
              <a:effectLst/>
              <a:latin typeface="Times New Roman" panose="02020603050405020304" pitchFamily="18" charset="0"/>
              <a:cs typeface="Times New Roman" panose="02020603050405020304" pitchFamily="18" charset="0"/>
              <a:sym typeface="+mn-lt"/>
            </a:endParaRPr>
          </a:p>
        </p:txBody>
      </p:sp>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23" name="图片 3">
            <a:extLst>
              <a:ext uri="{FF2B5EF4-FFF2-40B4-BE49-F238E27FC236}">
                <a16:creationId xmlns:a16="http://schemas.microsoft.com/office/drawing/2014/main" id="{01AE8F4E-1540-0EE2-016C-BB317E2AF9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9360" y="531827"/>
            <a:ext cx="7527876" cy="1129391"/>
          </a:xfrm>
          <a:prstGeom prst="rect">
            <a:avLst/>
          </a:prstGeom>
        </p:spPr>
      </p:pic>
      <p:sp>
        <p:nvSpPr>
          <p:cNvPr id="24" name="TextBox 23">
            <a:extLst>
              <a:ext uri="{FF2B5EF4-FFF2-40B4-BE49-F238E27FC236}">
                <a16:creationId xmlns:a16="http://schemas.microsoft.com/office/drawing/2014/main" id="{0E0E44AB-F30A-7FA6-CA79-263AC1BF63EA}"/>
              </a:ext>
            </a:extLst>
          </p:cNvPr>
          <p:cNvSpPr txBox="1"/>
          <p:nvPr/>
        </p:nvSpPr>
        <p:spPr>
          <a:xfrm>
            <a:off x="3097530" y="781801"/>
            <a:ext cx="6515100" cy="646331"/>
          </a:xfrm>
          <a:prstGeom prst="rect">
            <a:avLst/>
          </a:prstGeom>
          <a:noFill/>
        </p:spPr>
        <p:txBody>
          <a:bodyPr wrap="square" rtlCol="0">
            <a:spAutoFit/>
          </a:bodyPr>
          <a:lstStyle/>
          <a:p>
            <a:r>
              <a:rPr lang="en-VN" b="1" dirty="0">
                <a:latin typeface="Times New Roman" panose="02020603050405020304" pitchFamily="18" charset="0"/>
                <a:cs typeface="Times New Roman" panose="02020603050405020304" pitchFamily="18" charset="0"/>
              </a:rPr>
              <a:t>Đề bài: Làm một bài thơ sáu chữ hoặc bảy chữ thể hiện cảm xúc của em về một sự vật hoặc hiện tượng nào đó trong cuộc sống.</a:t>
            </a:r>
          </a:p>
        </p:txBody>
      </p:sp>
      <p:grpSp>
        <p:nvGrpSpPr>
          <p:cNvPr id="8" name="Group 7">
            <a:extLst>
              <a:ext uri="{FF2B5EF4-FFF2-40B4-BE49-F238E27FC236}">
                <a16:creationId xmlns:a16="http://schemas.microsoft.com/office/drawing/2014/main" id="{D97914D8-401B-BD61-D9A6-89D30FD3D531}"/>
              </a:ext>
            </a:extLst>
          </p:cNvPr>
          <p:cNvGrpSpPr/>
          <p:nvPr/>
        </p:nvGrpSpPr>
        <p:grpSpPr>
          <a:xfrm>
            <a:off x="636068" y="1905525"/>
            <a:ext cx="3340417" cy="487469"/>
            <a:chOff x="664650" y="3547508"/>
            <a:chExt cx="3340417" cy="487469"/>
          </a:xfrm>
        </p:grpSpPr>
        <p:sp>
          <p:nvSpPr>
            <p:cNvPr id="44" name="Rounded Rectangle 43">
              <a:extLst>
                <a:ext uri="{FF2B5EF4-FFF2-40B4-BE49-F238E27FC236}">
                  <a16:creationId xmlns:a16="http://schemas.microsoft.com/office/drawing/2014/main" id="{E4D26C54-65F7-49BC-2BDC-8ADB58D74562}"/>
                </a:ext>
              </a:extLst>
            </p:cNvPr>
            <p:cNvSpPr/>
            <p:nvPr/>
          </p:nvSpPr>
          <p:spPr>
            <a:xfrm>
              <a:off x="664650" y="3547508"/>
              <a:ext cx="3340417" cy="48746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5" name="TextBox 44">
              <a:extLst>
                <a:ext uri="{FF2B5EF4-FFF2-40B4-BE49-F238E27FC236}">
                  <a16:creationId xmlns:a16="http://schemas.microsoft.com/office/drawing/2014/main" id="{8A90F834-09DC-B27D-3DE2-EEBD7FF409E3}"/>
                </a:ext>
              </a:extLst>
            </p:cNvPr>
            <p:cNvSpPr txBox="1"/>
            <p:nvPr/>
          </p:nvSpPr>
          <p:spPr>
            <a:xfrm>
              <a:off x="781498" y="3547508"/>
              <a:ext cx="3223569" cy="390684"/>
            </a:xfrm>
            <a:prstGeom prst="rect">
              <a:avLst/>
            </a:prstGeom>
            <a:noFill/>
          </p:spPr>
          <p:txBody>
            <a:bodyPr wrap="square">
              <a:spAutoFit/>
            </a:bodyPr>
            <a:lstStyle/>
            <a:p>
              <a:pPr algn="just">
                <a:lnSpc>
                  <a:spcPct val="115000"/>
                </a:lnSpc>
                <a:spcAft>
                  <a:spcPts val="800"/>
                </a:spcAft>
              </a:pPr>
              <a:r>
                <a:rPr lang="en-US" sz="1800" b="1" kern="100" dirty="0" err="1">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kern="100" dirty="0">
                  <a:latin typeface="Times New Roman" panose="02020603050405020304" pitchFamily="18" charset="0"/>
                  <a:ea typeface="Calibri" panose="020F0502020204030204" pitchFamily="34" charset="0"/>
                  <a:cs typeface="Times New Roman" panose="02020603050405020304" pitchFamily="18" charset="0"/>
                </a:rPr>
                <a:t>4 </a:t>
              </a: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effectLst/>
                  <a:latin typeface="Times New Roman" panose="02020603050405020304" pitchFamily="18" charset="0"/>
                  <a:ea typeface="Calibri" panose="020F0502020204030204" pitchFamily="34" charset="0"/>
                  <a:cs typeface="Times New Roman" panose="02020603050405020304" pitchFamily="18" charset="0"/>
                </a:rPr>
                <a:t>Chỉnh</a:t>
              </a: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effectLst/>
                  <a:latin typeface="Times New Roman" panose="02020603050405020304" pitchFamily="18" charset="0"/>
                  <a:ea typeface="Calibri" panose="020F0502020204030204" pitchFamily="34" charset="0"/>
                  <a:cs typeface="Times New Roman" panose="02020603050405020304" pitchFamily="18" charset="0"/>
                </a:rPr>
                <a:t>sửa</a:t>
              </a: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 chia </a:t>
              </a:r>
              <a:r>
                <a:rPr lang="en-US" sz="1800" b="1" kern="100" dirty="0" err="1">
                  <a:effectLst/>
                  <a:latin typeface="Times New Roman" panose="02020603050405020304" pitchFamily="18" charset="0"/>
                  <a:ea typeface="Calibri" panose="020F0502020204030204" pitchFamily="34" charset="0"/>
                  <a:cs typeface="Times New Roman" panose="02020603050405020304" pitchFamily="18" charset="0"/>
                </a:rPr>
                <a:t>sẻ</a:t>
              </a:r>
              <a:endParaRPr lang="en-VN" sz="14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4" name="Picture 3" descr="A picture containing text, screenshot, font, number&#10;&#10;Description automatically generated">
            <a:extLst>
              <a:ext uri="{FF2B5EF4-FFF2-40B4-BE49-F238E27FC236}">
                <a16:creationId xmlns:a16="http://schemas.microsoft.com/office/drawing/2014/main" id="{145F878C-A112-98D6-F098-676C79EA76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118" y="2581039"/>
            <a:ext cx="6607259" cy="4203639"/>
          </a:xfrm>
          <a:prstGeom prst="rect">
            <a:avLst/>
          </a:prstGeom>
        </p:spPr>
      </p:pic>
      <p:grpSp>
        <p:nvGrpSpPr>
          <p:cNvPr id="9" name="Group 8">
            <a:extLst>
              <a:ext uri="{FF2B5EF4-FFF2-40B4-BE49-F238E27FC236}">
                <a16:creationId xmlns:a16="http://schemas.microsoft.com/office/drawing/2014/main" id="{26D60F53-3CC2-31C7-D51A-544A7C887C50}"/>
              </a:ext>
            </a:extLst>
          </p:cNvPr>
          <p:cNvGrpSpPr/>
          <p:nvPr/>
        </p:nvGrpSpPr>
        <p:grpSpPr>
          <a:xfrm>
            <a:off x="7255343" y="3170090"/>
            <a:ext cx="5067218" cy="3042023"/>
            <a:chOff x="7255343" y="3170090"/>
            <a:chExt cx="5067218" cy="3042023"/>
          </a:xfrm>
        </p:grpSpPr>
        <p:pic>
          <p:nvPicPr>
            <p:cNvPr id="6" name="Picture 5">
              <a:extLst>
                <a:ext uri="{FF2B5EF4-FFF2-40B4-BE49-F238E27FC236}">
                  <a16:creationId xmlns:a16="http://schemas.microsoft.com/office/drawing/2014/main" id="{595D330F-6013-B470-0E04-1404B2393F26}"/>
                </a:ext>
              </a:extLst>
            </p:cNvPr>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255343" y="3170090"/>
              <a:ext cx="5067218" cy="3042023"/>
            </a:xfrm>
            <a:prstGeom prst="rect">
              <a:avLst/>
            </a:prstGeom>
          </p:spPr>
        </p:pic>
        <p:sp>
          <p:nvSpPr>
            <p:cNvPr id="7" name="TextBox 6">
              <a:extLst>
                <a:ext uri="{FF2B5EF4-FFF2-40B4-BE49-F238E27FC236}">
                  <a16:creationId xmlns:a16="http://schemas.microsoft.com/office/drawing/2014/main" id="{DA39D7B7-8159-C282-3132-419AD6801ADB}"/>
                </a:ext>
              </a:extLst>
            </p:cNvPr>
            <p:cNvSpPr txBox="1"/>
            <p:nvPr/>
          </p:nvSpPr>
          <p:spPr>
            <a:xfrm>
              <a:off x="7491275" y="4127648"/>
              <a:ext cx="4630703" cy="1200329"/>
            </a:xfrm>
            <a:prstGeom prst="rect">
              <a:avLst/>
            </a:prstGeom>
            <a:noFill/>
          </p:spPr>
          <p:txBody>
            <a:bodyPr wrap="square">
              <a:spAutoFit/>
            </a:bodyPr>
            <a:lstStyle/>
            <a:p>
              <a:r>
                <a:rPr lang="vi-VN" dirty="0">
                  <a:solidFill>
                    <a:schemeClr val="bg1"/>
                  </a:solidFill>
                  <a:latin typeface="Times New Roman" panose="02020603050405020304" pitchFamily="18" charset="0"/>
                  <a:cs typeface="Times New Roman" panose="02020603050405020304" pitchFamily="18" charset="0"/>
                </a:rPr>
                <a:t>- Sau khi kiểm tra xong, tiếp tục điều chỉnh bài thơ.</a:t>
              </a:r>
            </a:p>
            <a:p>
              <a:r>
                <a:rPr lang="vi-VN" dirty="0">
                  <a:solidFill>
                    <a:schemeClr val="bg1"/>
                  </a:solidFill>
                  <a:latin typeface="Times New Roman" panose="02020603050405020304" pitchFamily="18" charset="0"/>
                  <a:cs typeface="Times New Roman" panose="02020603050405020304" pitchFamily="18" charset="0"/>
                </a:rPr>
                <a:t>- Chia sẻ bài thơ với người thân trong gia đình, với bạn bè …</a:t>
              </a:r>
            </a:p>
          </p:txBody>
        </p:sp>
      </p:grpSp>
    </p:spTree>
    <p:extLst>
      <p:ext uri="{BB962C8B-B14F-4D97-AF65-F5344CB8AC3E}">
        <p14:creationId xmlns:p14="http://schemas.microsoft.com/office/powerpoint/2010/main" val="3773640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grpSp>
        <p:nvGrpSpPr>
          <p:cNvPr id="12" name="组合 11">
            <a:extLst>
              <a:ext uri="{FF2B5EF4-FFF2-40B4-BE49-F238E27FC236}">
                <a16:creationId xmlns:a16="http://schemas.microsoft.com/office/drawing/2014/main" id="{5721FC75-7CC3-4EF9-883E-52078F6854BC}"/>
              </a:ext>
            </a:extLst>
          </p:cNvPr>
          <p:cNvGrpSpPr/>
          <p:nvPr/>
        </p:nvGrpSpPr>
        <p:grpSpPr>
          <a:xfrm>
            <a:off x="720095" y="581218"/>
            <a:ext cx="874304" cy="786472"/>
            <a:chOff x="6818812" y="2162158"/>
            <a:chExt cx="1038497" cy="934170"/>
          </a:xfrm>
        </p:grpSpPr>
        <p:pic>
          <p:nvPicPr>
            <p:cNvPr id="13" name="图片 12">
              <a:extLst>
                <a:ext uri="{FF2B5EF4-FFF2-40B4-BE49-F238E27FC236}">
                  <a16:creationId xmlns:a16="http://schemas.microsoft.com/office/drawing/2014/main" id="{7902552C-657F-4F90-81F3-82CB63A422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14" name="文本框 13">
              <a:extLst>
                <a:ext uri="{FF2B5EF4-FFF2-40B4-BE49-F238E27FC236}">
                  <a16:creationId xmlns:a16="http://schemas.microsoft.com/office/drawing/2014/main" id="{7B38970B-1E38-4095-B780-1D3CA3D13200}"/>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IV</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grpSp>
      <p:sp>
        <p:nvSpPr>
          <p:cNvPr id="15" name="文本框 14">
            <a:extLst>
              <a:ext uri="{FF2B5EF4-FFF2-40B4-BE49-F238E27FC236}">
                <a16:creationId xmlns:a16="http://schemas.microsoft.com/office/drawing/2014/main" id="{CD6BF381-A719-4384-851C-0BF5DEF477F8}"/>
              </a:ext>
            </a:extLst>
          </p:cNvPr>
          <p:cNvSpPr txBox="1"/>
          <p:nvPr/>
        </p:nvSpPr>
        <p:spPr>
          <a:xfrm>
            <a:off x="1758591" y="728249"/>
            <a:ext cx="3776447" cy="615521"/>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algn="l"/>
            <a:r>
              <a:rPr lang="vi-VN" altLang="zh-CN" sz="3200">
                <a:ln w="38100">
                  <a:noFill/>
                </a:ln>
                <a:solidFill>
                  <a:srgbClr val="3E830E"/>
                </a:solidFill>
                <a:effectLst/>
                <a:latin typeface="Times New Roman" panose="02020603050405020304" pitchFamily="18" charset="0"/>
                <a:cs typeface="Times New Roman" panose="02020603050405020304" pitchFamily="18" charset="0"/>
                <a:sym typeface="+mn-lt"/>
              </a:rPr>
              <a:t>Thực hành làm thơ</a:t>
            </a:r>
            <a:endParaRPr lang="zh-CN" altLang="en-US" sz="3200" dirty="0">
              <a:ln w="38100">
                <a:noFill/>
              </a:ln>
              <a:solidFill>
                <a:srgbClr val="3E830E"/>
              </a:solidFill>
              <a:effectLst/>
              <a:latin typeface="Times New Roman" panose="02020603050405020304" pitchFamily="18" charset="0"/>
              <a:cs typeface="Times New Roman" panose="02020603050405020304" pitchFamily="18" charset="0"/>
              <a:sym typeface="+mn-lt"/>
            </a:endParaRPr>
          </a:p>
        </p:txBody>
      </p:sp>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0"/>
            <a:ext cx="1950720" cy="1770695"/>
          </a:xfrm>
          <a:prstGeom prst="rect">
            <a:avLst/>
          </a:prstGeom>
        </p:spPr>
      </p:pic>
      <p:pic>
        <p:nvPicPr>
          <p:cNvPr id="8" name="图片 7">
            <a:extLst>
              <a:ext uri="{FF2B5EF4-FFF2-40B4-BE49-F238E27FC236}">
                <a16:creationId xmlns:a16="http://schemas.microsoft.com/office/drawing/2014/main" id="{51B878A8-2773-44A4-B664-31E74B1705E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71437" y="1634383"/>
            <a:ext cx="6002595" cy="5262761"/>
          </a:xfrm>
          <a:prstGeom prst="rect">
            <a:avLst/>
          </a:prstGeom>
        </p:spPr>
      </p:pic>
      <p:grpSp>
        <p:nvGrpSpPr>
          <p:cNvPr id="20" name="组合 19">
            <a:extLst>
              <a:ext uri="{FF2B5EF4-FFF2-40B4-BE49-F238E27FC236}">
                <a16:creationId xmlns:a16="http://schemas.microsoft.com/office/drawing/2014/main" id="{954B38AD-4AC5-49AC-99C1-635C9ACEBD5B}"/>
              </a:ext>
            </a:extLst>
          </p:cNvPr>
          <p:cNvGrpSpPr/>
          <p:nvPr/>
        </p:nvGrpSpPr>
        <p:grpSpPr>
          <a:xfrm>
            <a:off x="4789170" y="1826519"/>
            <a:ext cx="6892011" cy="4358292"/>
            <a:chOff x="6201589" y="2019240"/>
            <a:chExt cx="6351000" cy="4358292"/>
          </a:xfrm>
        </p:grpSpPr>
        <p:pic>
          <p:nvPicPr>
            <p:cNvPr id="24" name="图片 23">
              <a:extLst>
                <a:ext uri="{FF2B5EF4-FFF2-40B4-BE49-F238E27FC236}">
                  <a16:creationId xmlns:a16="http://schemas.microsoft.com/office/drawing/2014/main" id="{EC1ACD95-AEFD-47A5-8504-E648C9E4260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9796558">
              <a:off x="6201589" y="2019240"/>
              <a:ext cx="1201954" cy="1619232"/>
            </a:xfrm>
            <a:prstGeom prst="rect">
              <a:avLst/>
            </a:prstGeom>
          </p:spPr>
        </p:pic>
        <p:pic>
          <p:nvPicPr>
            <p:cNvPr id="22" name="Picture 4">
              <a:extLst>
                <a:ext uri="{FF2B5EF4-FFF2-40B4-BE49-F238E27FC236}">
                  <a16:creationId xmlns:a16="http://schemas.microsoft.com/office/drawing/2014/main" id="{38145137-6CBA-45A6-BD22-C97EBB4F341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a:ext>
              </a:extLst>
            </a:blip>
            <a:stretch>
              <a:fillRect/>
            </a:stretch>
          </p:blipFill>
          <p:spPr bwMode="auto">
            <a:xfrm rot="894470">
              <a:off x="10747086" y="3398451"/>
              <a:ext cx="1805503" cy="2979081"/>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159" descr="10004015438746072987">
            <a:extLst>
              <a:ext uri="{FF2B5EF4-FFF2-40B4-BE49-F238E27FC236}">
                <a16:creationId xmlns:a16="http://schemas.microsoft.com/office/drawing/2014/main" id="{B4D7221B-CA3D-434F-B50B-6D0030D2D783}"/>
              </a:ext>
            </a:extLst>
          </p:cNvPr>
          <p:cNvPicPr>
            <a:picLocks noChangeAspect="1" noChangeArrowheads="1" noCrop="1"/>
          </p:cNvPicPr>
          <p:nvPr/>
        </p:nvPicPr>
        <p:blipFill>
          <a:blip r:embed="rId9">
            <a:extLst>
              <a:ext uri="{28A0092B-C50C-407E-A947-70E740481C1C}">
                <a14:useLocalDpi xmlns:a14="http://schemas.microsoft.com/office/drawing/2010/main"/>
              </a:ext>
            </a:extLst>
          </a:blip>
          <a:srcRect/>
          <a:stretch>
            <a:fillRect/>
          </a:stretch>
        </p:blipFill>
        <p:spPr bwMode="auto">
          <a:xfrm flipH="1">
            <a:off x="9632529" y="1328644"/>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E512A84-049C-8FE3-85DA-4382EE95CB79}"/>
              </a:ext>
            </a:extLst>
          </p:cNvPr>
          <p:cNvSpPr txBox="1"/>
          <p:nvPr/>
        </p:nvSpPr>
        <p:spPr>
          <a:xfrm>
            <a:off x="6260844" y="2426134"/>
            <a:ext cx="4011930" cy="2188612"/>
          </a:xfrm>
          <a:prstGeom prst="rect">
            <a:avLst/>
          </a:prstGeom>
          <a:noFill/>
        </p:spPr>
        <p:txBody>
          <a:bodyPr wrap="square">
            <a:spAutoFit/>
          </a:bodyPr>
          <a:lstStyle/>
          <a:p>
            <a:pPr algn="just">
              <a:lnSpc>
                <a:spcPct val="115000"/>
              </a:lnSpc>
              <a:spcAft>
                <a:spcPts val="80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HS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lựa</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chọn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nhiệm</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vụ</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hoàn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VN"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Sửa</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hoàn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chỉnh</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bố</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VN"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Chọn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tài</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bố</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VN"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59798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4" y="748969"/>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a:noFill/>
            <a:ln>
              <a:noFill/>
            </a:ln>
          </p:spPr>
        </p:pic>
        <p:sp>
          <p:nvSpPr>
            <p:cNvPr id="9" name="TextBox 8"/>
            <p:cNvSpPr txBox="1"/>
            <p:nvPr/>
          </p:nvSpPr>
          <p:spPr>
            <a:xfrm rot="14949661">
              <a:off x="6674685" y="1126831"/>
              <a:ext cx="2025648" cy="961569"/>
            </a:xfrm>
            <a:prstGeom prst="rect">
              <a:avLst/>
            </a:prstGeom>
            <a:noFill/>
            <a:ln>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1 CÂY KẸO</a:t>
              </a:r>
            </a:p>
          </p:txBody>
        </p:sp>
        <p:sp>
          <p:nvSpPr>
            <p:cNvPr id="10" name="TextBox 9"/>
            <p:cNvSpPr txBox="1"/>
            <p:nvPr/>
          </p:nvSpPr>
          <p:spPr>
            <a:xfrm rot="12232592">
              <a:off x="5742638" y="2042417"/>
              <a:ext cx="2025648" cy="961569"/>
            </a:xfrm>
            <a:prstGeom prst="rect">
              <a:avLst/>
            </a:prstGeom>
            <a:noFill/>
            <a:ln>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1 CỤC GÔM</a:t>
              </a:r>
            </a:p>
          </p:txBody>
        </p:sp>
        <p:sp>
          <p:nvSpPr>
            <p:cNvPr id="11" name="TextBox 10"/>
            <p:cNvSpPr txBox="1"/>
            <p:nvPr/>
          </p:nvSpPr>
          <p:spPr>
            <a:xfrm rot="17590276">
              <a:off x="8020995" y="1123904"/>
              <a:ext cx="2025648" cy="961569"/>
            </a:xfrm>
            <a:prstGeom prst="rect">
              <a:avLst/>
            </a:prstGeom>
            <a:noFill/>
            <a:ln>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1 CÂY BÚT BI</a:t>
              </a:r>
            </a:p>
          </p:txBody>
        </p:sp>
        <p:sp>
          <p:nvSpPr>
            <p:cNvPr id="12" name="TextBox 11"/>
            <p:cNvSpPr txBox="1"/>
            <p:nvPr/>
          </p:nvSpPr>
          <p:spPr>
            <a:xfrm rot="20155085">
              <a:off x="9102450" y="1922617"/>
              <a:ext cx="2025648" cy="961569"/>
            </a:xfrm>
            <a:prstGeom prst="rect">
              <a:avLst/>
            </a:prstGeom>
            <a:noFill/>
            <a:ln>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1 CÂY BÚT CHÌ</a:t>
              </a:r>
            </a:p>
          </p:txBody>
        </p:sp>
        <p:sp>
          <p:nvSpPr>
            <p:cNvPr id="17" name="TextBox 16"/>
            <p:cNvSpPr txBox="1"/>
            <p:nvPr/>
          </p:nvSpPr>
          <p:spPr>
            <a:xfrm rot="9501114">
              <a:off x="5695716" y="3455271"/>
              <a:ext cx="2025648" cy="961569"/>
            </a:xfrm>
            <a:prstGeom prst="rect">
              <a:avLst/>
            </a:prstGeom>
            <a:noFill/>
            <a:ln>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1 CÂY BÚT CHÌ</a:t>
              </a:r>
            </a:p>
          </p:txBody>
        </p:sp>
        <p:sp>
          <p:nvSpPr>
            <p:cNvPr id="19" name="TextBox 18"/>
            <p:cNvSpPr txBox="1"/>
            <p:nvPr/>
          </p:nvSpPr>
          <p:spPr>
            <a:xfrm rot="6703311">
              <a:off x="6660978" y="4350541"/>
              <a:ext cx="2025648" cy="961569"/>
            </a:xfrm>
            <a:prstGeom prst="rect">
              <a:avLst/>
            </a:prstGeom>
            <a:noFill/>
            <a:ln>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1 CÂY BÚT BI</a:t>
              </a:r>
            </a:p>
          </p:txBody>
        </p:sp>
        <p:sp>
          <p:nvSpPr>
            <p:cNvPr id="20" name="TextBox 19"/>
            <p:cNvSpPr txBox="1"/>
            <p:nvPr/>
          </p:nvSpPr>
          <p:spPr>
            <a:xfrm rot="3829829">
              <a:off x="8019635" y="4342634"/>
              <a:ext cx="2025648" cy="961569"/>
            </a:xfrm>
            <a:prstGeom prst="rect">
              <a:avLst/>
            </a:prstGeom>
            <a:noFill/>
            <a:ln>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1 CÂY KẸO</a:t>
              </a:r>
            </a:p>
          </p:txBody>
        </p:sp>
        <p:sp>
          <p:nvSpPr>
            <p:cNvPr id="21" name="TextBox 20"/>
            <p:cNvSpPr txBox="1"/>
            <p:nvPr/>
          </p:nvSpPr>
          <p:spPr>
            <a:xfrm rot="1321648">
              <a:off x="9076936" y="3502765"/>
              <a:ext cx="2025648" cy="961569"/>
            </a:xfrm>
            <a:prstGeom prst="rect">
              <a:avLst/>
            </a:prstGeom>
            <a:noFill/>
            <a:ln>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1 CỤC GÔM</a:t>
              </a:r>
            </a:p>
          </p:txBody>
        </p:sp>
      </p:grpSp>
      <p:sp>
        <p:nvSpPr>
          <p:cNvPr id="23" name="Isosceles Triangle 2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25" name="quay dung"/>
          <p:cNvSpPr/>
          <p:nvPr/>
        </p:nvSpPr>
        <p:spPr>
          <a:xfrm>
            <a:off x="9719404" y="5775253"/>
            <a:ext cx="1749613" cy="1022667"/>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6" name="Rounded Rectangle 25">
            <a:hlinkClick r:id="rId6" action="ppaction://hlinksldjump"/>
          </p:cNvPr>
          <p:cNvSpPr/>
          <p:nvPr/>
        </p:nvSpPr>
        <p:spPr>
          <a:xfrm>
            <a:off x="796306" y="2653061"/>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7" name="Rounded Rectangle 26">
            <a:hlinkClick r:id="rId7" action="ppaction://hlinksldjump"/>
          </p:cNvPr>
          <p:cNvSpPr/>
          <p:nvPr/>
        </p:nvSpPr>
        <p:spPr>
          <a:xfrm>
            <a:off x="2294224" y="2653061"/>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8" name="Rounded Rectangle 27">
            <a:hlinkClick r:id="rId8" action="ppaction://hlinksldjump"/>
          </p:cNvPr>
          <p:cNvSpPr/>
          <p:nvPr/>
        </p:nvSpPr>
        <p:spPr>
          <a:xfrm>
            <a:off x="3792140" y="2653061"/>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35" name="Rounded Rectangle 34">
            <a:hlinkClick r:id="rId9" action="ppaction://hlinksldjump"/>
          </p:cNvPr>
          <p:cNvSpPr/>
          <p:nvPr/>
        </p:nvSpPr>
        <p:spPr>
          <a:xfrm>
            <a:off x="797064" y="4199134"/>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4</a:t>
            </a:r>
          </a:p>
        </p:txBody>
      </p:sp>
      <p:sp>
        <p:nvSpPr>
          <p:cNvPr id="36" name="Rounded Rectangle 35">
            <a:hlinkClick r:id="rId10" action="ppaction://hlinksldjump"/>
          </p:cNvPr>
          <p:cNvSpPr/>
          <p:nvPr/>
        </p:nvSpPr>
        <p:spPr>
          <a:xfrm>
            <a:off x="2294981" y="4199134"/>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37" name="Rounded Rectangle 36">
            <a:hlinkClick r:id="rId11" action="ppaction://hlinksldjump"/>
          </p:cNvPr>
          <p:cNvSpPr/>
          <p:nvPr/>
        </p:nvSpPr>
        <p:spPr>
          <a:xfrm>
            <a:off x="3792897" y="4199134"/>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41" name="Rectangle 40"/>
          <p:cNvSpPr/>
          <p:nvPr/>
        </p:nvSpPr>
        <p:spPr>
          <a:xfrm>
            <a:off x="402426" y="95112"/>
            <a:ext cx="5121915" cy="1938992"/>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sym typeface="Arial"/>
              </a:rPr>
              <a:t>VÒNG QUAY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sym typeface="Arial"/>
              </a:rPr>
              <a:t>VĂN HỌC</a:t>
            </a:r>
          </a:p>
        </p:txBody>
      </p:sp>
      <p:pic>
        <p:nvPicPr>
          <p:cNvPr id="44" name="Picture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4807" y="845531"/>
            <a:ext cx="495300" cy="438151"/>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29739" y="1207473"/>
            <a:ext cx="495300" cy="438151"/>
          </a:xfrm>
          <a:prstGeom prst="rect">
            <a:avLst/>
          </a:prstGeom>
        </p:spPr>
      </p:pic>
      <p:pic>
        <p:nvPicPr>
          <p:cNvPr id="46" name="Picture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19151" y="680278"/>
            <a:ext cx="495300" cy="438151"/>
          </a:xfrm>
          <a:prstGeom prst="rect">
            <a:avLst/>
          </a:prstGeom>
        </p:spPr>
      </p:pic>
      <p:pic>
        <p:nvPicPr>
          <p:cNvPr id="47" name="Picture 46">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21984" y="30651"/>
            <a:ext cx="1807253" cy="1395896"/>
          </a:xfrm>
          <a:prstGeom prst="rect">
            <a:avLst/>
          </a:prstGeom>
        </p:spPr>
      </p:pic>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646194" y="2667804"/>
            <a:ext cx="1354215"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714152" y="-693733"/>
            <a:ext cx="609600" cy="609600"/>
          </a:xfrm>
          <a:prstGeom prst="rect">
            <a:avLst/>
          </a:prstGeom>
        </p:spPr>
      </p:pic>
      <p:sp>
        <p:nvSpPr>
          <p:cNvPr id="31" name="Isosceles Triangle 30"/>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32" name="Isosceles Triangle 31"/>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33" name="Isosceles Triangle 3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34" name="Isosceles Triangle 33"/>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2" name="Isosceles Triangle 41"/>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3" name="Isosceles Triangle 4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8" name="Isosceles Triangle 47"/>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9" name="Isosceles Triangle 48"/>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0" name="Isosceles Triangle 49"/>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1" name="Isosceles Triangle 50"/>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2" name="Isosceles Triangle 51"/>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3" name="Isosceles Triangle 5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4" name="Isosceles Triangle 53"/>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5" name="Isosceles Triangle 54"/>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6" name="Isosceles Triangle 55"/>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7" name="Isosceles Triangle 56"/>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8" name="Isosceles Triangle 57"/>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9" name="Isosceles Triangle 58"/>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60" name="Isosceles Triangle 59"/>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61" name="Isosceles Triangle 60"/>
          <p:cNvSpPr/>
          <p:nvPr/>
        </p:nvSpPr>
        <p:spPr>
          <a:xfrm rot="16200000">
            <a:off x="10840538" y="2330647"/>
            <a:ext cx="605716" cy="1320071"/>
          </a:xfrm>
          <a:prstGeom prst="triangl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24" name="Heart 23">
            <a:hlinkClick r:id="" action="ppaction://noaction"/>
          </p:cNvPr>
          <p:cNvSpPr/>
          <p:nvPr/>
        </p:nvSpPr>
        <p:spPr>
          <a:xfrm rot="5400000">
            <a:off x="11351622" y="2586449"/>
            <a:ext cx="783772" cy="783771"/>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pic>
        <p:nvPicPr>
          <p:cNvPr id="62" name="Picture 61"/>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6258973" y="5732248"/>
            <a:ext cx="1249411" cy="1065672"/>
          </a:xfrm>
          <a:prstGeom prst="rect">
            <a:avLst/>
          </a:prstGeom>
        </p:spPr>
      </p:pic>
      <p:sp>
        <p:nvSpPr>
          <p:cNvPr id="6" name="Rounded Rectangle 5"/>
          <p:cNvSpPr/>
          <p:nvPr/>
        </p:nvSpPr>
        <p:spPr>
          <a:xfrm>
            <a:off x="6014662" y="5775253"/>
            <a:ext cx="1631533" cy="10226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sym typeface="Arial"/>
              </a:rPr>
              <a:t>STOP</a:t>
            </a:r>
          </a:p>
        </p:txBody>
      </p:sp>
    </p:spTree>
    <p:extLst>
      <p:ext uri="{BB962C8B-B14F-4D97-AF65-F5344CB8AC3E}">
        <p14:creationId xmlns:p14="http://schemas.microsoft.com/office/powerpoint/2010/main" val="1736167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0"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F3C743DF-61C5-43B2-B42D-06FC568FCDDC}"/>
              </a:ext>
            </a:extLst>
          </p:cNvPr>
          <p:cNvSpPr txBox="1"/>
          <p:nvPr/>
        </p:nvSpPr>
        <p:spPr>
          <a:xfrm>
            <a:off x="1280324" y="1456000"/>
            <a:ext cx="9402753" cy="3662509"/>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Chúc các em học tốt!</a:t>
            </a:r>
            <a:endParaRPr lang="zh-CN" altLang="en-US"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spTree>
    <p:extLst>
      <p:ext uri="{BB962C8B-B14F-4D97-AF65-F5344CB8AC3E}">
        <p14:creationId xmlns:p14="http://schemas.microsoft.com/office/powerpoint/2010/main" val="3069981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3CD5F2B-12FB-4E55-AD12-46E99D97542A}"/>
              </a:ext>
            </a:extLst>
          </p:cNvPr>
          <p:cNvPicPr>
            <a:picLocks noChangeAspect="1"/>
          </p:cNvPicPr>
          <p:nvPr/>
        </p:nvPicPr>
        <p:blipFill>
          <a:blip r:embed="rId5"/>
          <a:stretch>
            <a:fillRect/>
          </a:stretch>
        </p:blipFill>
        <p:spPr>
          <a:xfrm>
            <a:off x="34614" y="141602"/>
            <a:ext cx="12192000" cy="6854653"/>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809285" y="4554041"/>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868608" y="141602"/>
            <a:ext cx="10204777"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Câu</a:t>
            </a:r>
            <a:r>
              <a:rPr kumimoji="0" lang="en-US" sz="2800" b="1"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vi-VN" sz="2800" b="1"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1:</a:t>
            </a:r>
            <a:r>
              <a:rPr kumimoji="0" lang="en-US" sz="2800" b="1"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lang="vi-VN" sz="2800" i="1" dirty="0">
                <a:solidFill>
                  <a:schemeClr val="tx1"/>
                </a:solidFill>
                <a:latin typeface="Times New Roman" panose="02020603050405020304" pitchFamily="18" charset="0"/>
                <a:cs typeface="Times New Roman" panose="02020603050405020304" pitchFamily="18" charset="0"/>
              </a:rPr>
              <a:t>Ngoài vần lưng và vần chân đã học ở lớp 7, vần trong thơ còn được phân loại thành:</a:t>
            </a:r>
            <a:endPar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en-US" sz="280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rPr>
              <a:t>A.</a:t>
            </a:r>
            <a:r>
              <a:rPr kumimoji="0" lang="vi-VN" sz="2800" i="0" u="none" strike="noStrike" kern="1200" cap="none" spc="0" normalizeH="0" noProof="0" dirty="0">
                <a:ln>
                  <a:noFill/>
                </a:ln>
                <a:solidFill>
                  <a:prstClr val="black"/>
                </a:solidFill>
                <a:effectLst/>
                <a:uLnTx/>
                <a:uFillTx/>
                <a:latin typeface="Times New Roman" pitchFamily="18" charset="0"/>
                <a:cs typeface="Times New Roman" pitchFamily="18" charset="0"/>
                <a:sym typeface="Arial"/>
              </a:rPr>
              <a:t> Vần liền</a:t>
            </a:r>
            <a:endParaRPr kumimoji="0" lang="vi-VN" sz="280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2" name="Rectangle 41"/>
          <p:cNvSpPr/>
          <p:nvPr/>
        </p:nvSpPr>
        <p:spPr>
          <a:xfrm>
            <a:off x="6130615"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rPr>
              <a:t>B. </a:t>
            </a:r>
            <a:r>
              <a:rPr kumimoji="0" lang="vi-VN" sz="280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rPr>
              <a:t>Vần cách</a:t>
            </a:r>
          </a:p>
        </p:txBody>
      </p:sp>
      <p:sp>
        <p:nvSpPr>
          <p:cNvPr id="43" name="Rectangle 42"/>
          <p:cNvSpPr/>
          <p:nvPr/>
        </p:nvSpPr>
        <p:spPr>
          <a:xfrm>
            <a:off x="6130614" y="2967372"/>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 </a:t>
            </a:r>
            <a:r>
              <a:rPr lang="vi-VN"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Cả 2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đều</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đúng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1110220" y="2957863"/>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000"/>
              </a:spcAft>
            </a:pPr>
            <a:r>
              <a:rPr lang="fr-FR"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 2 đều sai</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68849" y="3083483"/>
            <a:ext cx="804536"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2276" y="2998636"/>
            <a:ext cx="804743" cy="707197"/>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04821" y="2026494"/>
            <a:ext cx="732592" cy="643793"/>
          </a:xfrm>
          <a:prstGeom prst="rect">
            <a:avLst/>
          </a:prstGeom>
        </p:spPr>
      </p:pic>
      <p:sp>
        <p:nvSpPr>
          <p:cNvPr id="17" name="TextBox 16"/>
          <p:cNvSpPr txBox="1"/>
          <p:nvPr/>
        </p:nvSpPr>
        <p:spPr>
          <a:xfrm>
            <a:off x="10361979" y="6481483"/>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sym typeface="Arial"/>
            </a:endParaRPr>
          </a:p>
        </p:txBody>
      </p:sp>
      <p:sp>
        <p:nvSpPr>
          <p:cNvPr id="20" name="Cloud 19">
            <a:hlinkClick r:id="rId14" action="ppaction://hlinksldjump"/>
          </p:cNvPr>
          <p:cNvSpPr/>
          <p:nvPr/>
        </p:nvSpPr>
        <p:spPr>
          <a:xfrm>
            <a:off x="5210052" y="4424503"/>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892084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anim calcmode="lin" valueType="num">
                                      <p:cBhvr>
                                        <p:cTn id="23" dur="500" fill="hold"/>
                                        <p:tgtEl>
                                          <p:spTgt spid="44"/>
                                        </p:tgtEl>
                                        <p:attrNameLst>
                                          <p:attrName>ppt_x</p:attrName>
                                        </p:attrNameLst>
                                      </p:cBhvr>
                                      <p:tavLst>
                                        <p:tav tm="0">
                                          <p:val>
                                            <p:strVal val="#ppt_x"/>
                                          </p:val>
                                        </p:tav>
                                        <p:tav tm="100000">
                                          <p:val>
                                            <p:strVal val="#ppt_x"/>
                                          </p:val>
                                        </p:tav>
                                      </p:tavLst>
                                    </p:anim>
                                    <p:anim calcmode="lin" valueType="num">
                                      <p:cBhvr>
                                        <p:cTn id="24" dur="500" fill="hold"/>
                                        <p:tgtEl>
                                          <p:spTgt spid="4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anim calcmode="lin" valueType="num">
                                      <p:cBhvr>
                                        <p:cTn id="28" dur="500" fill="hold"/>
                                        <p:tgtEl>
                                          <p:spTgt spid="43"/>
                                        </p:tgtEl>
                                        <p:attrNameLst>
                                          <p:attrName>ppt_x</p:attrName>
                                        </p:attrNameLst>
                                      </p:cBhvr>
                                      <p:tavLst>
                                        <p:tav tm="0">
                                          <p:val>
                                            <p:strVal val="#ppt_x"/>
                                          </p:val>
                                        </p:tav>
                                        <p:tav tm="100000">
                                          <p:val>
                                            <p:strVal val="#ppt_x"/>
                                          </p:val>
                                        </p:tav>
                                      </p:tavLst>
                                    </p:anim>
                                    <p:anim calcmode="lin" valueType="num">
                                      <p:cBhvr>
                                        <p:cTn id="29" dur="500" fill="hold"/>
                                        <p:tgtEl>
                                          <p:spTgt spid="43"/>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E5ADD6C-6BF9-45DF-BF71-F2B00CD0724A}"/>
              </a:ext>
            </a:extLst>
          </p:cNvPr>
          <p:cNvPicPr>
            <a:picLocks noChangeAspect="1"/>
          </p:cNvPicPr>
          <p:nvPr/>
        </p:nvPicPr>
        <p:blipFill>
          <a:blip r:embed="rId5"/>
          <a:stretch>
            <a:fillRect/>
          </a:stretch>
        </p:blipFill>
        <p:spPr>
          <a:xfrm>
            <a:off x="0" y="1674"/>
            <a:ext cx="12192000" cy="6854653"/>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832636" y="19987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defRPr/>
            </a:pP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Câu</a:t>
            </a:r>
            <a:r>
              <a:rPr kumimoji="0" lang="en-US" sz="3200" b="1"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vi-VN" sz="3200" b="1"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2:</a:t>
            </a:r>
            <a:r>
              <a:rPr kumimoji="0" lang="en-US" sz="3200" b="1"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vi-VN" sz="3200" i="1"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Thơ sáu chữ là:</a:t>
            </a:r>
            <a:endParaRPr kumimoji="0" lang="vi-VN" sz="3200" i="1"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vi-VN" sz="280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A.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mỗi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dòng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sáu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chữ</a:t>
            </a:r>
            <a:r>
              <a:rPr lang="en-US" sz="2800" dirty="0">
                <a:solidFill>
                  <a:schemeClr val="tx1"/>
                </a:solidFill>
                <a:latin typeface="Times New Roman" panose="02020603050405020304" pitchFamily="18" charset="0"/>
                <a:cs typeface="Times New Roman" panose="02020603050405020304" pitchFamily="18" charset="0"/>
              </a:rPr>
              <a:t>.</a:t>
            </a:r>
            <a:endParaRPr kumimoji="0" lang="vi-VN" sz="280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130615"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vi-VN" sz="28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B.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sáu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bài</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thơ.</a:t>
            </a:r>
            <a:endParaRPr kumimoji="0" lang="en-US" sz="280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1110220" y="280515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vi-VN" sz="280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C.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6 </a:t>
            </a:r>
            <a:r>
              <a:rPr lang="en-US" sz="2800" dirty="0" err="1">
                <a:solidFill>
                  <a:schemeClr val="tx1"/>
                </a:solidFill>
                <a:latin typeface="Times New Roman" panose="02020603050405020304" pitchFamily="18" charset="0"/>
                <a:cs typeface="Times New Roman" panose="02020603050405020304" pitchFamily="18" charset="0"/>
              </a:rPr>
              <a:t>khổ</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thơ</a:t>
            </a:r>
            <a:r>
              <a:rPr lang="en-US" sz="2800" dirty="0">
                <a:solidFill>
                  <a:schemeClr val="tx1"/>
                </a:solidFill>
                <a:latin typeface="Times New Roman" panose="02020603050405020304" pitchFamily="18" charset="0"/>
                <a:cs typeface="Times New Roman" panose="02020603050405020304" pitchFamily="18" charset="0"/>
              </a:rPr>
              <a:t>.</a:t>
            </a:r>
            <a:endParaRPr kumimoji="0" lang="vi-VN" sz="280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30615" y="284270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vi-VN" sz="280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D.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6 </a:t>
            </a:r>
            <a:r>
              <a:rPr lang="en-US" sz="2800" dirty="0" err="1">
                <a:solidFill>
                  <a:schemeClr val="tx1"/>
                </a:solidFill>
                <a:latin typeface="Times New Roman" panose="02020603050405020304" pitchFamily="18" charset="0"/>
                <a:cs typeface="Times New Roman" panose="02020603050405020304" pitchFamily="18" charset="0"/>
              </a:rPr>
              <a:t>đoạn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thơ</a:t>
            </a:r>
            <a:r>
              <a:rPr lang="en-US" sz="2800" dirty="0">
                <a:solidFill>
                  <a:schemeClr val="tx1"/>
                </a:solidFill>
                <a:latin typeface="Times New Roman" panose="02020603050405020304" pitchFamily="18" charset="0"/>
                <a:cs typeface="Times New Roman" panose="02020603050405020304" pitchFamily="18" charset="0"/>
              </a:rPr>
              <a:t>.</a:t>
            </a:r>
            <a:endParaRPr kumimoji="0" lang="vi-VN" sz="280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2" y="1974821"/>
            <a:ext cx="885137"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883480"/>
            <a:ext cx="804743"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1994792"/>
            <a:ext cx="804743" cy="707197"/>
          </a:xfrm>
          <a:prstGeom prst="rect">
            <a:avLst/>
          </a:prstGeom>
        </p:spPr>
      </p:pic>
      <p:sp>
        <p:nvSpPr>
          <p:cNvPr id="57" name="Cloud 56">
            <a:hlinkClick r:id="rId15" action="ppaction://hlinksldjump"/>
          </p:cNvPr>
          <p:cNvSpPr/>
          <p:nvPr/>
        </p:nvSpPr>
        <p:spPr>
          <a:xfrm>
            <a:off x="4667495"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mn-ea"/>
                <a:cs typeface="Times New Roman" panose="02020603050405020304" pitchFamily="18" charset="0"/>
                <a:sym typeface="Arial"/>
              </a:rPr>
              <a:t>QUAY VỀ</a:t>
            </a:r>
            <a:endParaRPr kumimoji="0" lang="vi-VN" sz="24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 name="TextBox 16"/>
          <p:cNvSpPr txBox="1"/>
          <p:nvPr/>
        </p:nvSpPr>
        <p:spPr>
          <a:xfrm>
            <a:off x="10361979" y="6494929"/>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54391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E5ADD6C-6BF9-45DF-BF71-F2B00CD0724A}"/>
              </a:ext>
            </a:extLst>
          </p:cNvPr>
          <p:cNvPicPr>
            <a:picLocks noChangeAspect="1"/>
          </p:cNvPicPr>
          <p:nvPr/>
        </p:nvPicPr>
        <p:blipFill>
          <a:blip r:embed="rId5"/>
          <a:stretch>
            <a:fillRect/>
          </a:stretch>
        </p:blipFill>
        <p:spPr>
          <a:xfrm>
            <a:off x="0" y="46829"/>
            <a:ext cx="12192000" cy="6854653"/>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832636" y="199870"/>
            <a:ext cx="10526728" cy="125724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defRPr/>
            </a:pPr>
            <a:r>
              <a:rPr kumimoji="0" lang="en-US" sz="36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Câu</a:t>
            </a:r>
            <a:r>
              <a:rPr kumimoji="0" lang="en-US" sz="3600" b="1"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vi-VN" sz="3600" b="1"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3:</a:t>
            </a:r>
            <a:r>
              <a:rPr kumimoji="0" lang="en-US" sz="3600" b="1"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lang="en-US" sz="3600" i="1" dirty="0" err="1">
                <a:solidFill>
                  <a:schemeClr val="tx1"/>
                </a:solidFill>
                <a:latin typeface="Times New Roman" panose="02020603050405020304" pitchFamily="18" charset="0"/>
                <a:cs typeface="Times New Roman" panose="02020603050405020304" pitchFamily="18" charset="0"/>
              </a:rPr>
              <a:t>Bố</a:t>
            </a:r>
            <a:r>
              <a:rPr lang="vi-VN" sz="3600" i="1" dirty="0">
                <a:solidFill>
                  <a:schemeClr val="tx1"/>
                </a:solidFill>
                <a:latin typeface="Times New Roman" panose="02020603050405020304" pitchFamily="18" charset="0"/>
                <a:cs typeface="Times New Roman" panose="02020603050405020304" pitchFamily="18" charset="0"/>
              </a:rPr>
              <a:t> cục của bài thơ là:</a:t>
            </a:r>
            <a:endParaRPr kumimoji="0" lang="vi-VN" sz="36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26" name="Rectangle 25"/>
          <p:cNvSpPr/>
          <p:nvPr/>
        </p:nvSpPr>
        <p:spPr>
          <a:xfrm>
            <a:off x="1110221" y="1949346"/>
            <a:ext cx="4906799" cy="143192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vi-VN" sz="280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A. </a:t>
            </a:r>
            <a:r>
              <a:rPr lang="en-US" sz="2800" dirty="0" err="1">
                <a:solidFill>
                  <a:schemeClr val="tx1"/>
                </a:solidFill>
                <a:latin typeface="Times New Roman" panose="02020603050405020304" pitchFamily="18" charset="0"/>
                <a:cs typeface="Times New Roman" panose="02020603050405020304" pitchFamily="18" charset="0"/>
              </a:rPr>
              <a:t>sự</a:t>
            </a:r>
            <a:r>
              <a:rPr lang="vi-VN" sz="2800" dirty="0">
                <a:solidFill>
                  <a:schemeClr val="tx1"/>
                </a:solidFill>
                <a:latin typeface="Times New Roman" panose="02020603050405020304" pitchFamily="18" charset="0"/>
                <a:cs typeface="Times New Roman" panose="02020603050405020304" pitchFamily="18" charset="0"/>
              </a:rPr>
              <a:t> tổ chức, sắp xếp các phần, các đoạn thơ theo một trình tự nhất định.</a:t>
            </a:r>
            <a:endParaRPr kumimoji="0" lang="vi-VN" sz="280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130615" y="1953535"/>
            <a:ext cx="4906799" cy="142773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vi-VN" sz="28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B. </a:t>
            </a:r>
            <a:r>
              <a:rPr lang="en-US" sz="2800" dirty="0" err="1">
                <a:solidFill>
                  <a:schemeClr val="tx1"/>
                </a:solidFill>
                <a:latin typeface="Times New Roman" panose="02020603050405020304" pitchFamily="18" charset="0"/>
                <a:cs typeface="Times New Roman" panose="02020603050405020304" pitchFamily="18" charset="0"/>
              </a:rPr>
              <a:t>sự</a:t>
            </a:r>
            <a:r>
              <a:rPr lang="vi-VN" sz="2800" dirty="0">
                <a:solidFill>
                  <a:schemeClr val="tx1"/>
                </a:solidFill>
                <a:latin typeface="Times New Roman" panose="02020603050405020304" pitchFamily="18" charset="0"/>
                <a:cs typeface="Times New Roman" panose="02020603050405020304" pitchFamily="18" charset="0"/>
              </a:rPr>
              <a:t> tổ chức các đoạn thơ theo một trình tự nhất định.</a:t>
            </a:r>
            <a:endParaRPr kumimoji="0" lang="en-US" sz="280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1110220" y="3476731"/>
            <a:ext cx="4906799" cy="121783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vi-VN" sz="28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C. </a:t>
            </a:r>
            <a:r>
              <a:rPr lang="en-US" sz="2800" dirty="0" err="1">
                <a:solidFill>
                  <a:schemeClr val="tx1"/>
                </a:solidFill>
                <a:latin typeface="Times New Roman" panose="02020603050405020304" pitchFamily="18" charset="0"/>
                <a:cs typeface="Times New Roman" panose="02020603050405020304" pitchFamily="18" charset="0"/>
              </a:rPr>
              <a:t>sự</a:t>
            </a:r>
            <a:r>
              <a:rPr lang="vi-VN" sz="2800" dirty="0">
                <a:solidFill>
                  <a:schemeClr val="tx1"/>
                </a:solidFill>
                <a:latin typeface="Times New Roman" panose="02020603050405020304" pitchFamily="18" charset="0"/>
                <a:cs typeface="Times New Roman" panose="02020603050405020304" pitchFamily="18" charset="0"/>
              </a:rPr>
              <a:t> sắp xếp các phần, các đoạn thơ theo một trình tự nhất định.</a:t>
            </a:r>
            <a:endParaRPr kumimoji="0" lang="vi-VN" sz="28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30615" y="3474156"/>
            <a:ext cx="4906799" cy="12283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kumimoji="0" lang="vi-VN" sz="28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D. </a:t>
            </a:r>
            <a:r>
              <a:rPr lang="en-US" sz="2800" dirty="0" err="1">
                <a:solidFill>
                  <a:schemeClr val="tx1"/>
                </a:solidFill>
                <a:latin typeface="Times New Roman" panose="02020603050405020304" pitchFamily="18" charset="0"/>
                <a:cs typeface="Times New Roman" panose="02020603050405020304" pitchFamily="18" charset="0"/>
              </a:rPr>
              <a:t>sự</a:t>
            </a:r>
            <a:r>
              <a:rPr lang="vi-VN" sz="2800" dirty="0">
                <a:solidFill>
                  <a:schemeClr val="tx1"/>
                </a:solidFill>
                <a:latin typeface="Times New Roman" panose="02020603050405020304" pitchFamily="18" charset="0"/>
                <a:cs typeface="Times New Roman" panose="02020603050405020304" pitchFamily="18" charset="0"/>
              </a:rPr>
              <a:t> tổ chức, sắp xếp các phần, các đoạn văn theo một trình tự nhất định.</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245478" y="2290378"/>
            <a:ext cx="885137"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45478" y="3967625"/>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87455" y="3962550"/>
            <a:ext cx="804743"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65872" y="2525552"/>
            <a:ext cx="804743" cy="707197"/>
          </a:xfrm>
          <a:prstGeom prst="rect">
            <a:avLst/>
          </a:prstGeom>
        </p:spPr>
      </p:pic>
      <p:sp>
        <p:nvSpPr>
          <p:cNvPr id="57" name="Cloud 56">
            <a:hlinkClick r:id="rId15" action="ppaction://hlinksldjump"/>
          </p:cNvPr>
          <p:cNvSpPr/>
          <p:nvPr/>
        </p:nvSpPr>
        <p:spPr>
          <a:xfrm>
            <a:off x="4837413" y="5100170"/>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mn-ea"/>
                <a:cs typeface="Times New Roman" panose="02020603050405020304" pitchFamily="18" charset="0"/>
                <a:sym typeface="Arial"/>
              </a:rPr>
              <a:t>QUAY VỀ</a:t>
            </a:r>
            <a:endParaRPr kumimoji="0" lang="vi-VN" sz="24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 name="TextBox 16"/>
          <p:cNvSpPr txBox="1"/>
          <p:nvPr/>
        </p:nvSpPr>
        <p:spPr>
          <a:xfrm>
            <a:off x="10361979" y="6494929"/>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759697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E318E75-6956-4F59-B642-45C60F9A1EA3}"/>
              </a:ext>
            </a:extLst>
          </p:cNvPr>
          <p:cNvPicPr>
            <a:picLocks noChangeAspect="1"/>
          </p:cNvPicPr>
          <p:nvPr/>
        </p:nvPicPr>
        <p:blipFill>
          <a:blip r:embed="rId5"/>
          <a:stretch>
            <a:fillRect/>
          </a:stretch>
        </p:blipFill>
        <p:spPr>
          <a:xfrm>
            <a:off x="0" y="7185"/>
            <a:ext cx="12192000" cy="6854653"/>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649768" y="277287"/>
            <a:ext cx="10734502" cy="118292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28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Câu</a:t>
            </a:r>
            <a:r>
              <a:rPr kumimoji="0" lang="en-US" sz="2800" b="1"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vi-VN" sz="2800" b="1"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4: </a:t>
            </a:r>
            <a:r>
              <a:rPr lang="en-US" sz="2800" i="1" dirty="0" err="1">
                <a:solidFill>
                  <a:schemeClr val="tx1"/>
                </a:solidFill>
                <a:latin typeface="Times New Roman" panose="02020603050405020304" pitchFamily="18" charset="0"/>
                <a:cs typeface="Times New Roman" panose="02020603050405020304" pitchFamily="18" charset="0"/>
              </a:rPr>
              <a:t>Em</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hiểu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thế</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nào</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là</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vần</a:t>
            </a:r>
            <a:r>
              <a:rPr lang="en-US" sz="2800" i="1" dirty="0">
                <a:solidFill>
                  <a:schemeClr val="tx1"/>
                </a:solidFill>
                <a:latin typeface="Times New Roman" panose="02020603050405020304" pitchFamily="18" charset="0"/>
                <a:cs typeface="Times New Roman" panose="02020603050405020304" pitchFamily="18" charset="0"/>
              </a:rPr>
              <a:t> </a:t>
            </a:r>
            <a:r>
              <a:rPr lang="vi-VN" sz="2800" i="1" dirty="0">
                <a:solidFill>
                  <a:schemeClr val="tx1"/>
                </a:solidFill>
                <a:latin typeface="Times New Roman" panose="02020603050405020304" pitchFamily="18" charset="0"/>
                <a:cs typeface="Times New Roman" panose="02020603050405020304" pitchFamily="18" charset="0"/>
              </a:rPr>
              <a:t>liền?</a:t>
            </a:r>
            <a:endParaRPr kumimoji="0" lang="en-US" sz="2800" i="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1073903" y="1962982"/>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Times New Roman" panose="02020603050405020304" pitchFamily="18" charset="0"/>
                <a:cs typeface="Times New Roman" panose="02020603050405020304" pitchFamily="18" charset="0"/>
              </a:rPr>
              <a:t>A.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cuối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dòng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thơ</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2" name="Rectangle 41"/>
          <p:cNvSpPr/>
          <p:nvPr/>
        </p:nvSpPr>
        <p:spPr>
          <a:xfrm>
            <a:off x="6130615" y="1949347"/>
            <a:ext cx="4906799" cy="7750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lang="vi-VN" sz="2800" dirty="0">
                <a:solidFill>
                  <a:schemeClr val="tx1"/>
                </a:solidFill>
                <a:latin typeface="Times New Roman" panose="02020603050405020304" pitchFamily="18" charset="0"/>
                <a:cs typeface="Times New Roman" panose="02020603050405020304" pitchFamily="18" charset="0"/>
              </a:rPr>
              <a:t>B.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tiếng</a:t>
            </a:r>
            <a:r>
              <a:rPr lang="vi-VN" sz="2800" dirty="0">
                <a:solidFill>
                  <a:schemeClr val="tx1"/>
                </a:solidFill>
                <a:latin typeface="Times New Roman" panose="02020603050405020304" pitchFamily="18" charset="0"/>
                <a:cs typeface="Times New Roman" panose="02020603050405020304" pitchFamily="18" charset="0"/>
              </a:rPr>
              <a:t> cuối của 2 dòng thơ </a:t>
            </a:r>
            <a:r>
              <a:rPr lang="en-US" sz="2800" dirty="0" err="1">
                <a:solidFill>
                  <a:schemeClr val="tx1"/>
                </a:solidFill>
                <a:latin typeface="Times New Roman" panose="02020603050405020304" pitchFamily="18" charset="0"/>
                <a:cs typeface="Times New Roman" panose="02020603050405020304" pitchFamily="18" charset="0"/>
              </a:rPr>
              <a:t>liên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tiếp</a:t>
            </a:r>
            <a:r>
              <a:rPr lang="vi-VN" sz="2800" dirty="0">
                <a:solidFill>
                  <a:schemeClr val="tx1"/>
                </a:solidFill>
                <a:latin typeface="Times New Roman" panose="02020603050405020304" pitchFamily="18" charset="0"/>
                <a:cs typeface="Times New Roman" panose="02020603050405020304" pitchFamily="18" charset="0"/>
              </a:rPr>
              <a:t> vần với nhau</a:t>
            </a:r>
            <a:r>
              <a:rPr lang="en-US" sz="2800" dirty="0">
                <a:solidFill>
                  <a:schemeClr val="tx1"/>
                </a:solidFill>
                <a:latin typeface="Times New Roman" panose="02020603050405020304" pitchFamily="18" charset="0"/>
                <a:cs typeface="Times New Roman" panose="02020603050405020304" pitchFamily="18" charset="0"/>
              </a:rPr>
              <a:t>.</a:t>
            </a:r>
            <a:endParaRPr kumimoji="0" lang="en-US" sz="280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sp>
        <p:nvSpPr>
          <p:cNvPr id="43" name="Rectangle 42"/>
          <p:cNvSpPr/>
          <p:nvPr/>
        </p:nvSpPr>
        <p:spPr>
          <a:xfrm>
            <a:off x="1110221" y="2838519"/>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lang="en-US" sz="2800" dirty="0">
                <a:solidFill>
                  <a:schemeClr val="tx1"/>
                </a:solidFill>
                <a:latin typeface="Times New Roman" panose="02020603050405020304" pitchFamily="18" charset="0"/>
                <a:cs typeface="Times New Roman" panose="02020603050405020304" pitchFamily="18" charset="0"/>
              </a:rPr>
              <a:t>C.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ngắt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quãng</a:t>
            </a:r>
            <a:endParaRPr kumimoji="0" lang="vi-VN" sz="2800" b="1"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sp>
        <p:nvSpPr>
          <p:cNvPr id="44" name="Rectangle 43"/>
          <p:cNvSpPr/>
          <p:nvPr/>
        </p:nvSpPr>
        <p:spPr>
          <a:xfrm>
            <a:off x="6130615" y="284270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lang="vi-VN" sz="2800" dirty="0">
                <a:solidFill>
                  <a:schemeClr val="tx1"/>
                </a:solidFill>
                <a:latin typeface="Times New Roman" panose="02020603050405020304" pitchFamily="18" charset="0"/>
                <a:cs typeface="Times New Roman" panose="02020603050405020304" pitchFamily="18" charset="0"/>
              </a:rPr>
              <a:t>D.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gieo</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đầu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thơ</a:t>
            </a:r>
            <a:r>
              <a:rPr lang="en-US" sz="2800" dirty="0">
                <a:solidFill>
                  <a:schemeClr val="tx1"/>
                </a:solidFill>
                <a:latin typeface="Times New Roman" panose="02020603050405020304" pitchFamily="18" charset="0"/>
                <a:cs typeface="Times New Roman" panose="02020603050405020304" pitchFamily="18" charset="0"/>
              </a:rPr>
              <a:t>.</a:t>
            </a:r>
            <a:endParaRPr kumimoji="0" lang="vi-VN" sz="2800" b="1"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25527" y="1994360"/>
            <a:ext cx="805723"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46118" y="2883480"/>
            <a:ext cx="804743"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313354" y="2080559"/>
            <a:ext cx="804743" cy="643793"/>
          </a:xfrm>
          <a:prstGeom prst="rect">
            <a:avLst/>
          </a:prstGeom>
        </p:spPr>
      </p:pic>
      <p:sp>
        <p:nvSpPr>
          <p:cNvPr id="17" name="TextBox 16"/>
          <p:cNvSpPr txBox="1"/>
          <p:nvPr/>
        </p:nvSpPr>
        <p:spPr>
          <a:xfrm>
            <a:off x="10361979" y="6481483"/>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sym typeface="Arial"/>
            </a:endParaRPr>
          </a:p>
        </p:txBody>
      </p:sp>
      <p:sp>
        <p:nvSpPr>
          <p:cNvPr id="20" name="Cloud 19">
            <a:hlinkClick r:id="rId15" action="ppaction://hlinksldjump"/>
          </p:cNvPr>
          <p:cNvSpPr/>
          <p:nvPr/>
        </p:nvSpPr>
        <p:spPr>
          <a:xfrm>
            <a:off x="5033806" y="4360594"/>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mn-ea"/>
                <a:cs typeface="Times New Roman" panose="02020603050405020304" pitchFamily="18" charset="0"/>
                <a:sym typeface="Arial"/>
              </a:rPr>
              <a:t>QUAY VỀ</a:t>
            </a:r>
            <a:endParaRPr kumimoji="0" lang="vi-VN" sz="24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0205666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3CD5F2B-12FB-4E55-AD12-46E99D97542A}"/>
              </a:ext>
            </a:extLst>
          </p:cNvPr>
          <p:cNvPicPr>
            <a:picLocks noChangeAspect="1"/>
          </p:cNvPicPr>
          <p:nvPr/>
        </p:nvPicPr>
        <p:blipFill>
          <a:blip r:embed="rId5"/>
          <a:stretch>
            <a:fillRect/>
          </a:stretch>
        </p:blipFill>
        <p:spPr>
          <a:xfrm>
            <a:off x="0" y="-22030"/>
            <a:ext cx="12192000" cy="6854653"/>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809285" y="4554041"/>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868608" y="141602"/>
            <a:ext cx="10204777"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Câu</a:t>
            </a:r>
            <a:r>
              <a:rPr kumimoji="0" lang="en-US" sz="2800" b="1"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vi-VN" sz="2800" b="1"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5:</a:t>
            </a:r>
            <a:r>
              <a:rPr kumimoji="0" lang="en-US" sz="2800" b="1"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Điền</a:t>
            </a:r>
            <a:r>
              <a:rPr lang="vi-VN" sz="2800" i="1" dirty="0">
                <a:solidFill>
                  <a:schemeClr val="tx1"/>
                </a:solidFill>
                <a:latin typeface="Times New Roman" panose="02020603050405020304" pitchFamily="18" charset="0"/>
                <a:cs typeface="Times New Roman" panose="02020603050405020304" pitchFamily="18" charset="0"/>
              </a:rPr>
              <a:t> từ vào chỗ trống sau: Mạch cảm xúc của bài thơ là ..., sự vận động của cảm xúc trong bài thơ.</a:t>
            </a:r>
            <a:endPar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en-US" sz="280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A. </a:t>
            </a:r>
            <a:r>
              <a:rPr lang="en-US" sz="2800" spc="-1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sự liên kết</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endParaRPr kumimoji="0" lang="vi-VN" sz="280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2" name="Rectangle 41"/>
          <p:cNvSpPr/>
          <p:nvPr/>
        </p:nvSpPr>
        <p:spPr>
          <a:xfrm>
            <a:off x="6130615"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en-US" sz="280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en-US" sz="2800" dirty="0" err="1">
                <a:solidFill>
                  <a:schemeClr val="tx1"/>
                </a:solidFill>
                <a:latin typeface="Times New Roman" panose="02020603050405020304" pitchFamily="18" charset="0"/>
                <a:cs typeface="Times New Roman" panose="02020603050405020304" pitchFamily="18" charset="0"/>
              </a:rPr>
              <a:t>sự</a:t>
            </a:r>
            <a:r>
              <a:rPr lang="vi-VN" sz="2800" dirty="0">
                <a:solidFill>
                  <a:schemeClr val="tx1"/>
                </a:solidFill>
                <a:latin typeface="Times New Roman" panose="02020603050405020304" pitchFamily="18" charset="0"/>
                <a:cs typeface="Times New Roman" panose="02020603050405020304" pitchFamily="18" charset="0"/>
              </a:rPr>
              <a:t> kết nối</a:t>
            </a:r>
            <a:endParaRPr kumimoji="0" lang="vi-VN" sz="280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sp>
        <p:nvSpPr>
          <p:cNvPr id="43" name="Rectangle 42"/>
          <p:cNvSpPr/>
          <p:nvPr/>
        </p:nvSpPr>
        <p:spPr>
          <a:xfrm>
            <a:off x="6130614" y="2967372"/>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solidFill>
                  <a:schemeClr val="tx1"/>
                </a:solidFill>
                <a:latin typeface="Times New Roman" panose="02020603050405020304" pitchFamily="18" charset="0"/>
                <a:cs typeface="Times New Roman" panose="02020603050405020304" pitchFamily="18" charset="0"/>
              </a:rPr>
              <a:t>sự</a:t>
            </a:r>
            <a:r>
              <a:rPr lang="vi-VN" sz="2800" dirty="0">
                <a:solidFill>
                  <a:schemeClr val="tx1"/>
                </a:solidFill>
                <a:latin typeface="Times New Roman" panose="02020603050405020304" pitchFamily="18" charset="0"/>
                <a:cs typeface="Times New Roman" panose="02020603050405020304" pitchFamily="18" charset="0"/>
              </a:rPr>
              <a:t> tiếp nối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1110220" y="2957863"/>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000"/>
              </a:spcAft>
            </a:pPr>
            <a:r>
              <a:rPr lang="fr-FR"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solidFill>
                  <a:schemeClr val="tx1"/>
                </a:solidFill>
                <a:latin typeface="Times New Roman" panose="02020603050405020304" pitchFamily="18" charset="0"/>
                <a:cs typeface="Times New Roman" panose="02020603050405020304" pitchFamily="18" charset="0"/>
              </a:rPr>
              <a:t>sự</a:t>
            </a:r>
            <a:r>
              <a:rPr lang="vi-VN" sz="2800" dirty="0">
                <a:solidFill>
                  <a:schemeClr val="tx1"/>
                </a:solidFill>
                <a:latin typeface="Times New Roman" panose="02020603050405020304" pitchFamily="18" charset="0"/>
                <a:cs typeface="Times New Roman" panose="02020603050405020304" pitchFamily="18" charset="0"/>
              </a:rPr>
              <a:t> tuần hoàn</a:t>
            </a:r>
            <a:endPar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68849" y="3083483"/>
            <a:ext cx="804536"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2276" y="2998636"/>
            <a:ext cx="804743" cy="707197"/>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04821" y="2026494"/>
            <a:ext cx="732592" cy="643793"/>
          </a:xfrm>
          <a:prstGeom prst="rect">
            <a:avLst/>
          </a:prstGeom>
        </p:spPr>
      </p:pic>
      <p:sp>
        <p:nvSpPr>
          <p:cNvPr id="17" name="TextBox 16"/>
          <p:cNvSpPr txBox="1"/>
          <p:nvPr/>
        </p:nvSpPr>
        <p:spPr>
          <a:xfrm>
            <a:off x="10361979" y="6481483"/>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sym typeface="Arial"/>
            </a:endParaRPr>
          </a:p>
        </p:txBody>
      </p:sp>
      <p:sp>
        <p:nvSpPr>
          <p:cNvPr id="20" name="Cloud 19">
            <a:hlinkClick r:id="rId14" action="ppaction://hlinksldjump"/>
          </p:cNvPr>
          <p:cNvSpPr/>
          <p:nvPr/>
        </p:nvSpPr>
        <p:spPr>
          <a:xfrm>
            <a:off x="5210052" y="4424503"/>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607856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anim calcmode="lin" valueType="num">
                                      <p:cBhvr>
                                        <p:cTn id="23" dur="500" fill="hold"/>
                                        <p:tgtEl>
                                          <p:spTgt spid="44"/>
                                        </p:tgtEl>
                                        <p:attrNameLst>
                                          <p:attrName>ppt_x</p:attrName>
                                        </p:attrNameLst>
                                      </p:cBhvr>
                                      <p:tavLst>
                                        <p:tav tm="0">
                                          <p:val>
                                            <p:strVal val="#ppt_x"/>
                                          </p:val>
                                        </p:tav>
                                        <p:tav tm="100000">
                                          <p:val>
                                            <p:strVal val="#ppt_x"/>
                                          </p:val>
                                        </p:tav>
                                      </p:tavLst>
                                    </p:anim>
                                    <p:anim calcmode="lin" valueType="num">
                                      <p:cBhvr>
                                        <p:cTn id="24" dur="500" fill="hold"/>
                                        <p:tgtEl>
                                          <p:spTgt spid="4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anim calcmode="lin" valueType="num">
                                      <p:cBhvr>
                                        <p:cTn id="28" dur="500" fill="hold"/>
                                        <p:tgtEl>
                                          <p:spTgt spid="43"/>
                                        </p:tgtEl>
                                        <p:attrNameLst>
                                          <p:attrName>ppt_x</p:attrName>
                                        </p:attrNameLst>
                                      </p:cBhvr>
                                      <p:tavLst>
                                        <p:tav tm="0">
                                          <p:val>
                                            <p:strVal val="#ppt_x"/>
                                          </p:val>
                                        </p:tav>
                                        <p:tav tm="100000">
                                          <p:val>
                                            <p:strVal val="#ppt_x"/>
                                          </p:val>
                                        </p:tav>
                                      </p:tavLst>
                                    </p:anim>
                                    <p:anim calcmode="lin" valueType="num">
                                      <p:cBhvr>
                                        <p:cTn id="29" dur="500" fill="hold"/>
                                        <p:tgtEl>
                                          <p:spTgt spid="43"/>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897F16B-454D-4E22-B703-B2C6361E097B}"/>
              </a:ext>
            </a:extLst>
          </p:cNvPr>
          <p:cNvPicPr>
            <a:picLocks noChangeAspect="1"/>
          </p:cNvPicPr>
          <p:nvPr/>
        </p:nvPicPr>
        <p:blipFill>
          <a:blip r:embed="rId5"/>
          <a:stretch>
            <a:fillRect/>
          </a:stretch>
        </p:blipFill>
        <p:spPr>
          <a:xfrm>
            <a:off x="0" y="1674"/>
            <a:ext cx="12192000" cy="6854653"/>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832636" y="199869"/>
            <a:ext cx="10526728" cy="116763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32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Câu</a:t>
            </a:r>
            <a:r>
              <a:rPr kumimoji="0" lang="en-US" sz="3200" b="1"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vi-VN" sz="3200" b="1"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6:</a:t>
            </a:r>
            <a:r>
              <a:rPr kumimoji="0" lang="en-US" sz="3200" b="1"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Em</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hiểu</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thế</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nào</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là</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vần</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cách</a:t>
            </a:r>
            <a:r>
              <a:rPr lang="en-US" sz="3200" i="1" dirty="0">
                <a:solidFill>
                  <a:schemeClr val="tx1"/>
                </a:solidFill>
                <a:latin typeface="Times New Roman" panose="02020603050405020304" pitchFamily="18" charset="0"/>
                <a:cs typeface="Times New Roman" panose="02020603050405020304" pitchFamily="18" charset="0"/>
              </a:rPr>
              <a:t>?</a:t>
            </a:r>
            <a:endParaRPr lang="en-US" sz="32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kumimoji="0" lang="vi-VN" sz="28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sym typeface="Arial"/>
              </a:rPr>
              <a:t>A. Là vần được gieo cuối dòng thơ</a:t>
            </a: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130615"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lvl="0" defTabSz="914377">
              <a:defRPr/>
            </a:pPr>
            <a:r>
              <a:rPr kumimoji="0" lang="en-US" sz="280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gieo</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giữa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dòng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thơ</a:t>
            </a:r>
            <a:endParaRPr kumimoji="0" lang="en-US" sz="280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28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1110221" y="2861934"/>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kumimoji="0" lang="en-US" sz="280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ngắt</a:t>
            </a:r>
            <a:r>
              <a:rPr lang="vi-VN" sz="2800" dirty="0">
                <a:solidFill>
                  <a:schemeClr val="tx1"/>
                </a:solidFill>
                <a:latin typeface="Times New Roman" panose="02020603050405020304" pitchFamily="18" charset="0"/>
                <a:cs typeface="Times New Roman" panose="02020603050405020304" pitchFamily="18" charset="0"/>
              </a:rPr>
              <a:t> quãng ở cuối câu thơ</a:t>
            </a:r>
            <a:r>
              <a:rPr lang="en-US" sz="2800" dirty="0">
                <a:solidFill>
                  <a:schemeClr val="tx1"/>
                </a:solidFill>
                <a:latin typeface="Times New Roman" panose="02020603050405020304" pitchFamily="18" charset="0"/>
                <a:cs typeface="Times New Roman" panose="02020603050405020304" pitchFamily="18" charset="0"/>
              </a:rPr>
              <a:t>.</a:t>
            </a:r>
            <a:endParaRPr kumimoji="0" lang="en-US" sz="280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130615" y="284270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en-US" sz="280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D. </a:t>
            </a:r>
            <a:r>
              <a:rPr lang="fr-FR" sz="2800" dirty="0">
                <a:solidFill>
                  <a:schemeClr val="tx1"/>
                </a:solidFill>
                <a:latin typeface="Times New Roman" panose="02020603050405020304" pitchFamily="18" charset="0"/>
                <a:cs typeface="Times New Roman" panose="02020603050405020304" pitchFamily="18" charset="0"/>
              </a:rPr>
              <a:t>L</a:t>
            </a:r>
            <a:r>
              <a:rPr lang="en-US" sz="2800" dirty="0">
                <a:solidFill>
                  <a:schemeClr val="tx1"/>
                </a:solidFill>
                <a:latin typeface="Times New Roman" panose="02020603050405020304" pitchFamily="18" charset="0"/>
                <a:cs typeface="Times New Roman" panose="02020603050405020304" pitchFamily="18" charset="0"/>
              </a:rPr>
              <a:t>à </a:t>
            </a:r>
            <a:r>
              <a:rPr lang="en-US" sz="2800" dirty="0" err="1">
                <a:solidFill>
                  <a:schemeClr val="tx1"/>
                </a:solidFill>
                <a:latin typeface="Times New Roman" panose="02020603050405020304" pitchFamily="18" charset="0"/>
                <a:cs typeface="Times New Roman" panose="02020603050405020304" pitchFamily="18" charset="0"/>
              </a:rPr>
              <a:t>vần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bài</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thơ.</a:t>
            </a:r>
            <a:endParaRPr kumimoji="0" lang="vi-VN" sz="28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7" y="2013067"/>
            <a:ext cx="805723" cy="708059"/>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12483" y="2902113"/>
            <a:ext cx="804536"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671" y="2883480"/>
            <a:ext cx="804743" cy="707197"/>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04821" y="2026494"/>
            <a:ext cx="732592" cy="643793"/>
          </a:xfrm>
          <a:prstGeom prst="rect">
            <a:avLst/>
          </a:prstGeom>
        </p:spPr>
      </p:pic>
      <p:sp>
        <p:nvSpPr>
          <p:cNvPr id="17" name="TextBox 16"/>
          <p:cNvSpPr txBox="1"/>
          <p:nvPr/>
        </p:nvSpPr>
        <p:spPr>
          <a:xfrm>
            <a:off x="10361979" y="6468036"/>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Cloud 19">
            <a:hlinkClick r:id="rId14" action="ppaction://hlinksldjump"/>
          </p:cNvPr>
          <p:cNvSpPr/>
          <p:nvPr/>
        </p:nvSpPr>
        <p:spPr>
          <a:xfrm>
            <a:off x="5211296" y="4545337"/>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3772169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0D68EC9-8530-42DD-9347-059716CF5A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41280" y="0"/>
            <a:ext cx="1950720" cy="1770695"/>
          </a:xfrm>
          <a:prstGeom prst="rect">
            <a:avLst/>
          </a:prstGeom>
        </p:spPr>
      </p:pic>
      <p:pic>
        <p:nvPicPr>
          <p:cNvPr id="3" name="图片 2">
            <a:extLst>
              <a:ext uri="{FF2B5EF4-FFF2-40B4-BE49-F238E27FC236}">
                <a16:creationId xmlns:a16="http://schemas.microsoft.com/office/drawing/2014/main" id="{6EF5AA5C-F4BB-4FB4-B1A8-EBF7545CEB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2204085" cy="1661218"/>
          </a:xfrm>
          <a:prstGeom prst="rect">
            <a:avLst/>
          </a:prstGeom>
        </p:spPr>
      </p:pic>
      <p:pic>
        <p:nvPicPr>
          <p:cNvPr id="9" name="图片 8">
            <a:extLst>
              <a:ext uri="{FF2B5EF4-FFF2-40B4-BE49-F238E27FC236}">
                <a16:creationId xmlns:a16="http://schemas.microsoft.com/office/drawing/2014/main" id="{F358BEB1-FF96-4D56-A294-1DE8CDD394B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9674" y="1103812"/>
            <a:ext cx="5930538" cy="5597434"/>
          </a:xfrm>
          <a:prstGeom prst="rect">
            <a:avLst/>
          </a:prstGeom>
        </p:spPr>
      </p:pic>
      <p:pic>
        <p:nvPicPr>
          <p:cNvPr id="11" name="图片 10">
            <a:extLst>
              <a:ext uri="{FF2B5EF4-FFF2-40B4-BE49-F238E27FC236}">
                <a16:creationId xmlns:a16="http://schemas.microsoft.com/office/drawing/2014/main" id="{1CD25B1B-49D6-4716-8F9B-9C958129427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3079873"/>
            <a:ext cx="3971109" cy="3778127"/>
          </a:xfrm>
          <a:prstGeom prst="rect">
            <a:avLst/>
          </a:prstGeom>
        </p:spPr>
      </p:pic>
      <p:sp>
        <p:nvSpPr>
          <p:cNvPr id="14" name="文本框 13">
            <a:extLst>
              <a:ext uri="{FF2B5EF4-FFF2-40B4-BE49-F238E27FC236}">
                <a16:creationId xmlns:a16="http://schemas.microsoft.com/office/drawing/2014/main" id="{CFA89D0F-CAAB-4436-A012-A3A466F18B59}"/>
              </a:ext>
            </a:extLst>
          </p:cNvPr>
          <p:cNvSpPr txBox="1"/>
          <p:nvPr/>
        </p:nvSpPr>
        <p:spPr>
          <a:xfrm>
            <a:off x="6505303" y="701755"/>
            <a:ext cx="4498221" cy="1600406"/>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480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Tiến trình</a:t>
            </a:r>
          </a:p>
          <a:p>
            <a:r>
              <a:rPr lang="vi-VN" altLang="zh-CN" sz="480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 bài học</a:t>
            </a:r>
            <a:endParaRPr lang="zh-CN" altLang="en-US" sz="480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grpSp>
        <p:nvGrpSpPr>
          <p:cNvPr id="33" name="组合 32">
            <a:extLst>
              <a:ext uri="{FF2B5EF4-FFF2-40B4-BE49-F238E27FC236}">
                <a16:creationId xmlns:a16="http://schemas.microsoft.com/office/drawing/2014/main" id="{06DBD873-2DC7-4E7B-9C0A-515363BA5A36}"/>
              </a:ext>
            </a:extLst>
          </p:cNvPr>
          <p:cNvGrpSpPr/>
          <p:nvPr/>
        </p:nvGrpSpPr>
        <p:grpSpPr>
          <a:xfrm>
            <a:off x="6885015" y="2503435"/>
            <a:ext cx="874304" cy="786472"/>
            <a:chOff x="6818812" y="2162158"/>
            <a:chExt cx="1038497" cy="934170"/>
          </a:xfrm>
        </p:grpSpPr>
        <p:pic>
          <p:nvPicPr>
            <p:cNvPr id="34" name="图片 33">
              <a:extLst>
                <a:ext uri="{FF2B5EF4-FFF2-40B4-BE49-F238E27FC236}">
                  <a16:creationId xmlns:a16="http://schemas.microsoft.com/office/drawing/2014/main" id="{450624B6-390F-46D3-B745-09F81D44349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35" name="文本框 34">
              <a:extLst>
                <a:ext uri="{FF2B5EF4-FFF2-40B4-BE49-F238E27FC236}">
                  <a16:creationId xmlns:a16="http://schemas.microsoft.com/office/drawing/2014/main" id="{A0739807-858B-48A9-8095-099C60F31BEC}"/>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I</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grpSp>
      <p:sp>
        <p:nvSpPr>
          <p:cNvPr id="36" name="文本框 35">
            <a:extLst>
              <a:ext uri="{FF2B5EF4-FFF2-40B4-BE49-F238E27FC236}">
                <a16:creationId xmlns:a16="http://schemas.microsoft.com/office/drawing/2014/main" id="{32351AA0-5578-4E4F-B2C2-9F2E9C995F95}"/>
              </a:ext>
            </a:extLst>
          </p:cNvPr>
          <p:cNvSpPr txBox="1"/>
          <p:nvPr/>
        </p:nvSpPr>
        <p:spPr>
          <a:xfrm>
            <a:off x="7923511" y="2650466"/>
            <a:ext cx="3438395" cy="492410"/>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algn="l"/>
            <a:r>
              <a:rPr lang="vi-VN" altLang="zh-CN" sz="2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rPr>
              <a:t>Một số lưu ý</a:t>
            </a:r>
            <a:endParaRPr lang="zh-CN" altLang="en-US" sz="2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endParaRPr>
          </a:p>
        </p:txBody>
      </p:sp>
      <p:grpSp>
        <p:nvGrpSpPr>
          <p:cNvPr id="37" name="组合 36">
            <a:extLst>
              <a:ext uri="{FF2B5EF4-FFF2-40B4-BE49-F238E27FC236}">
                <a16:creationId xmlns:a16="http://schemas.microsoft.com/office/drawing/2014/main" id="{266A2A11-F486-4AA8-A725-B3329C8CD56A}"/>
              </a:ext>
            </a:extLst>
          </p:cNvPr>
          <p:cNvGrpSpPr/>
          <p:nvPr/>
        </p:nvGrpSpPr>
        <p:grpSpPr>
          <a:xfrm>
            <a:off x="6885015" y="3475436"/>
            <a:ext cx="874304" cy="786472"/>
            <a:chOff x="6818812" y="2162158"/>
            <a:chExt cx="1038497" cy="934170"/>
          </a:xfrm>
        </p:grpSpPr>
        <p:pic>
          <p:nvPicPr>
            <p:cNvPr id="38" name="图片 37">
              <a:extLst>
                <a:ext uri="{FF2B5EF4-FFF2-40B4-BE49-F238E27FC236}">
                  <a16:creationId xmlns:a16="http://schemas.microsoft.com/office/drawing/2014/main" id="{1514D7E2-1231-4014-B28F-5F53E4AB701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39" name="文本框 38">
              <a:extLst>
                <a:ext uri="{FF2B5EF4-FFF2-40B4-BE49-F238E27FC236}">
                  <a16:creationId xmlns:a16="http://schemas.microsoft.com/office/drawing/2014/main" id="{A418F440-34E8-489F-93C4-4CBCA8F4952D}"/>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II</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grpSp>
      <p:sp>
        <p:nvSpPr>
          <p:cNvPr id="40" name="文本框 39">
            <a:extLst>
              <a:ext uri="{FF2B5EF4-FFF2-40B4-BE49-F238E27FC236}">
                <a16:creationId xmlns:a16="http://schemas.microsoft.com/office/drawing/2014/main" id="{3481A5E0-6DC5-4A71-A078-203EB8F677E1}"/>
              </a:ext>
            </a:extLst>
          </p:cNvPr>
          <p:cNvSpPr txBox="1"/>
          <p:nvPr/>
        </p:nvSpPr>
        <p:spPr>
          <a:xfrm>
            <a:off x="7923511" y="3470446"/>
            <a:ext cx="3234115" cy="861742"/>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algn="l"/>
            <a:r>
              <a:rPr lang="vi-VN" altLang="zh-CN" sz="2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rPr>
              <a:t>Hướng dẫn phân tích kiểu văn bản</a:t>
            </a:r>
            <a:endParaRPr lang="zh-CN" altLang="en-US" sz="2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endParaRPr>
          </a:p>
        </p:txBody>
      </p:sp>
      <p:grpSp>
        <p:nvGrpSpPr>
          <p:cNvPr id="41" name="组合 40">
            <a:extLst>
              <a:ext uri="{FF2B5EF4-FFF2-40B4-BE49-F238E27FC236}">
                <a16:creationId xmlns:a16="http://schemas.microsoft.com/office/drawing/2014/main" id="{A5495285-D350-427D-92C9-C2BC6FB5C005}"/>
              </a:ext>
            </a:extLst>
          </p:cNvPr>
          <p:cNvGrpSpPr/>
          <p:nvPr/>
        </p:nvGrpSpPr>
        <p:grpSpPr>
          <a:xfrm>
            <a:off x="6885015" y="4447437"/>
            <a:ext cx="874304" cy="786472"/>
            <a:chOff x="6818812" y="2162158"/>
            <a:chExt cx="1038497" cy="934170"/>
          </a:xfrm>
        </p:grpSpPr>
        <p:pic>
          <p:nvPicPr>
            <p:cNvPr id="42" name="图片 41">
              <a:extLst>
                <a:ext uri="{FF2B5EF4-FFF2-40B4-BE49-F238E27FC236}">
                  <a16:creationId xmlns:a16="http://schemas.microsoft.com/office/drawing/2014/main" id="{CBB46714-E490-4483-BF8C-2732037B061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43" name="文本框 42">
              <a:extLst>
                <a:ext uri="{FF2B5EF4-FFF2-40B4-BE49-F238E27FC236}">
                  <a16:creationId xmlns:a16="http://schemas.microsoft.com/office/drawing/2014/main" id="{1530F6F0-FF46-47C9-ADC5-F8C01311486C}"/>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III</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grpSp>
      <p:sp>
        <p:nvSpPr>
          <p:cNvPr id="44" name="文本框 43">
            <a:extLst>
              <a:ext uri="{FF2B5EF4-FFF2-40B4-BE49-F238E27FC236}">
                <a16:creationId xmlns:a16="http://schemas.microsoft.com/office/drawing/2014/main" id="{2891A0AE-216C-4992-AF69-90BC42C34E42}"/>
              </a:ext>
            </a:extLst>
          </p:cNvPr>
          <p:cNvSpPr txBox="1"/>
          <p:nvPr/>
        </p:nvSpPr>
        <p:spPr>
          <a:xfrm>
            <a:off x="7923511" y="4612026"/>
            <a:ext cx="3701042" cy="492410"/>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algn="l"/>
            <a:r>
              <a:rPr lang="vi-VN" altLang="zh-CN" sz="2400">
                <a:ln w="38100">
                  <a:noFill/>
                </a:ln>
                <a:solidFill>
                  <a:srgbClr val="3E830E"/>
                </a:solidFill>
                <a:effectLst/>
                <a:latin typeface="Times New Roman" panose="02020603050405020304" pitchFamily="18" charset="0"/>
                <a:ea typeface="+mn-ea"/>
                <a:cs typeface="Times New Roman" panose="02020603050405020304" pitchFamily="18" charset="0"/>
                <a:sym typeface="+mn-lt"/>
              </a:rPr>
              <a:t>Hướng dẫn quy trình viết</a:t>
            </a:r>
            <a:endParaRPr lang="zh-CN" altLang="en-US" sz="2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endParaRPr>
          </a:p>
        </p:txBody>
      </p:sp>
      <p:grpSp>
        <p:nvGrpSpPr>
          <p:cNvPr id="45" name="组合 44">
            <a:extLst>
              <a:ext uri="{FF2B5EF4-FFF2-40B4-BE49-F238E27FC236}">
                <a16:creationId xmlns:a16="http://schemas.microsoft.com/office/drawing/2014/main" id="{C3EFB8A9-9E28-4180-BAAA-F527675B404F}"/>
              </a:ext>
            </a:extLst>
          </p:cNvPr>
          <p:cNvGrpSpPr/>
          <p:nvPr/>
        </p:nvGrpSpPr>
        <p:grpSpPr>
          <a:xfrm>
            <a:off x="6885015" y="5419437"/>
            <a:ext cx="874304" cy="786472"/>
            <a:chOff x="6818812" y="2162158"/>
            <a:chExt cx="1038497" cy="934170"/>
          </a:xfrm>
        </p:grpSpPr>
        <p:pic>
          <p:nvPicPr>
            <p:cNvPr id="46" name="图片 45">
              <a:extLst>
                <a:ext uri="{FF2B5EF4-FFF2-40B4-BE49-F238E27FC236}">
                  <a16:creationId xmlns:a16="http://schemas.microsoft.com/office/drawing/2014/main" id="{8BD17300-4E7E-4600-B659-0FF5481315C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47" name="文本框 46">
              <a:extLst>
                <a:ext uri="{FF2B5EF4-FFF2-40B4-BE49-F238E27FC236}">
                  <a16:creationId xmlns:a16="http://schemas.microsoft.com/office/drawing/2014/main" id="{6BD2C09C-1CEE-425E-9307-FC5904D776FA}"/>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vi-VN" altLang="zh-CN"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IV</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grpSp>
      <p:sp>
        <p:nvSpPr>
          <p:cNvPr id="48" name="文本框 47">
            <a:extLst>
              <a:ext uri="{FF2B5EF4-FFF2-40B4-BE49-F238E27FC236}">
                <a16:creationId xmlns:a16="http://schemas.microsoft.com/office/drawing/2014/main" id="{537D5B95-1223-424A-B51D-69AAFE2509C9}"/>
              </a:ext>
            </a:extLst>
          </p:cNvPr>
          <p:cNvSpPr txBox="1"/>
          <p:nvPr/>
        </p:nvSpPr>
        <p:spPr>
          <a:xfrm>
            <a:off x="7923511" y="5592806"/>
            <a:ext cx="3535672" cy="492410"/>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algn="l"/>
            <a:r>
              <a:rPr lang="vi-VN" altLang="zh-CN" sz="2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rPr>
              <a:t>Thực hành làm thơ</a:t>
            </a:r>
            <a:endParaRPr lang="zh-CN" altLang="en-US" sz="2400" dirty="0">
              <a:ln w="38100">
                <a:noFill/>
              </a:ln>
              <a:solidFill>
                <a:srgbClr val="3E830E"/>
              </a:solidFill>
              <a:effectLst/>
              <a:latin typeface="Times New Roman" panose="02020603050405020304" pitchFamily="18" charset="0"/>
              <a:ea typeface="+mn-ea"/>
              <a:cs typeface="Times New Roman" panose="02020603050405020304" pitchFamily="18" charset="0"/>
              <a:sym typeface="+mn-lt"/>
            </a:endParaRPr>
          </a:p>
        </p:txBody>
      </p:sp>
      <p:pic>
        <p:nvPicPr>
          <p:cNvPr id="24" name="图片 23">
            <a:extLst>
              <a:ext uri="{FF2B5EF4-FFF2-40B4-BE49-F238E27FC236}">
                <a16:creationId xmlns:a16="http://schemas.microsoft.com/office/drawing/2014/main" id="{3F1B0382-18A8-4C35-B77F-1DA5B2B5420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636845" y="1245488"/>
            <a:ext cx="928516" cy="831459"/>
          </a:xfrm>
          <a:prstGeom prst="rect">
            <a:avLst/>
          </a:prstGeom>
        </p:spPr>
      </p:pic>
      <p:pic>
        <p:nvPicPr>
          <p:cNvPr id="25" name="图片 24">
            <a:extLst>
              <a:ext uri="{FF2B5EF4-FFF2-40B4-BE49-F238E27FC236}">
                <a16:creationId xmlns:a16="http://schemas.microsoft.com/office/drawing/2014/main" id="{EF934D37-5F73-47C1-B224-A1D09A149F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flipH="1">
            <a:off x="8818645" y="150046"/>
            <a:ext cx="928516" cy="831459"/>
          </a:xfrm>
          <a:prstGeom prst="rect">
            <a:avLst/>
          </a:prstGeom>
        </p:spPr>
      </p:pic>
    </p:spTree>
    <p:extLst>
      <p:ext uri="{BB962C8B-B14F-4D97-AF65-F5344CB8AC3E}">
        <p14:creationId xmlns:p14="http://schemas.microsoft.com/office/powerpoint/2010/main" val="164417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2" presetClass="entr" presetSubtype="8" decel="10000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000" fill="hold"/>
                                        <p:tgtEl>
                                          <p:spTgt spid="9"/>
                                        </p:tgtEl>
                                        <p:attrNameLst>
                                          <p:attrName>ppt_x</p:attrName>
                                        </p:attrNameLst>
                                      </p:cBhvr>
                                      <p:tavLst>
                                        <p:tav tm="0">
                                          <p:val>
                                            <p:strVal val="0-#ppt_w/2"/>
                                          </p:val>
                                        </p:tav>
                                        <p:tav tm="100000">
                                          <p:val>
                                            <p:strVal val="#ppt_x"/>
                                          </p:val>
                                        </p:tav>
                                      </p:tavLst>
                                    </p:anim>
                                    <p:anim calcmode="lin" valueType="num">
                                      <p:cBhvr additive="base">
                                        <p:cTn id="18" dur="20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8" decel="10000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2000" fill="hold"/>
                                        <p:tgtEl>
                                          <p:spTgt spid="11"/>
                                        </p:tgtEl>
                                        <p:attrNameLst>
                                          <p:attrName>ppt_x</p:attrName>
                                        </p:attrNameLst>
                                      </p:cBhvr>
                                      <p:tavLst>
                                        <p:tav tm="0">
                                          <p:val>
                                            <p:strVal val="0-#ppt_w/2"/>
                                          </p:val>
                                        </p:tav>
                                        <p:tav tm="100000">
                                          <p:val>
                                            <p:strVal val="#ppt_x"/>
                                          </p:val>
                                        </p:tav>
                                      </p:tavLst>
                                    </p:anim>
                                    <p:anim calcmode="lin" valueType="num">
                                      <p:cBhvr additive="base">
                                        <p:cTn id="22" dur="2000" fill="hold"/>
                                        <p:tgtEl>
                                          <p:spTgt spid="11"/>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9" decel="100000" fill="hold" nodeType="after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2000" fill="hold"/>
                                        <p:tgtEl>
                                          <p:spTgt spid="24"/>
                                        </p:tgtEl>
                                        <p:attrNameLst>
                                          <p:attrName>ppt_x</p:attrName>
                                        </p:attrNameLst>
                                      </p:cBhvr>
                                      <p:tavLst>
                                        <p:tav tm="0">
                                          <p:val>
                                            <p:strVal val="0-#ppt_w/2"/>
                                          </p:val>
                                        </p:tav>
                                        <p:tav tm="100000">
                                          <p:val>
                                            <p:strVal val="#ppt_x"/>
                                          </p:val>
                                        </p:tav>
                                      </p:tavLst>
                                    </p:anim>
                                    <p:anim calcmode="lin" valueType="num">
                                      <p:cBhvr additive="base">
                                        <p:cTn id="27" dur="2000" fill="hold"/>
                                        <p:tgtEl>
                                          <p:spTgt spid="24"/>
                                        </p:tgtEl>
                                        <p:attrNameLst>
                                          <p:attrName>ppt_y</p:attrName>
                                        </p:attrNameLst>
                                      </p:cBhvr>
                                      <p:tavLst>
                                        <p:tav tm="0">
                                          <p:val>
                                            <p:strVal val="0-#ppt_h/2"/>
                                          </p:val>
                                        </p:tav>
                                        <p:tav tm="100000">
                                          <p:val>
                                            <p:strVal val="#ppt_y"/>
                                          </p:val>
                                        </p:tav>
                                      </p:tavLst>
                                    </p:anim>
                                  </p:childTnLst>
                                </p:cTn>
                              </p:par>
                              <p:par>
                                <p:cTn id="28" presetID="2" presetClass="entr" presetSubtype="3" decel="100000" fill="hold" nodeType="withEffect">
                                  <p:stCondLst>
                                    <p:cond delay="300"/>
                                  </p:stCondLst>
                                  <p:childTnLst>
                                    <p:set>
                                      <p:cBhvr>
                                        <p:cTn id="29" dur="1" fill="hold">
                                          <p:stCondLst>
                                            <p:cond delay="0"/>
                                          </p:stCondLst>
                                        </p:cTn>
                                        <p:tgtEl>
                                          <p:spTgt spid="25"/>
                                        </p:tgtEl>
                                        <p:attrNameLst>
                                          <p:attrName>style.visibility</p:attrName>
                                        </p:attrNameLst>
                                      </p:cBhvr>
                                      <p:to>
                                        <p:strVal val="visible"/>
                                      </p:to>
                                    </p:set>
                                    <p:anim calcmode="lin" valueType="num">
                                      <p:cBhvr additive="base">
                                        <p:cTn id="30" dur="2000" fill="hold"/>
                                        <p:tgtEl>
                                          <p:spTgt spid="25"/>
                                        </p:tgtEl>
                                        <p:attrNameLst>
                                          <p:attrName>ppt_x</p:attrName>
                                        </p:attrNameLst>
                                      </p:cBhvr>
                                      <p:tavLst>
                                        <p:tav tm="0">
                                          <p:val>
                                            <p:strVal val="1+#ppt_w/2"/>
                                          </p:val>
                                        </p:tav>
                                        <p:tav tm="100000">
                                          <p:val>
                                            <p:strVal val="#ppt_x"/>
                                          </p:val>
                                        </p:tav>
                                      </p:tavLst>
                                    </p:anim>
                                    <p:anim calcmode="lin" valueType="num">
                                      <p:cBhvr additive="base">
                                        <p:cTn id="31" dur="20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7" presetClass="entr" presetSubtype="10" fill="hold" grpId="0" nodeType="clickEffect">
                                  <p:stCondLst>
                                    <p:cond delay="0"/>
                                  </p:stCondLst>
                                  <p:iterate type="lt">
                                    <p:tmPct val="10000"/>
                                  </p:iterate>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ppt_w</p:attrName>
                                        </p:attrNameLst>
                                      </p:cBhvr>
                                      <p:tavLst>
                                        <p:tav tm="0">
                                          <p:val>
                                            <p:fltVal val="0"/>
                                          </p:val>
                                        </p:tav>
                                        <p:tav tm="100000">
                                          <p:val>
                                            <p:strVal val="#ppt_w"/>
                                          </p:val>
                                        </p:tav>
                                      </p:tavLst>
                                    </p:anim>
                                    <p:anim calcmode="lin" valueType="num">
                                      <p:cBhvr>
                                        <p:cTn id="37"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500" fill="hold"/>
                                        <p:tgtEl>
                                          <p:spTgt spid="33"/>
                                        </p:tgtEl>
                                        <p:attrNameLst>
                                          <p:attrName>ppt_w</p:attrName>
                                        </p:attrNameLst>
                                      </p:cBhvr>
                                      <p:tavLst>
                                        <p:tav tm="0">
                                          <p:val>
                                            <p:fltVal val="0"/>
                                          </p:val>
                                        </p:tav>
                                        <p:tav tm="100000">
                                          <p:val>
                                            <p:strVal val="#ppt_w"/>
                                          </p:val>
                                        </p:tav>
                                      </p:tavLst>
                                    </p:anim>
                                    <p:anim calcmode="lin" valueType="num">
                                      <p:cBhvr>
                                        <p:cTn id="43" dur="500" fill="hold"/>
                                        <p:tgtEl>
                                          <p:spTgt spid="33"/>
                                        </p:tgtEl>
                                        <p:attrNameLst>
                                          <p:attrName>ppt_h</p:attrName>
                                        </p:attrNameLst>
                                      </p:cBhvr>
                                      <p:tavLst>
                                        <p:tav tm="0">
                                          <p:val>
                                            <p:fltVal val="0"/>
                                          </p:val>
                                        </p:tav>
                                        <p:tav tm="100000">
                                          <p:val>
                                            <p:strVal val="#ppt_h"/>
                                          </p:val>
                                        </p:tav>
                                      </p:tavLst>
                                    </p:anim>
                                    <p:animEffect transition="in" filter="fade">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23" presetClass="entr" presetSubtype="528" fill="hold" grpId="0" nodeType="clickEffect">
                                  <p:stCondLst>
                                    <p:cond delay="0"/>
                                  </p:stCondLst>
                                  <p:iterate type="lt">
                                    <p:tmPct val="5000"/>
                                  </p:iterate>
                                  <p:childTnLst>
                                    <p:set>
                                      <p:cBhvr>
                                        <p:cTn id="48" dur="1" fill="hold">
                                          <p:stCondLst>
                                            <p:cond delay="0"/>
                                          </p:stCondLst>
                                        </p:cTn>
                                        <p:tgtEl>
                                          <p:spTgt spid="36"/>
                                        </p:tgtEl>
                                        <p:attrNameLst>
                                          <p:attrName>style.visibility</p:attrName>
                                        </p:attrNameLst>
                                      </p:cBhvr>
                                      <p:to>
                                        <p:strVal val="visible"/>
                                      </p:to>
                                    </p:set>
                                    <p:anim to="" calcmode="lin" valueType="num">
                                      <p:cBhvr>
                                        <p:cTn id="49" dur="1000" fill="hold">
                                          <p:stCondLst>
                                            <p:cond delay="0"/>
                                          </p:stCondLst>
                                        </p:cTn>
                                        <p:tgtEl>
                                          <p:spTgt spid="36"/>
                                        </p:tgtEl>
                                        <p:attrNameLst>
                                          <p:attrName>ppt_x</p:attrName>
                                        </p:attrNameLst>
                                      </p:cBhvr>
                                      <p:tavLst>
                                        <p:tav tm="0" fmla="#ppt_x+(8/9)*(#ppt_x-(#ppt_x-#ppt_w/2))*((1.5-1.5*$)^2-(1.5-1.5*$)^3)">
                                          <p:val>
                                            <p:strVal val="0"/>
                                          </p:val>
                                        </p:tav>
                                        <p:tav tm="100000">
                                          <p:val>
                                            <p:strVal val="1"/>
                                          </p:val>
                                        </p:tav>
                                      </p:tavLst>
                                    </p:anim>
                                    <p:anim to="" calcmode="lin" valueType="num">
                                      <p:cBhvr>
                                        <p:cTn id="50" dur="1000" fill="hold">
                                          <p:stCondLst>
                                            <p:cond delay="0"/>
                                          </p:stCondLst>
                                        </p:cTn>
                                        <p:tgtEl>
                                          <p:spTgt spid="36"/>
                                        </p:tgtEl>
                                        <p:attrNameLst>
                                          <p:attrName>ppt_y</p:attrName>
                                        </p:attrNameLst>
                                      </p:cBhvr>
                                      <p:tavLst>
                                        <p:tav tm="0" fmla="#ppt_y+(8/9)*(#ppt_y-(#ppt_y+#ppt_h/2))*((1.5-1.5*$)^2-(1.5-1.5*$)^3)">
                                          <p:val>
                                            <p:strVal val="0"/>
                                          </p:val>
                                        </p:tav>
                                        <p:tav tm="100000">
                                          <p:val>
                                            <p:strVal val="1"/>
                                          </p:val>
                                        </p:tav>
                                      </p:tavLst>
                                    </p:anim>
                                    <p:anim to="" calcmode="lin" valueType="num">
                                      <p:cBhvr>
                                        <p:cTn id="51" dur="1000" fill="hold">
                                          <p:stCondLst>
                                            <p:cond delay="0"/>
                                          </p:stCondLst>
                                        </p:cTn>
                                        <p:tgtEl>
                                          <p:spTgt spid="36"/>
                                        </p:tgtEl>
                                        <p:attrNameLst>
                                          <p:attrName>ppt_w</p:attrName>
                                        </p:attrNameLst>
                                      </p:cBhvr>
                                      <p:tavLst>
                                        <p:tav tm="0" fmla="#ppt_w+(8/9)*(#ppt_w-0)*((1.5-1.5*$)^2-(1.5-1.5*$)^3)">
                                          <p:val>
                                            <p:strVal val="0"/>
                                          </p:val>
                                        </p:tav>
                                        <p:tav tm="100000">
                                          <p:val>
                                            <p:strVal val="1"/>
                                          </p:val>
                                        </p:tav>
                                      </p:tavLst>
                                    </p:anim>
                                    <p:anim to="" calcmode="lin" valueType="num">
                                      <p:cBhvr>
                                        <p:cTn id="52" dur="1000" fill="hold">
                                          <p:stCondLst>
                                            <p:cond delay="0"/>
                                          </p:stCondLst>
                                        </p:cTn>
                                        <p:tgtEl>
                                          <p:spTgt spid="36"/>
                                        </p:tgtEl>
                                        <p:attrNameLst>
                                          <p:attrName>ppt_h</p:attrName>
                                        </p:attrNameLst>
                                      </p:cBhvr>
                                      <p:tavLst>
                                        <p:tav tm="0" fmla="#ppt_h+(8/9)*(#ppt_h-0)*((1.5-1.5*$)^2-(1.5-1.5*$)^3)">
                                          <p:val>
                                            <p:strVal val="0"/>
                                          </p:val>
                                        </p:tav>
                                        <p:tav tm="100000">
                                          <p:val>
                                            <p:strVal val="1"/>
                                          </p:val>
                                        </p:tav>
                                      </p:tavLst>
                                    </p:anim>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p:cTn id="57" dur="500" fill="hold"/>
                                        <p:tgtEl>
                                          <p:spTgt spid="37"/>
                                        </p:tgtEl>
                                        <p:attrNameLst>
                                          <p:attrName>ppt_w</p:attrName>
                                        </p:attrNameLst>
                                      </p:cBhvr>
                                      <p:tavLst>
                                        <p:tav tm="0">
                                          <p:val>
                                            <p:fltVal val="0"/>
                                          </p:val>
                                        </p:tav>
                                        <p:tav tm="100000">
                                          <p:val>
                                            <p:strVal val="#ppt_w"/>
                                          </p:val>
                                        </p:tav>
                                      </p:tavLst>
                                    </p:anim>
                                    <p:anim calcmode="lin" valueType="num">
                                      <p:cBhvr>
                                        <p:cTn id="58" dur="500" fill="hold"/>
                                        <p:tgtEl>
                                          <p:spTgt spid="37"/>
                                        </p:tgtEl>
                                        <p:attrNameLst>
                                          <p:attrName>ppt_h</p:attrName>
                                        </p:attrNameLst>
                                      </p:cBhvr>
                                      <p:tavLst>
                                        <p:tav tm="0">
                                          <p:val>
                                            <p:fltVal val="0"/>
                                          </p:val>
                                        </p:tav>
                                        <p:tav tm="100000">
                                          <p:val>
                                            <p:strVal val="#ppt_h"/>
                                          </p:val>
                                        </p:tav>
                                      </p:tavLst>
                                    </p:anim>
                                    <p:animEffect transition="in" filter="fade">
                                      <p:cBhvr>
                                        <p:cTn id="59" dur="500"/>
                                        <p:tgtEl>
                                          <p:spTgt spid="37"/>
                                        </p:tgtEl>
                                      </p:cBhvr>
                                    </p:animEffect>
                                  </p:childTnLst>
                                </p:cTn>
                              </p:par>
                            </p:childTnLst>
                          </p:cTn>
                        </p:par>
                      </p:childTnLst>
                    </p:cTn>
                  </p:par>
                  <p:par>
                    <p:cTn id="60" fill="hold">
                      <p:stCondLst>
                        <p:cond delay="indefinite"/>
                      </p:stCondLst>
                      <p:childTnLst>
                        <p:par>
                          <p:cTn id="61" fill="hold">
                            <p:stCondLst>
                              <p:cond delay="0"/>
                            </p:stCondLst>
                            <p:childTnLst>
                              <p:par>
                                <p:cTn id="62" presetID="23" presetClass="entr" presetSubtype="528" fill="hold" grpId="0" nodeType="clickEffect">
                                  <p:stCondLst>
                                    <p:cond delay="0"/>
                                  </p:stCondLst>
                                  <p:iterate type="lt">
                                    <p:tmPct val="5000"/>
                                  </p:iterate>
                                  <p:childTnLst>
                                    <p:set>
                                      <p:cBhvr>
                                        <p:cTn id="63" dur="1" fill="hold">
                                          <p:stCondLst>
                                            <p:cond delay="0"/>
                                          </p:stCondLst>
                                        </p:cTn>
                                        <p:tgtEl>
                                          <p:spTgt spid="40"/>
                                        </p:tgtEl>
                                        <p:attrNameLst>
                                          <p:attrName>style.visibility</p:attrName>
                                        </p:attrNameLst>
                                      </p:cBhvr>
                                      <p:to>
                                        <p:strVal val="visible"/>
                                      </p:to>
                                    </p:set>
                                    <p:anim to="" calcmode="lin" valueType="num">
                                      <p:cBhvr>
                                        <p:cTn id="64" dur="1000" fill="hold">
                                          <p:stCondLst>
                                            <p:cond delay="0"/>
                                          </p:stCondLst>
                                        </p:cTn>
                                        <p:tgtEl>
                                          <p:spTgt spid="40"/>
                                        </p:tgtEl>
                                        <p:attrNameLst>
                                          <p:attrName>ppt_x</p:attrName>
                                        </p:attrNameLst>
                                      </p:cBhvr>
                                      <p:tavLst>
                                        <p:tav tm="0" fmla="#ppt_x+(8/9)*(#ppt_x-(#ppt_x-#ppt_w/2))*((1.5-1.5*$)^2-(1.5-1.5*$)^3)">
                                          <p:val>
                                            <p:strVal val="0"/>
                                          </p:val>
                                        </p:tav>
                                        <p:tav tm="100000">
                                          <p:val>
                                            <p:strVal val="1"/>
                                          </p:val>
                                        </p:tav>
                                      </p:tavLst>
                                    </p:anim>
                                    <p:anim to="" calcmode="lin" valueType="num">
                                      <p:cBhvr>
                                        <p:cTn id="65" dur="1000" fill="hold">
                                          <p:stCondLst>
                                            <p:cond delay="0"/>
                                          </p:stCondLst>
                                        </p:cTn>
                                        <p:tgtEl>
                                          <p:spTgt spid="40"/>
                                        </p:tgtEl>
                                        <p:attrNameLst>
                                          <p:attrName>ppt_y</p:attrName>
                                        </p:attrNameLst>
                                      </p:cBhvr>
                                      <p:tavLst>
                                        <p:tav tm="0" fmla="#ppt_y+(8/9)*(#ppt_y-(#ppt_y+#ppt_h/2))*((1.5-1.5*$)^2-(1.5-1.5*$)^3)">
                                          <p:val>
                                            <p:strVal val="0"/>
                                          </p:val>
                                        </p:tav>
                                        <p:tav tm="100000">
                                          <p:val>
                                            <p:strVal val="1"/>
                                          </p:val>
                                        </p:tav>
                                      </p:tavLst>
                                    </p:anim>
                                    <p:anim to="" calcmode="lin" valueType="num">
                                      <p:cBhvr>
                                        <p:cTn id="66" dur="1000" fill="hold">
                                          <p:stCondLst>
                                            <p:cond delay="0"/>
                                          </p:stCondLst>
                                        </p:cTn>
                                        <p:tgtEl>
                                          <p:spTgt spid="40"/>
                                        </p:tgtEl>
                                        <p:attrNameLst>
                                          <p:attrName>ppt_w</p:attrName>
                                        </p:attrNameLst>
                                      </p:cBhvr>
                                      <p:tavLst>
                                        <p:tav tm="0" fmla="#ppt_w+(8/9)*(#ppt_w-0)*((1.5-1.5*$)^2-(1.5-1.5*$)^3)">
                                          <p:val>
                                            <p:strVal val="0"/>
                                          </p:val>
                                        </p:tav>
                                        <p:tav tm="100000">
                                          <p:val>
                                            <p:strVal val="1"/>
                                          </p:val>
                                        </p:tav>
                                      </p:tavLst>
                                    </p:anim>
                                    <p:anim to="" calcmode="lin" valueType="num">
                                      <p:cBhvr>
                                        <p:cTn id="67" dur="1000" fill="hold">
                                          <p:stCondLst>
                                            <p:cond delay="0"/>
                                          </p:stCondLst>
                                        </p:cTn>
                                        <p:tgtEl>
                                          <p:spTgt spid="40"/>
                                        </p:tgtEl>
                                        <p:attrNameLst>
                                          <p:attrName>ppt_h</p:attrName>
                                        </p:attrNameLst>
                                      </p:cBhvr>
                                      <p:tavLst>
                                        <p:tav tm="0" fmla="#ppt_h+(8/9)*(#ppt_h-0)*((1.5-1.5*$)^2-(1.5-1.5*$)^3)">
                                          <p:val>
                                            <p:strVal val="0"/>
                                          </p:val>
                                        </p:tav>
                                        <p:tav tm="100000">
                                          <p:val>
                                            <p:strVal val="1"/>
                                          </p:val>
                                        </p:tav>
                                      </p:tavLst>
                                    </p:anim>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41"/>
                                        </p:tgtEl>
                                        <p:attrNameLst>
                                          <p:attrName>style.visibility</p:attrName>
                                        </p:attrNameLst>
                                      </p:cBhvr>
                                      <p:to>
                                        <p:strVal val="visible"/>
                                      </p:to>
                                    </p:set>
                                    <p:anim calcmode="lin" valueType="num">
                                      <p:cBhvr>
                                        <p:cTn id="72" dur="500" fill="hold"/>
                                        <p:tgtEl>
                                          <p:spTgt spid="41"/>
                                        </p:tgtEl>
                                        <p:attrNameLst>
                                          <p:attrName>ppt_w</p:attrName>
                                        </p:attrNameLst>
                                      </p:cBhvr>
                                      <p:tavLst>
                                        <p:tav tm="0">
                                          <p:val>
                                            <p:fltVal val="0"/>
                                          </p:val>
                                        </p:tav>
                                        <p:tav tm="100000">
                                          <p:val>
                                            <p:strVal val="#ppt_w"/>
                                          </p:val>
                                        </p:tav>
                                      </p:tavLst>
                                    </p:anim>
                                    <p:anim calcmode="lin" valueType="num">
                                      <p:cBhvr>
                                        <p:cTn id="73" dur="500" fill="hold"/>
                                        <p:tgtEl>
                                          <p:spTgt spid="41"/>
                                        </p:tgtEl>
                                        <p:attrNameLst>
                                          <p:attrName>ppt_h</p:attrName>
                                        </p:attrNameLst>
                                      </p:cBhvr>
                                      <p:tavLst>
                                        <p:tav tm="0">
                                          <p:val>
                                            <p:fltVal val="0"/>
                                          </p:val>
                                        </p:tav>
                                        <p:tav tm="100000">
                                          <p:val>
                                            <p:strVal val="#ppt_h"/>
                                          </p:val>
                                        </p:tav>
                                      </p:tavLst>
                                    </p:anim>
                                    <p:animEffect transition="in" filter="fade">
                                      <p:cBhvr>
                                        <p:cTn id="74" dur="500"/>
                                        <p:tgtEl>
                                          <p:spTgt spid="41"/>
                                        </p:tgtEl>
                                      </p:cBhvr>
                                    </p:animEffect>
                                  </p:childTnLst>
                                </p:cTn>
                              </p:par>
                            </p:childTnLst>
                          </p:cTn>
                        </p:par>
                      </p:childTnLst>
                    </p:cTn>
                  </p:par>
                  <p:par>
                    <p:cTn id="75" fill="hold">
                      <p:stCondLst>
                        <p:cond delay="indefinite"/>
                      </p:stCondLst>
                      <p:childTnLst>
                        <p:par>
                          <p:cTn id="76" fill="hold">
                            <p:stCondLst>
                              <p:cond delay="0"/>
                            </p:stCondLst>
                            <p:childTnLst>
                              <p:par>
                                <p:cTn id="77" presetID="23" presetClass="entr" presetSubtype="528" fill="hold" grpId="0" nodeType="clickEffect">
                                  <p:stCondLst>
                                    <p:cond delay="0"/>
                                  </p:stCondLst>
                                  <p:iterate type="lt">
                                    <p:tmPct val="5000"/>
                                  </p:iterate>
                                  <p:childTnLst>
                                    <p:set>
                                      <p:cBhvr>
                                        <p:cTn id="78" dur="1" fill="hold">
                                          <p:stCondLst>
                                            <p:cond delay="0"/>
                                          </p:stCondLst>
                                        </p:cTn>
                                        <p:tgtEl>
                                          <p:spTgt spid="44"/>
                                        </p:tgtEl>
                                        <p:attrNameLst>
                                          <p:attrName>style.visibility</p:attrName>
                                        </p:attrNameLst>
                                      </p:cBhvr>
                                      <p:to>
                                        <p:strVal val="visible"/>
                                      </p:to>
                                    </p:set>
                                    <p:anim to="" calcmode="lin" valueType="num">
                                      <p:cBhvr>
                                        <p:cTn id="79" dur="1000" fill="hold">
                                          <p:stCondLst>
                                            <p:cond delay="0"/>
                                          </p:stCondLst>
                                        </p:cTn>
                                        <p:tgtEl>
                                          <p:spTgt spid="44"/>
                                        </p:tgtEl>
                                        <p:attrNameLst>
                                          <p:attrName>ppt_x</p:attrName>
                                        </p:attrNameLst>
                                      </p:cBhvr>
                                      <p:tavLst>
                                        <p:tav tm="0" fmla="#ppt_x+(8/9)*(#ppt_x-(#ppt_x-#ppt_w/2))*((1.5-1.5*$)^2-(1.5-1.5*$)^3)">
                                          <p:val>
                                            <p:strVal val="0"/>
                                          </p:val>
                                        </p:tav>
                                        <p:tav tm="100000">
                                          <p:val>
                                            <p:strVal val="1"/>
                                          </p:val>
                                        </p:tav>
                                      </p:tavLst>
                                    </p:anim>
                                    <p:anim to="" calcmode="lin" valueType="num">
                                      <p:cBhvr>
                                        <p:cTn id="80" dur="1000" fill="hold">
                                          <p:stCondLst>
                                            <p:cond delay="0"/>
                                          </p:stCondLst>
                                        </p:cTn>
                                        <p:tgtEl>
                                          <p:spTgt spid="44"/>
                                        </p:tgtEl>
                                        <p:attrNameLst>
                                          <p:attrName>ppt_y</p:attrName>
                                        </p:attrNameLst>
                                      </p:cBhvr>
                                      <p:tavLst>
                                        <p:tav tm="0" fmla="#ppt_y+(8/9)*(#ppt_y-(#ppt_y+#ppt_h/2))*((1.5-1.5*$)^2-(1.5-1.5*$)^3)">
                                          <p:val>
                                            <p:strVal val="0"/>
                                          </p:val>
                                        </p:tav>
                                        <p:tav tm="100000">
                                          <p:val>
                                            <p:strVal val="1"/>
                                          </p:val>
                                        </p:tav>
                                      </p:tavLst>
                                    </p:anim>
                                    <p:anim to="" calcmode="lin" valueType="num">
                                      <p:cBhvr>
                                        <p:cTn id="81" dur="1000" fill="hold">
                                          <p:stCondLst>
                                            <p:cond delay="0"/>
                                          </p:stCondLst>
                                        </p:cTn>
                                        <p:tgtEl>
                                          <p:spTgt spid="44"/>
                                        </p:tgtEl>
                                        <p:attrNameLst>
                                          <p:attrName>ppt_w</p:attrName>
                                        </p:attrNameLst>
                                      </p:cBhvr>
                                      <p:tavLst>
                                        <p:tav tm="0" fmla="#ppt_w+(8/9)*(#ppt_w-0)*((1.5-1.5*$)^2-(1.5-1.5*$)^3)">
                                          <p:val>
                                            <p:strVal val="0"/>
                                          </p:val>
                                        </p:tav>
                                        <p:tav tm="100000">
                                          <p:val>
                                            <p:strVal val="1"/>
                                          </p:val>
                                        </p:tav>
                                      </p:tavLst>
                                    </p:anim>
                                    <p:anim to="" calcmode="lin" valueType="num">
                                      <p:cBhvr>
                                        <p:cTn id="82" dur="1000" fill="hold">
                                          <p:stCondLst>
                                            <p:cond delay="0"/>
                                          </p:stCondLst>
                                        </p:cTn>
                                        <p:tgtEl>
                                          <p:spTgt spid="44"/>
                                        </p:tgtEl>
                                        <p:attrNameLst>
                                          <p:attrName>ppt_h</p:attrName>
                                        </p:attrNameLst>
                                      </p:cBhvr>
                                      <p:tavLst>
                                        <p:tav tm="0" fmla="#ppt_h+(8/9)*(#ppt_h-0)*((1.5-1.5*$)^2-(1.5-1.5*$)^3)">
                                          <p:val>
                                            <p:strVal val="0"/>
                                          </p:val>
                                        </p:tav>
                                        <p:tav tm="100000">
                                          <p:val>
                                            <p:strVal val="1"/>
                                          </p:val>
                                        </p:tav>
                                      </p:tavLst>
                                    </p:anim>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nodeType="clickEffect">
                                  <p:stCondLst>
                                    <p:cond delay="0"/>
                                  </p:stCondLst>
                                  <p:childTnLst>
                                    <p:set>
                                      <p:cBhvr>
                                        <p:cTn id="86" dur="1" fill="hold">
                                          <p:stCondLst>
                                            <p:cond delay="0"/>
                                          </p:stCondLst>
                                        </p:cTn>
                                        <p:tgtEl>
                                          <p:spTgt spid="45"/>
                                        </p:tgtEl>
                                        <p:attrNameLst>
                                          <p:attrName>style.visibility</p:attrName>
                                        </p:attrNameLst>
                                      </p:cBhvr>
                                      <p:to>
                                        <p:strVal val="visible"/>
                                      </p:to>
                                    </p:set>
                                    <p:anim calcmode="lin" valueType="num">
                                      <p:cBhvr>
                                        <p:cTn id="87" dur="500" fill="hold"/>
                                        <p:tgtEl>
                                          <p:spTgt spid="45"/>
                                        </p:tgtEl>
                                        <p:attrNameLst>
                                          <p:attrName>ppt_w</p:attrName>
                                        </p:attrNameLst>
                                      </p:cBhvr>
                                      <p:tavLst>
                                        <p:tav tm="0">
                                          <p:val>
                                            <p:fltVal val="0"/>
                                          </p:val>
                                        </p:tav>
                                        <p:tav tm="100000">
                                          <p:val>
                                            <p:strVal val="#ppt_w"/>
                                          </p:val>
                                        </p:tav>
                                      </p:tavLst>
                                    </p:anim>
                                    <p:anim calcmode="lin" valueType="num">
                                      <p:cBhvr>
                                        <p:cTn id="88" dur="500" fill="hold"/>
                                        <p:tgtEl>
                                          <p:spTgt spid="45"/>
                                        </p:tgtEl>
                                        <p:attrNameLst>
                                          <p:attrName>ppt_h</p:attrName>
                                        </p:attrNameLst>
                                      </p:cBhvr>
                                      <p:tavLst>
                                        <p:tav tm="0">
                                          <p:val>
                                            <p:fltVal val="0"/>
                                          </p:val>
                                        </p:tav>
                                        <p:tav tm="100000">
                                          <p:val>
                                            <p:strVal val="#ppt_h"/>
                                          </p:val>
                                        </p:tav>
                                      </p:tavLst>
                                    </p:anim>
                                    <p:animEffect transition="in" filter="fade">
                                      <p:cBhvr>
                                        <p:cTn id="89" dur="500"/>
                                        <p:tgtEl>
                                          <p:spTgt spid="45"/>
                                        </p:tgtEl>
                                      </p:cBhvr>
                                    </p:animEffect>
                                  </p:childTnLst>
                                </p:cTn>
                              </p:par>
                            </p:childTnLst>
                          </p:cTn>
                        </p:par>
                      </p:childTnLst>
                    </p:cTn>
                  </p:par>
                  <p:par>
                    <p:cTn id="90" fill="hold">
                      <p:stCondLst>
                        <p:cond delay="indefinite"/>
                      </p:stCondLst>
                      <p:childTnLst>
                        <p:par>
                          <p:cTn id="91" fill="hold">
                            <p:stCondLst>
                              <p:cond delay="0"/>
                            </p:stCondLst>
                            <p:childTnLst>
                              <p:par>
                                <p:cTn id="92" presetID="23" presetClass="entr" presetSubtype="528" fill="hold" grpId="0" nodeType="clickEffect">
                                  <p:stCondLst>
                                    <p:cond delay="0"/>
                                  </p:stCondLst>
                                  <p:iterate type="lt">
                                    <p:tmPct val="5000"/>
                                  </p:iterate>
                                  <p:childTnLst>
                                    <p:set>
                                      <p:cBhvr>
                                        <p:cTn id="93" dur="1" fill="hold">
                                          <p:stCondLst>
                                            <p:cond delay="0"/>
                                          </p:stCondLst>
                                        </p:cTn>
                                        <p:tgtEl>
                                          <p:spTgt spid="48"/>
                                        </p:tgtEl>
                                        <p:attrNameLst>
                                          <p:attrName>style.visibility</p:attrName>
                                        </p:attrNameLst>
                                      </p:cBhvr>
                                      <p:to>
                                        <p:strVal val="visible"/>
                                      </p:to>
                                    </p:set>
                                    <p:anim to="" calcmode="lin" valueType="num">
                                      <p:cBhvr>
                                        <p:cTn id="94" dur="1000" fill="hold">
                                          <p:stCondLst>
                                            <p:cond delay="0"/>
                                          </p:stCondLst>
                                        </p:cTn>
                                        <p:tgtEl>
                                          <p:spTgt spid="48"/>
                                        </p:tgtEl>
                                        <p:attrNameLst>
                                          <p:attrName>ppt_x</p:attrName>
                                        </p:attrNameLst>
                                      </p:cBhvr>
                                      <p:tavLst>
                                        <p:tav tm="0" fmla="#ppt_x+(8/9)*(#ppt_x-(#ppt_x-#ppt_w/2))*((1.5-1.5*$)^2-(1.5-1.5*$)^3)">
                                          <p:val>
                                            <p:strVal val="0"/>
                                          </p:val>
                                        </p:tav>
                                        <p:tav tm="100000">
                                          <p:val>
                                            <p:strVal val="1"/>
                                          </p:val>
                                        </p:tav>
                                      </p:tavLst>
                                    </p:anim>
                                    <p:anim to="" calcmode="lin" valueType="num">
                                      <p:cBhvr>
                                        <p:cTn id="95" dur="1000" fill="hold">
                                          <p:stCondLst>
                                            <p:cond delay="0"/>
                                          </p:stCondLst>
                                        </p:cTn>
                                        <p:tgtEl>
                                          <p:spTgt spid="48"/>
                                        </p:tgtEl>
                                        <p:attrNameLst>
                                          <p:attrName>ppt_y</p:attrName>
                                        </p:attrNameLst>
                                      </p:cBhvr>
                                      <p:tavLst>
                                        <p:tav tm="0" fmla="#ppt_y+(8/9)*(#ppt_y-(#ppt_y+#ppt_h/2))*((1.5-1.5*$)^2-(1.5-1.5*$)^3)">
                                          <p:val>
                                            <p:strVal val="0"/>
                                          </p:val>
                                        </p:tav>
                                        <p:tav tm="100000">
                                          <p:val>
                                            <p:strVal val="1"/>
                                          </p:val>
                                        </p:tav>
                                      </p:tavLst>
                                    </p:anim>
                                    <p:anim to="" calcmode="lin" valueType="num">
                                      <p:cBhvr>
                                        <p:cTn id="96" dur="1000" fill="hold">
                                          <p:stCondLst>
                                            <p:cond delay="0"/>
                                          </p:stCondLst>
                                        </p:cTn>
                                        <p:tgtEl>
                                          <p:spTgt spid="48"/>
                                        </p:tgtEl>
                                        <p:attrNameLst>
                                          <p:attrName>ppt_w</p:attrName>
                                        </p:attrNameLst>
                                      </p:cBhvr>
                                      <p:tavLst>
                                        <p:tav tm="0" fmla="#ppt_w+(8/9)*(#ppt_w-0)*((1.5-1.5*$)^2-(1.5-1.5*$)^3)">
                                          <p:val>
                                            <p:strVal val="0"/>
                                          </p:val>
                                        </p:tav>
                                        <p:tav tm="100000">
                                          <p:val>
                                            <p:strVal val="1"/>
                                          </p:val>
                                        </p:tav>
                                      </p:tavLst>
                                    </p:anim>
                                    <p:anim to="" calcmode="lin" valueType="num">
                                      <p:cBhvr>
                                        <p:cTn id="97" dur="1000" fill="hold">
                                          <p:stCondLst>
                                            <p:cond delay="0"/>
                                          </p:stCondLst>
                                        </p:cTn>
                                        <p:tgtEl>
                                          <p:spTgt spid="48"/>
                                        </p:tgtEl>
                                        <p:attrNameLst>
                                          <p:attrName>ppt_h</p:attrName>
                                        </p:attrNameLst>
                                      </p:cBhvr>
                                      <p:tavLst>
                                        <p:tav tm="0" fmla="#ppt_h+(8/9)*(#ppt_h-0)*((1.5-1.5*$)^2-(1.5-1.5*$)^3)">
                                          <p:val>
                                            <p:strVal val="0"/>
                                          </p:val>
                                        </p:tav>
                                        <p:tav tm="100000">
                                          <p:val>
                                            <p:str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6" grpId="0"/>
      <p:bldP spid="40" grpId="0"/>
      <p:bldP spid="44" grpId="0"/>
      <p:bldP spid="48" grpId="0"/>
    </p:bldLst>
  </p:timing>
</p:sld>
</file>

<file path=ppt/theme/theme1.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jdbofdrq">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freeppt7.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773</TotalTime>
  <Words>1918</Words>
  <PresentationFormat>Widescreen</PresentationFormat>
  <Paragraphs>198</Paragraphs>
  <Slides>20</Slides>
  <Notes>0</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20</vt:i4>
      </vt:variant>
    </vt:vector>
  </HeadingPairs>
  <TitlesOfParts>
    <vt:vector size="32" baseType="lpstr">
      <vt:lpstr>KaiTi</vt:lpstr>
      <vt:lpstr>微软雅黑</vt:lpstr>
      <vt:lpstr>Arial</vt:lpstr>
      <vt:lpstr>Calibri</vt:lpstr>
      <vt:lpstr>Calibri Light</vt:lpstr>
      <vt:lpstr>Symbol</vt:lpstr>
      <vt:lpstr>Tahoma</vt:lpstr>
      <vt:lpstr>Times New Roman</vt:lpstr>
      <vt:lpstr>Wingdings</vt:lpstr>
      <vt:lpstr>www.jpppt.com</vt:lpstr>
      <vt:lpstr>www.freeppt7.com</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2021-02-28T11:59:59Z</dcterms:created>
  <dcterms:modified xsi:type="dcterms:W3CDTF">2023-07-04T01:11:15Z</dcterms:modified>
</cp:coreProperties>
</file>