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8"/>
  </p:notesMasterIdLst>
  <p:sldIdLst>
    <p:sldId id="313" r:id="rId3"/>
    <p:sldId id="301" r:id="rId4"/>
    <p:sldId id="315" r:id="rId5"/>
    <p:sldId id="321" r:id="rId6"/>
    <p:sldId id="333" r:id="rId7"/>
    <p:sldId id="332" r:id="rId8"/>
    <p:sldId id="337" r:id="rId9"/>
    <p:sldId id="338" r:id="rId10"/>
    <p:sldId id="336" r:id="rId11"/>
    <p:sldId id="316" r:id="rId12"/>
    <p:sldId id="335" r:id="rId13"/>
    <p:sldId id="342" r:id="rId14"/>
    <p:sldId id="343" r:id="rId15"/>
    <p:sldId id="344" r:id="rId16"/>
    <p:sldId id="346" r:id="rId17"/>
    <p:sldId id="345" r:id="rId18"/>
    <p:sldId id="347" r:id="rId19"/>
    <p:sldId id="354" r:id="rId20"/>
    <p:sldId id="348" r:id="rId21"/>
    <p:sldId id="318" r:id="rId22"/>
    <p:sldId id="355" r:id="rId23"/>
    <p:sldId id="317" r:id="rId24"/>
    <p:sldId id="356" r:id="rId25"/>
    <p:sldId id="319" r:id="rId26"/>
    <p:sldId id="320" r:id="rId27"/>
  </p:sldIdLst>
  <p:sldSz cx="24384000" cy="13716000"/>
  <p:notesSz cx="6858000" cy="9144000"/>
  <p:custDataLst>
    <p:tags r:id="rId2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452"/>
    <a:srgbClr val="E7F7FF"/>
    <a:srgbClr val="D6F7FE"/>
    <a:srgbClr val="EEF7E9"/>
    <a:srgbClr val="0000FF"/>
    <a:srgbClr val="135F82"/>
    <a:srgbClr val="FFFFFF"/>
    <a:srgbClr val="008000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54" autoAdjust="0"/>
    <p:restoredTop sz="94139" autoAdjust="0"/>
  </p:normalViewPr>
  <p:slideViewPr>
    <p:cSldViewPr>
      <p:cViewPr varScale="1">
        <p:scale>
          <a:sx n="35" d="100"/>
          <a:sy n="35" d="100"/>
        </p:scale>
        <p:origin x="-222" y="-10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37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13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71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06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75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8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7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56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3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72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85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42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48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2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50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09629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95614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5283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75566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39299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56992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11441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93602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32448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03706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561095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257569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31829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18607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276406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761124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779094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40002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1289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627550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808442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494042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536914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730412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852089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423601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650989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19203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440840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763743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004247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744445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404871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11494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179604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616053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682492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47611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746276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437300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416853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950160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444272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340246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35452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827" r:id="rId12"/>
    <p:sldLayoutId id="2147483826" r:id="rId13"/>
    <p:sldLayoutId id="2147483825" r:id="rId14"/>
    <p:sldLayoutId id="2147483824" r:id="rId15"/>
    <p:sldLayoutId id="2147483823" r:id="rId16"/>
    <p:sldLayoutId id="2147483822" r:id="rId17"/>
    <p:sldLayoutId id="2147483821" r:id="rId18"/>
    <p:sldLayoutId id="2147483820" r:id="rId19"/>
    <p:sldLayoutId id="2147483819" r:id="rId20"/>
    <p:sldLayoutId id="2147483818" r:id="rId21"/>
    <p:sldLayoutId id="2147483817" r:id="rId22"/>
    <p:sldLayoutId id="2147483816" r:id="rId23"/>
    <p:sldLayoutId id="2147483815" r:id="rId24"/>
    <p:sldLayoutId id="2147483814" r:id="rId25"/>
    <p:sldLayoutId id="2147483813" r:id="rId26"/>
    <p:sldLayoutId id="2147483812" r:id="rId27"/>
    <p:sldLayoutId id="2147483811" r:id="rId28"/>
    <p:sldLayoutId id="2147483810" r:id="rId29"/>
    <p:sldLayoutId id="2147483809" r:id="rId30"/>
    <p:sldLayoutId id="2147483808" r:id="rId31"/>
    <p:sldLayoutId id="2147483807" r:id="rId32"/>
    <p:sldLayoutId id="2147483806" r:id="rId33"/>
    <p:sldLayoutId id="2147483805" r:id="rId34"/>
    <p:sldLayoutId id="2147483804" r:id="rId35"/>
    <p:sldLayoutId id="2147483803" r:id="rId36"/>
    <p:sldLayoutId id="2147483802" r:id="rId37"/>
    <p:sldLayoutId id="2147483801" r:id="rId38"/>
    <p:sldLayoutId id="2147483800" r:id="rId39"/>
    <p:sldLayoutId id="2147483799" r:id="rId40"/>
    <p:sldLayoutId id="2147483798" r:id="rId41"/>
    <p:sldLayoutId id="2147483797" r:id="rId42"/>
    <p:sldLayoutId id="2147483796" r:id="rId43"/>
    <p:sldLayoutId id="2147483795" r:id="rId44"/>
    <p:sldLayoutId id="2147483794" r:id="rId45"/>
    <p:sldLayoutId id="2147483793" r:id="rId46"/>
    <p:sldLayoutId id="2147483792" r:id="rId47"/>
    <p:sldLayoutId id="2147483791" r:id="rId48"/>
    <p:sldLayoutId id="2147483790" r:id="rId49"/>
    <p:sldLayoutId id="2147483789" r:id="rId50"/>
    <p:sldLayoutId id="2147483788" r:id="rId51"/>
    <p:sldLayoutId id="2147483787" r:id="rId52"/>
    <p:sldLayoutId id="2147483786" r:id="rId53"/>
    <p:sldLayoutId id="2147483785" r:id="rId54"/>
    <p:sldLayoutId id="2147483784" r:id="rId55"/>
    <p:sldLayoutId id="2147483783" r:id="rId56"/>
    <p:sldLayoutId id="2147483782" r:id="rId57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1.emf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png"/><Relationship Id="rId5" Type="http://schemas.openxmlformats.org/officeDocument/2006/relationships/image" Target="../media/image4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44.jpe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45.png"/><Relationship Id="rId15" Type="http://schemas.openxmlformats.org/officeDocument/2006/relationships/image" Target="../media/image69.png"/><Relationship Id="rId10" Type="http://schemas.openxmlformats.org/officeDocument/2006/relationships/image" Target="../media/image52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41.emf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0.png"/><Relationship Id="rId5" Type="http://schemas.openxmlformats.org/officeDocument/2006/relationships/image" Target="../media/image45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7.png"/><Relationship Id="rId5" Type="http://schemas.openxmlformats.org/officeDocument/2006/relationships/image" Target="../media/image45.png"/><Relationship Id="rId4" Type="http://schemas.openxmlformats.org/officeDocument/2006/relationships/image" Target="../media/image53.jpeg"/><Relationship Id="rId9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45.png"/><Relationship Id="rId7" Type="http://schemas.openxmlformats.org/officeDocument/2006/relationships/image" Target="../media/image9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55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116799" y="3468887"/>
              <a:ext cx="13413376" cy="9334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§7.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niệm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mở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đầu</a:t>
              </a:r>
              <a:endParaRPr lang="en-US" sz="5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§8.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§9.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§10.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§11.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76601"/>
                <a:ext cx="17830800" cy="91440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4.1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định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76601"/>
                <a:ext cx="17830800" cy="9144000"/>
              </a:xfrm>
              <a:prstGeom prst="rect">
                <a:avLst/>
              </a:prstGeom>
              <a:blipFill>
                <a:blip r:embed="rId3"/>
                <a:stretch>
                  <a:fillRect l="-1367" t="-133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8897600" y="3276601"/>
            <a:ext cx="5153891" cy="9144000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57350" lvl="1" indent="-742950">
              <a:lnSpc>
                <a:spcPct val="100000"/>
              </a:lnSpc>
              <a:buAutoNum type="alphaLcParenR"/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0">
              <a:lnSpc>
                <a:spcPct val="100000"/>
              </a:lnSpc>
              <a:buNone/>
            </a:pPr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0">
              <a:lnSpc>
                <a:spcPct val="100000"/>
              </a:lnSpc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Sai</a:t>
            </a:r>
          </a:p>
          <a:p>
            <a:pPr marL="914400" lvl="1" indent="0">
              <a:lnSpc>
                <a:spcPct val="100000"/>
              </a:lnSpc>
              <a:buNone/>
            </a:pPr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0">
              <a:lnSpc>
                <a:spcPct val="100000"/>
              </a:lnSpc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0">
              <a:lnSpc>
                <a:spcPct val="100000"/>
              </a:lnSpc>
              <a:buNone/>
            </a:pPr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0">
              <a:lnSpc>
                <a:spcPct val="100000"/>
              </a:lnSpc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87DC6020-EEAB-4394-9895-CD5CFCDED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EC662DA-1858-4335-A5D4-9997D7B41474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86055" cy="158750"/>
            <a:chOff x="31572" y="60276"/>
            <a:chExt cx="261467" cy="196127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xmlns="" id="{94061DDF-5D56-4E64-B82C-46E8B4E86189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4B4C7A69-0634-4A3C-AFFD-A6D1A6AFB32D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8EB8E40-6AB0-4F44-ACB9-5D45CFF2D5C1}"/>
              </a:ext>
            </a:extLst>
          </p:cNvPr>
          <p:cNvSpPr txBox="1">
            <a:spLocks/>
          </p:cNvSpPr>
          <p:nvPr/>
        </p:nvSpPr>
        <p:spPr>
          <a:xfrm>
            <a:off x="838200" y="1905000"/>
            <a:ext cx="35814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48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BÀI TẬP</a:t>
            </a:r>
          </a:p>
        </p:txBody>
      </p:sp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xmlns="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4.2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4.12,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nhau.</a:t>
            </a:r>
          </a:p>
          <a:p>
            <a:pPr marL="0" indent="0"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4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1798" t="-1014" r="-25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87DC6020-EEAB-4394-9895-CD5CFCDED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EC662DA-1858-4335-A5D4-9997D7B41474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86055" cy="158750"/>
            <a:chOff x="31572" y="60276"/>
            <a:chExt cx="261467" cy="196127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xmlns="" id="{94061DDF-5D56-4E64-B82C-46E8B4E86189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4B4C7A69-0634-4A3C-AFFD-A6D1A6AFB32D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918BE3B-20AF-404E-9BFA-D89E6B603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86400"/>
            <a:ext cx="5638800" cy="7058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828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4029" y="1981200"/>
                <a:ext cx="9707772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4.3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29" y="1981200"/>
                <a:ext cx="9707772" cy="11411749"/>
              </a:xfrm>
              <a:prstGeom prst="rect">
                <a:avLst/>
              </a:prstGeom>
              <a:blipFill>
                <a:blip r:embed="rId3"/>
                <a:stretch>
                  <a:fillRect l="-2445" t="-10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43386" y="1981200"/>
                <a:ext cx="13108106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v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//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//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v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//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4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3386" y="1981200"/>
                <a:ext cx="13108106" cy="11411749"/>
              </a:xfrm>
              <a:prstGeom prst="rect">
                <a:avLst/>
              </a:prstGeom>
              <a:blipFill>
                <a:blip r:embed="rId4"/>
                <a:stretch>
                  <a:fillRect l="-1812" t="-1014" r="-250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EC662DA-1858-4335-A5D4-9997D7B41474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86055" cy="158750"/>
            <a:chOff x="31572" y="60276"/>
            <a:chExt cx="261467" cy="196127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xmlns="" id="{94061DDF-5D56-4E64-B82C-46E8B4E86189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4B4C7A69-0634-4A3C-AFFD-A6D1A6AFB32D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</p:grpSp>
      <p:grpSp>
        <p:nvGrpSpPr>
          <p:cNvPr id="71" name="hbinhhanh">
            <a:extLst>
              <a:ext uri="{FF2B5EF4-FFF2-40B4-BE49-F238E27FC236}">
                <a16:creationId xmlns:a16="http://schemas.microsoft.com/office/drawing/2014/main" xmlns="" id="{DCA3EA48-CD8F-4830-94AE-46299F58586B}"/>
              </a:ext>
            </a:extLst>
          </p:cNvPr>
          <p:cNvGrpSpPr/>
          <p:nvPr/>
        </p:nvGrpSpPr>
        <p:grpSpPr>
          <a:xfrm>
            <a:off x="2362200" y="5665646"/>
            <a:ext cx="6874379" cy="4468954"/>
            <a:chOff x="6464300" y="2225688"/>
            <a:chExt cx="4953277" cy="3603490"/>
          </a:xfrm>
        </p:grpSpPr>
        <p:sp>
          <p:nvSpPr>
            <p:cNvPr id="62" name=" ">
              <a:extLst>
                <a:ext uri="{FF2B5EF4-FFF2-40B4-BE49-F238E27FC236}">
                  <a16:creationId xmlns:a16="http://schemas.microsoft.com/office/drawing/2014/main" xmlns="" id="{334D1E5E-AA5C-41C8-98CE-C6E9184854BC}"/>
                </a:ext>
              </a:extLst>
            </p:cNvPr>
            <p:cNvSpPr/>
            <p:nvPr/>
          </p:nvSpPr>
          <p:spPr>
            <a:xfrm>
              <a:off x="6731000" y="2794000"/>
              <a:ext cx="4254500" cy="2413000"/>
            </a:xfrm>
            <a:prstGeom prst="parallelogram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 ">
              <a:extLst>
                <a:ext uri="{FF2B5EF4-FFF2-40B4-BE49-F238E27FC236}">
                  <a16:creationId xmlns:a16="http://schemas.microsoft.com/office/drawing/2014/main" xmlns="" id="{AD0061BA-3713-42F0-89CF-637ABBDBA752}"/>
                </a:ext>
              </a:extLst>
            </p:cNvPr>
            <p:cNvSpPr/>
            <p:nvPr/>
          </p:nvSpPr>
          <p:spPr>
            <a:xfrm>
              <a:off x="7277100" y="2717800"/>
              <a:ext cx="127000" cy="12700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 ">
              <a:extLst>
                <a:ext uri="{FF2B5EF4-FFF2-40B4-BE49-F238E27FC236}">
                  <a16:creationId xmlns:a16="http://schemas.microsoft.com/office/drawing/2014/main" xmlns="" id="{7D1F1EC7-9CDC-4CB4-97D4-63D6FE4CC323}"/>
                </a:ext>
              </a:extLst>
            </p:cNvPr>
            <p:cNvSpPr/>
            <p:nvPr/>
          </p:nvSpPr>
          <p:spPr>
            <a:xfrm>
              <a:off x="6680200" y="5143500"/>
              <a:ext cx="127000" cy="12700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 ">
              <a:extLst>
                <a:ext uri="{FF2B5EF4-FFF2-40B4-BE49-F238E27FC236}">
                  <a16:creationId xmlns:a16="http://schemas.microsoft.com/office/drawing/2014/main" xmlns="" id="{50011BF7-4D47-41B3-BCF5-86736487C284}"/>
                </a:ext>
              </a:extLst>
            </p:cNvPr>
            <p:cNvSpPr/>
            <p:nvPr/>
          </p:nvSpPr>
          <p:spPr>
            <a:xfrm>
              <a:off x="10337800" y="5143500"/>
              <a:ext cx="127000" cy="12700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 ">
              <a:extLst>
                <a:ext uri="{FF2B5EF4-FFF2-40B4-BE49-F238E27FC236}">
                  <a16:creationId xmlns:a16="http://schemas.microsoft.com/office/drawing/2014/main" xmlns="" id="{DD0DED3A-CEDE-4DC3-B022-4F9E8E49B26E}"/>
                </a:ext>
              </a:extLst>
            </p:cNvPr>
            <p:cNvSpPr/>
            <p:nvPr/>
          </p:nvSpPr>
          <p:spPr>
            <a:xfrm>
              <a:off x="10922000" y="2717800"/>
              <a:ext cx="127000" cy="12700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 ">
                  <a:extLst>
                    <a:ext uri="{FF2B5EF4-FFF2-40B4-BE49-F238E27FC236}">
                      <a16:creationId xmlns:a16="http://schemas.microsoft.com/office/drawing/2014/main" xmlns="" id="{46CD4E92-119A-4BBA-889C-88785026016C}"/>
                    </a:ext>
                  </a:extLst>
                </p:cNvPr>
                <p:cNvSpPr txBox="1"/>
                <p:nvPr/>
              </p:nvSpPr>
              <p:spPr>
                <a:xfrm>
                  <a:off x="7023769" y="2235321"/>
                  <a:ext cx="362976" cy="5459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 ">
                  <a:extLst>
                    <a:ext uri="{FF2B5EF4-FFF2-40B4-BE49-F238E27FC236}">
                      <a16:creationId xmlns:a16="http://schemas.microsoft.com/office/drawing/2014/main" id="{46CD4E92-119A-4BBA-889C-8878502601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3769" y="2235321"/>
                  <a:ext cx="362976" cy="54597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 ">
                  <a:extLst>
                    <a:ext uri="{FF2B5EF4-FFF2-40B4-BE49-F238E27FC236}">
                      <a16:creationId xmlns:a16="http://schemas.microsoft.com/office/drawing/2014/main" xmlns="" id="{0CF0021D-DF44-4D0D-972A-87F5B74DECE6}"/>
                    </a:ext>
                  </a:extLst>
                </p:cNvPr>
                <p:cNvSpPr txBox="1"/>
                <p:nvPr/>
              </p:nvSpPr>
              <p:spPr>
                <a:xfrm>
                  <a:off x="6464300" y="5283200"/>
                  <a:ext cx="386935" cy="5459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 ">
                  <a:extLst>
                    <a:ext uri="{FF2B5EF4-FFF2-40B4-BE49-F238E27FC236}">
                      <a16:creationId xmlns:a16="http://schemas.microsoft.com/office/drawing/2014/main" id="{0CF0021D-DF44-4D0D-972A-87F5B74DEC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4300" y="5283200"/>
                  <a:ext cx="386935" cy="54597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 ">
                  <a:extLst>
                    <a:ext uri="{FF2B5EF4-FFF2-40B4-BE49-F238E27FC236}">
                      <a16:creationId xmlns:a16="http://schemas.microsoft.com/office/drawing/2014/main" xmlns="" id="{4264A381-9FE3-4339-81AB-C99284E59A2E}"/>
                    </a:ext>
                  </a:extLst>
                </p:cNvPr>
                <p:cNvSpPr txBox="1"/>
                <p:nvPr/>
              </p:nvSpPr>
              <p:spPr>
                <a:xfrm>
                  <a:off x="10287000" y="5270500"/>
                  <a:ext cx="347663" cy="5459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 ">
                  <a:extLst>
                    <a:ext uri="{FF2B5EF4-FFF2-40B4-BE49-F238E27FC236}">
                      <a16:creationId xmlns:a16="http://schemas.microsoft.com/office/drawing/2014/main" id="{4264A381-9FE3-4339-81AB-C99284E59A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7000" y="5270500"/>
                  <a:ext cx="347663" cy="54597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 ">
                  <a:extLst>
                    <a:ext uri="{FF2B5EF4-FFF2-40B4-BE49-F238E27FC236}">
                      <a16:creationId xmlns:a16="http://schemas.microsoft.com/office/drawing/2014/main" xmlns="" id="{65252C0E-A632-48C8-AAC4-DDE201E49F03}"/>
                    </a:ext>
                  </a:extLst>
                </p:cNvPr>
                <p:cNvSpPr txBox="1"/>
                <p:nvPr/>
              </p:nvSpPr>
              <p:spPr>
                <a:xfrm>
                  <a:off x="11020247" y="2225688"/>
                  <a:ext cx="397330" cy="5459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 ">
                  <a:extLst>
                    <a:ext uri="{FF2B5EF4-FFF2-40B4-BE49-F238E27FC236}">
                      <a16:creationId xmlns:a16="http://schemas.microsoft.com/office/drawing/2014/main" id="{65252C0E-A632-48C8-AAC4-DDE201E49F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20247" y="2225688"/>
                  <a:ext cx="397330" cy="54597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2" name=" ">
            <a:extLst>
              <a:ext uri="{FF2B5EF4-FFF2-40B4-BE49-F238E27FC236}">
                <a16:creationId xmlns:a16="http://schemas.microsoft.com/office/drawing/2014/main" xmlns="" id="{5A560CC0-E574-4F17-82D4-8B087EE42BDF}"/>
              </a:ext>
            </a:extLst>
          </p:cNvPr>
          <p:cNvCxnSpPr>
            <a:cxnSpLocks/>
          </p:cNvCxnSpPr>
          <p:nvPr/>
        </p:nvCxnSpPr>
        <p:spPr>
          <a:xfrm>
            <a:off x="3621336" y="6348727"/>
            <a:ext cx="5058556" cy="11947"/>
          </a:xfrm>
          <a:prstGeom prst="line">
            <a:avLst/>
          </a:prstGeom>
          <a:ln w="76200">
            <a:solidFill>
              <a:srgbClr val="FF0000"/>
            </a:solidFill>
            <a:headEnd type="none" w="lg" len="lg"/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4" name=" ">
            <a:extLst>
              <a:ext uri="{FF2B5EF4-FFF2-40B4-BE49-F238E27FC236}">
                <a16:creationId xmlns:a16="http://schemas.microsoft.com/office/drawing/2014/main" xmlns="" id="{F2354E74-90B1-4A03-BFAE-C56DA1DC9F02}"/>
              </a:ext>
            </a:extLst>
          </p:cNvPr>
          <p:cNvCxnSpPr>
            <a:cxnSpLocks/>
          </p:cNvCxnSpPr>
          <p:nvPr/>
        </p:nvCxnSpPr>
        <p:spPr>
          <a:xfrm>
            <a:off x="2686777" y="9338532"/>
            <a:ext cx="5221988" cy="0"/>
          </a:xfrm>
          <a:prstGeom prst="line">
            <a:avLst/>
          </a:prstGeom>
          <a:ln w="76200">
            <a:solidFill>
              <a:srgbClr val="FF0000"/>
            </a:solidFill>
            <a:headEnd type="none" w="lg" len="lg"/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762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4029" y="1981200"/>
                <a:ext cx="11307972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4.4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chéo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tập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tập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tập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nhau.</a:t>
                </a: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29" y="1981200"/>
                <a:ext cx="11307972" cy="11411749"/>
              </a:xfrm>
              <a:prstGeom prst="rect">
                <a:avLst/>
              </a:prstGeom>
              <a:blipFill>
                <a:blip r:embed="rId3"/>
                <a:stretch>
                  <a:fillRect l="-2100" t="-1014" r="-355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30038" y="1981200"/>
                <a:ext cx="11721454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𝑨𝑫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𝑨𝑶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𝑩𝑨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𝑩𝑫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𝑩𝑶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𝑪𝑨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𝑪𝑩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𝑪𝑫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𝑪𝑶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𝑫𝑨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𝑫𝑩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𝑫𝑪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𝑫𝑶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𝑶𝑨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𝑶𝑩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𝑶𝑪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𝑶𝑫</m:t>
                                </m:r>
                              </m:e>
                            </m:acc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tập S: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eqArr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𝑨𝑩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𝑫𝑪</m:t>
                                  </m:r>
                                </m:e>
                              </m:acc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𝑨𝑫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𝑩𝑪</m:t>
                                  </m:r>
                                </m:e>
                              </m:acc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𝑨𝑶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𝑶𝑪</m:t>
                                  </m:r>
                                </m:e>
                              </m:acc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𝑩𝑨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𝑪𝑫</m:t>
                                  </m:r>
                                </m:e>
                              </m:acc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𝑩𝑶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𝑶𝑫</m:t>
                                  </m:r>
                                </m:e>
                              </m:acc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𝑪𝑩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𝑫𝑨</m:t>
                                  </m:r>
                                </m:e>
                              </m:acc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𝑪𝑶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𝑶𝑨</m:t>
                                  </m:r>
                                </m:e>
                              </m:acc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𝑫𝑶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𝑶𝑩</m:t>
                                  </m:r>
                                </m:e>
                              </m:acc>
                            </m:e>
                          </m:d>
                        </m:e>
                      </m:eqAr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4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0038" y="1981200"/>
                <a:ext cx="11721454" cy="11411749"/>
              </a:xfrm>
              <a:prstGeom prst="rect">
                <a:avLst/>
              </a:prstGeom>
              <a:blipFill>
                <a:blip r:embed="rId4"/>
                <a:stretch>
                  <a:fillRect l="-1871" t="-10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EC662DA-1858-4335-A5D4-9997D7B41474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86055" cy="158750"/>
            <a:chOff x="31572" y="60276"/>
            <a:chExt cx="261467" cy="196127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xmlns="" id="{94061DDF-5D56-4E64-B82C-46E8B4E86189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4B4C7A69-0634-4A3C-AFFD-A6D1A6AFB32D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</p:grpSp>
      <p:grpSp>
        <p:nvGrpSpPr>
          <p:cNvPr id="15" name="hvuong">
            <a:extLst>
              <a:ext uri="{FF2B5EF4-FFF2-40B4-BE49-F238E27FC236}">
                <a16:creationId xmlns:a16="http://schemas.microsoft.com/office/drawing/2014/main" xmlns="" id="{E8B9411A-6272-4298-AF15-5FA1963EC6D2}"/>
              </a:ext>
            </a:extLst>
          </p:cNvPr>
          <p:cNvGrpSpPr/>
          <p:nvPr/>
        </p:nvGrpSpPr>
        <p:grpSpPr>
          <a:xfrm>
            <a:off x="4292747" y="8856490"/>
            <a:ext cx="4707061" cy="4277210"/>
            <a:chOff x="6478645" y="2576667"/>
            <a:chExt cx="2755181" cy="2776791"/>
          </a:xfrm>
        </p:grpSpPr>
        <p:sp>
          <p:nvSpPr>
            <p:cNvPr id="2" name=" ">
              <a:extLst>
                <a:ext uri="{FF2B5EF4-FFF2-40B4-BE49-F238E27FC236}">
                  <a16:creationId xmlns:a16="http://schemas.microsoft.com/office/drawing/2014/main" xmlns="" id="{C45B55E9-A454-479E-A4FD-00D3E0BA2849}"/>
                </a:ext>
              </a:extLst>
            </p:cNvPr>
            <p:cNvSpPr/>
            <p:nvPr/>
          </p:nvSpPr>
          <p:spPr>
            <a:xfrm>
              <a:off x="6845300" y="3048000"/>
              <a:ext cx="2032000" cy="2032000"/>
            </a:xfrm>
            <a:prstGeom prst="rect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 ">
              <a:extLst>
                <a:ext uri="{FF2B5EF4-FFF2-40B4-BE49-F238E27FC236}">
                  <a16:creationId xmlns:a16="http://schemas.microsoft.com/office/drawing/2014/main" xmlns="" id="{2DA4D9BC-8C4F-4F3F-AD7B-DD62DA2C7099}"/>
                </a:ext>
              </a:extLst>
            </p:cNvPr>
            <p:cNvSpPr/>
            <p:nvPr/>
          </p:nvSpPr>
          <p:spPr>
            <a:xfrm>
              <a:off x="6769100" y="2984500"/>
              <a:ext cx="127000" cy="12700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 ">
              <a:extLst>
                <a:ext uri="{FF2B5EF4-FFF2-40B4-BE49-F238E27FC236}">
                  <a16:creationId xmlns:a16="http://schemas.microsoft.com/office/drawing/2014/main" xmlns="" id="{039835A7-4021-4AC2-A06C-5E534F746CFF}"/>
                </a:ext>
              </a:extLst>
            </p:cNvPr>
            <p:cNvSpPr/>
            <p:nvPr/>
          </p:nvSpPr>
          <p:spPr>
            <a:xfrm>
              <a:off x="8826500" y="2984500"/>
              <a:ext cx="127000" cy="12700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 ">
              <a:extLst>
                <a:ext uri="{FF2B5EF4-FFF2-40B4-BE49-F238E27FC236}">
                  <a16:creationId xmlns:a16="http://schemas.microsoft.com/office/drawing/2014/main" xmlns="" id="{FD809A7A-9290-4938-9D72-321CA84CF364}"/>
                </a:ext>
              </a:extLst>
            </p:cNvPr>
            <p:cNvSpPr/>
            <p:nvPr/>
          </p:nvSpPr>
          <p:spPr>
            <a:xfrm>
              <a:off x="6769100" y="5016500"/>
              <a:ext cx="127000" cy="12700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 ">
              <a:extLst>
                <a:ext uri="{FF2B5EF4-FFF2-40B4-BE49-F238E27FC236}">
                  <a16:creationId xmlns:a16="http://schemas.microsoft.com/office/drawing/2014/main" xmlns="" id="{FC1011A6-16F0-4E22-8998-751ABB988DFB}"/>
                </a:ext>
              </a:extLst>
            </p:cNvPr>
            <p:cNvSpPr/>
            <p:nvPr/>
          </p:nvSpPr>
          <p:spPr>
            <a:xfrm>
              <a:off x="8826500" y="5016500"/>
              <a:ext cx="127000" cy="12700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 ">
                  <a:extLst>
                    <a:ext uri="{FF2B5EF4-FFF2-40B4-BE49-F238E27FC236}">
                      <a16:creationId xmlns:a16="http://schemas.microsoft.com/office/drawing/2014/main" xmlns="" id="{5FEC8620-42DA-460F-8B87-82151D0A6AA1}"/>
                    </a:ext>
                  </a:extLst>
                </p:cNvPr>
                <p:cNvSpPr txBox="1"/>
                <p:nvPr/>
              </p:nvSpPr>
              <p:spPr>
                <a:xfrm>
                  <a:off x="6656171" y="2576667"/>
                  <a:ext cx="293683" cy="4395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 ">
                  <a:extLst>
                    <a:ext uri="{FF2B5EF4-FFF2-40B4-BE49-F238E27FC236}">
                      <a16:creationId xmlns:a16="http://schemas.microsoft.com/office/drawing/2014/main" id="{5FEC8620-42DA-460F-8B87-82151D0A6A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6171" y="2576667"/>
                  <a:ext cx="293683" cy="43958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 ">
                  <a:extLst>
                    <a:ext uri="{FF2B5EF4-FFF2-40B4-BE49-F238E27FC236}">
                      <a16:creationId xmlns:a16="http://schemas.microsoft.com/office/drawing/2014/main" xmlns="" id="{F7000D93-BD89-4869-8B7F-AFA9310A7DA9}"/>
                    </a:ext>
                  </a:extLst>
                </p:cNvPr>
                <p:cNvSpPr txBox="1"/>
                <p:nvPr/>
              </p:nvSpPr>
              <p:spPr>
                <a:xfrm>
                  <a:off x="8911056" y="2671918"/>
                  <a:ext cx="314325" cy="4395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 ">
                  <a:extLst>
                    <a:ext uri="{FF2B5EF4-FFF2-40B4-BE49-F238E27FC236}">
                      <a16:creationId xmlns:a16="http://schemas.microsoft.com/office/drawing/2014/main" id="{F7000D93-BD89-4869-8B7F-AFA9310A7D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1056" y="2671918"/>
                  <a:ext cx="314325" cy="43958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 ">
                  <a:extLst>
                    <a:ext uri="{FF2B5EF4-FFF2-40B4-BE49-F238E27FC236}">
                      <a16:creationId xmlns:a16="http://schemas.microsoft.com/office/drawing/2014/main" xmlns="" id="{02C21D0B-CD5D-401A-A700-FB5605B30044}"/>
                    </a:ext>
                  </a:extLst>
                </p:cNvPr>
                <p:cNvSpPr txBox="1"/>
                <p:nvPr/>
              </p:nvSpPr>
              <p:spPr>
                <a:xfrm>
                  <a:off x="6478645" y="4860208"/>
                  <a:ext cx="282424" cy="4395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 ">
                  <a:extLst>
                    <a:ext uri="{FF2B5EF4-FFF2-40B4-BE49-F238E27FC236}">
                      <a16:creationId xmlns:a16="http://schemas.microsoft.com/office/drawing/2014/main" id="{02C21D0B-CD5D-401A-A700-FB5605B300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8645" y="4860208"/>
                  <a:ext cx="282424" cy="43958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 ">
                  <a:extLst>
                    <a:ext uri="{FF2B5EF4-FFF2-40B4-BE49-F238E27FC236}">
                      <a16:creationId xmlns:a16="http://schemas.microsoft.com/office/drawing/2014/main" xmlns="" id="{28C94340-02A8-4619-B4B1-11EE0221AD80}"/>
                    </a:ext>
                  </a:extLst>
                </p:cNvPr>
                <p:cNvSpPr txBox="1"/>
                <p:nvPr/>
              </p:nvSpPr>
              <p:spPr>
                <a:xfrm>
                  <a:off x="8911056" y="4913875"/>
                  <a:ext cx="322770" cy="4395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 ">
                  <a:extLst>
                    <a:ext uri="{FF2B5EF4-FFF2-40B4-BE49-F238E27FC236}">
                      <a16:creationId xmlns:a16="http://schemas.microsoft.com/office/drawing/2014/main" id="{28C94340-02A8-4619-B4B1-11EE0221AD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1056" y="4913875"/>
                  <a:ext cx="322770" cy="43958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 ">
            <a:extLst>
              <a:ext uri="{FF2B5EF4-FFF2-40B4-BE49-F238E27FC236}">
                <a16:creationId xmlns:a16="http://schemas.microsoft.com/office/drawing/2014/main" xmlns="" id="{9539310C-A827-428D-B08A-5E4B0EF100E5}"/>
              </a:ext>
            </a:extLst>
          </p:cNvPr>
          <p:cNvCxnSpPr>
            <a:cxnSpLocks/>
          </p:cNvCxnSpPr>
          <p:nvPr/>
        </p:nvCxnSpPr>
        <p:spPr>
          <a:xfrm>
            <a:off x="4919154" y="9582504"/>
            <a:ext cx="3375758" cy="3032164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 ">
            <a:extLst>
              <a:ext uri="{FF2B5EF4-FFF2-40B4-BE49-F238E27FC236}">
                <a16:creationId xmlns:a16="http://schemas.microsoft.com/office/drawing/2014/main" xmlns="" id="{E072DE65-FD4D-436A-918F-DCE057C98543}"/>
              </a:ext>
            </a:extLst>
          </p:cNvPr>
          <p:cNvCxnSpPr>
            <a:cxnSpLocks/>
            <a:endCxn id="4" idx="3"/>
          </p:cNvCxnSpPr>
          <p:nvPr/>
        </p:nvCxnSpPr>
        <p:spPr>
          <a:xfrm flipV="1">
            <a:off x="4919154" y="9651668"/>
            <a:ext cx="3416536" cy="3091467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 ">
            <a:extLst>
              <a:ext uri="{FF2B5EF4-FFF2-40B4-BE49-F238E27FC236}">
                <a16:creationId xmlns:a16="http://schemas.microsoft.com/office/drawing/2014/main" xmlns="" id="{A88A4922-2633-4078-9C1A-F972CFCBDD6F}"/>
              </a:ext>
            </a:extLst>
          </p:cNvPr>
          <p:cNvGrpSpPr/>
          <p:nvPr/>
        </p:nvGrpSpPr>
        <p:grpSpPr>
          <a:xfrm>
            <a:off x="6324600" y="11098586"/>
            <a:ext cx="541815" cy="804108"/>
            <a:chOff x="4699000" y="2286000"/>
            <a:chExt cx="541815" cy="804108"/>
          </a:xfrm>
        </p:grpSpPr>
        <p:sp>
          <p:nvSpPr>
            <p:cNvPr id="23" name=" ">
              <a:extLst>
                <a:ext uri="{FF2B5EF4-FFF2-40B4-BE49-F238E27FC236}">
                  <a16:creationId xmlns:a16="http://schemas.microsoft.com/office/drawing/2014/main" xmlns="" id="{460A4A78-6B4F-4449-8CE7-C2ABF3CB8485}"/>
                </a:ext>
              </a:extLst>
            </p:cNvPr>
            <p:cNvSpPr/>
            <p:nvPr/>
          </p:nvSpPr>
          <p:spPr>
            <a:xfrm>
              <a:off x="4953000" y="2286000"/>
              <a:ext cx="139700" cy="13970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 ">
                  <a:extLst>
                    <a:ext uri="{FF2B5EF4-FFF2-40B4-BE49-F238E27FC236}">
                      <a16:creationId xmlns:a16="http://schemas.microsoft.com/office/drawing/2014/main" xmlns="" id="{1A1C1DE9-97E2-4050-8FFE-901F3D252E73}"/>
                    </a:ext>
                  </a:extLst>
                </p:cNvPr>
                <p:cNvSpPr txBox="1"/>
                <p:nvPr/>
              </p:nvSpPr>
              <p:spPr>
                <a:xfrm>
                  <a:off x="4699000" y="2413000"/>
                  <a:ext cx="541815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 ">
                  <a:extLst>
                    <a:ext uri="{FF2B5EF4-FFF2-40B4-BE49-F238E27FC236}">
                      <a16:creationId xmlns:a16="http://schemas.microsoft.com/office/drawing/2014/main" id="{1A1C1DE9-97E2-4050-8FFE-901F3D252E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9000" y="2413000"/>
                  <a:ext cx="541815" cy="67710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05552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spd="1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spd="1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8800"/>
                <a:ext cx="9601200" cy="1158239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4.5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mặt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hay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lâu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8800"/>
                <a:ext cx="9601200" cy="11582399"/>
              </a:xfrm>
              <a:prstGeom prst="rect">
                <a:avLst/>
              </a:prstGeom>
              <a:blipFill>
                <a:blip r:embed="rId3"/>
                <a:stretch>
                  <a:fillRect l="-2536" t="-999" r="-367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44200" y="1828800"/>
                <a:ext cx="13307291" cy="1158239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𝑴𝑵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𝑶𝑨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00" y="1828800"/>
                <a:ext cx="13307291" cy="11582399"/>
              </a:xfrm>
              <a:prstGeom prst="rect">
                <a:avLst/>
              </a:prstGeom>
              <a:blipFill>
                <a:blip r:embed="rId4"/>
                <a:stretch>
                  <a:fillRect l="-1832" t="-999" r="-2976" b="-13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87DC6020-EEAB-4394-9895-CD5CFCDED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EC662DA-1858-4335-A5D4-9997D7B41474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86055" cy="158750"/>
            <a:chOff x="31572" y="60276"/>
            <a:chExt cx="261467" cy="196127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xmlns="" id="{94061DDF-5D56-4E64-B82C-46E8B4E86189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4B4C7A69-0634-4A3C-AFFD-A6D1A6AFB32D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377EF5-BAB6-40D0-952A-A38A4C1C4D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167" y="2667000"/>
            <a:ext cx="4141356" cy="419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3283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220" y="3204260"/>
                <a:ext cx="11049000" cy="990599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1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định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20" y="3204260"/>
                <a:ext cx="11049000" cy="9905999"/>
              </a:xfrm>
              <a:prstGeom prst="rect">
                <a:avLst/>
              </a:prstGeom>
              <a:blipFill>
                <a:blip r:embed="rId3"/>
                <a:stretch>
                  <a:fillRect l="-2205" t="-122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3276600"/>
                <a:ext cx="11859491" cy="990599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𝑫𝑪</m:t>
                        </m:r>
                      </m:e>
                    </m:ac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3276600"/>
                <a:ext cx="11859491" cy="9905999"/>
              </a:xfrm>
              <a:prstGeom prst="rect">
                <a:avLst/>
              </a:prstGeom>
              <a:blipFill>
                <a:blip r:embed="rId4"/>
                <a:stretch>
                  <a:fillRect l="-2003" t="-12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87DC6020-EEAB-4394-9895-CD5CFCDED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EC662DA-1858-4335-A5D4-9997D7B41474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86055" cy="158750"/>
            <a:chOff x="31572" y="60276"/>
            <a:chExt cx="261467" cy="196127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xmlns="" id="{94061DDF-5D56-4E64-B82C-46E8B4E86189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4B4C7A69-0634-4A3C-AFFD-A6D1A6AFB32D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8EB8E40-6AB0-4F44-ACB9-5D45CFF2D5C1}"/>
              </a:ext>
            </a:extLst>
          </p:cNvPr>
          <p:cNvSpPr txBox="1">
            <a:spLocks/>
          </p:cNvSpPr>
          <p:nvPr/>
        </p:nvSpPr>
        <p:spPr>
          <a:xfrm>
            <a:off x="838199" y="1905000"/>
            <a:ext cx="23213292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Vấn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định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endParaRPr lang="en-US" sz="4800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CC7D15E-48FC-4BEF-B175-4761742778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0" y="4419600"/>
            <a:ext cx="5943600" cy="4179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951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xmlns="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59220" y="3276601"/>
            <a:ext cx="13085380" cy="990599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định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tờ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nhau,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73200" y="3276600"/>
                <a:ext cx="9878291" cy="990599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200" y="3276600"/>
                <a:ext cx="9878291" cy="9905999"/>
              </a:xfrm>
              <a:prstGeom prst="rect">
                <a:avLst/>
              </a:prstGeom>
              <a:blipFill>
                <a:blip r:embed="rId3"/>
                <a:stretch>
                  <a:fillRect l="-2158" t="-1230" r="-462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87DC6020-EEAB-4394-9895-CD5CFCDED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EC662DA-1858-4335-A5D4-9997D7B41474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86055" cy="158750"/>
            <a:chOff x="31572" y="60276"/>
            <a:chExt cx="261467" cy="196127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xmlns="" id="{94061DDF-5D56-4E64-B82C-46E8B4E86189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4B4C7A69-0634-4A3C-AFFD-A6D1A6AFB32D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8EB8E40-6AB0-4F44-ACB9-5D45CFF2D5C1}"/>
              </a:ext>
            </a:extLst>
          </p:cNvPr>
          <p:cNvSpPr txBox="1">
            <a:spLocks/>
          </p:cNvSpPr>
          <p:nvPr/>
        </p:nvSpPr>
        <p:spPr>
          <a:xfrm>
            <a:off x="838199" y="1905000"/>
            <a:ext cx="23213292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Vấn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định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endParaRPr lang="en-US" sz="4800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2BCFE6-5387-4026-90EE-88A61A3A4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69" y="6660454"/>
            <a:ext cx="12405536" cy="4083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731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220" y="3204260"/>
                <a:ext cx="12018580" cy="990599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3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20" y="3204260"/>
                <a:ext cx="12018580" cy="9905999"/>
              </a:xfrm>
              <a:prstGeom prst="rect">
                <a:avLst/>
              </a:prstGeom>
              <a:blipFill>
                <a:blip r:embed="rId3"/>
                <a:stretch>
                  <a:fillRect l="-2026" t="-122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072243" y="3204260"/>
                <a:ext cx="10945089" cy="990599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//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2243" y="3204260"/>
                <a:ext cx="10945089" cy="9905999"/>
              </a:xfrm>
              <a:prstGeom prst="rect">
                <a:avLst/>
              </a:prstGeom>
              <a:blipFill>
                <a:blip r:embed="rId4"/>
                <a:stretch>
                  <a:fillRect l="-2169" t="-122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87DC6020-EEAB-4394-9895-CD5CFCDED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EC662DA-1858-4335-A5D4-9997D7B41474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86055" cy="158750"/>
            <a:chOff x="31572" y="60276"/>
            <a:chExt cx="261467" cy="196127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xmlns="" id="{94061DDF-5D56-4E64-B82C-46E8B4E86189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4B4C7A69-0634-4A3C-AFFD-A6D1A6AFB32D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8EB8E40-6AB0-4F44-ACB9-5D45CFF2D5C1}"/>
              </a:ext>
            </a:extLst>
          </p:cNvPr>
          <p:cNvSpPr txBox="1">
            <a:spLocks/>
          </p:cNvSpPr>
          <p:nvPr/>
        </p:nvSpPr>
        <p:spPr>
          <a:xfrm>
            <a:off x="838199" y="1905000"/>
            <a:ext cx="23213292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Vấn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nhau</a:t>
            </a:r>
            <a:endParaRPr lang="en-US" sz="480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86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220" y="3204260"/>
                <a:ext cx="10037380" cy="990599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4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D, E, F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𝑬𝑭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20" y="3204260"/>
                <a:ext cx="10037380" cy="9905999"/>
              </a:xfrm>
              <a:prstGeom prst="rect">
                <a:avLst/>
              </a:prstGeom>
              <a:blipFill>
                <a:blip r:embed="rId3"/>
                <a:stretch>
                  <a:fillRect l="-2426" t="-122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5200" y="3200400"/>
                <a:ext cx="12926291" cy="990599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E, F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EF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𝑬𝑭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//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//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𝑬𝑭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𝑬𝑭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𝑪𝑫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𝑬𝑭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200" y="3200400"/>
                <a:ext cx="12926291" cy="9905999"/>
              </a:xfrm>
              <a:prstGeom prst="rect">
                <a:avLst/>
              </a:prstGeom>
              <a:blipFill>
                <a:blip r:embed="rId4"/>
                <a:stretch>
                  <a:fillRect l="-1838" t="-1168" r="-235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87DC6020-EEAB-4394-9895-CD5CFCDED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EC662DA-1858-4335-A5D4-9997D7B41474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86055" cy="158750"/>
            <a:chOff x="31572" y="60276"/>
            <a:chExt cx="261467" cy="196127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xmlns="" id="{94061DDF-5D56-4E64-B82C-46E8B4E86189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4B4C7A69-0634-4A3C-AFFD-A6D1A6AFB32D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8EB8E40-6AB0-4F44-ACB9-5D45CFF2D5C1}"/>
              </a:ext>
            </a:extLst>
          </p:cNvPr>
          <p:cNvSpPr txBox="1">
            <a:spLocks/>
          </p:cNvSpPr>
          <p:nvPr/>
        </p:nvSpPr>
        <p:spPr>
          <a:xfrm>
            <a:off x="838199" y="1905000"/>
            <a:ext cx="23213292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Vấn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nhau</a:t>
            </a:r>
            <a:endParaRPr lang="en-US" sz="480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012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220" y="3204260"/>
                <a:ext cx="11049000" cy="990599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5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20" y="3204260"/>
                <a:ext cx="11049000" cy="9905999"/>
              </a:xfrm>
              <a:prstGeom prst="rect">
                <a:avLst/>
              </a:prstGeom>
              <a:blipFill>
                <a:blip r:embed="rId3"/>
                <a:stretch>
                  <a:fillRect l="-2205" t="-122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3276600"/>
                <a:ext cx="11859491" cy="990599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định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qua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3276600"/>
                <a:ext cx="11859491" cy="9905999"/>
              </a:xfrm>
              <a:prstGeom prst="rect">
                <a:avLst/>
              </a:prstGeom>
              <a:blipFill>
                <a:blip r:embed="rId4"/>
                <a:stretch>
                  <a:fillRect l="-2003" t="-12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87DC6020-EEAB-4394-9895-CD5CFCDED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EC662DA-1858-4335-A5D4-9997D7B41474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86055" cy="158750"/>
            <a:chOff x="31572" y="60276"/>
            <a:chExt cx="261467" cy="196127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xmlns="" id="{94061DDF-5D56-4E64-B82C-46E8B4E86189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4B4C7A69-0634-4A3C-AFFD-A6D1A6AFB32D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8EB8E40-6AB0-4F44-ACB9-5D45CFF2D5C1}"/>
              </a:ext>
            </a:extLst>
          </p:cNvPr>
          <p:cNvSpPr txBox="1">
            <a:spLocks/>
          </p:cNvSpPr>
          <p:nvPr/>
        </p:nvSpPr>
        <p:spPr>
          <a:xfrm>
            <a:off x="838199" y="1905000"/>
            <a:ext cx="23213292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Vấn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định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endParaRPr lang="en-US" sz="4800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92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08C62C3-3138-4092-86C2-85A1567C6E78}"/>
              </a:ext>
            </a:extLst>
          </p:cNvPr>
          <p:cNvGrpSpPr/>
          <p:nvPr/>
        </p:nvGrpSpPr>
        <p:grpSpPr>
          <a:xfrm>
            <a:off x="981494" y="1809817"/>
            <a:ext cx="22817234" cy="9946698"/>
            <a:chOff x="1438693" y="1793813"/>
            <a:chExt cx="22817234" cy="1064106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17C9077-2F0E-4830-9CBB-2CF87E745444}"/>
                </a:ext>
              </a:extLst>
            </p:cNvPr>
            <p:cNvGrpSpPr/>
            <p:nvPr/>
          </p:nvGrpSpPr>
          <p:grpSpPr>
            <a:xfrm>
              <a:off x="1438693" y="1793813"/>
              <a:ext cx="22817234" cy="10641062"/>
              <a:chOff x="1438693" y="1793813"/>
              <a:chExt cx="22817234" cy="10641062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0637748"/>
                <a:chOff x="-3538955" y="3448230"/>
                <a:chExt cx="22680054" cy="1063774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0637748"/>
                  <a:chOff x="-3538955" y="3448230"/>
                  <a:chExt cx="22680054" cy="1063774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7620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114763" y="1953929"/>
                <a:ext cx="1080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3" y="6012523"/>
                <a:ext cx="7464663" cy="888033"/>
                <a:chOff x="7450558" y="7834555"/>
                <a:chExt cx="7465528" cy="888135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73745" y="7850045"/>
                  <a:ext cx="5842341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KHÁI NIỆM VECTƠ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834555"/>
                  <a:ext cx="1383018" cy="796752"/>
                  <a:chOff x="7450631" y="8291755"/>
                  <a:chExt cx="1371600" cy="796752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356987"/>
                    <a:ext cx="1371600" cy="731520"/>
                    <a:chOff x="7450631" y="8356987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0249" y="8360620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8" y="7460331"/>
                <a:ext cx="18128802" cy="962610"/>
                <a:chOff x="7459672" y="7170625"/>
                <a:chExt cx="18130875" cy="962719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16479472" cy="872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 VECTƠ CÙNG PHƯƠNG, CÙNG HƯỚNG, BẰNG NHAU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848755"/>
                  <a:chOff x="7459669" y="6189930"/>
                  <a:chExt cx="1399583" cy="848755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731520"/>
                    <a:chOff x="7487652" y="6307165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77269" y="6310797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7" y="8899391"/>
                <a:ext cx="4121464" cy="948792"/>
                <a:chOff x="7459670" y="7441560"/>
                <a:chExt cx="5328716" cy="948901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3258467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800333" cy="864774"/>
                  <a:chOff x="7459669" y="6460865"/>
                  <a:chExt cx="1785470" cy="864774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775946" cy="788557"/>
                    <a:chOff x="7469193" y="6537082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3" y="6577389"/>
                      <a:ext cx="656096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xmlns="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xmlns="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xmlns="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xmlns="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xmlns="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39786C1-301C-402F-B908-633A570E2C52}"/>
              </a:ext>
            </a:extLst>
          </p:cNvPr>
          <p:cNvGrpSpPr/>
          <p:nvPr/>
        </p:nvGrpSpPr>
        <p:grpSpPr>
          <a:xfrm>
            <a:off x="7007312" y="3323807"/>
            <a:ext cx="16538488" cy="1309627"/>
            <a:chOff x="7007312" y="3313402"/>
            <a:chExt cx="16538488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xmlns="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xmlns="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xmlns="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0" b="1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620000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B80CDAB-FCA9-4E95-8F6A-72A9575E1286}"/>
              </a:ext>
            </a:extLst>
          </p:cNvPr>
          <p:cNvSpPr txBox="1"/>
          <p:nvPr/>
        </p:nvSpPr>
        <p:spPr>
          <a:xfrm>
            <a:off x="9829800" y="3434715"/>
            <a:ext cx="123597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KHÁI NIỆM MỞ ĐẦU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EB82AE6-AEC7-471B-B78A-1191782FE5EE}"/>
              </a:ext>
            </a:extLst>
          </p:cNvPr>
          <p:cNvGrpSpPr/>
          <p:nvPr/>
        </p:nvGrpSpPr>
        <p:grpSpPr>
          <a:xfrm>
            <a:off x="-94502" y="9067800"/>
            <a:ext cx="23500172" cy="4419601"/>
            <a:chOff x="48567" y="4381494"/>
            <a:chExt cx="23018772" cy="4864955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8EC90793-DF17-4A07-A5D2-DB94D58C8AE3}"/>
                </a:ext>
              </a:extLst>
            </p:cNvPr>
            <p:cNvSpPr/>
            <p:nvPr/>
          </p:nvSpPr>
          <p:spPr>
            <a:xfrm>
              <a:off x="842663" y="4941556"/>
              <a:ext cx="22224676" cy="43048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4"/>
              <a:ext cx="4014975" cy="1184413"/>
              <a:chOff x="410517" y="4648194"/>
              <a:chExt cx="4014975" cy="118441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65498" y="3688745"/>
                <a:ext cx="1100545" cy="3019443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61372" y="4732064"/>
                <a:ext cx="2817520" cy="88085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184406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DA79702-BC73-45DD-8B0D-06F87A7F6834}"/>
              </a:ext>
            </a:extLst>
          </p:cNvPr>
          <p:cNvGrpSpPr/>
          <p:nvPr/>
        </p:nvGrpSpPr>
        <p:grpSpPr>
          <a:xfrm>
            <a:off x="460996" y="5715000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prstClr val="white"/>
                      </a:solidFill>
                      <a:latin typeface="Calibri" panose="020F0502020204030204"/>
                    </a:rPr>
                    <a:t> 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cùng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a14:m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thì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cùng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l="-178" t="-15166" r="-1485" b="-255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Hai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cùng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a14:m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thì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cùng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hướng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l="-1443" t="-12322" r="-2886" b="-2369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A23201D-E5A4-467B-81F0-A1E932C61D5A}"/>
              </a:ext>
            </a:extLst>
          </p:cNvPr>
          <p:cNvSpPr/>
          <p:nvPr/>
        </p:nvSpPr>
        <p:spPr>
          <a:xfrm>
            <a:off x="12420600" y="577800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7A230B1-3214-42A4-BF48-E31182151FA4}"/>
              </a:ext>
            </a:extLst>
          </p:cNvPr>
          <p:cNvGrpSpPr/>
          <p:nvPr/>
        </p:nvGrpSpPr>
        <p:grpSpPr>
          <a:xfrm>
            <a:off x="141340" y="3187029"/>
            <a:ext cx="23943880" cy="2203072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xmlns="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xmlns="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A1F8AF4-8999-4ECB-821A-877BA8BDFBD6}"/>
              </a:ext>
            </a:extLst>
          </p:cNvPr>
          <p:cNvSpPr txBox="1"/>
          <p:nvPr/>
        </p:nvSpPr>
        <p:spPr>
          <a:xfrm>
            <a:off x="4347157" y="4097626"/>
            <a:ext cx="184315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783BFEB-9740-48FE-B28E-C14846D0132C}"/>
              </a:ext>
            </a:extLst>
          </p:cNvPr>
          <p:cNvGrpSpPr/>
          <p:nvPr/>
        </p:nvGrpSpPr>
        <p:grpSpPr>
          <a:xfrm>
            <a:off x="487414" y="7398709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xmlns="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 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ba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</m:oMath>
                  </a14:m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2095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ngược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hướng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thì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cùng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hướng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4383943" y="9474803"/>
                <a:ext cx="18431570" cy="36511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Sai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nhau)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 Sai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 Sai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943" y="9474803"/>
                <a:ext cx="18431570" cy="3651128"/>
              </a:xfrm>
              <a:prstGeom prst="rect">
                <a:avLst/>
              </a:prstGeom>
              <a:blipFill>
                <a:blip r:embed="rId7"/>
                <a:stretch>
                  <a:fillRect l="-1323" t="-3339" r="-1190" b="-6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itle 1">
            <a:extLst>
              <a:ext uri="{FF2B5EF4-FFF2-40B4-BE49-F238E27FC236}">
                <a16:creationId xmlns:a16="http://schemas.microsoft.com/office/drawing/2014/main" xmlns="" id="{034F4A51-E9CC-4F91-980C-EB7D53EBA0F8}"/>
              </a:ext>
            </a:extLst>
          </p:cNvPr>
          <p:cNvSpPr txBox="1">
            <a:spLocks/>
          </p:cNvSpPr>
          <p:nvPr/>
        </p:nvSpPr>
        <p:spPr>
          <a:xfrm>
            <a:off x="490427" y="1905000"/>
            <a:ext cx="23561064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TRẮC NGHIỆM CỦNG CỐ</a:t>
            </a:r>
            <a:endParaRPr lang="en-US" sz="4800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514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30" grpId="0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EB82AE6-AEC7-471B-B78A-1191782FE5EE}"/>
              </a:ext>
            </a:extLst>
          </p:cNvPr>
          <p:cNvGrpSpPr/>
          <p:nvPr/>
        </p:nvGrpSpPr>
        <p:grpSpPr>
          <a:xfrm>
            <a:off x="-94502" y="7938171"/>
            <a:ext cx="23500172" cy="5168229"/>
            <a:chOff x="48567" y="4381494"/>
            <a:chExt cx="23018772" cy="4864955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8EC90793-DF17-4A07-A5D2-DB94D58C8AE3}"/>
                </a:ext>
              </a:extLst>
            </p:cNvPr>
            <p:cNvSpPr/>
            <p:nvPr/>
          </p:nvSpPr>
          <p:spPr>
            <a:xfrm>
              <a:off x="842663" y="4941556"/>
              <a:ext cx="22224676" cy="43048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4"/>
              <a:ext cx="4014975" cy="1184413"/>
              <a:chOff x="410517" y="4648194"/>
              <a:chExt cx="4014975" cy="118441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65498" y="3688745"/>
                <a:ext cx="1100545" cy="3019443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61372" y="4732064"/>
                <a:ext cx="2817520" cy="88085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184406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DA79702-BC73-45DD-8B0D-06F87A7F6834}"/>
              </a:ext>
            </a:extLst>
          </p:cNvPr>
          <p:cNvGrpSpPr/>
          <p:nvPr/>
        </p:nvGrpSpPr>
        <p:grpSpPr>
          <a:xfrm>
            <a:off x="460996" y="4585371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đối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của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𝑬𝑫</m:t>
                          </m:r>
                        </m:e>
                      </m:acc>
                    </m:oMath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473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đối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của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𝑨𝑭</m:t>
                          </m:r>
                        </m:e>
                      </m:acc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𝑫𝑪</m:t>
                          </m:r>
                        </m:e>
                      </m:acc>
                    </m:oMath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521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A23201D-E5A4-467B-81F0-A1E932C61D5A}"/>
              </a:ext>
            </a:extLst>
          </p:cNvPr>
          <p:cNvSpPr/>
          <p:nvPr/>
        </p:nvSpPr>
        <p:spPr>
          <a:xfrm>
            <a:off x="438330" y="474197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7A230B1-3214-42A4-BF48-E31182151FA4}"/>
              </a:ext>
            </a:extLst>
          </p:cNvPr>
          <p:cNvGrpSpPr/>
          <p:nvPr/>
        </p:nvGrpSpPr>
        <p:grpSpPr>
          <a:xfrm>
            <a:off x="141340" y="2057400"/>
            <a:ext cx="23943880" cy="2203072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xmlns="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111156"/>
              <a:chOff x="923003" y="3917552"/>
              <a:chExt cx="4029041" cy="111115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953648"/>
                <a:chOff x="2115734" y="4437010"/>
                <a:chExt cx="3503060" cy="953648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xmlns="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910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347157" y="2967997"/>
                <a:ext cx="1843157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𝑨𝑩𝑪𝑫𝑬𝑭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định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57" y="2967997"/>
                <a:ext cx="18431570" cy="769441"/>
              </a:xfrm>
              <a:prstGeom prst="rect">
                <a:avLst/>
              </a:prstGeom>
              <a:blipFill>
                <a:blip r:embed="rId6"/>
                <a:stretch>
                  <a:fillRect l="-132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783BFEB-9740-48FE-B28E-C14846D0132C}"/>
              </a:ext>
            </a:extLst>
          </p:cNvPr>
          <p:cNvGrpSpPr/>
          <p:nvPr/>
        </p:nvGrpSpPr>
        <p:grpSpPr>
          <a:xfrm>
            <a:off x="487414" y="6269080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xmlns="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đối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của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𝑬𝑭</m:t>
                          </m:r>
                        </m:e>
                      </m:acc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𝑪𝑩</m:t>
                          </m:r>
                        </m:e>
                      </m:acc>
                    </m:oMath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 b="-521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xmlns="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đối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của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𝑨𝑶</m:t>
                          </m:r>
                        </m:e>
                      </m:acc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𝑭𝑬</m:t>
                          </m:r>
                        </m:e>
                      </m:acc>
                    </m:oMath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 b="-521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9601200" y="8902754"/>
                <a:ext cx="13639800" cy="3060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 Sai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𝑬𝑫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 Sai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𝑬𝑭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nhau.	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 Sai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𝑨𝑶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𝑭𝑬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0" y="8902754"/>
                <a:ext cx="13639800" cy="3060646"/>
              </a:xfrm>
              <a:prstGeom prst="rect">
                <a:avLst/>
              </a:prstGeom>
              <a:blipFill>
                <a:blip r:embed="rId9"/>
                <a:stretch>
                  <a:fillRect l="-1787" t="-3976" b="-7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lucgiac">
            <a:extLst>
              <a:ext uri="{FF2B5EF4-FFF2-40B4-BE49-F238E27FC236}">
                <a16:creationId xmlns:a16="http://schemas.microsoft.com/office/drawing/2014/main" xmlns="" id="{7C062C9F-F5BA-4329-B7AB-A3EE205C865C}"/>
              </a:ext>
            </a:extLst>
          </p:cNvPr>
          <p:cNvGrpSpPr/>
          <p:nvPr/>
        </p:nvGrpSpPr>
        <p:grpSpPr>
          <a:xfrm>
            <a:off x="4488652" y="8763000"/>
            <a:ext cx="4216304" cy="4144208"/>
            <a:chOff x="4013200" y="1422400"/>
            <a:chExt cx="4216304" cy="4144208"/>
          </a:xfrm>
        </p:grpSpPr>
        <p:pic>
          <p:nvPicPr>
            <p:cNvPr id="22" name=" ">
              <a:extLst>
                <a:ext uri="{FF2B5EF4-FFF2-40B4-BE49-F238E27FC236}">
                  <a16:creationId xmlns:a16="http://schemas.microsoft.com/office/drawing/2014/main" xmlns="" id="{7EFAA1F6-3ED9-4FC8-AE7F-36F07EDC5B9E}"/>
                </a:ext>
              </a:extLst>
            </p:cNvPr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000" y="1968500"/>
              <a:ext cx="3302000" cy="2921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 ">
                  <a:extLst>
                    <a:ext uri="{FF2B5EF4-FFF2-40B4-BE49-F238E27FC236}">
                      <a16:creationId xmlns:a16="http://schemas.microsoft.com/office/drawing/2014/main" xmlns="" id="{9B2C765E-616D-4657-8DAD-68370F00C949}"/>
                    </a:ext>
                  </a:extLst>
                </p:cNvPr>
                <p:cNvSpPr txBox="1"/>
                <p:nvPr/>
              </p:nvSpPr>
              <p:spPr>
                <a:xfrm>
                  <a:off x="5041900" y="1422400"/>
                  <a:ext cx="501740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 ">
                  <a:extLst>
                    <a:ext uri="{FF2B5EF4-FFF2-40B4-BE49-F238E27FC236}">
                      <a16:creationId xmlns:a16="http://schemas.microsoft.com/office/drawing/2014/main" id="{9B2C765E-616D-4657-8DAD-68370F00C9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900" y="1422400"/>
                  <a:ext cx="501740" cy="67710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 ">
                  <a:extLst>
                    <a:ext uri="{FF2B5EF4-FFF2-40B4-BE49-F238E27FC236}">
                      <a16:creationId xmlns:a16="http://schemas.microsoft.com/office/drawing/2014/main" xmlns="" id="{AB3EF762-F0DD-4A39-8FBC-F47D3D79F74D}"/>
                    </a:ext>
                  </a:extLst>
                </p:cNvPr>
                <p:cNvSpPr txBox="1"/>
                <p:nvPr/>
              </p:nvSpPr>
              <p:spPr>
                <a:xfrm>
                  <a:off x="6731000" y="1467890"/>
                  <a:ext cx="455589" cy="67710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 ">
                  <a:extLst>
                    <a:ext uri="{FF2B5EF4-FFF2-40B4-BE49-F238E27FC236}">
                      <a16:creationId xmlns:a16="http://schemas.microsoft.com/office/drawing/2014/main" id="{AB3EF762-F0DD-4A39-8FBC-F47D3D79F7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1000" y="1467890"/>
                  <a:ext cx="455589" cy="67710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 ">
                  <a:extLst>
                    <a:ext uri="{FF2B5EF4-FFF2-40B4-BE49-F238E27FC236}">
                      <a16:creationId xmlns:a16="http://schemas.microsoft.com/office/drawing/2014/main" xmlns="" id="{A6032F7F-B9E1-4A17-9820-39E8E4899EFC}"/>
                    </a:ext>
                  </a:extLst>
                </p:cNvPr>
                <p:cNvSpPr txBox="1"/>
                <p:nvPr/>
              </p:nvSpPr>
              <p:spPr>
                <a:xfrm>
                  <a:off x="7747000" y="3136900"/>
                  <a:ext cx="482504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 ">
                  <a:extLst>
                    <a:ext uri="{FF2B5EF4-FFF2-40B4-BE49-F238E27FC236}">
                      <a16:creationId xmlns:a16="http://schemas.microsoft.com/office/drawing/2014/main" id="{A6032F7F-B9E1-4A17-9820-39E8E4899E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7000" y="3136900"/>
                  <a:ext cx="482504" cy="67710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 ">
                  <a:extLst>
                    <a:ext uri="{FF2B5EF4-FFF2-40B4-BE49-F238E27FC236}">
                      <a16:creationId xmlns:a16="http://schemas.microsoft.com/office/drawing/2014/main" xmlns="" id="{86049F70-DAA8-4BA9-9A17-89676799552A}"/>
                    </a:ext>
                  </a:extLst>
                </p:cNvPr>
                <p:cNvSpPr txBox="1"/>
                <p:nvPr/>
              </p:nvSpPr>
              <p:spPr>
                <a:xfrm>
                  <a:off x="6731000" y="4889500"/>
                  <a:ext cx="551433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 ">
                  <a:extLst>
                    <a:ext uri="{FF2B5EF4-FFF2-40B4-BE49-F238E27FC236}">
                      <a16:creationId xmlns:a16="http://schemas.microsoft.com/office/drawing/2014/main" id="{86049F70-DAA8-4BA9-9A17-8967679955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1000" y="4889500"/>
                  <a:ext cx="551433" cy="67710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 ">
                  <a:extLst>
                    <a:ext uri="{FF2B5EF4-FFF2-40B4-BE49-F238E27FC236}">
                      <a16:creationId xmlns:a16="http://schemas.microsoft.com/office/drawing/2014/main" xmlns="" id="{A6B24156-36D3-4A2B-8160-968ABE6168DF}"/>
                    </a:ext>
                  </a:extLst>
                </p:cNvPr>
                <p:cNvSpPr txBox="1"/>
                <p:nvPr/>
              </p:nvSpPr>
              <p:spPr>
                <a:xfrm>
                  <a:off x="5041900" y="4889500"/>
                  <a:ext cx="498534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 ">
                  <a:extLst>
                    <a:ext uri="{FF2B5EF4-FFF2-40B4-BE49-F238E27FC236}">
                      <a16:creationId xmlns:a16="http://schemas.microsoft.com/office/drawing/2014/main" id="{A6B24156-36D3-4A2B-8160-968ABE6168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900" y="4889500"/>
                  <a:ext cx="498534" cy="67710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 ">
                  <a:extLst>
                    <a:ext uri="{FF2B5EF4-FFF2-40B4-BE49-F238E27FC236}">
                      <a16:creationId xmlns:a16="http://schemas.microsoft.com/office/drawing/2014/main" xmlns="" id="{9257398F-4089-4C0A-9684-74A9C48BB98D}"/>
                    </a:ext>
                  </a:extLst>
                </p:cNvPr>
                <p:cNvSpPr txBox="1"/>
                <p:nvPr/>
              </p:nvSpPr>
              <p:spPr>
                <a:xfrm>
                  <a:off x="4013200" y="3136900"/>
                  <a:ext cx="488916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 ">
                  <a:extLst>
                    <a:ext uri="{FF2B5EF4-FFF2-40B4-BE49-F238E27FC236}">
                      <a16:creationId xmlns:a16="http://schemas.microsoft.com/office/drawing/2014/main" id="{9257398F-4089-4C0A-9684-74A9C48BB9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3200" y="3136900"/>
                  <a:ext cx="488916" cy="67710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 ">
                <a:extLst>
                  <a:ext uri="{FF2B5EF4-FFF2-40B4-BE49-F238E27FC236}">
                    <a16:creationId xmlns:a16="http://schemas.microsoft.com/office/drawing/2014/main" xmlns="" id="{F8288B6B-8288-4D1D-B0D0-4D883DF18803}"/>
                  </a:ext>
                </a:extLst>
              </p:cNvPr>
              <p:cNvSpPr txBox="1"/>
              <p:nvPr/>
            </p:nvSpPr>
            <p:spPr>
              <a:xfrm>
                <a:off x="6343657" y="10896600"/>
                <a:ext cx="455589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 ">
                <a:extLst>
                  <a:ext uri="{FF2B5EF4-FFF2-40B4-BE49-F238E27FC236}">
                    <a16:creationId xmlns:a16="http://schemas.microsoft.com/office/drawing/2014/main" id="{F8288B6B-8288-4D1D-B0D0-4D883DF18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657" y="10896600"/>
                <a:ext cx="455589" cy="67710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156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30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141341" y="6521044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83" y="4800597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𝑫𝑶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521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𝑫𝑪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521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𝑶𝑪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521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𝑫𝑨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521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2646227" y="493838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286000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241A601-B9CB-4799-9262-795745D3C127}"/>
              </a:ext>
            </a:extLst>
          </p:cNvPr>
          <p:cNvSpPr txBox="1"/>
          <p:nvPr/>
        </p:nvSpPr>
        <p:spPr>
          <a:xfrm>
            <a:off x="3503880" y="1695127"/>
            <a:ext cx="18473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6966674" y="7587814"/>
                <a:ext cx="16493245" cy="4501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𝑫𝑶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𝑫𝑨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674" y="7587814"/>
                <a:ext cx="16493245" cy="4501489"/>
              </a:xfrm>
              <a:prstGeom prst="rect">
                <a:avLst/>
              </a:prstGeom>
              <a:blipFill>
                <a:blip r:embed="rId8"/>
                <a:stretch>
                  <a:fillRect l="-1516" t="-2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432650" y="2886660"/>
                <a:ext cx="1884122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chéo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thức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650" y="2886660"/>
                <a:ext cx="18841220" cy="1446550"/>
              </a:xfrm>
              <a:prstGeom prst="rect">
                <a:avLst/>
              </a:prstGeom>
              <a:blipFill>
                <a:blip r:embed="rId9"/>
                <a:stretch>
                  <a:fillRect l="-1294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EED6C15B-7408-4B3F-863F-60A32BDB89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483" y="8009321"/>
            <a:ext cx="4932871" cy="3054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457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EB82AE6-AEC7-471B-B78A-1191782FE5EE}"/>
              </a:ext>
            </a:extLst>
          </p:cNvPr>
          <p:cNvGrpSpPr/>
          <p:nvPr/>
        </p:nvGrpSpPr>
        <p:grpSpPr>
          <a:xfrm>
            <a:off x="-94502" y="7938171"/>
            <a:ext cx="23500172" cy="5168229"/>
            <a:chOff x="48567" y="4381494"/>
            <a:chExt cx="23018772" cy="4864955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8EC90793-DF17-4A07-A5D2-DB94D58C8AE3}"/>
                </a:ext>
              </a:extLst>
            </p:cNvPr>
            <p:cNvSpPr/>
            <p:nvPr/>
          </p:nvSpPr>
          <p:spPr>
            <a:xfrm>
              <a:off x="842663" y="4941556"/>
              <a:ext cx="22224676" cy="43048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4"/>
              <a:ext cx="4014975" cy="1184413"/>
              <a:chOff x="410517" y="4648194"/>
              <a:chExt cx="4014975" cy="118441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65498" y="3688745"/>
                <a:ext cx="1100545" cy="3019443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61372" y="4732064"/>
                <a:ext cx="2817520" cy="88085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184406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DA79702-BC73-45DD-8B0D-06F87A7F6834}"/>
              </a:ext>
            </a:extLst>
          </p:cNvPr>
          <p:cNvGrpSpPr/>
          <p:nvPr/>
        </p:nvGrpSpPr>
        <p:grpSpPr>
          <a:xfrm>
            <a:off x="460996" y="4585371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𝑪𝑫</m:t>
                          </m:r>
                        </m:e>
                      </m:acc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cùng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hướng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521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𝑪𝑫</m:t>
                          </m:r>
                        </m:e>
                      </m:acc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cùng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521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7A230B1-3214-42A4-BF48-E31182151FA4}"/>
              </a:ext>
            </a:extLst>
          </p:cNvPr>
          <p:cNvGrpSpPr/>
          <p:nvPr/>
        </p:nvGrpSpPr>
        <p:grpSpPr>
          <a:xfrm>
            <a:off x="141340" y="2057400"/>
            <a:ext cx="23943880" cy="2203072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xmlns="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111156"/>
              <a:chOff x="923003" y="3917552"/>
              <a:chExt cx="4029041" cy="111115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953648"/>
                <a:chOff x="2115734" y="4437010"/>
                <a:chExt cx="3503060" cy="953648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xmlns="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910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2743200" y="2667000"/>
                <a:ext cx="18431570" cy="1602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667000"/>
                <a:ext cx="18431570" cy="1602555"/>
              </a:xfrm>
              <a:prstGeom prst="rect">
                <a:avLst/>
              </a:prstGeom>
              <a:blipFill>
                <a:blip r:embed="rId6"/>
                <a:stretch>
                  <a:fillRect t="-8015" b="-16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783BFEB-9740-48FE-B28E-C14846D0132C}"/>
              </a:ext>
            </a:extLst>
          </p:cNvPr>
          <p:cNvGrpSpPr/>
          <p:nvPr/>
        </p:nvGrpSpPr>
        <p:grpSpPr>
          <a:xfrm>
            <a:off x="487414" y="6269080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xmlns="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𝑪𝑫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 b="-331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xmlns="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𝑨𝑩𝑫𝑪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bình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hành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3499896" y="9196414"/>
                <a:ext cx="19505880" cy="28873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𝑨𝑩𝑫𝑪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định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định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896" y="9196414"/>
                <a:ext cx="19505880" cy="2887394"/>
              </a:xfrm>
              <a:prstGeom prst="rect">
                <a:avLst/>
              </a:prstGeom>
              <a:blipFill>
                <a:blip r:embed="rId9"/>
                <a:stretch>
                  <a:fillRect l="-1250" t="-1691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A23201D-E5A4-467B-81F0-A1E932C61D5A}"/>
              </a:ext>
            </a:extLst>
          </p:cNvPr>
          <p:cNvSpPr/>
          <p:nvPr/>
        </p:nvSpPr>
        <p:spPr>
          <a:xfrm>
            <a:off x="12452460" y="641487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6361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80CE3C4-DAA7-4A0F-8E87-ED076F69185F}"/>
              </a:ext>
            </a:extLst>
          </p:cNvPr>
          <p:cNvGrpSpPr/>
          <p:nvPr/>
        </p:nvGrpSpPr>
        <p:grpSpPr>
          <a:xfrm>
            <a:off x="12725926" y="4238605"/>
            <a:ext cx="11277074" cy="1671800"/>
            <a:chOff x="12439525" y="4540909"/>
            <a:chExt cx="11277074" cy="1671800"/>
          </a:xfrm>
          <a:solidFill>
            <a:srgbClr val="398842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8ED60405-6FE9-4B40-9417-CAE23C9ED837}"/>
                </a:ext>
              </a:extLst>
            </p:cNvPr>
            <p:cNvGrpSpPr/>
            <p:nvPr/>
          </p:nvGrpSpPr>
          <p:grpSpPr>
            <a:xfrm>
              <a:off x="12439525" y="4540909"/>
              <a:ext cx="11277074" cy="1671800"/>
              <a:chOff x="6248168" y="2025161"/>
              <a:chExt cx="5638537" cy="835900"/>
            </a:xfrm>
            <a:grpFill/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6CA2B41E-3E96-4461-8538-9C0E545FB27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EF4C6AFC-ECFF-4896-A74E-0ABF4C0215BE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544265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65B34D41-D978-4E56-B444-EE5A24E5A300}"/>
                  </a:ext>
                </a:extLst>
              </p:cNvPr>
              <p:cNvSpPr/>
              <p:nvPr/>
            </p:nvSpPr>
            <p:spPr>
              <a:xfrm>
                <a:off x="9418470" y="2025162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7274D4B7-DB46-45A2-9BE8-FD4F6E5AA9BA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xmlns="" id="{2084E6AB-536A-4376-B134-DADD4F5BCF11}"/>
                    </a:ext>
                  </a:extLst>
                </p:cNvPr>
                <p:cNvSpPr/>
                <p:nvPr/>
              </p:nvSpPr>
              <p:spPr>
                <a:xfrm>
                  <a:off x="13932791" y="4938471"/>
                  <a:ext cx="3631577" cy="8560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𝑴𝑵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32791" y="4938471"/>
                  <a:ext cx="3631577" cy="85606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xmlns="" id="{AE03CC7A-63AE-496D-BA77-14300DB71895}"/>
                    </a:ext>
                  </a:extLst>
                </p:cNvPr>
                <p:cNvSpPr/>
                <p:nvPr/>
              </p:nvSpPr>
              <p:spPr>
                <a:xfrm>
                  <a:off x="19393241" y="4910671"/>
                  <a:ext cx="3983868" cy="9103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𝑴𝑵</m:t>
                                </m:r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sz="44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3241" y="4910671"/>
                  <a:ext cx="3983868" cy="91031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52">
            <a:extLst>
              <a:ext uri="{FF2B5EF4-FFF2-40B4-BE49-F238E27FC236}">
                <a16:creationId xmlns:a16="http://schemas.microsoft.com/office/drawing/2014/main" xmlns="" id="{FA8A8524-55A3-4DC1-AC61-514744DED919}"/>
              </a:ext>
            </a:extLst>
          </p:cNvPr>
          <p:cNvSpPr/>
          <p:nvPr/>
        </p:nvSpPr>
        <p:spPr>
          <a:xfrm>
            <a:off x="352737" y="6669161"/>
            <a:ext cx="23848520" cy="6513439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xmlns="" id="{5357AC78-711D-478D-ACB6-63856B9AEF4B}"/>
              </a:ext>
            </a:extLst>
          </p:cNvPr>
          <p:cNvGrpSpPr/>
          <p:nvPr/>
        </p:nvGrpSpPr>
        <p:grpSpPr>
          <a:xfrm>
            <a:off x="149511" y="6321861"/>
            <a:ext cx="3600000" cy="936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xmlns="" id="{71EB90B6-0FE8-4179-A425-76D3F5FD278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xmlns="" id="{0C3FF307-8179-4A2B-82EF-0CAF4A8A7ECA}"/>
                </a:ext>
              </a:extLst>
            </p:cNvPr>
            <p:cNvSpPr txBox="1"/>
            <p:nvPr/>
          </p:nvSpPr>
          <p:spPr>
            <a:xfrm>
              <a:off x="1425342" y="4753497"/>
              <a:ext cx="2872840" cy="88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xmlns="" id="{7907171D-A66E-488E-B774-2D76551B2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61C58AD-E142-4C48-96BC-E9109F55949F}"/>
              </a:ext>
            </a:extLst>
          </p:cNvPr>
          <p:cNvSpPr/>
          <p:nvPr/>
        </p:nvSpPr>
        <p:spPr>
          <a:xfrm>
            <a:off x="18427574" y="451834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sp>
        <p:nvSpPr>
          <p:cNvPr id="16" name="Rounded Rectangle 41">
            <a:extLst>
              <a:ext uri="{FF2B5EF4-FFF2-40B4-BE49-F238E27FC236}">
                <a16:creationId xmlns:a16="http://schemas.microsoft.com/office/drawing/2014/main" xmlns="" id="{8CEB7639-8C37-429B-8642-89A2596E45BF}"/>
              </a:ext>
            </a:extLst>
          </p:cNvPr>
          <p:cNvSpPr/>
          <p:nvPr/>
        </p:nvSpPr>
        <p:spPr>
          <a:xfrm>
            <a:off x="310459" y="2371992"/>
            <a:ext cx="12388739" cy="3484043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CEC6580-039C-483A-B732-1519BE679FD3}"/>
              </a:ext>
            </a:extLst>
          </p:cNvPr>
          <p:cNvGrpSpPr/>
          <p:nvPr/>
        </p:nvGrpSpPr>
        <p:grpSpPr>
          <a:xfrm>
            <a:off x="0" y="1917382"/>
            <a:ext cx="3656379" cy="847011"/>
            <a:chOff x="923003" y="3917552"/>
            <a:chExt cx="4003839" cy="106436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2DE8E5AA-2865-469B-B774-A4C2380AE3FD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005567"/>
              <a:chOff x="2028795" y="4338300"/>
              <a:chExt cx="3564797" cy="1005567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xmlns="" id="{3EA2DB46-FE90-4B71-AD74-95E7FBA35F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8F396E61-7359-474F-BCD6-96B28911FADE}"/>
                  </a:ext>
                </a:extLst>
              </p:cNvPr>
              <p:cNvSpPr txBox="1"/>
              <p:nvPr/>
            </p:nvSpPr>
            <p:spPr>
              <a:xfrm>
                <a:off x="2532513" y="4338300"/>
                <a:ext cx="3061079" cy="100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977179F5-EF5F-4DF5-BB5A-FC6532B95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02D542EB-DA8F-4047-A893-7C264039979F}"/>
                  </a:ext>
                </a:extLst>
              </p:cNvPr>
              <p:cNvSpPr txBox="1"/>
              <p:nvPr/>
            </p:nvSpPr>
            <p:spPr>
              <a:xfrm>
                <a:off x="352737" y="3120078"/>
                <a:ext cx="11900847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ctr"/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thức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37" y="3120078"/>
                <a:ext cx="11900847" cy="2123658"/>
              </a:xfrm>
              <a:prstGeom prst="rect">
                <a:avLst/>
              </a:prstGeom>
              <a:blipFill>
                <a:blip r:embed="rId6"/>
                <a:stretch>
                  <a:fillRect t="-6322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CF5B428-2AE5-4B2C-A905-444E83BBB4EE}"/>
              </a:ext>
            </a:extLst>
          </p:cNvPr>
          <p:cNvSpPr/>
          <p:nvPr/>
        </p:nvSpPr>
        <p:spPr>
          <a:xfrm>
            <a:off x="6211043" y="7641809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AD84C84F-0DBD-4B7A-ADC7-E1129B975263}"/>
                  </a:ext>
                </a:extLst>
              </p:cNvPr>
              <p:cNvSpPr/>
              <p:nvPr/>
            </p:nvSpPr>
            <p:spPr>
              <a:xfrm>
                <a:off x="4343233" y="7418991"/>
                <a:ext cx="14723298" cy="4087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𝑴𝑵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𝑴𝑵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233" y="7418991"/>
                <a:ext cx="14723298" cy="4087209"/>
              </a:xfrm>
              <a:prstGeom prst="rect">
                <a:avLst/>
              </a:prstGeom>
              <a:blipFill>
                <a:blip r:embed="rId7"/>
                <a:stretch>
                  <a:fillRect l="-1656" t="-2981" b="-4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50AE326-6CE8-425B-8406-EB1FD3BD3328}"/>
              </a:ext>
            </a:extLst>
          </p:cNvPr>
          <p:cNvSpPr/>
          <p:nvPr/>
        </p:nvSpPr>
        <p:spPr>
          <a:xfrm>
            <a:off x="19045509" y="2462762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67E3F1BF-BB23-4A94-B346-4B0B46509E3F}"/>
              </a:ext>
            </a:extLst>
          </p:cNvPr>
          <p:cNvSpPr/>
          <p:nvPr/>
        </p:nvSpPr>
        <p:spPr>
          <a:xfrm>
            <a:off x="18412509" y="263831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D781D58-9BD1-4957-8ABB-AAA4E3A17A32}"/>
              </a:ext>
            </a:extLst>
          </p:cNvPr>
          <p:cNvSpPr/>
          <p:nvPr/>
        </p:nvSpPr>
        <p:spPr>
          <a:xfrm>
            <a:off x="13351530" y="2462762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3D6F22D8-0DB0-4E1E-BD0C-F5C8809A0BF1}"/>
              </a:ext>
            </a:extLst>
          </p:cNvPr>
          <p:cNvSpPr/>
          <p:nvPr/>
        </p:nvSpPr>
        <p:spPr>
          <a:xfrm>
            <a:off x="12635111" y="2619948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3C2C1509-6F71-4779-9A02-91AF3304F6A2}"/>
                  </a:ext>
                </a:extLst>
              </p:cNvPr>
              <p:cNvSpPr/>
              <p:nvPr/>
            </p:nvSpPr>
            <p:spPr>
              <a:xfrm>
                <a:off x="20157593" y="2847136"/>
                <a:ext cx="2936252" cy="8560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7593" y="2847136"/>
                <a:ext cx="2936252" cy="8560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F45BE5CF-7A77-440A-B1C9-9B17FE2DE78E}"/>
                  </a:ext>
                </a:extLst>
              </p:cNvPr>
              <p:cNvSpPr/>
              <p:nvPr/>
            </p:nvSpPr>
            <p:spPr>
              <a:xfrm>
                <a:off x="14333328" y="2714015"/>
                <a:ext cx="3072508" cy="853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𝑴𝑩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3328" y="2714015"/>
                <a:ext cx="3072508" cy="8535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119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2">
            <a:extLst>
              <a:ext uri="{FF2B5EF4-FFF2-40B4-BE49-F238E27FC236}">
                <a16:creationId xmlns:a16="http://schemas.microsoft.com/office/drawing/2014/main" xmlns="" id="{DCC27979-D4AD-4B18-9202-4CC05ADE6140}"/>
              </a:ext>
            </a:extLst>
          </p:cNvPr>
          <p:cNvSpPr/>
          <p:nvPr/>
        </p:nvSpPr>
        <p:spPr>
          <a:xfrm>
            <a:off x="267740" y="7298761"/>
            <a:ext cx="23848520" cy="6106774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xmlns="" id="{78161764-E69A-4BE4-9512-C5AE5CA66A00}"/>
              </a:ext>
            </a:extLst>
          </p:cNvPr>
          <p:cNvGrpSpPr/>
          <p:nvPr/>
        </p:nvGrpSpPr>
        <p:grpSpPr>
          <a:xfrm>
            <a:off x="0" y="6767477"/>
            <a:ext cx="3600000" cy="900000"/>
            <a:chOff x="410517" y="4550497"/>
            <a:chExt cx="3995373" cy="1177176"/>
          </a:xfrm>
          <a:solidFill>
            <a:srgbClr val="C9E2B8"/>
          </a:solidFill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xmlns="" id="{7CEC299D-7EAC-489D-AFAE-029CDA2AF8EE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389113" y="3679398"/>
              <a:ext cx="1037149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xmlns="" id="{CBF12FA9-937D-41FC-9C90-48108C4279FC}"/>
                </a:ext>
              </a:extLst>
            </p:cNvPr>
            <p:cNvSpPr txBox="1"/>
            <p:nvPr/>
          </p:nvSpPr>
          <p:spPr>
            <a:xfrm>
              <a:off x="1431846" y="4637898"/>
              <a:ext cx="2872840" cy="1046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xmlns="" id="{584E8B3D-5399-45B1-8680-6A6E9B82C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550497"/>
              <a:ext cx="1058947" cy="1177176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Rounded Rectangle 41">
            <a:extLst>
              <a:ext uri="{FF2B5EF4-FFF2-40B4-BE49-F238E27FC236}">
                <a16:creationId xmlns:a16="http://schemas.microsoft.com/office/drawing/2014/main" xmlns="" id="{1EE9DB2D-03C1-41AB-80C5-E202BAD352E6}"/>
              </a:ext>
            </a:extLst>
          </p:cNvPr>
          <p:cNvSpPr/>
          <p:nvPr/>
        </p:nvSpPr>
        <p:spPr>
          <a:xfrm>
            <a:off x="412861" y="2340687"/>
            <a:ext cx="23741053" cy="1733226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32511CA-EC9C-43AA-812F-A872336F7AFE}"/>
              </a:ext>
            </a:extLst>
          </p:cNvPr>
          <p:cNvSpPr txBox="1"/>
          <p:nvPr/>
        </p:nvSpPr>
        <p:spPr>
          <a:xfrm>
            <a:off x="4171438" y="2317197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AF67052-4A7E-45C4-B8EB-8D2E307D33AE}"/>
              </a:ext>
            </a:extLst>
          </p:cNvPr>
          <p:cNvGrpSpPr/>
          <p:nvPr/>
        </p:nvGrpSpPr>
        <p:grpSpPr>
          <a:xfrm>
            <a:off x="63654" y="1831381"/>
            <a:ext cx="3566188" cy="900000"/>
            <a:chOff x="923003" y="3917552"/>
            <a:chExt cx="4010763" cy="104047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EB18F047-2FAF-46B3-94C1-7AD57ADBF470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925121"/>
              <a:chOff x="2028795" y="4337179"/>
              <a:chExt cx="3571721" cy="925121"/>
            </a:xfrm>
          </p:grpSpPr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xmlns="" id="{695B8396-3672-43A3-B7AB-8D6CBCE6CCC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B2299C37-FE3F-4178-A950-7EF79F9DD01C}"/>
                  </a:ext>
                </a:extLst>
              </p:cNvPr>
              <p:cNvSpPr txBox="1"/>
              <p:nvPr/>
            </p:nvSpPr>
            <p:spPr>
              <a:xfrm>
                <a:off x="2539436" y="4337179"/>
                <a:ext cx="3061080" cy="92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A7D4B5D5-D7E8-4C1C-B35A-DE0D284C5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9812FF64-17F7-462C-BFA2-5F4F9DCE70BF}"/>
                  </a:ext>
                </a:extLst>
              </p:cNvPr>
              <p:cNvSpPr txBox="1"/>
              <p:nvPr/>
            </p:nvSpPr>
            <p:spPr>
              <a:xfrm>
                <a:off x="2895291" y="2768723"/>
                <a:ext cx="21120000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12FF64-17F7-462C-BFA2-5F4F9DCE7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291" y="2768723"/>
                <a:ext cx="21120000" cy="856068"/>
              </a:xfrm>
              <a:prstGeom prst="rect">
                <a:avLst/>
              </a:prstGeom>
              <a:blipFill>
                <a:blip r:embed="rId4"/>
                <a:stretch>
                  <a:fillRect l="-1183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00640E6-CAB2-414F-8EFC-1EDBD4155B5C}"/>
              </a:ext>
            </a:extLst>
          </p:cNvPr>
          <p:cNvSpPr/>
          <p:nvPr/>
        </p:nvSpPr>
        <p:spPr>
          <a:xfrm>
            <a:off x="5899999" y="10001654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C8EDA8AF-9BE1-4E6A-B4BF-F535CF011672}"/>
                  </a:ext>
                </a:extLst>
              </p:cNvPr>
              <p:cNvSpPr/>
              <p:nvPr/>
            </p:nvSpPr>
            <p:spPr>
              <a:xfrm>
                <a:off x="4032188" y="7483139"/>
                <a:ext cx="20155811" cy="993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EDA8AF-9BE1-4E6A-B4BF-F535CF011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188" y="7483139"/>
                <a:ext cx="20155811" cy="993926"/>
              </a:xfrm>
              <a:prstGeom prst="rect">
                <a:avLst/>
              </a:prstGeom>
              <a:blipFill>
                <a:blip r:embed="rId5"/>
                <a:stretch>
                  <a:fillRect l="-1210" b="-2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21531611-8CE6-416B-B7C7-65777AD0FDA4}"/>
                  </a:ext>
                </a:extLst>
              </p:cNvPr>
              <p:cNvSpPr/>
              <p:nvPr/>
            </p:nvSpPr>
            <p:spPr>
              <a:xfrm>
                <a:off x="4047377" y="8458200"/>
                <a:ext cx="18279223" cy="4625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tích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án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nhiễu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B: Sai do HS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số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C: Sai do HS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HS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d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D: Sai do HS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HS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𝑨𝑩𝑫𝑪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1531611-8CE6-416B-B7C7-65777AD0FD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377" y="8458200"/>
                <a:ext cx="18279223" cy="4625112"/>
              </a:xfrm>
              <a:prstGeom prst="rect">
                <a:avLst/>
              </a:prstGeom>
              <a:blipFill>
                <a:blip r:embed="rId6"/>
                <a:stretch>
                  <a:fillRect l="-1367" t="-2770" b="-5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1D7DADB-BE36-4204-931C-8110B22DA0AA}"/>
              </a:ext>
            </a:extLst>
          </p:cNvPr>
          <p:cNvGrpSpPr/>
          <p:nvPr/>
        </p:nvGrpSpPr>
        <p:grpSpPr>
          <a:xfrm>
            <a:off x="5105398" y="5853077"/>
            <a:ext cx="15392402" cy="1234536"/>
            <a:chOff x="12451545" y="4978171"/>
            <a:chExt cx="15392402" cy="1234536"/>
          </a:xfrm>
          <a:solidFill>
            <a:srgbClr val="398842"/>
          </a:solidFill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54EB06DF-D58E-4145-BAD8-03C9AFBE6695}"/>
                </a:ext>
              </a:extLst>
            </p:cNvPr>
            <p:cNvGrpSpPr/>
            <p:nvPr/>
          </p:nvGrpSpPr>
          <p:grpSpPr>
            <a:xfrm>
              <a:off x="12451545" y="4978171"/>
              <a:ext cx="15392402" cy="1234536"/>
              <a:chOff x="6254178" y="2243792"/>
              <a:chExt cx="7696201" cy="617268"/>
            </a:xfrm>
            <a:grpFill/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2D6DE1C1-9116-4184-8D57-815734DAE58F}"/>
                  </a:ext>
                </a:extLst>
              </p:cNvPr>
              <p:cNvSpPr/>
              <p:nvPr/>
            </p:nvSpPr>
            <p:spPr>
              <a:xfrm>
                <a:off x="6486994" y="2243792"/>
                <a:ext cx="3466013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9BC3F5A4-FB37-4325-8AAB-0DB7F9533BAF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EC2A730D-57B9-45AC-9850-1171FEA630B0}"/>
                  </a:ext>
                </a:extLst>
              </p:cNvPr>
              <p:cNvSpPr/>
              <p:nvPr/>
            </p:nvSpPr>
            <p:spPr>
              <a:xfrm>
                <a:off x="10363857" y="2243792"/>
                <a:ext cx="3586522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6EE53F41-6875-484D-9B85-5F8D176B24D7}"/>
                  </a:ext>
                </a:extLst>
              </p:cNvPr>
              <p:cNvSpPr/>
              <p:nvPr/>
            </p:nvSpPr>
            <p:spPr>
              <a:xfrm>
                <a:off x="10090384" y="230304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xmlns="" id="{FDA49201-BC11-4385-B8A0-4609732409E5}"/>
                    </a:ext>
                  </a:extLst>
                </p:cNvPr>
                <p:cNvSpPr/>
                <p:nvPr/>
              </p:nvSpPr>
              <p:spPr>
                <a:xfrm>
                  <a:off x="13843271" y="5130133"/>
                  <a:ext cx="3631577" cy="9103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𝑪𝑨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FDA49201-BC11-4385-B8A0-4609732409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43271" y="5130133"/>
                  <a:ext cx="3631577" cy="91031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xmlns="" id="{E3590AE3-D82E-46B1-B809-C94855E01477}"/>
                    </a:ext>
                  </a:extLst>
                </p:cNvPr>
                <p:cNvSpPr/>
                <p:nvPr/>
              </p:nvSpPr>
              <p:spPr>
                <a:xfrm>
                  <a:off x="21688105" y="5075414"/>
                  <a:ext cx="3411594" cy="8917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𝑪𝑨</m:t>
                                </m:r>
                              </m:e>
                            </m:acc>
                          </m:e>
                        </m:d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3590AE3-D82E-46B1-B809-C94855E014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88105" y="5075414"/>
                  <a:ext cx="3411594" cy="89178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1862D89-6EB2-4A1A-BFB2-64C3B5AE4C94}"/>
              </a:ext>
            </a:extLst>
          </p:cNvPr>
          <p:cNvSpPr/>
          <p:nvPr/>
        </p:nvSpPr>
        <p:spPr>
          <a:xfrm>
            <a:off x="13305865" y="4267200"/>
            <a:ext cx="7191934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325A06B6-2F6D-44E2-8696-166ED24625D7}"/>
              </a:ext>
            </a:extLst>
          </p:cNvPr>
          <p:cNvSpPr/>
          <p:nvPr/>
        </p:nvSpPr>
        <p:spPr>
          <a:xfrm>
            <a:off x="12724775" y="4385710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7F37F6D1-FFD4-4619-8E34-F961D9B38C86}"/>
              </a:ext>
            </a:extLst>
          </p:cNvPr>
          <p:cNvSpPr/>
          <p:nvPr/>
        </p:nvSpPr>
        <p:spPr>
          <a:xfrm>
            <a:off x="5718982" y="4267200"/>
            <a:ext cx="6900386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5BA0AEC2-4D96-4382-9C52-61C937F98F57}"/>
              </a:ext>
            </a:extLst>
          </p:cNvPr>
          <p:cNvSpPr/>
          <p:nvPr/>
        </p:nvSpPr>
        <p:spPr>
          <a:xfrm>
            <a:off x="5137892" y="4385710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73D78514-1667-41CA-AF9C-6A39D8E047D0}"/>
                  </a:ext>
                </a:extLst>
              </p:cNvPr>
              <p:cNvSpPr/>
              <p:nvPr/>
            </p:nvSpPr>
            <p:spPr>
              <a:xfrm>
                <a:off x="14536572" y="4385710"/>
                <a:ext cx="3022366" cy="910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3D78514-1667-41CA-AF9C-6A39D8E047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6572" y="4385710"/>
                <a:ext cx="3022366" cy="9103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346CE882-D0E3-4DDA-A7CF-6531DFE005DB}"/>
                  </a:ext>
                </a:extLst>
              </p:cNvPr>
              <p:cNvSpPr/>
              <p:nvPr/>
            </p:nvSpPr>
            <p:spPr>
              <a:xfrm>
                <a:off x="7010400" y="4385710"/>
                <a:ext cx="2684132" cy="910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46CE882-D0E3-4DDA-A7CF-6531DFE00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4385710"/>
                <a:ext cx="2684132" cy="91031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xmlns="" id="{779404F6-E1C3-4AAB-8211-CB695F63479D}"/>
              </a:ext>
            </a:extLst>
          </p:cNvPr>
          <p:cNvSpPr/>
          <p:nvPr/>
        </p:nvSpPr>
        <p:spPr>
          <a:xfrm>
            <a:off x="5138265" y="439447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32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15" grpId="0"/>
      <p:bldP spid="18" grpId="0"/>
      <p:bldP spid="19" grpId="0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00400"/>
                <a:ext cx="17429744" cy="40469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 tập 2.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(H.4.10).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về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Có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0400"/>
                <a:ext cx="17429744" cy="4046920"/>
              </a:xfrm>
              <a:prstGeom prst="rect">
                <a:avLst/>
              </a:prstGeom>
              <a:blipFill>
                <a:blip r:embed="rId3"/>
                <a:stretch>
                  <a:fillRect l="-1573" t="-3453" b="-510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1" y="7475920"/>
                <a:ext cx="23012400" cy="555428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7475920"/>
                <a:ext cx="23012400" cy="5554280"/>
              </a:xfrm>
              <a:prstGeom prst="rect">
                <a:avLst/>
              </a:prstGeom>
              <a:blipFill>
                <a:blip r:embed="rId4"/>
                <a:stretch>
                  <a:fillRect l="-1059" t="-2079" b="-207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EFC76B-F3B2-4BB9-8808-0F808A0A8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7944" y="3216043"/>
            <a:ext cx="5277856" cy="412950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43E1A7CA-C3D6-4E3C-8B90-653F709BE736}"/>
              </a:ext>
            </a:extLst>
          </p:cNvPr>
          <p:cNvSpPr txBox="1">
            <a:spLocks/>
          </p:cNvSpPr>
          <p:nvPr/>
        </p:nvSpPr>
        <p:spPr>
          <a:xfrm>
            <a:off x="838200" y="1905000"/>
            <a:ext cx="17429744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48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HAI VECTƠ CÙNG PHƯƠNG, CÙNG HƯỚNG, BẰNG NHAU</a:t>
            </a:r>
          </a:p>
        </p:txBody>
      </p:sp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2539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𝐀𝐁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𝐀𝐂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2539999"/>
              </a:xfrm>
              <a:prstGeom prst="rect">
                <a:avLst/>
              </a:prstGeom>
              <a:blipFill>
                <a:blip r:embed="rId3"/>
                <a:stretch>
                  <a:fillRect l="-1184" t="-548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619296"/>
                <a:ext cx="2316480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lvl="0">
                  <a:lnSpc>
                    <a:spcPct val="1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>
                  <a:lnSpc>
                    <a:spcPct val="1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nhau. Mặt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lnSpc>
                    <a:spcPct val="100000"/>
                  </a:lnSpc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657600" lvl="4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19296"/>
                <a:ext cx="23164800" cy="8786812"/>
              </a:xfrm>
              <a:prstGeom prst="rect">
                <a:avLst/>
              </a:prstGeom>
              <a:blipFill>
                <a:blip r:embed="rId4"/>
                <a:stretch>
                  <a:fillRect l="-1052" t="-1386" r="-50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171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32257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 tập 3.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d)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3225799"/>
              </a:xfrm>
              <a:prstGeom prst="rect">
                <a:avLst/>
              </a:prstGeom>
              <a:blipFill>
                <a:blip r:embed="rId3"/>
                <a:stretch>
                  <a:fillRect l="-1184" t="-4135" b="-864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257800"/>
                <a:ext cx="23164800" cy="83820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lvl="0" indent="0">
                  <a:lnSpc>
                    <a:spcPct val="100000"/>
                  </a:lnSpc>
                  <a:buNone/>
                </a:pPr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Sai, do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Sai, do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Sai, do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0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4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257800"/>
                <a:ext cx="23164800" cy="8382000"/>
              </a:xfrm>
              <a:prstGeom prst="rect">
                <a:avLst/>
              </a:prstGeom>
              <a:blipFill>
                <a:blip r:embed="rId4"/>
                <a:stretch>
                  <a:fillRect l="-921" t="-1235" r="-1420" b="-29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8994D9F-F8E2-4E68-AB30-C892D220E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5943600"/>
            <a:ext cx="7493000" cy="1121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4991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3175001"/>
            <a:ext cx="23164800" cy="253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ý: 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của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của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của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của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của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6188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76453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lỏng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đẩy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Archimedes (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Ác-si-mét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ở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4.11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lỏng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7645399"/>
              </a:xfrm>
              <a:prstGeom prst="rect">
                <a:avLst/>
              </a:prstGeom>
              <a:blipFill>
                <a:blip r:embed="rId3"/>
                <a:stretch>
                  <a:fillRect l="-1052" t="-1512" r="-842" b="-246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Content Placeholder 2">
            <a:extLst>
              <a:ext uri="{FF2B5EF4-FFF2-40B4-BE49-F238E27FC236}">
                <a16:creationId xmlns:a16="http://schemas.microsoft.com/office/drawing/2014/main" xmlns="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9753600"/>
            <a:ext cx="23164800" cy="3652507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đẩy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Archimedes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trọng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thẳng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ngược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Do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4.11a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chìm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đáy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trọng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(có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đẩy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Archimedes </a:t>
            </a:r>
            <a:r>
              <a:rPr lang="en-US" sz="4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(có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Do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4.11c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8F0FEBF-71AB-4DB6-A969-93349833F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85" y="4191000"/>
            <a:ext cx="14875915" cy="3782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9332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76453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lỏng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đẩy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Archimedes (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Ác-si-mét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ở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4.11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lỏng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7645399"/>
              </a:xfrm>
              <a:prstGeom prst="rect">
                <a:avLst/>
              </a:prstGeom>
              <a:blipFill>
                <a:blip r:embed="rId3"/>
                <a:stretch>
                  <a:fillRect l="-1052" t="-1512" r="-842" b="-246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9448800"/>
                <a:ext cx="23164800" cy="388110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4.11b. Theo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gấp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Độ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đẩy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Archimedes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acc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′.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 (m</a:t>
                </a:r>
                <a:r>
                  <a:rPr lang="en-US" sz="4000" b="1" baseline="30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(N/m</a:t>
                </a:r>
                <a:r>
                  <a:rPr lang="en-US" sz="4000" b="1" baseline="30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ứng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lỏng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acc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H.4.11b)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gấp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lỏng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448800"/>
                <a:ext cx="23164800" cy="3881107"/>
              </a:xfrm>
              <a:prstGeom prst="rect">
                <a:avLst/>
              </a:prstGeom>
              <a:blipFill>
                <a:blip r:embed="rId4"/>
                <a:stretch>
                  <a:fillRect l="-921" t="-4225" r="-552" b="-939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8F0FEBF-71AB-4DB6-A969-93349833FC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85" y="4191000"/>
            <a:ext cx="14875915" cy="3782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5542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49783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ca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15 km/h.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dòng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dòng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dòng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km/h.</a:t>
                </a:r>
              </a:p>
              <a:p>
                <a:pPr lvl="0">
                  <a:lnSpc>
                    <a:spcPct val="10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dòng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ca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B.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lnSpc>
                    <a:spcPct val="10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4978399"/>
              </a:xfrm>
              <a:prstGeom prst="rect">
                <a:avLst/>
              </a:prstGeom>
              <a:blipFill rotWithShape="1">
                <a:blip r:embed="rId3"/>
                <a:stretch>
                  <a:fillRect l="-1052" t="-2442" b="-183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35642" y="7162800"/>
                <a:ext cx="11367358" cy="5257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5642" y="7162800"/>
                <a:ext cx="11367358" cy="5257800"/>
              </a:xfrm>
              <a:prstGeom prst="rect">
                <a:avLst/>
              </a:prstGeom>
              <a:blipFill>
                <a:blip r:embed="rId4"/>
                <a:stretch>
                  <a:fillRect l="-2142" t="-219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A888446-89AE-4902-A3F8-CD9F52F350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083" y="7181193"/>
            <a:ext cx="11367358" cy="523940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51138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-3053791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3665</TotalTime>
  <Words>3292</Words>
  <PresentationFormat>Custom</PresentationFormat>
  <Paragraphs>334</Paragraphs>
  <Slides>25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2022-04-14T12:10:28Z</dcterms:modified>
</cp:coreProperties>
</file>