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283" r:id="rId2"/>
    <p:sldId id="284" r:id="rId3"/>
    <p:sldId id="285" r:id="rId4"/>
    <p:sldId id="286" r:id="rId5"/>
    <p:sldId id="288" r:id="rId6"/>
    <p:sldId id="287" r:id="rId7"/>
    <p:sldId id="289" r:id="rId8"/>
    <p:sldId id="294" r:id="rId9"/>
    <p:sldId id="295" r:id="rId10"/>
    <p:sldId id="290" r:id="rId11"/>
    <p:sldId id="296" r:id="rId12"/>
    <p:sldId id="297" r:id="rId13"/>
    <p:sldId id="291" r:id="rId14"/>
    <p:sldId id="298" r:id="rId15"/>
    <p:sldId id="299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3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68E03-81C4-4358-BF05-B6CEDB6CA7F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8970D-A1FA-4974-A86B-DAC731F4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hoa-dep-cho-slide-powerpoint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3737" y="3498239"/>
            <a:ext cx="5316523" cy="812549"/>
          </a:xfrm>
          <a:prstGeom prst="rect">
            <a:avLst/>
          </a:prstGeom>
        </p:spPr>
        <p:txBody>
          <a:bodyPr vert="horz" lIns="121871" tIns="60936" rIns="121871" bIns="60936" rtlCol="0" anchor="ctr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rgbClr val="00B050"/>
                </a:solidFill>
              </a:rPr>
              <a:t>MÔN: TIẾNG VIỆT</a:t>
            </a:r>
            <a:endParaRPr lang="en-US" sz="43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801" y="1718855"/>
            <a:ext cx="11703059" cy="784782"/>
          </a:xfrm>
          <a:prstGeom prst="rect">
            <a:avLst/>
          </a:prstGeom>
          <a:noFill/>
        </p:spPr>
        <p:txBody>
          <a:bodyPr wrap="square" lIns="121871" tIns="60936" rIns="121871" bIns="60936">
            <a:spAutoFit/>
          </a:bodyPr>
          <a:lstStyle/>
          <a:p>
            <a:pPr algn="ctr"/>
            <a:r>
              <a:rPr lang="vi-VN" sz="4300" b="1" spc="133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KÍNH 	CHÀO CÁC THẦY CÔ</a:t>
            </a:r>
            <a:r>
              <a:rPr lang="en-US" sz="4300" b="1" spc="133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300" b="1" spc="133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VỀ DỰ GIỜ</a:t>
            </a:r>
            <a:endParaRPr lang="en-US" sz="4300" b="1" spc="133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141" y="2498316"/>
            <a:ext cx="4265719" cy="943557"/>
          </a:xfrm>
          <a:prstGeom prst="rect">
            <a:avLst/>
          </a:prstGeom>
        </p:spPr>
        <p:txBody>
          <a:bodyPr wrap="square" lIns="121871" tIns="60936" rIns="121871" bIns="6093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1" dirty="0" err="1">
                <a:solidFill>
                  <a:srgbClr val="0000CC"/>
                </a:solidFill>
              </a:rPr>
              <a:t>Lớp</a:t>
            </a:r>
            <a:r>
              <a:rPr lang="en-US" sz="5300" b="1" dirty="0">
                <a:solidFill>
                  <a:srgbClr val="0000CC"/>
                </a:solidFill>
              </a:rPr>
              <a:t> </a:t>
            </a:r>
            <a:r>
              <a:rPr lang="en-US" sz="5300" b="1">
                <a:solidFill>
                  <a:srgbClr val="0000CC"/>
                </a:solidFill>
              </a:rPr>
              <a:t>: 1/6</a:t>
            </a:r>
            <a:endParaRPr lang="en-US" sz="5300" b="1" dirty="0">
              <a:solidFill>
                <a:srgbClr val="0000CC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01221" y="4472435"/>
            <a:ext cx="8310735" cy="812549"/>
          </a:xfrm>
          <a:prstGeom prst="rect">
            <a:avLst/>
          </a:prstGeom>
        </p:spPr>
        <p:txBody>
          <a:bodyPr vert="horz" lIns="121871" tIns="60936" rIns="121871" bIns="60936" rtlCol="0" anchor="ctr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rgbClr val="00B050"/>
                </a:solidFill>
              </a:rPr>
              <a:t>Giáo viên: Ngô Thị Hoàng Viễn</a:t>
            </a:r>
            <a:endParaRPr lang="en-US" sz="4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" y="1148355"/>
            <a:ext cx="2028449" cy="5920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17" y="1629911"/>
            <a:ext cx="1221641" cy="388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67" y="1740407"/>
            <a:ext cx="4025567" cy="40255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" y="1148355"/>
            <a:ext cx="2028449" cy="59205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17" y="1629911"/>
            <a:ext cx="1221641" cy="388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" y="1148355"/>
            <a:ext cx="2028449" cy="59205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43" y="1444381"/>
            <a:ext cx="2510518" cy="40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" y="1148355"/>
            <a:ext cx="2028449" cy="592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12" y="1278465"/>
            <a:ext cx="3045721" cy="426400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43" y="1494948"/>
            <a:ext cx="2510518" cy="40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" y="1148355"/>
            <a:ext cx="2028449" cy="592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53" y="2053981"/>
            <a:ext cx="4215536" cy="2675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19" y="2053981"/>
            <a:ext cx="5266376" cy="29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66966" y="1182519"/>
            <a:ext cx="827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359694" y="1182522"/>
            <a:ext cx="830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17021" y="1890405"/>
            <a:ext cx="90863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500" b="1" smtClean="0">
                <a:latin typeface="VNI-Avo" pitchFamily="2" charset="0"/>
              </a:rPr>
              <a:t>ga  goã  guï              giaù gioø gioã</a:t>
            </a:r>
            <a:endParaRPr lang="en-US" sz="4500" b="1"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29500" y="46201"/>
            <a:ext cx="7108691" cy="1232264"/>
            <a:chOff x="1581638" y="46201"/>
            <a:chExt cx="7108691" cy="1232264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06558" y="4753532"/>
            <a:ext cx="2220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gaø goââ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15975" y="4748848"/>
            <a:ext cx="2220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ñoà goã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55449" y="4748848"/>
            <a:ext cx="3002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giaù ñoã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617444" y="4748848"/>
            <a:ext cx="244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cuï giaø</a:t>
            </a:r>
            <a:endParaRPr lang="en-US" sz="4800" b="1">
              <a:latin typeface="Century Gothic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838" y="3305851"/>
            <a:ext cx="1364687" cy="1333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77" y="3109796"/>
            <a:ext cx="1465133" cy="1529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02" y="3250927"/>
            <a:ext cx="1749307" cy="1285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76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7502" y="46201"/>
            <a:ext cx="7108691" cy="1232264"/>
            <a:chOff x="1581638" y="46201"/>
            <a:chExt cx="7108691" cy="1232264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4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WordArt 4"/>
          <p:cNvSpPr>
            <a:spLocks noChangeArrowheads="1" noChangeShapeType="1" noTextEdit="1"/>
          </p:cNvSpPr>
          <p:nvPr/>
        </p:nvSpPr>
        <p:spPr bwMode="auto">
          <a:xfrm rot="695191">
            <a:off x="0" y="1600200"/>
            <a:ext cx="10972800" cy="3505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20163" name="Picture 5" descr="l-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800" y="0"/>
            <a:ext cx="172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4" name="Picture 6" descr="729747d8za2kbus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436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7" descr="1181067mwoudwc18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1016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8" descr="1181067mwoudwc18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968500" y="-1460500"/>
            <a:ext cx="762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7" name="Picture 9" descr="coreano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70824" y="0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Thứ ba ngày 6 tháng 10 năm 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8725" y="331252"/>
            <a:ext cx="3175263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Môn: Tiếng Việt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42296" y="759877"/>
            <a:ext cx="4258429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Kiểm tra bài cũ: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383269" y="1410340"/>
            <a:ext cx="8216721" cy="143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sz="3800" b="1" smtClean="0">
                <a:latin typeface="VNI-Avo" pitchFamily="2" charset="0"/>
              </a:rPr>
              <a:t>   </a:t>
            </a:r>
            <a:r>
              <a:rPr lang="en-US" sz="3800" b="1" smtClean="0">
                <a:solidFill>
                  <a:srgbClr val="FF0000"/>
                </a:solidFill>
                <a:latin typeface="VNI-Avo" pitchFamily="2" charset="0"/>
              </a:rPr>
              <a:t>m                         n</a:t>
            </a:r>
          </a:p>
          <a:p>
            <a:pPr algn="ctr">
              <a:lnSpc>
                <a:spcPct val="110000"/>
              </a:lnSpc>
            </a:pPr>
            <a:r>
              <a:rPr lang="en-US" sz="3800" b="1" smtClean="0">
                <a:latin typeface="VNI-Avo" pitchFamily="2" charset="0"/>
              </a:rPr>
              <a:t>maù   meï    môõ      na   neå    nôû</a:t>
            </a:r>
            <a:endParaRPr lang="en-US" sz="3800" b="1">
              <a:latin typeface="VNI-Avo" pitchFamily="2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01519" y="2853268"/>
            <a:ext cx="548779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3800" b="1" smtClean="0">
                <a:latin typeface="VNI-Avo" pitchFamily="2" charset="0"/>
              </a:rPr>
              <a:t>caù meø		</a:t>
            </a:r>
            <a:r>
              <a:rPr lang="en-US" sz="3800" b="1">
                <a:latin typeface="VNI-Avo" pitchFamily="2" charset="0"/>
              </a:rPr>
              <a:t>nô ñoû </a:t>
            </a:r>
            <a:endParaRPr lang="en-US" sz="3800" b="1" smtClean="0">
              <a:latin typeface="VNI-Avo" pitchFamily="2" charset="0"/>
            </a:endParaRPr>
          </a:p>
          <a:p>
            <a:r>
              <a:rPr lang="en-US" sz="3800" b="1" smtClean="0">
                <a:latin typeface="VNI-Avo" pitchFamily="2" charset="0"/>
              </a:rPr>
              <a:t> laù me		ca noâ</a:t>
            </a:r>
            <a:endParaRPr lang="en-US" sz="3800" b="1">
              <a:latin typeface="Century Gothic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672" y="4276525"/>
            <a:ext cx="612810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800" b="1" smtClean="0">
                <a:latin typeface="VNI-Avo" pitchFamily="2" charset="0"/>
              </a:rPr>
              <a:t>Boá meï cho Haø ñi ca noâ.</a:t>
            </a:r>
            <a:endParaRPr lang="en-US" sz="38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0668" y="324391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Thứ ba ngày 6 tháng 10 năm 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23525" y="615834"/>
            <a:ext cx="3175263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Môn: Tiếng Việt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81642" y="46201"/>
            <a:ext cx="6949665" cy="3312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Arial" pitchFamily="34" charset="0"/>
                <a:cs typeface="Arial" pitchFamily="34" charset="0"/>
              </a:rPr>
              <a:t>Chủ điểm: </a:t>
            </a:r>
            <a:r>
              <a:rPr lang="en-GB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 ngoan- Học giỏi</a:t>
            </a:r>
            <a:endPara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93" y="2305877"/>
            <a:ext cx="8363359" cy="3442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1" y="871734"/>
            <a:ext cx="1622108" cy="473451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24383" y="5756194"/>
            <a:ext cx="612810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800" b="1" smtClean="0">
                <a:latin typeface="VNI-Avo" pitchFamily="2" charset="0"/>
              </a:rPr>
              <a:t>Haø coù gioû tröùng gaø.</a:t>
            </a:r>
            <a:endParaRPr lang="en-US" sz="3800" b="1">
              <a:latin typeface="VNI-Avo" pitchFamily="2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534560" y="5747909"/>
            <a:ext cx="7148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3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06018" y="5756194"/>
            <a:ext cx="5794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3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28689" y="1477701"/>
            <a:ext cx="57941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3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241774" y="1498910"/>
            <a:ext cx="7845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3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28718" y="878444"/>
            <a:ext cx="3856721" cy="72901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smtClean="0">
                <a:latin typeface="VNI-Times" pitchFamily="2" charset="0"/>
                <a:cs typeface="Arial" pitchFamily="34" charset="0"/>
              </a:rPr>
              <a:t>Baøi  17</a:t>
            </a:r>
            <a:r>
              <a:rPr lang="en-GB" sz="2000" smtClean="0">
                <a:latin typeface="VNI-Times" pitchFamily="2" charset="0"/>
                <a:cs typeface="Arial" pitchFamily="34" charset="0"/>
              </a:rPr>
              <a:t>: </a:t>
            </a:r>
            <a:r>
              <a:rPr lang="en-GB" sz="3200" smtClean="0">
                <a:solidFill>
                  <a:srgbClr val="FF0000"/>
                </a:solidFill>
                <a:latin typeface="Vni Avo"/>
                <a:cs typeface="Arial" pitchFamily="34" charset="0"/>
              </a:rPr>
              <a:t>G g; Gi gi</a:t>
            </a:r>
            <a:endParaRPr lang="en-GB" sz="3200" dirty="0">
              <a:solidFill>
                <a:srgbClr val="FF0000"/>
              </a:solidFill>
              <a:latin typeface="Vni Av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66235E-6 L -0.28385 -0.630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31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9.99075E-7 L 0.19571 -0.616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-3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5" grpId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29149" y="1278465"/>
            <a:ext cx="827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592091" y="2095500"/>
            <a:ext cx="3352800" cy="1295400"/>
            <a:chOff x="384" y="1680"/>
            <a:chExt cx="1680" cy="96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35237" y="2035314"/>
            <a:ext cx="827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59237" y="2065864"/>
            <a:ext cx="827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atin typeface="VNI-Avo" pitchFamily="2" charset="0"/>
              </a:rPr>
              <a:t>a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53653" y="2652824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000" b="1" smtClean="0">
                <a:latin typeface="VNI-Avo" pitchFamily="2" charset="0"/>
              </a:rPr>
              <a:t>aø</a:t>
            </a:r>
            <a:endParaRPr lang="en-US" sz="4000" b="1">
              <a:latin typeface="VNI-Avo" pitchFamily="2" charset="0"/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6387729" y="2065310"/>
            <a:ext cx="3454400" cy="1295400"/>
            <a:chOff x="384" y="1680"/>
            <a:chExt cx="1680" cy="960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554679" y="2652827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000" b="1" smtClean="0">
                <a:latin typeface="VNI-Avo" pitchFamily="2" charset="0"/>
              </a:rPr>
              <a:t>oû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91029" y="2005127"/>
            <a:ext cx="830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531305" y="2035314"/>
            <a:ext cx="830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o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621877" y="1278468"/>
            <a:ext cx="830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740665" y="3556980"/>
            <a:ext cx="90863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500" b="1" smtClean="0">
                <a:latin typeface="VNI-Avo" pitchFamily="2" charset="0"/>
              </a:rPr>
              <a:t>ga  goã  guï              giaù gioø gioã</a:t>
            </a:r>
            <a:endParaRPr lang="en-US" sz="4500" b="1">
              <a:latin typeface="VNI-Avo" pitchFamily="2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740665" y="3568281"/>
            <a:ext cx="90863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smtClean="0">
                <a:latin typeface="VNI-Avo" pitchFamily="2" charset="0"/>
              </a:rPr>
              <a:t>a  </a:t>
            </a:r>
            <a:r>
              <a:rPr lang="en-US" sz="45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smtClean="0">
                <a:latin typeface="VNI-Avo" pitchFamily="2" charset="0"/>
              </a:rPr>
              <a:t>oã  </a:t>
            </a:r>
            <a:r>
              <a:rPr lang="en-US" sz="45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smtClean="0">
                <a:latin typeface="VNI-Avo" pitchFamily="2" charset="0"/>
              </a:rPr>
              <a:t>uï              </a:t>
            </a:r>
            <a:r>
              <a:rPr lang="en-US" sz="45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500" b="1" smtClean="0">
                <a:latin typeface="VNI-Avo" pitchFamily="2" charset="0"/>
              </a:rPr>
              <a:t>aù </a:t>
            </a:r>
            <a:r>
              <a:rPr lang="en-US" sz="45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500" b="1" smtClean="0">
                <a:latin typeface="VNI-Avo" pitchFamily="2" charset="0"/>
              </a:rPr>
              <a:t>oø </a:t>
            </a:r>
            <a:r>
              <a:rPr lang="en-US" sz="45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500" b="1" smtClean="0">
                <a:latin typeface="VNI-Avo" pitchFamily="2" charset="0"/>
              </a:rPr>
              <a:t>oã</a:t>
            </a:r>
            <a:endParaRPr lang="en-US" sz="45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24717" y="765182"/>
            <a:ext cx="865928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i="1" dirty="0" err="1">
                <a:solidFill>
                  <a:srgbClr val="FF0000"/>
                </a:solidFill>
                <a:latin typeface="VNI-Park" pitchFamily="2" charset="0"/>
              </a:rPr>
              <a:t>Thö</a:t>
            </a:r>
            <a:r>
              <a:rPr lang="en-US" sz="10000" i="1" dirty="0">
                <a:solidFill>
                  <a:srgbClr val="FF0000"/>
                </a:solidFill>
                <a:latin typeface="VNI-Park" pitchFamily="2" charset="0"/>
              </a:rPr>
              <a:t> </a:t>
            </a:r>
            <a:r>
              <a:rPr lang="en-US" sz="10000" i="1" dirty="0" err="1">
                <a:solidFill>
                  <a:srgbClr val="FF0000"/>
                </a:solidFill>
                <a:latin typeface="VNI-Park" pitchFamily="2" charset="0"/>
              </a:rPr>
              <a:t>giaõn</a:t>
            </a:r>
            <a:endParaRPr lang="en-US" sz="10000" i="1" dirty="0">
              <a:solidFill>
                <a:srgbClr val="FF0000"/>
              </a:solidFill>
              <a:latin typeface="VNI-Park" pitchFamily="2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39487" y="2492382"/>
            <a:ext cx="10223500" cy="3673475"/>
            <a:chOff x="1610" y="1389"/>
            <a:chExt cx="4150" cy="1769"/>
          </a:xfrm>
        </p:grpSpPr>
        <p:pic>
          <p:nvPicPr>
            <p:cNvPr id="6151" name="Picture 4" descr="MUSIC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0" y="2296"/>
              <a:ext cx="415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5" descr="0003-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1434"/>
              <a:ext cx="1043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6" descr="0004-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" y="1389"/>
              <a:ext cx="1542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" y="7"/>
            <a:ext cx="4656667" cy="5776913"/>
            <a:chOff x="0" y="0"/>
            <a:chExt cx="2200" cy="3639"/>
          </a:xfrm>
        </p:grpSpPr>
        <p:pic>
          <p:nvPicPr>
            <p:cNvPr id="6149" name="Picture 8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200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3"/>
              <a:ext cx="2200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45769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58698" y="4504661"/>
            <a:ext cx="2518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gaø goâ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59166" y="4476663"/>
            <a:ext cx="22363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ñoà goã</a:t>
            </a:r>
            <a:endParaRPr lang="en-US" sz="4800" b="1">
              <a:latin typeface="Century Gothic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04" y="1614013"/>
            <a:ext cx="2659996" cy="2732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66" y="1070171"/>
            <a:ext cx="1392520" cy="543841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58698" y="4504661"/>
            <a:ext cx="2518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>
                <a:latin typeface="Century Gothic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800" b="1" smtClean="0">
                <a:latin typeface="VNI-Avo" pitchFamily="2" charset="0"/>
              </a:rPr>
              <a:t>aø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800" b="1" smtClean="0">
                <a:latin typeface="VNI-Avo" pitchFamily="2" charset="0"/>
              </a:rPr>
              <a:t>oâ</a:t>
            </a:r>
            <a:endParaRPr lang="en-US" sz="4800" b="1"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48" y="1251314"/>
            <a:ext cx="3115971" cy="3253347"/>
          </a:xfrm>
          <a:prstGeom prst="rect">
            <a:avLst/>
          </a:prstGeom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159166" y="4476662"/>
            <a:ext cx="22363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ñoà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800" b="1" smtClean="0">
                <a:latin typeface="VNI-Avo" pitchFamily="2" charset="0"/>
              </a:rPr>
              <a:t>oã</a:t>
            </a:r>
            <a:endParaRPr lang="en-US" sz="48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5" grpId="0"/>
      <p:bldP spid="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98649" y="4362237"/>
            <a:ext cx="27857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giaù ñoã</a:t>
            </a:r>
            <a:endParaRPr lang="en-US" sz="4800" b="1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16" y="1780112"/>
            <a:ext cx="3587611" cy="2396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98649" y="4373873"/>
            <a:ext cx="27857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800" b="1" smtClean="0">
                <a:latin typeface="VNI-Avo" pitchFamily="2" charset="0"/>
              </a:rPr>
              <a:t>aù ñoã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86883" y="2792670"/>
            <a:ext cx="2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cuï giaø</a:t>
            </a:r>
            <a:endParaRPr lang="en-US" sz="4400" b="1">
              <a:latin typeface="Century Gothic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498649" y="2792669"/>
            <a:ext cx="2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cuï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800" b="1" smtClean="0">
                <a:latin typeface="VNI-Avo" pitchFamily="2" charset="0"/>
              </a:rPr>
              <a:t>aø</a:t>
            </a:r>
            <a:endParaRPr lang="en-US" sz="4400" b="1"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992774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1641" y="46201"/>
            <a:ext cx="7108691" cy="1232264"/>
            <a:chOff x="1581638" y="46201"/>
            <a:chExt cx="7108691" cy="1232264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54504" y="4969454"/>
            <a:ext cx="2220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800" b="1" smtClean="0">
                <a:latin typeface="VNI-Avo" pitchFamily="2" charset="0"/>
              </a:rPr>
              <a:t>aø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800" b="1" smtClean="0">
                <a:latin typeface="VNI-Avo" pitchFamily="2" charset="0"/>
              </a:rPr>
              <a:t>oââ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63921" y="4964770"/>
            <a:ext cx="2220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ñoà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800" b="1" smtClean="0">
                <a:latin typeface="VNI-Avo" pitchFamily="2" charset="0"/>
              </a:rPr>
              <a:t>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03395" y="4964770"/>
            <a:ext cx="3002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800" b="1" smtClean="0">
                <a:latin typeface="VNI-Avo" pitchFamily="2" charset="0"/>
              </a:rPr>
              <a:t>aù ñoã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865390" y="4964770"/>
            <a:ext cx="244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cuï </a:t>
            </a: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r>
              <a:rPr lang="en-US" sz="4800" b="1" smtClean="0">
                <a:latin typeface="VNI-Avo" pitchFamily="2" charset="0"/>
              </a:rPr>
              <a:t>aø</a:t>
            </a:r>
            <a:endParaRPr lang="en-US" sz="4800" b="1">
              <a:latin typeface="Century Gothic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4504" y="2672218"/>
            <a:ext cx="2198155" cy="214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9" y="2527863"/>
            <a:ext cx="2334006" cy="2436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42" y="3105693"/>
            <a:ext cx="2246064" cy="1651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0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90610" y="1574934"/>
            <a:ext cx="827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383338" y="1574937"/>
            <a:ext cx="830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40665" y="2282820"/>
            <a:ext cx="90863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500" b="1" smtClean="0">
                <a:latin typeface="VNI-Avo" pitchFamily="2" charset="0"/>
              </a:rPr>
              <a:t>ga  goã  guï              giaù gioø gioã</a:t>
            </a:r>
            <a:endParaRPr lang="en-US" sz="4500" b="1"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29500" y="46201"/>
            <a:ext cx="7108691" cy="1232264"/>
            <a:chOff x="1581638" y="46201"/>
            <a:chExt cx="7108691" cy="1232264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740664" y="32439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Thứ ba ngày 6 tháng 10 năm 2020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581638" y="46201"/>
              <a:ext cx="6949665" cy="33125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smtClean="0">
                  <a:latin typeface="Arial" pitchFamily="34" charset="0"/>
                  <a:cs typeface="Arial" pitchFamily="34" charset="0"/>
                </a:rPr>
                <a:t>Chủ điểm: </a:t>
              </a:r>
              <a:r>
                <a:rPr lang="en-GB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Chăm ngoan- Học giỏi</a:t>
              </a:r>
              <a:endParaRPr lang="en-GB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637183" y="549454"/>
              <a:ext cx="5364033" cy="72901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u="sng" smtClean="0">
                  <a:latin typeface="VNI-Times" pitchFamily="2" charset="0"/>
                  <a:cs typeface="Arial" pitchFamily="34" charset="0"/>
                </a:rPr>
                <a:t> Tieáng Vieät: </a:t>
              </a:r>
              <a:r>
                <a:rPr lang="en-GB" sz="2000" smtClean="0">
                  <a:latin typeface="VNI-Times" pitchFamily="2" charset="0"/>
                  <a:cs typeface="Arial" pitchFamily="34" charset="0"/>
                </a:rPr>
                <a:t>Baøi  17: </a:t>
              </a:r>
              <a:r>
                <a:rPr lang="en-GB" sz="3200" b="1" smtClean="0">
                  <a:solidFill>
                    <a:srgbClr val="FF0000"/>
                  </a:solidFill>
                  <a:latin typeface="Vni Avo"/>
                  <a:cs typeface="Arial" pitchFamily="34" charset="0"/>
                </a:rPr>
                <a:t>G g; Gi gi</a:t>
              </a:r>
              <a:endParaRPr lang="en-GB" sz="3200" b="1" dirty="0">
                <a:solidFill>
                  <a:srgbClr val="FF0000"/>
                </a:solidFill>
                <a:latin typeface="Vni Avo"/>
                <a:cs typeface="Arial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30907" y="3574089"/>
            <a:ext cx="2220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gaø goââ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40324" y="3569405"/>
            <a:ext cx="2220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ñoà goã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79798" y="3569405"/>
            <a:ext cx="3002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giaù ñoã</a:t>
            </a:r>
            <a:endParaRPr lang="en-US" sz="4800" b="1">
              <a:latin typeface="Century Gothic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741793" y="3569405"/>
            <a:ext cx="2441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Century Gothic" pitchFamily="34" charset="0"/>
              </a:rPr>
              <a:t> </a:t>
            </a:r>
            <a:r>
              <a:rPr lang="en-US" sz="4800" b="1" smtClean="0">
                <a:latin typeface="VNI-Avo" pitchFamily="2" charset="0"/>
              </a:rPr>
              <a:t>cuï giaø</a:t>
            </a:r>
            <a:endParaRPr lang="en-US" sz="48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515</Words>
  <PresentationFormat>Custom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2020-05-19T07:29:54Z</dcterms:created>
  <dcterms:modified xsi:type="dcterms:W3CDTF">2020-10-03T03:44:10Z</dcterms:modified>
</cp:coreProperties>
</file>