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6"/>
  </p:notesMasterIdLst>
  <p:sldIdLst>
    <p:sldId id="317" r:id="rId2"/>
    <p:sldId id="258" r:id="rId3"/>
    <p:sldId id="318" r:id="rId4"/>
    <p:sldId id="256" r:id="rId5"/>
    <p:sldId id="319" r:id="rId6"/>
    <p:sldId id="275" r:id="rId7"/>
    <p:sldId id="320" r:id="rId8"/>
    <p:sldId id="321" r:id="rId9"/>
    <p:sldId id="332" r:id="rId10"/>
    <p:sldId id="261" r:id="rId11"/>
    <p:sldId id="262" r:id="rId12"/>
    <p:sldId id="257" r:id="rId13"/>
    <p:sldId id="322" r:id="rId14"/>
    <p:sldId id="323" r:id="rId15"/>
    <p:sldId id="324" r:id="rId16"/>
    <p:sldId id="325" r:id="rId17"/>
    <p:sldId id="326" r:id="rId18"/>
    <p:sldId id="260" r:id="rId19"/>
    <p:sldId id="263" r:id="rId20"/>
    <p:sldId id="327" r:id="rId21"/>
    <p:sldId id="328" r:id="rId22"/>
    <p:sldId id="329" r:id="rId23"/>
    <p:sldId id="330" r:id="rId24"/>
    <p:sldId id="331"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9B7F0F-4282-45BD-8BA3-F6D4939D68E1}">
  <a:tblStyle styleId="{989B7F0F-4282-45BD-8BA3-F6D4939D68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6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05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95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11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8f342daea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8f342daea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4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21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bbc5cb0bab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bbc5cb0bab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ga9ef8a00c3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0" name="Google Shape;2380;ga9ef8a00c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d72f743d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ad72f743d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691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13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31738" y="1195400"/>
            <a:ext cx="4480500" cy="193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b="1">
                <a:solidFill>
                  <a:schemeClr val="accent3"/>
                </a:solidFill>
                <a:latin typeface="Pacifico"/>
                <a:ea typeface="Pacifico"/>
                <a:cs typeface="Pacifico"/>
                <a:sym typeface="Pacifico"/>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0" name="Google Shape;10;p2"/>
          <p:cNvSpPr txBox="1">
            <a:spLocks noGrp="1"/>
          </p:cNvSpPr>
          <p:nvPr>
            <p:ph type="subTitle" idx="1"/>
          </p:nvPr>
        </p:nvSpPr>
        <p:spPr>
          <a:xfrm>
            <a:off x="3339813" y="3214825"/>
            <a:ext cx="24645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Raleway"/>
                <a:ea typeface="Raleway"/>
                <a:cs typeface="Raleway"/>
                <a:sym typeface="Raleway"/>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 name="Google Shape;11;p2"/>
          <p:cNvSpPr/>
          <p:nvPr/>
        </p:nvSpPr>
        <p:spPr>
          <a:xfrm rot="5400000" flipH="1">
            <a:off x="7436051" y="3429925"/>
            <a:ext cx="1301571" cy="2095729"/>
          </a:xfrm>
          <a:custGeom>
            <a:avLst/>
            <a:gdLst/>
            <a:ahLst/>
            <a:cxnLst/>
            <a:rect l="l" t="t" r="r" b="b"/>
            <a:pathLst>
              <a:path w="7435" h="11972" extrusionOk="0">
                <a:moveTo>
                  <a:pt x="1" y="1"/>
                </a:moveTo>
                <a:lnTo>
                  <a:pt x="1" y="11234"/>
                </a:lnTo>
                <a:cubicBezTo>
                  <a:pt x="141" y="11234"/>
                  <a:pt x="268" y="11246"/>
                  <a:pt x="407" y="11246"/>
                </a:cubicBezTo>
                <a:cubicBezTo>
                  <a:pt x="1791" y="11334"/>
                  <a:pt x="3077" y="11971"/>
                  <a:pt x="4470" y="11971"/>
                </a:cubicBezTo>
                <a:cubicBezTo>
                  <a:pt x="4496" y="11971"/>
                  <a:pt x="4523" y="11971"/>
                  <a:pt x="4550" y="11971"/>
                </a:cubicBezTo>
                <a:cubicBezTo>
                  <a:pt x="5554" y="11945"/>
                  <a:pt x="6735" y="11424"/>
                  <a:pt x="7053" y="10408"/>
                </a:cubicBezTo>
                <a:cubicBezTo>
                  <a:pt x="7434" y="9201"/>
                  <a:pt x="6723" y="7854"/>
                  <a:pt x="6291" y="6748"/>
                </a:cubicBezTo>
                <a:cubicBezTo>
                  <a:pt x="5694" y="5236"/>
                  <a:pt x="5516" y="3724"/>
                  <a:pt x="5910" y="2148"/>
                </a:cubicBezTo>
                <a:cubicBezTo>
                  <a:pt x="6100" y="1399"/>
                  <a:pt x="6380" y="687"/>
                  <a:pt x="6723"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374084" y="3435738"/>
            <a:ext cx="1297129" cy="2088545"/>
          </a:xfrm>
          <a:custGeom>
            <a:avLst/>
            <a:gdLst/>
            <a:ahLst/>
            <a:cxnLst/>
            <a:rect l="l" t="t" r="r" b="b"/>
            <a:pathLst>
              <a:path w="7435" h="11972" extrusionOk="0">
                <a:moveTo>
                  <a:pt x="1" y="1"/>
                </a:moveTo>
                <a:lnTo>
                  <a:pt x="1" y="11234"/>
                </a:lnTo>
                <a:cubicBezTo>
                  <a:pt x="141" y="11234"/>
                  <a:pt x="268" y="11246"/>
                  <a:pt x="407" y="11246"/>
                </a:cubicBezTo>
                <a:cubicBezTo>
                  <a:pt x="1791" y="11334"/>
                  <a:pt x="3077" y="11971"/>
                  <a:pt x="4470" y="11971"/>
                </a:cubicBezTo>
                <a:cubicBezTo>
                  <a:pt x="4496" y="11971"/>
                  <a:pt x="4523" y="11971"/>
                  <a:pt x="4550" y="11971"/>
                </a:cubicBezTo>
                <a:cubicBezTo>
                  <a:pt x="5554" y="11945"/>
                  <a:pt x="6735" y="11424"/>
                  <a:pt x="7053" y="10408"/>
                </a:cubicBezTo>
                <a:cubicBezTo>
                  <a:pt x="7434" y="9201"/>
                  <a:pt x="6723" y="7854"/>
                  <a:pt x="6291" y="6748"/>
                </a:cubicBezTo>
                <a:cubicBezTo>
                  <a:pt x="5694" y="5236"/>
                  <a:pt x="5516" y="3724"/>
                  <a:pt x="5910" y="2148"/>
                </a:cubicBezTo>
                <a:cubicBezTo>
                  <a:pt x="6100" y="1399"/>
                  <a:pt x="6380" y="687"/>
                  <a:pt x="6723"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3734" y="-152392"/>
            <a:ext cx="1988163" cy="1589952"/>
            <a:chOff x="-3734" y="-152392"/>
            <a:chExt cx="1988163" cy="1589952"/>
          </a:xfrm>
        </p:grpSpPr>
        <p:sp>
          <p:nvSpPr>
            <p:cNvPr id="14" name="Google Shape;14;p2"/>
            <p:cNvSpPr/>
            <p:nvPr/>
          </p:nvSpPr>
          <p:spPr>
            <a:xfrm>
              <a:off x="0" y="166573"/>
              <a:ext cx="1984429" cy="1270987"/>
            </a:xfrm>
            <a:custGeom>
              <a:avLst/>
              <a:gdLst/>
              <a:ahLst/>
              <a:cxnLst/>
              <a:rect l="l" t="t" r="r" b="b"/>
              <a:pathLst>
                <a:path w="17426" h="11161" extrusionOk="0">
                  <a:moveTo>
                    <a:pt x="8035" y="0"/>
                  </a:moveTo>
                  <a:cubicBezTo>
                    <a:pt x="7190" y="0"/>
                    <a:pt x="6344" y="52"/>
                    <a:pt x="5502" y="157"/>
                  </a:cubicBezTo>
                  <a:cubicBezTo>
                    <a:pt x="3562" y="402"/>
                    <a:pt x="1808" y="700"/>
                    <a:pt x="1" y="733"/>
                  </a:cubicBezTo>
                  <a:lnTo>
                    <a:pt x="1" y="3983"/>
                  </a:lnTo>
                  <a:cubicBezTo>
                    <a:pt x="1795" y="2884"/>
                    <a:pt x="4231" y="2474"/>
                    <a:pt x="6290" y="2163"/>
                  </a:cubicBezTo>
                  <a:cubicBezTo>
                    <a:pt x="7029" y="2049"/>
                    <a:pt x="7778" y="1981"/>
                    <a:pt x="8525" y="1981"/>
                  </a:cubicBezTo>
                  <a:cubicBezTo>
                    <a:pt x="9163" y="1981"/>
                    <a:pt x="9800" y="2030"/>
                    <a:pt x="10428" y="2143"/>
                  </a:cubicBezTo>
                  <a:cubicBezTo>
                    <a:pt x="11487" y="2328"/>
                    <a:pt x="13447" y="2792"/>
                    <a:pt x="13963" y="3719"/>
                  </a:cubicBezTo>
                  <a:cubicBezTo>
                    <a:pt x="14724" y="5096"/>
                    <a:pt x="13665" y="6870"/>
                    <a:pt x="12659" y="7889"/>
                  </a:cubicBezTo>
                  <a:cubicBezTo>
                    <a:pt x="11820" y="8741"/>
                    <a:pt x="9646" y="9632"/>
                    <a:pt x="8302" y="9632"/>
                  </a:cubicBezTo>
                  <a:cubicBezTo>
                    <a:pt x="8278" y="9632"/>
                    <a:pt x="8254" y="9631"/>
                    <a:pt x="8230" y="9631"/>
                  </a:cubicBezTo>
                  <a:cubicBezTo>
                    <a:pt x="7687" y="9617"/>
                    <a:pt x="6793" y="9339"/>
                    <a:pt x="6634" y="8823"/>
                  </a:cubicBezTo>
                  <a:cubicBezTo>
                    <a:pt x="6489" y="8346"/>
                    <a:pt x="6873" y="8048"/>
                    <a:pt x="7329" y="7830"/>
                  </a:cubicBezTo>
                  <a:cubicBezTo>
                    <a:pt x="7621" y="7691"/>
                    <a:pt x="7938" y="7578"/>
                    <a:pt x="8170" y="7479"/>
                  </a:cubicBezTo>
                  <a:cubicBezTo>
                    <a:pt x="9408" y="6916"/>
                    <a:pt x="9097" y="5480"/>
                    <a:pt x="7740" y="5235"/>
                  </a:cubicBezTo>
                  <a:cubicBezTo>
                    <a:pt x="7599" y="5209"/>
                    <a:pt x="7456" y="5198"/>
                    <a:pt x="7312" y="5198"/>
                  </a:cubicBezTo>
                  <a:cubicBezTo>
                    <a:pt x="7046" y="5198"/>
                    <a:pt x="6778" y="5236"/>
                    <a:pt x="6515" y="5288"/>
                  </a:cubicBezTo>
                  <a:cubicBezTo>
                    <a:pt x="4999" y="5592"/>
                    <a:pt x="3629" y="6400"/>
                    <a:pt x="2629" y="7578"/>
                  </a:cubicBezTo>
                  <a:cubicBezTo>
                    <a:pt x="2179" y="8115"/>
                    <a:pt x="1815" y="8796"/>
                    <a:pt x="2046" y="9432"/>
                  </a:cubicBezTo>
                  <a:cubicBezTo>
                    <a:pt x="2548" y="10800"/>
                    <a:pt x="4600" y="11161"/>
                    <a:pt x="6528" y="11161"/>
                  </a:cubicBezTo>
                  <a:cubicBezTo>
                    <a:pt x="7651" y="11161"/>
                    <a:pt x="8732" y="11039"/>
                    <a:pt x="9441" y="10922"/>
                  </a:cubicBezTo>
                  <a:cubicBezTo>
                    <a:pt x="13380" y="10279"/>
                    <a:pt x="16856" y="7936"/>
                    <a:pt x="17220" y="4281"/>
                  </a:cubicBezTo>
                  <a:cubicBezTo>
                    <a:pt x="17426" y="2249"/>
                    <a:pt x="15711" y="1382"/>
                    <a:pt x="13778" y="819"/>
                  </a:cubicBezTo>
                  <a:cubicBezTo>
                    <a:pt x="11910" y="275"/>
                    <a:pt x="9975" y="0"/>
                    <a:pt x="8035"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734" y="-152392"/>
              <a:ext cx="1171565" cy="1127731"/>
              <a:chOff x="429716" y="264008"/>
              <a:chExt cx="1171565" cy="1127731"/>
            </a:xfrm>
          </p:grpSpPr>
          <p:sp>
            <p:nvSpPr>
              <p:cNvPr id="16" name="Google Shape;16;p2"/>
              <p:cNvSpPr/>
              <p:nvPr/>
            </p:nvSpPr>
            <p:spPr>
              <a:xfrm rot="3184439">
                <a:off x="1068538" y="891973"/>
                <a:ext cx="133224" cy="134369"/>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3184439">
                <a:off x="765324" y="431381"/>
                <a:ext cx="204287" cy="195536"/>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3184439">
                <a:off x="749864" y="337625"/>
                <a:ext cx="514427" cy="661294"/>
              </a:xfrm>
              <a:custGeom>
                <a:avLst/>
                <a:gdLst/>
                <a:ahLst/>
                <a:cxnLst/>
                <a:rect l="l" t="t" r="r" b="b"/>
                <a:pathLst>
                  <a:path w="3120" h="4011" extrusionOk="0">
                    <a:moveTo>
                      <a:pt x="1854" y="0"/>
                    </a:moveTo>
                    <a:cubicBezTo>
                      <a:pt x="1615" y="0"/>
                      <a:pt x="1431" y="78"/>
                      <a:pt x="1431" y="78"/>
                    </a:cubicBezTo>
                    <a:cubicBezTo>
                      <a:pt x="1431" y="78"/>
                      <a:pt x="2040" y="687"/>
                      <a:pt x="1749" y="2044"/>
                    </a:cubicBezTo>
                    <a:cubicBezTo>
                      <a:pt x="1510" y="3150"/>
                      <a:pt x="1" y="4010"/>
                      <a:pt x="1" y="4010"/>
                    </a:cubicBezTo>
                    <a:cubicBezTo>
                      <a:pt x="2417" y="3447"/>
                      <a:pt x="3119" y="1819"/>
                      <a:pt x="2815" y="819"/>
                    </a:cubicBezTo>
                    <a:cubicBezTo>
                      <a:pt x="2609" y="144"/>
                      <a:pt x="2180" y="0"/>
                      <a:pt x="1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3184439">
                <a:off x="455116" y="904465"/>
                <a:ext cx="545920" cy="336170"/>
              </a:xfrm>
              <a:custGeom>
                <a:avLst/>
                <a:gdLst/>
                <a:ahLst/>
                <a:cxnLst/>
                <a:rect l="l" t="t" r="r" b="b"/>
                <a:pathLst>
                  <a:path w="3311" h="2039" extrusionOk="0">
                    <a:moveTo>
                      <a:pt x="1316" y="0"/>
                    </a:moveTo>
                    <a:cubicBezTo>
                      <a:pt x="853" y="0"/>
                      <a:pt x="395" y="133"/>
                      <a:pt x="0" y="390"/>
                    </a:cubicBezTo>
                    <a:cubicBezTo>
                      <a:pt x="0" y="390"/>
                      <a:pt x="101" y="339"/>
                      <a:pt x="354" y="339"/>
                    </a:cubicBezTo>
                    <a:cubicBezTo>
                      <a:pt x="574" y="339"/>
                      <a:pt x="911" y="378"/>
                      <a:pt x="1397" y="523"/>
                    </a:cubicBezTo>
                    <a:cubicBezTo>
                      <a:pt x="2728" y="926"/>
                      <a:pt x="2867" y="2039"/>
                      <a:pt x="2867" y="2039"/>
                    </a:cubicBezTo>
                    <a:cubicBezTo>
                      <a:pt x="3311" y="1675"/>
                      <a:pt x="3211" y="410"/>
                      <a:pt x="1927" y="79"/>
                    </a:cubicBezTo>
                    <a:cubicBezTo>
                      <a:pt x="1726" y="26"/>
                      <a:pt x="1521" y="0"/>
                      <a:pt x="1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3184439">
                <a:off x="597723" y="1093194"/>
                <a:ext cx="90684" cy="77984"/>
              </a:xfrm>
              <a:custGeom>
                <a:avLst/>
                <a:gdLst/>
                <a:ahLst/>
                <a:cxnLst/>
                <a:rect l="l" t="t" r="r" b="b"/>
                <a:pathLst>
                  <a:path w="550" h="473" extrusionOk="0">
                    <a:moveTo>
                      <a:pt x="312" y="1"/>
                    </a:moveTo>
                    <a:cubicBezTo>
                      <a:pt x="106" y="1"/>
                      <a:pt x="0" y="253"/>
                      <a:pt x="146" y="405"/>
                    </a:cubicBezTo>
                    <a:cubicBezTo>
                      <a:pt x="193" y="451"/>
                      <a:pt x="250" y="472"/>
                      <a:pt x="307" y="472"/>
                    </a:cubicBezTo>
                    <a:cubicBezTo>
                      <a:pt x="428" y="472"/>
                      <a:pt x="545" y="379"/>
                      <a:pt x="550" y="239"/>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3184439">
                <a:off x="1484539" y="509686"/>
                <a:ext cx="97280" cy="97273"/>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3184439">
                <a:off x="1323787" y="748054"/>
                <a:ext cx="90684" cy="77489"/>
              </a:xfrm>
              <a:custGeom>
                <a:avLst/>
                <a:gdLst/>
                <a:ahLst/>
                <a:cxnLst/>
                <a:rect l="l" t="t" r="r" b="b"/>
                <a:pathLst>
                  <a:path w="550" h="470" extrusionOk="0">
                    <a:moveTo>
                      <a:pt x="312" y="1"/>
                    </a:moveTo>
                    <a:cubicBezTo>
                      <a:pt x="106" y="1"/>
                      <a:pt x="0" y="252"/>
                      <a:pt x="146" y="398"/>
                    </a:cubicBezTo>
                    <a:cubicBezTo>
                      <a:pt x="196" y="448"/>
                      <a:pt x="256" y="470"/>
                      <a:pt x="315" y="470"/>
                    </a:cubicBezTo>
                    <a:cubicBezTo>
                      <a:pt x="436" y="470"/>
                      <a:pt x="550" y="375"/>
                      <a:pt x="550" y="233"/>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 name="Google Shape;23;p2"/>
          <p:cNvSpPr/>
          <p:nvPr/>
        </p:nvSpPr>
        <p:spPr>
          <a:xfrm>
            <a:off x="7512952" y="221250"/>
            <a:ext cx="1628191" cy="1270988"/>
          </a:xfrm>
          <a:custGeom>
            <a:avLst/>
            <a:gdLst/>
            <a:ahLst/>
            <a:cxnLst/>
            <a:rect l="l" t="t" r="r" b="b"/>
            <a:pathLst>
              <a:path w="18002" h="14053" extrusionOk="0">
                <a:moveTo>
                  <a:pt x="12573" y="0"/>
                </a:moveTo>
                <a:cubicBezTo>
                  <a:pt x="10248" y="0"/>
                  <a:pt x="7918" y="431"/>
                  <a:pt x="6283" y="1126"/>
                </a:cubicBezTo>
                <a:cubicBezTo>
                  <a:pt x="2741" y="2635"/>
                  <a:pt x="0" y="5615"/>
                  <a:pt x="1212" y="8773"/>
                </a:cubicBezTo>
                <a:cubicBezTo>
                  <a:pt x="2443" y="11983"/>
                  <a:pt x="6296" y="13758"/>
                  <a:pt x="10507" y="14003"/>
                </a:cubicBezTo>
                <a:cubicBezTo>
                  <a:pt x="11076" y="14037"/>
                  <a:pt x="11641" y="14053"/>
                  <a:pt x="12204" y="14053"/>
                </a:cubicBezTo>
                <a:cubicBezTo>
                  <a:pt x="14165" y="14053"/>
                  <a:pt x="16093" y="13860"/>
                  <a:pt x="18001" y="13572"/>
                </a:cubicBezTo>
                <a:lnTo>
                  <a:pt x="18001" y="8170"/>
                </a:lnTo>
                <a:cubicBezTo>
                  <a:pt x="16326" y="8759"/>
                  <a:pt x="14651" y="9335"/>
                  <a:pt x="12811" y="9554"/>
                </a:cubicBezTo>
                <a:cubicBezTo>
                  <a:pt x="12120" y="9637"/>
                  <a:pt x="11271" y="9691"/>
                  <a:pt x="10419" y="9691"/>
                </a:cubicBezTo>
                <a:cubicBezTo>
                  <a:pt x="9516" y="9691"/>
                  <a:pt x="8611" y="9631"/>
                  <a:pt x="7885" y="9481"/>
                </a:cubicBezTo>
                <a:cubicBezTo>
                  <a:pt x="6819" y="9256"/>
                  <a:pt x="4807" y="7925"/>
                  <a:pt x="4654" y="7078"/>
                </a:cubicBezTo>
                <a:cubicBezTo>
                  <a:pt x="4337" y="5284"/>
                  <a:pt x="8004" y="3920"/>
                  <a:pt x="9719" y="3291"/>
                </a:cubicBezTo>
                <a:cubicBezTo>
                  <a:pt x="10835" y="2879"/>
                  <a:pt x="12223" y="2506"/>
                  <a:pt x="13546" y="2506"/>
                </a:cubicBezTo>
                <a:cubicBezTo>
                  <a:pt x="14200" y="2506"/>
                  <a:pt x="14838" y="2597"/>
                  <a:pt x="15419" y="2821"/>
                </a:cubicBezTo>
                <a:cubicBezTo>
                  <a:pt x="17134" y="3483"/>
                  <a:pt x="16154" y="4377"/>
                  <a:pt x="14737" y="4761"/>
                </a:cubicBezTo>
                <a:cubicBezTo>
                  <a:pt x="13797" y="5012"/>
                  <a:pt x="12281" y="5330"/>
                  <a:pt x="12347" y="6283"/>
                </a:cubicBezTo>
                <a:cubicBezTo>
                  <a:pt x="12412" y="7261"/>
                  <a:pt x="13987" y="7463"/>
                  <a:pt x="15056" y="7463"/>
                </a:cubicBezTo>
                <a:cubicBezTo>
                  <a:pt x="15188" y="7463"/>
                  <a:pt x="15313" y="7460"/>
                  <a:pt x="15426" y="7455"/>
                </a:cubicBezTo>
                <a:cubicBezTo>
                  <a:pt x="16207" y="7415"/>
                  <a:pt x="17141" y="7131"/>
                  <a:pt x="18001" y="6687"/>
                </a:cubicBezTo>
                <a:lnTo>
                  <a:pt x="18001" y="1007"/>
                </a:lnTo>
                <a:cubicBezTo>
                  <a:pt x="16470" y="303"/>
                  <a:pt x="14523" y="0"/>
                  <a:pt x="12573"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8056324" y="60125"/>
            <a:ext cx="1015213" cy="755843"/>
            <a:chOff x="7943473" y="60126"/>
            <a:chExt cx="1128265" cy="840013"/>
          </a:xfrm>
        </p:grpSpPr>
        <p:sp>
          <p:nvSpPr>
            <p:cNvPr id="25" name="Google Shape;25;p2"/>
            <p:cNvSpPr/>
            <p:nvPr/>
          </p:nvSpPr>
          <p:spPr>
            <a:xfrm>
              <a:off x="8314527" y="60126"/>
              <a:ext cx="232500" cy="221848"/>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837613" y="463710"/>
              <a:ext cx="100424" cy="113179"/>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91305" y="624126"/>
              <a:ext cx="133294" cy="113201"/>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868914" y="120844"/>
              <a:ext cx="102417" cy="100413"/>
            </a:xfrm>
            <a:custGeom>
              <a:avLst/>
              <a:gdLst/>
              <a:ahLst/>
              <a:cxnLst/>
              <a:rect l="l" t="t" r="r" b="b"/>
              <a:pathLst>
                <a:path w="359" h="352" extrusionOk="0">
                  <a:moveTo>
                    <a:pt x="180" y="0"/>
                  </a:moveTo>
                  <a:cubicBezTo>
                    <a:pt x="80" y="0"/>
                    <a:pt x="1" y="80"/>
                    <a:pt x="1" y="173"/>
                  </a:cubicBezTo>
                  <a:cubicBezTo>
                    <a:pt x="1" y="272"/>
                    <a:pt x="80" y="351"/>
                    <a:pt x="180" y="351"/>
                  </a:cubicBezTo>
                  <a:cubicBezTo>
                    <a:pt x="279" y="351"/>
                    <a:pt x="358" y="272"/>
                    <a:pt x="358" y="173"/>
                  </a:cubicBezTo>
                  <a:cubicBezTo>
                    <a:pt x="358" y="80"/>
                    <a:pt x="279" y="0"/>
                    <a:pt x="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971318" y="722578"/>
              <a:ext cx="100420" cy="100413"/>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486448">
              <a:off x="7971114" y="366734"/>
              <a:ext cx="972571" cy="345531"/>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812"/>
        <p:cNvGrpSpPr/>
        <p:nvPr/>
      </p:nvGrpSpPr>
      <p:grpSpPr>
        <a:xfrm>
          <a:off x="0" y="0"/>
          <a:ext cx="0" cy="0"/>
          <a:chOff x="0" y="0"/>
          <a:chExt cx="0" cy="0"/>
        </a:xfrm>
      </p:grpSpPr>
      <p:sp>
        <p:nvSpPr>
          <p:cNvPr id="813" name="Google Shape;813;p2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14" name="Google Shape;814;p26"/>
          <p:cNvSpPr txBox="1">
            <a:spLocks noGrp="1"/>
          </p:cNvSpPr>
          <p:nvPr>
            <p:ph type="subTitle" idx="1"/>
          </p:nvPr>
        </p:nvSpPr>
        <p:spPr>
          <a:xfrm>
            <a:off x="6583748" y="22785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15" name="Google Shape;815;p26"/>
          <p:cNvSpPr txBox="1">
            <a:spLocks noGrp="1"/>
          </p:cNvSpPr>
          <p:nvPr>
            <p:ph type="subTitle" idx="2"/>
          </p:nvPr>
        </p:nvSpPr>
        <p:spPr>
          <a:xfrm>
            <a:off x="6583760" y="1853425"/>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b="1">
                <a:latin typeface="Pacifico"/>
                <a:ea typeface="Pacifico"/>
                <a:cs typeface="Pacifico"/>
                <a:sym typeface="Pacifico"/>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816" name="Google Shape;816;p26"/>
          <p:cNvSpPr txBox="1">
            <a:spLocks noGrp="1"/>
          </p:cNvSpPr>
          <p:nvPr>
            <p:ph type="subTitle" idx="3"/>
          </p:nvPr>
        </p:nvSpPr>
        <p:spPr>
          <a:xfrm>
            <a:off x="4708490" y="392042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17" name="Google Shape;817;p26"/>
          <p:cNvSpPr txBox="1">
            <a:spLocks noGrp="1"/>
          </p:cNvSpPr>
          <p:nvPr>
            <p:ph type="subTitle" idx="4"/>
          </p:nvPr>
        </p:nvSpPr>
        <p:spPr>
          <a:xfrm>
            <a:off x="4708502" y="349535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b="1">
                <a:latin typeface="Pacifico"/>
                <a:ea typeface="Pacifico"/>
                <a:cs typeface="Pacifico"/>
                <a:sym typeface="Pacifico"/>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818" name="Google Shape;818;p26"/>
          <p:cNvSpPr txBox="1">
            <a:spLocks noGrp="1"/>
          </p:cNvSpPr>
          <p:nvPr>
            <p:ph type="subTitle" idx="5"/>
          </p:nvPr>
        </p:nvSpPr>
        <p:spPr>
          <a:xfrm>
            <a:off x="6583756" y="392042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19" name="Google Shape;819;p26"/>
          <p:cNvSpPr txBox="1">
            <a:spLocks noGrp="1"/>
          </p:cNvSpPr>
          <p:nvPr>
            <p:ph type="subTitle" idx="6"/>
          </p:nvPr>
        </p:nvSpPr>
        <p:spPr>
          <a:xfrm>
            <a:off x="6583769" y="349535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b="1">
                <a:latin typeface="Pacifico"/>
                <a:ea typeface="Pacifico"/>
                <a:cs typeface="Pacifico"/>
                <a:sym typeface="Pacifico"/>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820" name="Google Shape;820;p26"/>
          <p:cNvSpPr txBox="1">
            <a:spLocks noGrp="1"/>
          </p:cNvSpPr>
          <p:nvPr>
            <p:ph type="subTitle" idx="7"/>
          </p:nvPr>
        </p:nvSpPr>
        <p:spPr>
          <a:xfrm>
            <a:off x="4708481" y="22785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21" name="Google Shape;821;p26"/>
          <p:cNvSpPr txBox="1">
            <a:spLocks noGrp="1"/>
          </p:cNvSpPr>
          <p:nvPr>
            <p:ph type="subTitle" idx="8"/>
          </p:nvPr>
        </p:nvSpPr>
        <p:spPr>
          <a:xfrm>
            <a:off x="4708494" y="1853425"/>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b="1">
                <a:latin typeface="Pacifico"/>
                <a:ea typeface="Pacifico"/>
                <a:cs typeface="Pacifico"/>
                <a:sym typeface="Pacifico"/>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grpSp>
        <p:nvGrpSpPr>
          <p:cNvPr id="822" name="Google Shape;822;p26"/>
          <p:cNvGrpSpPr/>
          <p:nvPr/>
        </p:nvGrpSpPr>
        <p:grpSpPr>
          <a:xfrm>
            <a:off x="-171444" y="1152408"/>
            <a:ext cx="4796026" cy="3987208"/>
            <a:chOff x="-122425" y="2108397"/>
            <a:chExt cx="3391095" cy="3035098"/>
          </a:xfrm>
        </p:grpSpPr>
        <p:sp>
          <p:nvSpPr>
            <p:cNvPr id="823" name="Google Shape;823;p26"/>
            <p:cNvSpPr/>
            <p:nvPr/>
          </p:nvSpPr>
          <p:spPr>
            <a:xfrm rot="10800000">
              <a:off x="5" y="3631082"/>
              <a:ext cx="3268665" cy="1512413"/>
            </a:xfrm>
            <a:custGeom>
              <a:avLst/>
              <a:gdLst/>
              <a:ahLst/>
              <a:cxnLst/>
              <a:rect l="l" t="t" r="r" b="b"/>
              <a:pathLst>
                <a:path w="25618" h="11853" extrusionOk="0">
                  <a:moveTo>
                    <a:pt x="1437" y="1"/>
                  </a:moveTo>
                  <a:cubicBezTo>
                    <a:pt x="1488" y="738"/>
                    <a:pt x="1386" y="1462"/>
                    <a:pt x="1157" y="2161"/>
                  </a:cubicBezTo>
                  <a:cubicBezTo>
                    <a:pt x="662" y="3711"/>
                    <a:pt x="1" y="4880"/>
                    <a:pt x="331" y="6545"/>
                  </a:cubicBezTo>
                  <a:cubicBezTo>
                    <a:pt x="611" y="7968"/>
                    <a:pt x="1360" y="9264"/>
                    <a:pt x="2441" y="10230"/>
                  </a:cubicBezTo>
                  <a:cubicBezTo>
                    <a:pt x="3680" y="11314"/>
                    <a:pt x="5381" y="11853"/>
                    <a:pt x="7039" y="11853"/>
                  </a:cubicBezTo>
                  <a:cubicBezTo>
                    <a:pt x="7421" y="11853"/>
                    <a:pt x="7800" y="11824"/>
                    <a:pt x="8171" y="11767"/>
                  </a:cubicBezTo>
                  <a:cubicBezTo>
                    <a:pt x="9696" y="11526"/>
                    <a:pt x="11107" y="10827"/>
                    <a:pt x="12212" y="9747"/>
                  </a:cubicBezTo>
                  <a:cubicBezTo>
                    <a:pt x="13432" y="8565"/>
                    <a:pt x="13597" y="7015"/>
                    <a:pt x="14309" y="5579"/>
                  </a:cubicBezTo>
                  <a:cubicBezTo>
                    <a:pt x="14969" y="4232"/>
                    <a:pt x="16316" y="3152"/>
                    <a:pt x="17828" y="2974"/>
                  </a:cubicBezTo>
                  <a:cubicBezTo>
                    <a:pt x="18010" y="2953"/>
                    <a:pt x="18191" y="2943"/>
                    <a:pt x="18373" y="2943"/>
                  </a:cubicBezTo>
                  <a:cubicBezTo>
                    <a:pt x="19402" y="2943"/>
                    <a:pt x="20426" y="3267"/>
                    <a:pt x="21323" y="3775"/>
                  </a:cubicBezTo>
                  <a:cubicBezTo>
                    <a:pt x="22886" y="4639"/>
                    <a:pt x="24017" y="6367"/>
                    <a:pt x="25618" y="7167"/>
                  </a:cubicBezTo>
                  <a:lnTo>
                    <a:pt x="25618" y="1"/>
                  </a:ln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a:off x="-122425" y="2108397"/>
              <a:ext cx="2151529" cy="2689311"/>
            </a:xfrm>
            <a:custGeom>
              <a:avLst/>
              <a:gdLst/>
              <a:ahLst/>
              <a:cxnLst/>
              <a:rect l="l" t="t" r="r" b="b"/>
              <a:pathLst>
                <a:path w="17989" h="22484" extrusionOk="0">
                  <a:moveTo>
                    <a:pt x="9204" y="0"/>
                  </a:moveTo>
                  <a:cubicBezTo>
                    <a:pt x="8360" y="0"/>
                    <a:pt x="7527" y="124"/>
                    <a:pt x="6746" y="380"/>
                  </a:cubicBezTo>
                  <a:cubicBezTo>
                    <a:pt x="4250" y="1257"/>
                    <a:pt x="2204" y="3079"/>
                    <a:pt x="1035" y="5440"/>
                  </a:cubicBezTo>
                  <a:lnTo>
                    <a:pt x="1035" y="22484"/>
                  </a:lnTo>
                  <a:lnTo>
                    <a:pt x="7803" y="22484"/>
                  </a:lnTo>
                  <a:cubicBezTo>
                    <a:pt x="7128" y="22102"/>
                    <a:pt x="6499" y="21674"/>
                    <a:pt x="5914" y="21180"/>
                  </a:cubicBezTo>
                  <a:cubicBezTo>
                    <a:pt x="1979" y="17807"/>
                    <a:pt x="0" y="12185"/>
                    <a:pt x="1979" y="7418"/>
                  </a:cubicBezTo>
                  <a:cubicBezTo>
                    <a:pt x="3229" y="4394"/>
                    <a:pt x="6071" y="2273"/>
                    <a:pt x="9288" y="2273"/>
                  </a:cubicBezTo>
                  <a:cubicBezTo>
                    <a:pt x="9658" y="2273"/>
                    <a:pt x="10033" y="2301"/>
                    <a:pt x="10411" y="2359"/>
                  </a:cubicBezTo>
                  <a:cubicBezTo>
                    <a:pt x="11805" y="2629"/>
                    <a:pt x="13492" y="4315"/>
                    <a:pt x="12367" y="5732"/>
                  </a:cubicBezTo>
                  <a:cubicBezTo>
                    <a:pt x="11243" y="6564"/>
                    <a:pt x="9849" y="7688"/>
                    <a:pt x="10411" y="9105"/>
                  </a:cubicBezTo>
                  <a:cubicBezTo>
                    <a:pt x="10948" y="10194"/>
                    <a:pt x="11964" y="10814"/>
                    <a:pt x="13070" y="10814"/>
                  </a:cubicBezTo>
                  <a:cubicBezTo>
                    <a:pt x="13677" y="10814"/>
                    <a:pt x="14311" y="10627"/>
                    <a:pt x="14908" y="10229"/>
                  </a:cubicBezTo>
                  <a:cubicBezTo>
                    <a:pt x="17989" y="7980"/>
                    <a:pt x="17157" y="4045"/>
                    <a:pt x="14616" y="1797"/>
                  </a:cubicBezTo>
                  <a:cubicBezTo>
                    <a:pt x="13059" y="629"/>
                    <a:pt x="11103" y="0"/>
                    <a:pt x="9204"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26"/>
          <p:cNvSpPr/>
          <p:nvPr/>
        </p:nvSpPr>
        <p:spPr>
          <a:xfrm rot="-5400000">
            <a:off x="8234150" y="82737"/>
            <a:ext cx="992603" cy="827111"/>
          </a:xfrm>
          <a:custGeom>
            <a:avLst/>
            <a:gdLst/>
            <a:ahLst/>
            <a:cxnLst/>
            <a:rect l="l" t="t" r="r" b="b"/>
            <a:pathLst>
              <a:path w="17136" h="14279" extrusionOk="0">
                <a:moveTo>
                  <a:pt x="6509" y="1"/>
                </a:moveTo>
                <a:cubicBezTo>
                  <a:pt x="3547" y="1"/>
                  <a:pt x="256" y="2185"/>
                  <a:pt x="1" y="5374"/>
                </a:cubicBezTo>
                <a:cubicBezTo>
                  <a:pt x="1" y="7200"/>
                  <a:pt x="980" y="9046"/>
                  <a:pt x="2940" y="9046"/>
                </a:cubicBezTo>
                <a:cubicBezTo>
                  <a:pt x="3079" y="9046"/>
                  <a:pt x="3224" y="9037"/>
                  <a:pt x="3374" y="9017"/>
                </a:cubicBezTo>
                <a:cubicBezTo>
                  <a:pt x="4600" y="8870"/>
                  <a:pt x="5740" y="8636"/>
                  <a:pt x="6843" y="8636"/>
                </a:cubicBezTo>
                <a:cubicBezTo>
                  <a:pt x="7763" y="8636"/>
                  <a:pt x="8658" y="8798"/>
                  <a:pt x="9557" y="9309"/>
                </a:cubicBezTo>
                <a:cubicBezTo>
                  <a:pt x="10974" y="10546"/>
                  <a:pt x="11694" y="12390"/>
                  <a:pt x="11514" y="14279"/>
                </a:cubicBezTo>
                <a:lnTo>
                  <a:pt x="16258" y="14279"/>
                </a:lnTo>
                <a:lnTo>
                  <a:pt x="16213" y="14144"/>
                </a:lnTo>
                <a:cubicBezTo>
                  <a:pt x="17135" y="7893"/>
                  <a:pt x="14055" y="585"/>
                  <a:pt x="7017" y="23"/>
                </a:cubicBezTo>
                <a:cubicBezTo>
                  <a:pt x="6849" y="8"/>
                  <a:pt x="6680" y="1"/>
                  <a:pt x="6509"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26"/>
          <p:cNvGrpSpPr/>
          <p:nvPr/>
        </p:nvGrpSpPr>
        <p:grpSpPr>
          <a:xfrm flipH="1">
            <a:off x="8316905" y="194596"/>
            <a:ext cx="770797" cy="520608"/>
            <a:chOff x="10057" y="126243"/>
            <a:chExt cx="770797" cy="520608"/>
          </a:xfrm>
        </p:grpSpPr>
        <p:sp>
          <p:nvSpPr>
            <p:cNvPr id="827" name="Google Shape;827;p26"/>
            <p:cNvSpPr/>
            <p:nvPr/>
          </p:nvSpPr>
          <p:spPr>
            <a:xfrm>
              <a:off x="100746" y="594981"/>
              <a:ext cx="61711" cy="51870"/>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a:off x="729517" y="126243"/>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a:off x="399800" y="415209"/>
              <a:ext cx="143639" cy="144106"/>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a:off x="10057" y="326317"/>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1" name="Google Shape;831;p26"/>
          <p:cNvSpPr/>
          <p:nvPr/>
        </p:nvSpPr>
        <p:spPr>
          <a:xfrm rot="-10416173" flipH="1">
            <a:off x="8333361" y="196703"/>
            <a:ext cx="455206" cy="320818"/>
          </a:xfrm>
          <a:custGeom>
            <a:avLst/>
            <a:gdLst/>
            <a:ahLst/>
            <a:cxnLst/>
            <a:rect l="l" t="t" r="r" b="b"/>
            <a:pathLst>
              <a:path w="6324" h="4457" extrusionOk="0">
                <a:moveTo>
                  <a:pt x="1755" y="1"/>
                </a:moveTo>
                <a:cubicBezTo>
                  <a:pt x="1755" y="1"/>
                  <a:pt x="1" y="206"/>
                  <a:pt x="159" y="2033"/>
                </a:cubicBezTo>
                <a:cubicBezTo>
                  <a:pt x="282" y="3472"/>
                  <a:pt x="1917" y="3882"/>
                  <a:pt x="3155" y="3882"/>
                </a:cubicBezTo>
                <a:cubicBezTo>
                  <a:pt x="3450" y="3882"/>
                  <a:pt x="3722" y="3859"/>
                  <a:pt x="3946" y="3821"/>
                </a:cubicBezTo>
                <a:cubicBezTo>
                  <a:pt x="4175" y="3781"/>
                  <a:pt x="4385" y="3764"/>
                  <a:pt x="4578" y="3764"/>
                </a:cubicBezTo>
                <a:cubicBezTo>
                  <a:pt x="5804" y="3764"/>
                  <a:pt x="6323" y="4456"/>
                  <a:pt x="6323" y="4456"/>
                </a:cubicBezTo>
                <a:cubicBezTo>
                  <a:pt x="6323" y="4456"/>
                  <a:pt x="6164" y="3192"/>
                  <a:pt x="4522" y="2834"/>
                </a:cubicBezTo>
                <a:cubicBezTo>
                  <a:pt x="2887" y="2483"/>
                  <a:pt x="855" y="1669"/>
                  <a:pt x="1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rot="5400000" flipH="1">
            <a:off x="8600914" y="462164"/>
            <a:ext cx="435800" cy="154676"/>
          </a:xfrm>
          <a:custGeom>
            <a:avLst/>
            <a:gdLst/>
            <a:ahLst/>
            <a:cxnLst/>
            <a:rect l="l" t="t" r="r" b="b"/>
            <a:pathLst>
              <a:path w="5151" h="1828" extrusionOk="0">
                <a:moveTo>
                  <a:pt x="3385" y="1"/>
                </a:moveTo>
                <a:cubicBezTo>
                  <a:pt x="3246" y="1"/>
                  <a:pt x="3100" y="8"/>
                  <a:pt x="2946" y="25"/>
                </a:cubicBezTo>
                <a:cubicBezTo>
                  <a:pt x="1663" y="168"/>
                  <a:pt x="1277" y="1336"/>
                  <a:pt x="61" y="1336"/>
                </a:cubicBezTo>
                <a:cubicBezTo>
                  <a:pt x="41" y="1336"/>
                  <a:pt x="20" y="1336"/>
                  <a:pt x="0" y="1335"/>
                </a:cubicBezTo>
                <a:lnTo>
                  <a:pt x="0" y="1335"/>
                </a:lnTo>
                <a:cubicBezTo>
                  <a:pt x="0" y="1335"/>
                  <a:pt x="481" y="1828"/>
                  <a:pt x="1211" y="1828"/>
                </a:cubicBezTo>
                <a:cubicBezTo>
                  <a:pt x="1431" y="1828"/>
                  <a:pt x="1674" y="1783"/>
                  <a:pt x="1933" y="1666"/>
                </a:cubicBezTo>
                <a:cubicBezTo>
                  <a:pt x="2900" y="1232"/>
                  <a:pt x="3150" y="431"/>
                  <a:pt x="4452" y="431"/>
                </a:cubicBezTo>
                <a:cubicBezTo>
                  <a:pt x="4657" y="431"/>
                  <a:pt x="4887" y="451"/>
                  <a:pt x="5151" y="495"/>
                </a:cubicBezTo>
                <a:cubicBezTo>
                  <a:pt x="5151" y="495"/>
                  <a:pt x="4520" y="1"/>
                  <a:pt x="3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flipH="1">
            <a:off x="8896148" y="139046"/>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963"/>
        <p:cNvGrpSpPr/>
        <p:nvPr/>
      </p:nvGrpSpPr>
      <p:grpSpPr>
        <a:xfrm>
          <a:off x="0" y="0"/>
          <a:ext cx="0" cy="0"/>
          <a:chOff x="0" y="0"/>
          <a:chExt cx="0" cy="0"/>
        </a:xfrm>
      </p:grpSpPr>
      <p:sp>
        <p:nvSpPr>
          <p:cNvPr id="964" name="Google Shape;964;p30"/>
          <p:cNvSpPr/>
          <p:nvPr/>
        </p:nvSpPr>
        <p:spPr>
          <a:xfrm rot="5400000" flipH="1">
            <a:off x="7436051" y="3429925"/>
            <a:ext cx="1301571" cy="2095729"/>
          </a:xfrm>
          <a:custGeom>
            <a:avLst/>
            <a:gdLst/>
            <a:ahLst/>
            <a:cxnLst/>
            <a:rect l="l" t="t" r="r" b="b"/>
            <a:pathLst>
              <a:path w="7435" h="11972" extrusionOk="0">
                <a:moveTo>
                  <a:pt x="1" y="1"/>
                </a:moveTo>
                <a:lnTo>
                  <a:pt x="1" y="11234"/>
                </a:lnTo>
                <a:cubicBezTo>
                  <a:pt x="141" y="11234"/>
                  <a:pt x="268" y="11246"/>
                  <a:pt x="407" y="11246"/>
                </a:cubicBezTo>
                <a:cubicBezTo>
                  <a:pt x="1791" y="11334"/>
                  <a:pt x="3077" y="11971"/>
                  <a:pt x="4470" y="11971"/>
                </a:cubicBezTo>
                <a:cubicBezTo>
                  <a:pt x="4496" y="11971"/>
                  <a:pt x="4523" y="11971"/>
                  <a:pt x="4550" y="11971"/>
                </a:cubicBezTo>
                <a:cubicBezTo>
                  <a:pt x="5554" y="11945"/>
                  <a:pt x="6735" y="11424"/>
                  <a:pt x="7053" y="10408"/>
                </a:cubicBezTo>
                <a:cubicBezTo>
                  <a:pt x="7434" y="9201"/>
                  <a:pt x="6723" y="7854"/>
                  <a:pt x="6291" y="6748"/>
                </a:cubicBezTo>
                <a:cubicBezTo>
                  <a:pt x="5694" y="5236"/>
                  <a:pt x="5516" y="3724"/>
                  <a:pt x="5910" y="2148"/>
                </a:cubicBezTo>
                <a:cubicBezTo>
                  <a:pt x="6100" y="1399"/>
                  <a:pt x="6380" y="687"/>
                  <a:pt x="6723"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rot="-5400000">
            <a:off x="374084" y="3435738"/>
            <a:ext cx="1297129" cy="2088545"/>
          </a:xfrm>
          <a:custGeom>
            <a:avLst/>
            <a:gdLst/>
            <a:ahLst/>
            <a:cxnLst/>
            <a:rect l="l" t="t" r="r" b="b"/>
            <a:pathLst>
              <a:path w="7435" h="11972" extrusionOk="0">
                <a:moveTo>
                  <a:pt x="1" y="1"/>
                </a:moveTo>
                <a:lnTo>
                  <a:pt x="1" y="11234"/>
                </a:lnTo>
                <a:cubicBezTo>
                  <a:pt x="141" y="11234"/>
                  <a:pt x="268" y="11246"/>
                  <a:pt x="407" y="11246"/>
                </a:cubicBezTo>
                <a:cubicBezTo>
                  <a:pt x="1791" y="11334"/>
                  <a:pt x="3077" y="11971"/>
                  <a:pt x="4470" y="11971"/>
                </a:cubicBezTo>
                <a:cubicBezTo>
                  <a:pt x="4496" y="11971"/>
                  <a:pt x="4523" y="11971"/>
                  <a:pt x="4550" y="11971"/>
                </a:cubicBezTo>
                <a:cubicBezTo>
                  <a:pt x="5554" y="11945"/>
                  <a:pt x="6735" y="11424"/>
                  <a:pt x="7053" y="10408"/>
                </a:cubicBezTo>
                <a:cubicBezTo>
                  <a:pt x="7434" y="9201"/>
                  <a:pt x="6723" y="7854"/>
                  <a:pt x="6291" y="6748"/>
                </a:cubicBezTo>
                <a:cubicBezTo>
                  <a:pt x="5694" y="5236"/>
                  <a:pt x="5516" y="3724"/>
                  <a:pt x="5910" y="2148"/>
                </a:cubicBezTo>
                <a:cubicBezTo>
                  <a:pt x="6100" y="1399"/>
                  <a:pt x="6380" y="687"/>
                  <a:pt x="6723"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30"/>
          <p:cNvGrpSpPr/>
          <p:nvPr/>
        </p:nvGrpSpPr>
        <p:grpSpPr>
          <a:xfrm>
            <a:off x="-3734" y="-152392"/>
            <a:ext cx="1988163" cy="1589952"/>
            <a:chOff x="-3734" y="-152392"/>
            <a:chExt cx="1988163" cy="1589952"/>
          </a:xfrm>
        </p:grpSpPr>
        <p:sp>
          <p:nvSpPr>
            <p:cNvPr id="967" name="Google Shape;967;p30"/>
            <p:cNvSpPr/>
            <p:nvPr/>
          </p:nvSpPr>
          <p:spPr>
            <a:xfrm>
              <a:off x="0" y="166573"/>
              <a:ext cx="1984429" cy="1270987"/>
            </a:xfrm>
            <a:custGeom>
              <a:avLst/>
              <a:gdLst/>
              <a:ahLst/>
              <a:cxnLst/>
              <a:rect l="l" t="t" r="r" b="b"/>
              <a:pathLst>
                <a:path w="17426" h="11161" extrusionOk="0">
                  <a:moveTo>
                    <a:pt x="8035" y="0"/>
                  </a:moveTo>
                  <a:cubicBezTo>
                    <a:pt x="7190" y="0"/>
                    <a:pt x="6344" y="52"/>
                    <a:pt x="5502" y="157"/>
                  </a:cubicBezTo>
                  <a:cubicBezTo>
                    <a:pt x="3562" y="402"/>
                    <a:pt x="1808" y="700"/>
                    <a:pt x="1" y="733"/>
                  </a:cubicBezTo>
                  <a:lnTo>
                    <a:pt x="1" y="3983"/>
                  </a:lnTo>
                  <a:cubicBezTo>
                    <a:pt x="1795" y="2884"/>
                    <a:pt x="4231" y="2474"/>
                    <a:pt x="6290" y="2163"/>
                  </a:cubicBezTo>
                  <a:cubicBezTo>
                    <a:pt x="7029" y="2049"/>
                    <a:pt x="7778" y="1981"/>
                    <a:pt x="8525" y="1981"/>
                  </a:cubicBezTo>
                  <a:cubicBezTo>
                    <a:pt x="9163" y="1981"/>
                    <a:pt x="9800" y="2030"/>
                    <a:pt x="10428" y="2143"/>
                  </a:cubicBezTo>
                  <a:cubicBezTo>
                    <a:pt x="11487" y="2328"/>
                    <a:pt x="13447" y="2792"/>
                    <a:pt x="13963" y="3719"/>
                  </a:cubicBezTo>
                  <a:cubicBezTo>
                    <a:pt x="14724" y="5096"/>
                    <a:pt x="13665" y="6870"/>
                    <a:pt x="12659" y="7889"/>
                  </a:cubicBezTo>
                  <a:cubicBezTo>
                    <a:pt x="11820" y="8741"/>
                    <a:pt x="9646" y="9632"/>
                    <a:pt x="8302" y="9632"/>
                  </a:cubicBezTo>
                  <a:cubicBezTo>
                    <a:pt x="8278" y="9632"/>
                    <a:pt x="8254" y="9631"/>
                    <a:pt x="8230" y="9631"/>
                  </a:cubicBezTo>
                  <a:cubicBezTo>
                    <a:pt x="7687" y="9617"/>
                    <a:pt x="6793" y="9339"/>
                    <a:pt x="6634" y="8823"/>
                  </a:cubicBezTo>
                  <a:cubicBezTo>
                    <a:pt x="6489" y="8346"/>
                    <a:pt x="6873" y="8048"/>
                    <a:pt x="7329" y="7830"/>
                  </a:cubicBezTo>
                  <a:cubicBezTo>
                    <a:pt x="7621" y="7691"/>
                    <a:pt x="7938" y="7578"/>
                    <a:pt x="8170" y="7479"/>
                  </a:cubicBezTo>
                  <a:cubicBezTo>
                    <a:pt x="9408" y="6916"/>
                    <a:pt x="9097" y="5480"/>
                    <a:pt x="7740" y="5235"/>
                  </a:cubicBezTo>
                  <a:cubicBezTo>
                    <a:pt x="7599" y="5209"/>
                    <a:pt x="7456" y="5198"/>
                    <a:pt x="7312" y="5198"/>
                  </a:cubicBezTo>
                  <a:cubicBezTo>
                    <a:pt x="7046" y="5198"/>
                    <a:pt x="6778" y="5236"/>
                    <a:pt x="6515" y="5288"/>
                  </a:cubicBezTo>
                  <a:cubicBezTo>
                    <a:pt x="4999" y="5592"/>
                    <a:pt x="3629" y="6400"/>
                    <a:pt x="2629" y="7578"/>
                  </a:cubicBezTo>
                  <a:cubicBezTo>
                    <a:pt x="2179" y="8115"/>
                    <a:pt x="1815" y="8796"/>
                    <a:pt x="2046" y="9432"/>
                  </a:cubicBezTo>
                  <a:cubicBezTo>
                    <a:pt x="2548" y="10800"/>
                    <a:pt x="4600" y="11161"/>
                    <a:pt x="6528" y="11161"/>
                  </a:cubicBezTo>
                  <a:cubicBezTo>
                    <a:pt x="7651" y="11161"/>
                    <a:pt x="8732" y="11039"/>
                    <a:pt x="9441" y="10922"/>
                  </a:cubicBezTo>
                  <a:cubicBezTo>
                    <a:pt x="13380" y="10279"/>
                    <a:pt x="16856" y="7936"/>
                    <a:pt x="17220" y="4281"/>
                  </a:cubicBezTo>
                  <a:cubicBezTo>
                    <a:pt x="17426" y="2249"/>
                    <a:pt x="15711" y="1382"/>
                    <a:pt x="13778" y="819"/>
                  </a:cubicBezTo>
                  <a:cubicBezTo>
                    <a:pt x="11910" y="275"/>
                    <a:pt x="9975" y="0"/>
                    <a:pt x="8035"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8" name="Google Shape;968;p30"/>
            <p:cNvGrpSpPr/>
            <p:nvPr/>
          </p:nvGrpSpPr>
          <p:grpSpPr>
            <a:xfrm>
              <a:off x="-3734" y="-152392"/>
              <a:ext cx="1171565" cy="1127731"/>
              <a:chOff x="429716" y="264008"/>
              <a:chExt cx="1171565" cy="1127731"/>
            </a:xfrm>
          </p:grpSpPr>
          <p:sp>
            <p:nvSpPr>
              <p:cNvPr id="969" name="Google Shape;969;p30"/>
              <p:cNvSpPr/>
              <p:nvPr/>
            </p:nvSpPr>
            <p:spPr>
              <a:xfrm rot="3184439">
                <a:off x="1068538" y="891973"/>
                <a:ext cx="133224" cy="134369"/>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rot="3184439">
                <a:off x="765324" y="431381"/>
                <a:ext cx="204287" cy="195536"/>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rot="3184439">
                <a:off x="749864" y="337625"/>
                <a:ext cx="514427" cy="661294"/>
              </a:xfrm>
              <a:custGeom>
                <a:avLst/>
                <a:gdLst/>
                <a:ahLst/>
                <a:cxnLst/>
                <a:rect l="l" t="t" r="r" b="b"/>
                <a:pathLst>
                  <a:path w="3120" h="4011" extrusionOk="0">
                    <a:moveTo>
                      <a:pt x="1854" y="0"/>
                    </a:moveTo>
                    <a:cubicBezTo>
                      <a:pt x="1615" y="0"/>
                      <a:pt x="1431" y="78"/>
                      <a:pt x="1431" y="78"/>
                    </a:cubicBezTo>
                    <a:cubicBezTo>
                      <a:pt x="1431" y="78"/>
                      <a:pt x="2040" y="687"/>
                      <a:pt x="1749" y="2044"/>
                    </a:cubicBezTo>
                    <a:cubicBezTo>
                      <a:pt x="1510" y="3150"/>
                      <a:pt x="1" y="4010"/>
                      <a:pt x="1" y="4010"/>
                    </a:cubicBezTo>
                    <a:cubicBezTo>
                      <a:pt x="2417" y="3447"/>
                      <a:pt x="3119" y="1819"/>
                      <a:pt x="2815" y="819"/>
                    </a:cubicBezTo>
                    <a:cubicBezTo>
                      <a:pt x="2609" y="144"/>
                      <a:pt x="2180" y="0"/>
                      <a:pt x="1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rot="3184439">
                <a:off x="455116" y="904465"/>
                <a:ext cx="545920" cy="336170"/>
              </a:xfrm>
              <a:custGeom>
                <a:avLst/>
                <a:gdLst/>
                <a:ahLst/>
                <a:cxnLst/>
                <a:rect l="l" t="t" r="r" b="b"/>
                <a:pathLst>
                  <a:path w="3311" h="2039" extrusionOk="0">
                    <a:moveTo>
                      <a:pt x="1316" y="0"/>
                    </a:moveTo>
                    <a:cubicBezTo>
                      <a:pt x="853" y="0"/>
                      <a:pt x="395" y="133"/>
                      <a:pt x="0" y="390"/>
                    </a:cubicBezTo>
                    <a:cubicBezTo>
                      <a:pt x="0" y="390"/>
                      <a:pt x="101" y="339"/>
                      <a:pt x="354" y="339"/>
                    </a:cubicBezTo>
                    <a:cubicBezTo>
                      <a:pt x="574" y="339"/>
                      <a:pt x="911" y="378"/>
                      <a:pt x="1397" y="523"/>
                    </a:cubicBezTo>
                    <a:cubicBezTo>
                      <a:pt x="2728" y="926"/>
                      <a:pt x="2867" y="2039"/>
                      <a:pt x="2867" y="2039"/>
                    </a:cubicBezTo>
                    <a:cubicBezTo>
                      <a:pt x="3311" y="1675"/>
                      <a:pt x="3211" y="410"/>
                      <a:pt x="1927" y="79"/>
                    </a:cubicBezTo>
                    <a:cubicBezTo>
                      <a:pt x="1726" y="26"/>
                      <a:pt x="1521" y="0"/>
                      <a:pt x="1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rot="3184439">
                <a:off x="597723" y="1093194"/>
                <a:ext cx="90684" cy="77984"/>
              </a:xfrm>
              <a:custGeom>
                <a:avLst/>
                <a:gdLst/>
                <a:ahLst/>
                <a:cxnLst/>
                <a:rect l="l" t="t" r="r" b="b"/>
                <a:pathLst>
                  <a:path w="550" h="473" extrusionOk="0">
                    <a:moveTo>
                      <a:pt x="312" y="1"/>
                    </a:moveTo>
                    <a:cubicBezTo>
                      <a:pt x="106" y="1"/>
                      <a:pt x="0" y="253"/>
                      <a:pt x="146" y="405"/>
                    </a:cubicBezTo>
                    <a:cubicBezTo>
                      <a:pt x="193" y="451"/>
                      <a:pt x="250" y="472"/>
                      <a:pt x="307" y="472"/>
                    </a:cubicBezTo>
                    <a:cubicBezTo>
                      <a:pt x="428" y="472"/>
                      <a:pt x="545" y="379"/>
                      <a:pt x="550" y="239"/>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rot="3184439">
                <a:off x="1484539" y="509686"/>
                <a:ext cx="97280" cy="97273"/>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rot="3184439">
                <a:off x="1323787" y="748054"/>
                <a:ext cx="90684" cy="77489"/>
              </a:xfrm>
              <a:custGeom>
                <a:avLst/>
                <a:gdLst/>
                <a:ahLst/>
                <a:cxnLst/>
                <a:rect l="l" t="t" r="r" b="b"/>
                <a:pathLst>
                  <a:path w="550" h="470" extrusionOk="0">
                    <a:moveTo>
                      <a:pt x="312" y="1"/>
                    </a:moveTo>
                    <a:cubicBezTo>
                      <a:pt x="106" y="1"/>
                      <a:pt x="0" y="252"/>
                      <a:pt x="146" y="398"/>
                    </a:cubicBezTo>
                    <a:cubicBezTo>
                      <a:pt x="196" y="448"/>
                      <a:pt x="256" y="470"/>
                      <a:pt x="315" y="470"/>
                    </a:cubicBezTo>
                    <a:cubicBezTo>
                      <a:pt x="436" y="470"/>
                      <a:pt x="550" y="375"/>
                      <a:pt x="550" y="233"/>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6" name="Google Shape;976;p30"/>
          <p:cNvSpPr/>
          <p:nvPr/>
        </p:nvSpPr>
        <p:spPr>
          <a:xfrm>
            <a:off x="7512952" y="221250"/>
            <a:ext cx="1628191" cy="1270988"/>
          </a:xfrm>
          <a:custGeom>
            <a:avLst/>
            <a:gdLst/>
            <a:ahLst/>
            <a:cxnLst/>
            <a:rect l="l" t="t" r="r" b="b"/>
            <a:pathLst>
              <a:path w="18002" h="14053" extrusionOk="0">
                <a:moveTo>
                  <a:pt x="12573" y="0"/>
                </a:moveTo>
                <a:cubicBezTo>
                  <a:pt x="10248" y="0"/>
                  <a:pt x="7918" y="431"/>
                  <a:pt x="6283" y="1126"/>
                </a:cubicBezTo>
                <a:cubicBezTo>
                  <a:pt x="2741" y="2635"/>
                  <a:pt x="0" y="5615"/>
                  <a:pt x="1212" y="8773"/>
                </a:cubicBezTo>
                <a:cubicBezTo>
                  <a:pt x="2443" y="11983"/>
                  <a:pt x="6296" y="13758"/>
                  <a:pt x="10507" y="14003"/>
                </a:cubicBezTo>
                <a:cubicBezTo>
                  <a:pt x="11076" y="14037"/>
                  <a:pt x="11641" y="14053"/>
                  <a:pt x="12204" y="14053"/>
                </a:cubicBezTo>
                <a:cubicBezTo>
                  <a:pt x="14165" y="14053"/>
                  <a:pt x="16093" y="13860"/>
                  <a:pt x="18001" y="13572"/>
                </a:cubicBezTo>
                <a:lnTo>
                  <a:pt x="18001" y="8170"/>
                </a:lnTo>
                <a:cubicBezTo>
                  <a:pt x="16326" y="8759"/>
                  <a:pt x="14651" y="9335"/>
                  <a:pt x="12811" y="9554"/>
                </a:cubicBezTo>
                <a:cubicBezTo>
                  <a:pt x="12120" y="9637"/>
                  <a:pt x="11271" y="9691"/>
                  <a:pt x="10419" y="9691"/>
                </a:cubicBezTo>
                <a:cubicBezTo>
                  <a:pt x="9516" y="9691"/>
                  <a:pt x="8611" y="9631"/>
                  <a:pt x="7885" y="9481"/>
                </a:cubicBezTo>
                <a:cubicBezTo>
                  <a:pt x="6819" y="9256"/>
                  <a:pt x="4807" y="7925"/>
                  <a:pt x="4654" y="7078"/>
                </a:cubicBezTo>
                <a:cubicBezTo>
                  <a:pt x="4337" y="5284"/>
                  <a:pt x="8004" y="3920"/>
                  <a:pt x="9719" y="3291"/>
                </a:cubicBezTo>
                <a:cubicBezTo>
                  <a:pt x="10835" y="2879"/>
                  <a:pt x="12223" y="2506"/>
                  <a:pt x="13546" y="2506"/>
                </a:cubicBezTo>
                <a:cubicBezTo>
                  <a:pt x="14200" y="2506"/>
                  <a:pt x="14838" y="2597"/>
                  <a:pt x="15419" y="2821"/>
                </a:cubicBezTo>
                <a:cubicBezTo>
                  <a:pt x="17134" y="3483"/>
                  <a:pt x="16154" y="4377"/>
                  <a:pt x="14737" y="4761"/>
                </a:cubicBezTo>
                <a:cubicBezTo>
                  <a:pt x="13797" y="5012"/>
                  <a:pt x="12281" y="5330"/>
                  <a:pt x="12347" y="6283"/>
                </a:cubicBezTo>
                <a:cubicBezTo>
                  <a:pt x="12412" y="7261"/>
                  <a:pt x="13987" y="7463"/>
                  <a:pt x="15056" y="7463"/>
                </a:cubicBezTo>
                <a:cubicBezTo>
                  <a:pt x="15188" y="7463"/>
                  <a:pt x="15313" y="7460"/>
                  <a:pt x="15426" y="7455"/>
                </a:cubicBezTo>
                <a:cubicBezTo>
                  <a:pt x="16207" y="7415"/>
                  <a:pt x="17141" y="7131"/>
                  <a:pt x="18001" y="6687"/>
                </a:cubicBezTo>
                <a:lnTo>
                  <a:pt x="18001" y="1007"/>
                </a:lnTo>
                <a:cubicBezTo>
                  <a:pt x="16470" y="303"/>
                  <a:pt x="14523" y="0"/>
                  <a:pt x="12573"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977;p30"/>
          <p:cNvGrpSpPr/>
          <p:nvPr/>
        </p:nvGrpSpPr>
        <p:grpSpPr>
          <a:xfrm>
            <a:off x="8056324" y="60125"/>
            <a:ext cx="1015213" cy="755843"/>
            <a:chOff x="7943473" y="60126"/>
            <a:chExt cx="1128265" cy="840013"/>
          </a:xfrm>
        </p:grpSpPr>
        <p:sp>
          <p:nvSpPr>
            <p:cNvPr id="978" name="Google Shape;978;p30"/>
            <p:cNvSpPr/>
            <p:nvPr/>
          </p:nvSpPr>
          <p:spPr>
            <a:xfrm>
              <a:off x="8314527" y="60126"/>
              <a:ext cx="232500" cy="221848"/>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8837613" y="463710"/>
              <a:ext cx="100424" cy="113179"/>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8091305" y="624126"/>
              <a:ext cx="133294" cy="113201"/>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8868914" y="120844"/>
              <a:ext cx="102417" cy="100413"/>
            </a:xfrm>
            <a:custGeom>
              <a:avLst/>
              <a:gdLst/>
              <a:ahLst/>
              <a:cxnLst/>
              <a:rect l="l" t="t" r="r" b="b"/>
              <a:pathLst>
                <a:path w="359" h="352" extrusionOk="0">
                  <a:moveTo>
                    <a:pt x="180" y="0"/>
                  </a:moveTo>
                  <a:cubicBezTo>
                    <a:pt x="80" y="0"/>
                    <a:pt x="1" y="80"/>
                    <a:pt x="1" y="173"/>
                  </a:cubicBezTo>
                  <a:cubicBezTo>
                    <a:pt x="1" y="272"/>
                    <a:pt x="80" y="351"/>
                    <a:pt x="180" y="351"/>
                  </a:cubicBezTo>
                  <a:cubicBezTo>
                    <a:pt x="279" y="351"/>
                    <a:pt x="358" y="272"/>
                    <a:pt x="358" y="173"/>
                  </a:cubicBezTo>
                  <a:cubicBezTo>
                    <a:pt x="358" y="80"/>
                    <a:pt x="279" y="0"/>
                    <a:pt x="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8971318" y="722578"/>
              <a:ext cx="100420" cy="100413"/>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rot="1486448">
              <a:off x="7971114" y="366734"/>
              <a:ext cx="972571" cy="345531"/>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984"/>
        <p:cNvGrpSpPr/>
        <p:nvPr/>
      </p:nvGrpSpPr>
      <p:grpSpPr>
        <a:xfrm>
          <a:off x="0" y="0"/>
          <a:ext cx="0" cy="0"/>
          <a:chOff x="0" y="0"/>
          <a:chExt cx="0" cy="0"/>
        </a:xfrm>
      </p:grpSpPr>
      <p:sp>
        <p:nvSpPr>
          <p:cNvPr id="985" name="Google Shape;985;p31"/>
          <p:cNvSpPr/>
          <p:nvPr/>
        </p:nvSpPr>
        <p:spPr>
          <a:xfrm rot="5400000" flipH="1">
            <a:off x="8533410" y="4532909"/>
            <a:ext cx="597315" cy="623870"/>
          </a:xfrm>
          <a:custGeom>
            <a:avLst/>
            <a:gdLst/>
            <a:ahLst/>
            <a:cxnLst/>
            <a:rect l="l" t="t" r="r" b="b"/>
            <a:pathLst>
              <a:path w="11044" h="11535" extrusionOk="0">
                <a:moveTo>
                  <a:pt x="1" y="0"/>
                </a:moveTo>
                <a:lnTo>
                  <a:pt x="1" y="10381"/>
                </a:lnTo>
                <a:cubicBezTo>
                  <a:pt x="1130" y="11159"/>
                  <a:pt x="2423" y="11535"/>
                  <a:pt x="3706" y="11535"/>
                </a:cubicBezTo>
                <a:cubicBezTo>
                  <a:pt x="5673" y="11535"/>
                  <a:pt x="7617" y="10652"/>
                  <a:pt x="8908" y="8984"/>
                </a:cubicBezTo>
                <a:cubicBezTo>
                  <a:pt x="11043" y="6226"/>
                  <a:pt x="10649" y="2287"/>
                  <a:pt x="8019"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1"/>
          <p:cNvSpPr/>
          <p:nvPr/>
        </p:nvSpPr>
        <p:spPr>
          <a:xfrm rot="-5400000">
            <a:off x="12485" y="4532909"/>
            <a:ext cx="597315" cy="623870"/>
          </a:xfrm>
          <a:custGeom>
            <a:avLst/>
            <a:gdLst/>
            <a:ahLst/>
            <a:cxnLst/>
            <a:rect l="l" t="t" r="r" b="b"/>
            <a:pathLst>
              <a:path w="11044" h="11535" extrusionOk="0">
                <a:moveTo>
                  <a:pt x="1" y="0"/>
                </a:moveTo>
                <a:lnTo>
                  <a:pt x="1" y="10381"/>
                </a:lnTo>
                <a:cubicBezTo>
                  <a:pt x="1130" y="11159"/>
                  <a:pt x="2423" y="11535"/>
                  <a:pt x="3706" y="11535"/>
                </a:cubicBezTo>
                <a:cubicBezTo>
                  <a:pt x="5673" y="11535"/>
                  <a:pt x="7617" y="10652"/>
                  <a:pt x="8908" y="8984"/>
                </a:cubicBezTo>
                <a:cubicBezTo>
                  <a:pt x="11043" y="6226"/>
                  <a:pt x="10649" y="2287"/>
                  <a:pt x="8019"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1"/>
          <p:cNvSpPr/>
          <p:nvPr/>
        </p:nvSpPr>
        <p:spPr>
          <a:xfrm rot="-8580077">
            <a:off x="7896115" y="3190336"/>
            <a:ext cx="889223" cy="1984130"/>
          </a:xfrm>
          <a:custGeom>
            <a:avLst/>
            <a:gdLst/>
            <a:ahLst/>
            <a:cxnLst/>
            <a:rect l="l" t="t" r="r" b="b"/>
            <a:pathLst>
              <a:path w="1444" h="3222" extrusionOk="0">
                <a:moveTo>
                  <a:pt x="643" y="1"/>
                </a:moveTo>
                <a:cubicBezTo>
                  <a:pt x="345" y="20"/>
                  <a:pt x="364" y="458"/>
                  <a:pt x="656" y="458"/>
                </a:cubicBezTo>
                <a:cubicBezTo>
                  <a:pt x="663" y="458"/>
                  <a:pt x="669" y="458"/>
                  <a:pt x="676" y="458"/>
                </a:cubicBezTo>
                <a:lnTo>
                  <a:pt x="702" y="458"/>
                </a:lnTo>
                <a:cubicBezTo>
                  <a:pt x="722" y="458"/>
                  <a:pt x="749" y="464"/>
                  <a:pt x="768" y="471"/>
                </a:cubicBezTo>
                <a:cubicBezTo>
                  <a:pt x="802" y="478"/>
                  <a:pt x="835" y="497"/>
                  <a:pt x="855" y="531"/>
                </a:cubicBezTo>
                <a:cubicBezTo>
                  <a:pt x="894" y="577"/>
                  <a:pt x="927" y="636"/>
                  <a:pt x="947" y="703"/>
                </a:cubicBezTo>
                <a:cubicBezTo>
                  <a:pt x="967" y="782"/>
                  <a:pt x="967" y="862"/>
                  <a:pt x="947" y="941"/>
                </a:cubicBezTo>
                <a:cubicBezTo>
                  <a:pt x="934" y="987"/>
                  <a:pt x="914" y="1034"/>
                  <a:pt x="894" y="1080"/>
                </a:cubicBezTo>
                <a:cubicBezTo>
                  <a:pt x="881" y="1107"/>
                  <a:pt x="868" y="1126"/>
                  <a:pt x="855" y="1153"/>
                </a:cubicBezTo>
                <a:cubicBezTo>
                  <a:pt x="841" y="1179"/>
                  <a:pt x="821" y="1199"/>
                  <a:pt x="808" y="1219"/>
                </a:cubicBezTo>
                <a:cubicBezTo>
                  <a:pt x="729" y="1312"/>
                  <a:pt x="643" y="1398"/>
                  <a:pt x="543" y="1477"/>
                </a:cubicBezTo>
                <a:cubicBezTo>
                  <a:pt x="431" y="1563"/>
                  <a:pt x="318" y="1663"/>
                  <a:pt x="212" y="1775"/>
                </a:cubicBezTo>
                <a:cubicBezTo>
                  <a:pt x="186" y="1802"/>
                  <a:pt x="166" y="1835"/>
                  <a:pt x="140" y="1868"/>
                </a:cubicBezTo>
                <a:lnTo>
                  <a:pt x="106" y="1921"/>
                </a:lnTo>
                <a:lnTo>
                  <a:pt x="80" y="1974"/>
                </a:lnTo>
                <a:cubicBezTo>
                  <a:pt x="60" y="2014"/>
                  <a:pt x="40" y="2053"/>
                  <a:pt x="34" y="2093"/>
                </a:cubicBezTo>
                <a:cubicBezTo>
                  <a:pt x="20" y="2133"/>
                  <a:pt x="7" y="2179"/>
                  <a:pt x="0" y="2225"/>
                </a:cubicBezTo>
                <a:lnTo>
                  <a:pt x="0" y="2278"/>
                </a:lnTo>
                <a:lnTo>
                  <a:pt x="0" y="2338"/>
                </a:lnTo>
                <a:cubicBezTo>
                  <a:pt x="7" y="2378"/>
                  <a:pt x="7" y="2417"/>
                  <a:pt x="20" y="2457"/>
                </a:cubicBezTo>
                <a:cubicBezTo>
                  <a:pt x="34" y="2530"/>
                  <a:pt x="60" y="2603"/>
                  <a:pt x="93" y="2669"/>
                </a:cubicBezTo>
                <a:cubicBezTo>
                  <a:pt x="159" y="2795"/>
                  <a:pt x="252" y="2907"/>
                  <a:pt x="365" y="2993"/>
                </a:cubicBezTo>
                <a:cubicBezTo>
                  <a:pt x="464" y="3066"/>
                  <a:pt x="570" y="3126"/>
                  <a:pt x="689" y="3165"/>
                </a:cubicBezTo>
                <a:cubicBezTo>
                  <a:pt x="788" y="3192"/>
                  <a:pt x="888" y="3212"/>
                  <a:pt x="987" y="3218"/>
                </a:cubicBezTo>
                <a:cubicBezTo>
                  <a:pt x="1010" y="3220"/>
                  <a:pt x="1033" y="3221"/>
                  <a:pt x="1057" y="3221"/>
                </a:cubicBezTo>
                <a:cubicBezTo>
                  <a:pt x="1113" y="3221"/>
                  <a:pt x="1169" y="3216"/>
                  <a:pt x="1225" y="3212"/>
                </a:cubicBezTo>
                <a:cubicBezTo>
                  <a:pt x="1272" y="3205"/>
                  <a:pt x="1325" y="3192"/>
                  <a:pt x="1371" y="3165"/>
                </a:cubicBezTo>
                <a:cubicBezTo>
                  <a:pt x="1391" y="3159"/>
                  <a:pt x="1404" y="3152"/>
                  <a:pt x="1424" y="3139"/>
                </a:cubicBezTo>
                <a:cubicBezTo>
                  <a:pt x="1444" y="3126"/>
                  <a:pt x="1444" y="3093"/>
                  <a:pt x="1424" y="3079"/>
                </a:cubicBezTo>
                <a:cubicBezTo>
                  <a:pt x="1419" y="3065"/>
                  <a:pt x="1403" y="3057"/>
                  <a:pt x="1387" y="3057"/>
                </a:cubicBezTo>
                <a:cubicBezTo>
                  <a:pt x="1381" y="3057"/>
                  <a:pt x="1376" y="3058"/>
                  <a:pt x="1371" y="3060"/>
                </a:cubicBezTo>
                <a:cubicBezTo>
                  <a:pt x="1358" y="3066"/>
                  <a:pt x="1344" y="3073"/>
                  <a:pt x="1331" y="3079"/>
                </a:cubicBezTo>
                <a:cubicBezTo>
                  <a:pt x="1285" y="3093"/>
                  <a:pt x="1245" y="3099"/>
                  <a:pt x="1199" y="3106"/>
                </a:cubicBezTo>
                <a:cubicBezTo>
                  <a:pt x="1133" y="3106"/>
                  <a:pt x="1060" y="3106"/>
                  <a:pt x="994" y="3093"/>
                </a:cubicBezTo>
                <a:cubicBezTo>
                  <a:pt x="947" y="3086"/>
                  <a:pt x="907" y="3079"/>
                  <a:pt x="861" y="3066"/>
                </a:cubicBezTo>
                <a:lnTo>
                  <a:pt x="795" y="3046"/>
                </a:lnTo>
                <a:lnTo>
                  <a:pt x="729" y="3020"/>
                </a:lnTo>
                <a:cubicBezTo>
                  <a:pt x="629" y="2980"/>
                  <a:pt x="543" y="2921"/>
                  <a:pt x="464" y="2854"/>
                </a:cubicBezTo>
                <a:cubicBezTo>
                  <a:pt x="378" y="2775"/>
                  <a:pt x="312" y="2682"/>
                  <a:pt x="265" y="2576"/>
                </a:cubicBezTo>
                <a:cubicBezTo>
                  <a:pt x="245" y="2523"/>
                  <a:pt x="232" y="2470"/>
                  <a:pt x="226" y="2411"/>
                </a:cubicBezTo>
                <a:cubicBezTo>
                  <a:pt x="226" y="2384"/>
                  <a:pt x="226" y="2358"/>
                  <a:pt x="226" y="2331"/>
                </a:cubicBezTo>
                <a:lnTo>
                  <a:pt x="239" y="2239"/>
                </a:lnTo>
                <a:cubicBezTo>
                  <a:pt x="245" y="2212"/>
                  <a:pt x="252" y="2192"/>
                  <a:pt x="259" y="2166"/>
                </a:cubicBezTo>
                <a:cubicBezTo>
                  <a:pt x="272" y="2139"/>
                  <a:pt x="285" y="2113"/>
                  <a:pt x="298" y="2093"/>
                </a:cubicBezTo>
                <a:lnTo>
                  <a:pt x="318" y="2053"/>
                </a:lnTo>
                <a:lnTo>
                  <a:pt x="351" y="2020"/>
                </a:lnTo>
                <a:cubicBezTo>
                  <a:pt x="365" y="2000"/>
                  <a:pt x="391" y="1974"/>
                  <a:pt x="411" y="1954"/>
                </a:cubicBezTo>
                <a:cubicBezTo>
                  <a:pt x="510" y="1868"/>
                  <a:pt x="616" y="1788"/>
                  <a:pt x="729" y="1716"/>
                </a:cubicBezTo>
                <a:cubicBezTo>
                  <a:pt x="855" y="1636"/>
                  <a:pt x="967" y="1537"/>
                  <a:pt x="1066" y="1431"/>
                </a:cubicBezTo>
                <a:cubicBezTo>
                  <a:pt x="1093" y="1404"/>
                  <a:pt x="1119" y="1371"/>
                  <a:pt x="1139" y="1338"/>
                </a:cubicBezTo>
                <a:cubicBezTo>
                  <a:pt x="1166" y="1312"/>
                  <a:pt x="1186" y="1279"/>
                  <a:pt x="1199" y="1246"/>
                </a:cubicBezTo>
                <a:cubicBezTo>
                  <a:pt x="1238" y="1186"/>
                  <a:pt x="1272" y="1120"/>
                  <a:pt x="1298" y="1047"/>
                </a:cubicBezTo>
                <a:cubicBezTo>
                  <a:pt x="1351" y="908"/>
                  <a:pt x="1364" y="762"/>
                  <a:pt x="1338" y="610"/>
                </a:cubicBezTo>
                <a:cubicBezTo>
                  <a:pt x="1338" y="597"/>
                  <a:pt x="1325" y="577"/>
                  <a:pt x="1325" y="564"/>
                </a:cubicBezTo>
                <a:lnTo>
                  <a:pt x="1325" y="550"/>
                </a:lnTo>
                <a:lnTo>
                  <a:pt x="1325" y="531"/>
                </a:lnTo>
                <a:lnTo>
                  <a:pt x="1318" y="517"/>
                </a:lnTo>
                <a:cubicBezTo>
                  <a:pt x="1311" y="484"/>
                  <a:pt x="1298" y="458"/>
                  <a:pt x="1285" y="425"/>
                </a:cubicBezTo>
                <a:cubicBezTo>
                  <a:pt x="1265" y="372"/>
                  <a:pt x="1232" y="319"/>
                  <a:pt x="1199" y="266"/>
                </a:cubicBezTo>
                <a:cubicBezTo>
                  <a:pt x="1093" y="107"/>
                  <a:pt x="921" y="14"/>
                  <a:pt x="729"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1"/>
          <p:cNvSpPr/>
          <p:nvPr/>
        </p:nvSpPr>
        <p:spPr>
          <a:xfrm flipH="1">
            <a:off x="107175" y="3691816"/>
            <a:ext cx="1212975" cy="1329474"/>
          </a:xfrm>
          <a:custGeom>
            <a:avLst/>
            <a:gdLst/>
            <a:ahLst/>
            <a:cxnLst/>
            <a:rect l="l" t="t" r="r" b="b"/>
            <a:pathLst>
              <a:path w="2020" h="2214" extrusionOk="0">
                <a:moveTo>
                  <a:pt x="1757" y="1"/>
                </a:moveTo>
                <a:cubicBezTo>
                  <a:pt x="1607" y="1"/>
                  <a:pt x="1457" y="144"/>
                  <a:pt x="1543" y="330"/>
                </a:cubicBezTo>
                <a:lnTo>
                  <a:pt x="1543" y="337"/>
                </a:lnTo>
                <a:lnTo>
                  <a:pt x="1550" y="350"/>
                </a:lnTo>
                <a:cubicBezTo>
                  <a:pt x="1556" y="370"/>
                  <a:pt x="1563" y="389"/>
                  <a:pt x="1563" y="409"/>
                </a:cubicBezTo>
                <a:cubicBezTo>
                  <a:pt x="1583" y="489"/>
                  <a:pt x="1583" y="568"/>
                  <a:pt x="1563" y="648"/>
                </a:cubicBezTo>
                <a:cubicBezTo>
                  <a:pt x="1556" y="701"/>
                  <a:pt x="1536" y="754"/>
                  <a:pt x="1517" y="800"/>
                </a:cubicBezTo>
                <a:cubicBezTo>
                  <a:pt x="1510" y="813"/>
                  <a:pt x="1503" y="826"/>
                  <a:pt x="1497" y="833"/>
                </a:cubicBezTo>
                <a:cubicBezTo>
                  <a:pt x="1490" y="840"/>
                  <a:pt x="1497" y="840"/>
                  <a:pt x="1477" y="853"/>
                </a:cubicBezTo>
                <a:lnTo>
                  <a:pt x="1464" y="866"/>
                </a:lnTo>
                <a:lnTo>
                  <a:pt x="1457" y="873"/>
                </a:lnTo>
                <a:cubicBezTo>
                  <a:pt x="1457" y="873"/>
                  <a:pt x="1470" y="864"/>
                  <a:pt x="1471" y="864"/>
                </a:cubicBezTo>
                <a:cubicBezTo>
                  <a:pt x="1472" y="864"/>
                  <a:pt x="1471" y="865"/>
                  <a:pt x="1470" y="866"/>
                </a:cubicBezTo>
                <a:lnTo>
                  <a:pt x="1444" y="879"/>
                </a:lnTo>
                <a:cubicBezTo>
                  <a:pt x="1430" y="893"/>
                  <a:pt x="1417" y="906"/>
                  <a:pt x="1397" y="919"/>
                </a:cubicBezTo>
                <a:cubicBezTo>
                  <a:pt x="1258" y="1012"/>
                  <a:pt x="1106" y="1091"/>
                  <a:pt x="954" y="1157"/>
                </a:cubicBezTo>
                <a:cubicBezTo>
                  <a:pt x="788" y="1230"/>
                  <a:pt x="616" y="1310"/>
                  <a:pt x="457" y="1389"/>
                </a:cubicBezTo>
                <a:cubicBezTo>
                  <a:pt x="418" y="1409"/>
                  <a:pt x="378" y="1436"/>
                  <a:pt x="345" y="1455"/>
                </a:cubicBezTo>
                <a:cubicBezTo>
                  <a:pt x="305" y="1475"/>
                  <a:pt x="272" y="1508"/>
                  <a:pt x="239" y="1535"/>
                </a:cubicBezTo>
                <a:cubicBezTo>
                  <a:pt x="179" y="1594"/>
                  <a:pt x="126" y="1654"/>
                  <a:pt x="86" y="1727"/>
                </a:cubicBezTo>
                <a:cubicBezTo>
                  <a:pt x="47" y="1786"/>
                  <a:pt x="20" y="1853"/>
                  <a:pt x="14" y="1919"/>
                </a:cubicBezTo>
                <a:cubicBezTo>
                  <a:pt x="0" y="1978"/>
                  <a:pt x="7" y="2031"/>
                  <a:pt x="27" y="2084"/>
                </a:cubicBezTo>
                <a:cubicBezTo>
                  <a:pt x="40" y="2117"/>
                  <a:pt x="60" y="2151"/>
                  <a:pt x="86" y="2177"/>
                </a:cubicBezTo>
                <a:cubicBezTo>
                  <a:pt x="100" y="2197"/>
                  <a:pt x="113" y="2203"/>
                  <a:pt x="113" y="2203"/>
                </a:cubicBezTo>
                <a:lnTo>
                  <a:pt x="120" y="2203"/>
                </a:lnTo>
                <a:cubicBezTo>
                  <a:pt x="126" y="2210"/>
                  <a:pt x="133" y="2213"/>
                  <a:pt x="139" y="2213"/>
                </a:cubicBezTo>
                <a:cubicBezTo>
                  <a:pt x="146" y="2213"/>
                  <a:pt x="153" y="2210"/>
                  <a:pt x="159" y="2203"/>
                </a:cubicBezTo>
                <a:cubicBezTo>
                  <a:pt x="173" y="2190"/>
                  <a:pt x="173" y="2170"/>
                  <a:pt x="159" y="2157"/>
                </a:cubicBezTo>
                <a:lnTo>
                  <a:pt x="139" y="2137"/>
                </a:lnTo>
                <a:cubicBezTo>
                  <a:pt x="126" y="2111"/>
                  <a:pt x="113" y="2091"/>
                  <a:pt x="106" y="2064"/>
                </a:cubicBezTo>
                <a:cubicBezTo>
                  <a:pt x="100" y="2025"/>
                  <a:pt x="100" y="1985"/>
                  <a:pt x="113" y="1945"/>
                </a:cubicBezTo>
                <a:cubicBezTo>
                  <a:pt x="133" y="1892"/>
                  <a:pt x="159" y="1846"/>
                  <a:pt x="192" y="1800"/>
                </a:cubicBezTo>
                <a:cubicBezTo>
                  <a:pt x="232" y="1747"/>
                  <a:pt x="278" y="1700"/>
                  <a:pt x="338" y="1667"/>
                </a:cubicBezTo>
                <a:cubicBezTo>
                  <a:pt x="365" y="1641"/>
                  <a:pt x="398" y="1627"/>
                  <a:pt x="431" y="1614"/>
                </a:cubicBezTo>
                <a:cubicBezTo>
                  <a:pt x="464" y="1594"/>
                  <a:pt x="504" y="1581"/>
                  <a:pt x="543" y="1568"/>
                </a:cubicBezTo>
                <a:cubicBezTo>
                  <a:pt x="696" y="1508"/>
                  <a:pt x="868" y="1462"/>
                  <a:pt x="1046" y="1409"/>
                </a:cubicBezTo>
                <a:cubicBezTo>
                  <a:pt x="1225" y="1356"/>
                  <a:pt x="1404" y="1290"/>
                  <a:pt x="1569" y="1204"/>
                </a:cubicBezTo>
                <a:cubicBezTo>
                  <a:pt x="1596" y="1197"/>
                  <a:pt x="1616" y="1184"/>
                  <a:pt x="1636" y="1171"/>
                </a:cubicBezTo>
                <a:lnTo>
                  <a:pt x="1662" y="1157"/>
                </a:lnTo>
                <a:lnTo>
                  <a:pt x="1702" y="1131"/>
                </a:lnTo>
                <a:cubicBezTo>
                  <a:pt x="1722" y="1111"/>
                  <a:pt x="1748" y="1091"/>
                  <a:pt x="1768" y="1071"/>
                </a:cubicBezTo>
                <a:cubicBezTo>
                  <a:pt x="1788" y="1052"/>
                  <a:pt x="1808" y="1032"/>
                  <a:pt x="1821" y="1012"/>
                </a:cubicBezTo>
                <a:cubicBezTo>
                  <a:pt x="1881" y="932"/>
                  <a:pt x="1920" y="853"/>
                  <a:pt x="1953" y="760"/>
                </a:cubicBezTo>
                <a:cubicBezTo>
                  <a:pt x="2000" y="628"/>
                  <a:pt x="2020" y="489"/>
                  <a:pt x="2006" y="350"/>
                </a:cubicBezTo>
                <a:cubicBezTo>
                  <a:pt x="2006" y="303"/>
                  <a:pt x="2000" y="264"/>
                  <a:pt x="1987" y="224"/>
                </a:cubicBezTo>
                <a:lnTo>
                  <a:pt x="1973" y="178"/>
                </a:lnTo>
                <a:cubicBezTo>
                  <a:pt x="1973" y="164"/>
                  <a:pt x="1967" y="151"/>
                  <a:pt x="1960" y="138"/>
                </a:cubicBezTo>
                <a:cubicBezTo>
                  <a:pt x="1916" y="41"/>
                  <a:pt x="1837" y="1"/>
                  <a:pt x="1757"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1"/>
          <p:cNvGrpSpPr/>
          <p:nvPr/>
        </p:nvGrpSpPr>
        <p:grpSpPr>
          <a:xfrm rot="10800000">
            <a:off x="8363583" y="4479451"/>
            <a:ext cx="685854" cy="547501"/>
            <a:chOff x="95000" y="99350"/>
            <a:chExt cx="685854" cy="547501"/>
          </a:xfrm>
        </p:grpSpPr>
        <p:sp>
          <p:nvSpPr>
            <p:cNvPr id="990" name="Google Shape;990;p31"/>
            <p:cNvSpPr/>
            <p:nvPr/>
          </p:nvSpPr>
          <p:spPr>
            <a:xfrm>
              <a:off x="376978" y="367831"/>
              <a:ext cx="88310" cy="86450"/>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176946" y="594981"/>
              <a:ext cx="61711" cy="51870"/>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729517" y="126243"/>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95000" y="339009"/>
              <a:ext cx="143639" cy="144106"/>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238657" y="173917"/>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rot="-959473">
              <a:off x="485434" y="116751"/>
              <a:ext cx="187599" cy="436252"/>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31"/>
          <p:cNvGrpSpPr/>
          <p:nvPr/>
        </p:nvGrpSpPr>
        <p:grpSpPr>
          <a:xfrm rot="10800000">
            <a:off x="41610" y="4465408"/>
            <a:ext cx="539069" cy="589394"/>
            <a:chOff x="8563759" y="71500"/>
            <a:chExt cx="539069" cy="589394"/>
          </a:xfrm>
        </p:grpSpPr>
        <p:sp>
          <p:nvSpPr>
            <p:cNvPr id="997" name="Google Shape;997;p31"/>
            <p:cNvSpPr/>
            <p:nvPr/>
          </p:nvSpPr>
          <p:spPr>
            <a:xfrm>
              <a:off x="8577397" y="403538"/>
              <a:ext cx="100052" cy="97945"/>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970929" y="510117"/>
              <a:ext cx="69916" cy="58767"/>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8976812" y="129826"/>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8563759" y="106365"/>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rot="-1624255" flipH="1">
              <a:off x="8658015" y="323169"/>
              <a:ext cx="408715" cy="258700"/>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rot="3184216">
              <a:off x="8686009" y="98352"/>
              <a:ext cx="128728" cy="123218"/>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31"/>
          <p:cNvSpPr/>
          <p:nvPr/>
        </p:nvSpPr>
        <p:spPr>
          <a:xfrm rot="5619860">
            <a:off x="75773" y="50098"/>
            <a:ext cx="798607" cy="978809"/>
          </a:xfrm>
          <a:custGeom>
            <a:avLst/>
            <a:gdLst/>
            <a:ahLst/>
            <a:cxnLst/>
            <a:rect l="l" t="t" r="r" b="b"/>
            <a:pathLst>
              <a:path w="20643" h="25301" extrusionOk="0">
                <a:moveTo>
                  <a:pt x="5905" y="1"/>
                </a:moveTo>
                <a:cubicBezTo>
                  <a:pt x="3394" y="1"/>
                  <a:pt x="1046" y="1031"/>
                  <a:pt x="787" y="3827"/>
                </a:cubicBezTo>
                <a:cubicBezTo>
                  <a:pt x="0" y="8841"/>
                  <a:pt x="8230" y="7199"/>
                  <a:pt x="10928" y="9043"/>
                </a:cubicBezTo>
                <a:cubicBezTo>
                  <a:pt x="17539" y="13271"/>
                  <a:pt x="8185" y="19679"/>
                  <a:pt x="5442" y="25300"/>
                </a:cubicBezTo>
                <a:lnTo>
                  <a:pt x="20642" y="24311"/>
                </a:lnTo>
                <a:cubicBezTo>
                  <a:pt x="17697" y="21253"/>
                  <a:pt x="16033" y="17408"/>
                  <a:pt x="16527" y="12708"/>
                </a:cubicBezTo>
                <a:cubicBezTo>
                  <a:pt x="16370" y="11652"/>
                  <a:pt x="16190" y="10640"/>
                  <a:pt x="15965" y="9628"/>
                </a:cubicBezTo>
                <a:cubicBezTo>
                  <a:pt x="15088" y="5648"/>
                  <a:pt x="13469" y="2140"/>
                  <a:pt x="8815" y="431"/>
                </a:cubicBezTo>
                <a:cubicBezTo>
                  <a:pt x="7897" y="159"/>
                  <a:pt x="6888" y="1"/>
                  <a:pt x="5905"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rot="-5619860" flipH="1">
            <a:off x="8267898" y="50098"/>
            <a:ext cx="798607" cy="978809"/>
          </a:xfrm>
          <a:custGeom>
            <a:avLst/>
            <a:gdLst/>
            <a:ahLst/>
            <a:cxnLst/>
            <a:rect l="l" t="t" r="r" b="b"/>
            <a:pathLst>
              <a:path w="20643" h="25301" extrusionOk="0">
                <a:moveTo>
                  <a:pt x="5905" y="1"/>
                </a:moveTo>
                <a:cubicBezTo>
                  <a:pt x="3394" y="1"/>
                  <a:pt x="1046" y="1031"/>
                  <a:pt x="787" y="3827"/>
                </a:cubicBezTo>
                <a:cubicBezTo>
                  <a:pt x="0" y="8841"/>
                  <a:pt x="8230" y="7199"/>
                  <a:pt x="10928" y="9043"/>
                </a:cubicBezTo>
                <a:cubicBezTo>
                  <a:pt x="17539" y="13271"/>
                  <a:pt x="8185" y="19679"/>
                  <a:pt x="5442" y="25300"/>
                </a:cubicBezTo>
                <a:lnTo>
                  <a:pt x="20642" y="24311"/>
                </a:lnTo>
                <a:cubicBezTo>
                  <a:pt x="17697" y="21253"/>
                  <a:pt x="16033" y="17408"/>
                  <a:pt x="16527" y="12708"/>
                </a:cubicBezTo>
                <a:cubicBezTo>
                  <a:pt x="16370" y="11652"/>
                  <a:pt x="16190" y="10640"/>
                  <a:pt x="15965" y="9628"/>
                </a:cubicBezTo>
                <a:cubicBezTo>
                  <a:pt x="15088" y="5648"/>
                  <a:pt x="13469" y="2140"/>
                  <a:pt x="8815" y="431"/>
                </a:cubicBezTo>
                <a:cubicBezTo>
                  <a:pt x="7897" y="159"/>
                  <a:pt x="6888" y="1"/>
                  <a:pt x="5905"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rot="-7869050">
            <a:off x="8507081" y="288410"/>
            <a:ext cx="114162" cy="109292"/>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rot="-6347976">
            <a:off x="8933415" y="125524"/>
            <a:ext cx="132422" cy="126785"/>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rot="8511110" flipH="1">
            <a:off x="22737" y="398409"/>
            <a:ext cx="297709" cy="355118"/>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rot="9625110">
            <a:off x="375159" y="1324"/>
            <a:ext cx="376587" cy="235759"/>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rot="-8252618">
            <a:off x="8374174" y="6630"/>
            <a:ext cx="332628" cy="364573"/>
          </a:xfrm>
          <a:custGeom>
            <a:avLst/>
            <a:gdLst/>
            <a:ahLst/>
            <a:cxnLst/>
            <a:rect l="l" t="t" r="r" b="b"/>
            <a:pathLst>
              <a:path w="2020" h="2214" extrusionOk="0">
                <a:moveTo>
                  <a:pt x="1757" y="1"/>
                </a:moveTo>
                <a:cubicBezTo>
                  <a:pt x="1607" y="1"/>
                  <a:pt x="1457" y="144"/>
                  <a:pt x="1543" y="330"/>
                </a:cubicBezTo>
                <a:lnTo>
                  <a:pt x="1543" y="337"/>
                </a:lnTo>
                <a:lnTo>
                  <a:pt x="1550" y="350"/>
                </a:lnTo>
                <a:cubicBezTo>
                  <a:pt x="1556" y="370"/>
                  <a:pt x="1563" y="389"/>
                  <a:pt x="1563" y="409"/>
                </a:cubicBezTo>
                <a:cubicBezTo>
                  <a:pt x="1583" y="489"/>
                  <a:pt x="1583" y="568"/>
                  <a:pt x="1563" y="648"/>
                </a:cubicBezTo>
                <a:cubicBezTo>
                  <a:pt x="1556" y="701"/>
                  <a:pt x="1536" y="754"/>
                  <a:pt x="1517" y="800"/>
                </a:cubicBezTo>
                <a:cubicBezTo>
                  <a:pt x="1510" y="813"/>
                  <a:pt x="1503" y="826"/>
                  <a:pt x="1497" y="833"/>
                </a:cubicBezTo>
                <a:cubicBezTo>
                  <a:pt x="1490" y="840"/>
                  <a:pt x="1497" y="840"/>
                  <a:pt x="1477" y="853"/>
                </a:cubicBezTo>
                <a:lnTo>
                  <a:pt x="1464" y="866"/>
                </a:lnTo>
                <a:lnTo>
                  <a:pt x="1457" y="873"/>
                </a:lnTo>
                <a:cubicBezTo>
                  <a:pt x="1457" y="873"/>
                  <a:pt x="1470" y="864"/>
                  <a:pt x="1471" y="864"/>
                </a:cubicBezTo>
                <a:cubicBezTo>
                  <a:pt x="1472" y="864"/>
                  <a:pt x="1471" y="865"/>
                  <a:pt x="1470" y="866"/>
                </a:cubicBezTo>
                <a:lnTo>
                  <a:pt x="1444" y="879"/>
                </a:lnTo>
                <a:cubicBezTo>
                  <a:pt x="1430" y="893"/>
                  <a:pt x="1417" y="906"/>
                  <a:pt x="1397" y="919"/>
                </a:cubicBezTo>
                <a:cubicBezTo>
                  <a:pt x="1258" y="1012"/>
                  <a:pt x="1106" y="1091"/>
                  <a:pt x="954" y="1157"/>
                </a:cubicBezTo>
                <a:cubicBezTo>
                  <a:pt x="788" y="1230"/>
                  <a:pt x="616" y="1310"/>
                  <a:pt x="457" y="1389"/>
                </a:cubicBezTo>
                <a:cubicBezTo>
                  <a:pt x="418" y="1409"/>
                  <a:pt x="378" y="1436"/>
                  <a:pt x="345" y="1455"/>
                </a:cubicBezTo>
                <a:cubicBezTo>
                  <a:pt x="305" y="1475"/>
                  <a:pt x="272" y="1508"/>
                  <a:pt x="239" y="1535"/>
                </a:cubicBezTo>
                <a:cubicBezTo>
                  <a:pt x="179" y="1594"/>
                  <a:pt x="126" y="1654"/>
                  <a:pt x="86" y="1727"/>
                </a:cubicBezTo>
                <a:cubicBezTo>
                  <a:pt x="47" y="1786"/>
                  <a:pt x="20" y="1853"/>
                  <a:pt x="14" y="1919"/>
                </a:cubicBezTo>
                <a:cubicBezTo>
                  <a:pt x="0" y="1978"/>
                  <a:pt x="7" y="2031"/>
                  <a:pt x="27" y="2084"/>
                </a:cubicBezTo>
                <a:cubicBezTo>
                  <a:pt x="40" y="2117"/>
                  <a:pt x="60" y="2151"/>
                  <a:pt x="86" y="2177"/>
                </a:cubicBezTo>
                <a:cubicBezTo>
                  <a:pt x="100" y="2197"/>
                  <a:pt x="113" y="2203"/>
                  <a:pt x="113" y="2203"/>
                </a:cubicBezTo>
                <a:lnTo>
                  <a:pt x="120" y="2203"/>
                </a:lnTo>
                <a:cubicBezTo>
                  <a:pt x="126" y="2210"/>
                  <a:pt x="133" y="2213"/>
                  <a:pt x="139" y="2213"/>
                </a:cubicBezTo>
                <a:cubicBezTo>
                  <a:pt x="146" y="2213"/>
                  <a:pt x="153" y="2210"/>
                  <a:pt x="159" y="2203"/>
                </a:cubicBezTo>
                <a:cubicBezTo>
                  <a:pt x="173" y="2190"/>
                  <a:pt x="173" y="2170"/>
                  <a:pt x="159" y="2157"/>
                </a:cubicBezTo>
                <a:lnTo>
                  <a:pt x="139" y="2137"/>
                </a:lnTo>
                <a:cubicBezTo>
                  <a:pt x="126" y="2111"/>
                  <a:pt x="113" y="2091"/>
                  <a:pt x="106" y="2064"/>
                </a:cubicBezTo>
                <a:cubicBezTo>
                  <a:pt x="100" y="2025"/>
                  <a:pt x="100" y="1985"/>
                  <a:pt x="113" y="1945"/>
                </a:cubicBezTo>
                <a:cubicBezTo>
                  <a:pt x="133" y="1892"/>
                  <a:pt x="159" y="1846"/>
                  <a:pt x="192" y="1800"/>
                </a:cubicBezTo>
                <a:cubicBezTo>
                  <a:pt x="232" y="1747"/>
                  <a:pt x="278" y="1700"/>
                  <a:pt x="338" y="1667"/>
                </a:cubicBezTo>
                <a:cubicBezTo>
                  <a:pt x="365" y="1641"/>
                  <a:pt x="398" y="1627"/>
                  <a:pt x="431" y="1614"/>
                </a:cubicBezTo>
                <a:cubicBezTo>
                  <a:pt x="464" y="1594"/>
                  <a:pt x="504" y="1581"/>
                  <a:pt x="543" y="1568"/>
                </a:cubicBezTo>
                <a:cubicBezTo>
                  <a:pt x="696" y="1508"/>
                  <a:pt x="868" y="1462"/>
                  <a:pt x="1046" y="1409"/>
                </a:cubicBezTo>
                <a:cubicBezTo>
                  <a:pt x="1225" y="1356"/>
                  <a:pt x="1404" y="1290"/>
                  <a:pt x="1569" y="1204"/>
                </a:cubicBezTo>
                <a:cubicBezTo>
                  <a:pt x="1596" y="1197"/>
                  <a:pt x="1616" y="1184"/>
                  <a:pt x="1636" y="1171"/>
                </a:cubicBezTo>
                <a:lnTo>
                  <a:pt x="1662" y="1157"/>
                </a:lnTo>
                <a:lnTo>
                  <a:pt x="1702" y="1131"/>
                </a:lnTo>
                <a:cubicBezTo>
                  <a:pt x="1722" y="1111"/>
                  <a:pt x="1748" y="1091"/>
                  <a:pt x="1768" y="1071"/>
                </a:cubicBezTo>
                <a:cubicBezTo>
                  <a:pt x="1788" y="1052"/>
                  <a:pt x="1808" y="1032"/>
                  <a:pt x="1821" y="1012"/>
                </a:cubicBezTo>
                <a:cubicBezTo>
                  <a:pt x="1881" y="932"/>
                  <a:pt x="1920" y="853"/>
                  <a:pt x="1953" y="760"/>
                </a:cubicBezTo>
                <a:cubicBezTo>
                  <a:pt x="2000" y="628"/>
                  <a:pt x="2020" y="489"/>
                  <a:pt x="2006" y="350"/>
                </a:cubicBezTo>
                <a:cubicBezTo>
                  <a:pt x="2006" y="303"/>
                  <a:pt x="2000" y="264"/>
                  <a:pt x="1987" y="224"/>
                </a:cubicBezTo>
                <a:lnTo>
                  <a:pt x="1973" y="178"/>
                </a:lnTo>
                <a:cubicBezTo>
                  <a:pt x="1973" y="164"/>
                  <a:pt x="1967" y="151"/>
                  <a:pt x="1960" y="138"/>
                </a:cubicBezTo>
                <a:cubicBezTo>
                  <a:pt x="1916" y="41"/>
                  <a:pt x="1837"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rot="-7025507">
            <a:off x="8608853" y="163828"/>
            <a:ext cx="347943" cy="358479"/>
          </a:xfrm>
          <a:custGeom>
            <a:avLst/>
            <a:gdLst/>
            <a:ahLst/>
            <a:cxnLst/>
            <a:rect l="l" t="t" r="r" b="b"/>
            <a:pathLst>
              <a:path w="2113" h="2177" extrusionOk="0">
                <a:moveTo>
                  <a:pt x="414" y="0"/>
                </a:moveTo>
                <a:cubicBezTo>
                  <a:pt x="294" y="0"/>
                  <a:pt x="172" y="83"/>
                  <a:pt x="179" y="241"/>
                </a:cubicBezTo>
                <a:lnTo>
                  <a:pt x="179" y="254"/>
                </a:lnTo>
                <a:lnTo>
                  <a:pt x="179" y="274"/>
                </a:lnTo>
                <a:cubicBezTo>
                  <a:pt x="179" y="294"/>
                  <a:pt x="179" y="314"/>
                  <a:pt x="173" y="334"/>
                </a:cubicBezTo>
                <a:cubicBezTo>
                  <a:pt x="166" y="380"/>
                  <a:pt x="153" y="420"/>
                  <a:pt x="139" y="460"/>
                </a:cubicBezTo>
                <a:lnTo>
                  <a:pt x="67" y="658"/>
                </a:lnTo>
                <a:cubicBezTo>
                  <a:pt x="47" y="698"/>
                  <a:pt x="34" y="744"/>
                  <a:pt x="20" y="797"/>
                </a:cubicBezTo>
                <a:cubicBezTo>
                  <a:pt x="14" y="850"/>
                  <a:pt x="7" y="903"/>
                  <a:pt x="0" y="956"/>
                </a:cubicBezTo>
                <a:lnTo>
                  <a:pt x="0" y="1003"/>
                </a:lnTo>
                <a:lnTo>
                  <a:pt x="0" y="1042"/>
                </a:lnTo>
                <a:cubicBezTo>
                  <a:pt x="7" y="1075"/>
                  <a:pt x="7" y="1102"/>
                  <a:pt x="7" y="1128"/>
                </a:cubicBezTo>
                <a:cubicBezTo>
                  <a:pt x="20" y="1181"/>
                  <a:pt x="27" y="1241"/>
                  <a:pt x="40" y="1294"/>
                </a:cubicBezTo>
                <a:cubicBezTo>
                  <a:pt x="73" y="1400"/>
                  <a:pt x="113" y="1506"/>
                  <a:pt x="173" y="1605"/>
                </a:cubicBezTo>
                <a:cubicBezTo>
                  <a:pt x="232" y="1711"/>
                  <a:pt x="305" y="1804"/>
                  <a:pt x="391" y="1883"/>
                </a:cubicBezTo>
                <a:cubicBezTo>
                  <a:pt x="411" y="1903"/>
                  <a:pt x="431" y="1923"/>
                  <a:pt x="457" y="1936"/>
                </a:cubicBezTo>
                <a:cubicBezTo>
                  <a:pt x="484" y="1963"/>
                  <a:pt x="504" y="1969"/>
                  <a:pt x="530" y="1989"/>
                </a:cubicBezTo>
                <a:cubicBezTo>
                  <a:pt x="576" y="2022"/>
                  <a:pt x="629" y="2049"/>
                  <a:pt x="682" y="2068"/>
                </a:cubicBezTo>
                <a:cubicBezTo>
                  <a:pt x="782" y="2115"/>
                  <a:pt x="888" y="2141"/>
                  <a:pt x="994" y="2161"/>
                </a:cubicBezTo>
                <a:cubicBezTo>
                  <a:pt x="1092" y="2172"/>
                  <a:pt x="1192" y="2177"/>
                  <a:pt x="1294" y="2177"/>
                </a:cubicBezTo>
                <a:cubicBezTo>
                  <a:pt x="1376" y="2177"/>
                  <a:pt x="1460" y="2174"/>
                  <a:pt x="1543" y="2168"/>
                </a:cubicBezTo>
                <a:cubicBezTo>
                  <a:pt x="1616" y="2161"/>
                  <a:pt x="1689" y="2154"/>
                  <a:pt x="1748" y="2154"/>
                </a:cubicBezTo>
                <a:cubicBezTo>
                  <a:pt x="1775" y="2151"/>
                  <a:pt x="1800" y="2150"/>
                  <a:pt x="1824" y="2150"/>
                </a:cubicBezTo>
                <a:cubicBezTo>
                  <a:pt x="1849" y="2150"/>
                  <a:pt x="1874" y="2151"/>
                  <a:pt x="1901" y="2154"/>
                </a:cubicBezTo>
                <a:cubicBezTo>
                  <a:pt x="1934" y="2154"/>
                  <a:pt x="1973" y="2168"/>
                  <a:pt x="2006" y="2168"/>
                </a:cubicBezTo>
                <a:cubicBezTo>
                  <a:pt x="2011" y="2170"/>
                  <a:pt x="2016" y="2171"/>
                  <a:pt x="2021" y="2171"/>
                </a:cubicBezTo>
                <a:cubicBezTo>
                  <a:pt x="2032" y="2171"/>
                  <a:pt x="2044" y="2168"/>
                  <a:pt x="2053" y="2168"/>
                </a:cubicBezTo>
                <a:lnTo>
                  <a:pt x="2066" y="2168"/>
                </a:lnTo>
                <a:cubicBezTo>
                  <a:pt x="2093" y="2154"/>
                  <a:pt x="2112" y="2121"/>
                  <a:pt x="2099" y="2095"/>
                </a:cubicBezTo>
                <a:cubicBezTo>
                  <a:pt x="2089" y="2076"/>
                  <a:pt x="2073" y="2063"/>
                  <a:pt x="2054" y="2063"/>
                </a:cubicBezTo>
                <a:cubicBezTo>
                  <a:pt x="2047" y="2063"/>
                  <a:pt x="2040" y="2065"/>
                  <a:pt x="2033" y="2068"/>
                </a:cubicBezTo>
                <a:lnTo>
                  <a:pt x="2020" y="2068"/>
                </a:lnTo>
                <a:cubicBezTo>
                  <a:pt x="2006" y="2068"/>
                  <a:pt x="1980" y="2055"/>
                  <a:pt x="1920" y="2042"/>
                </a:cubicBezTo>
                <a:cubicBezTo>
                  <a:pt x="1867" y="2029"/>
                  <a:pt x="1814" y="2022"/>
                  <a:pt x="1755" y="2015"/>
                </a:cubicBezTo>
                <a:cubicBezTo>
                  <a:pt x="1695" y="2009"/>
                  <a:pt x="1622" y="2009"/>
                  <a:pt x="1543" y="2009"/>
                </a:cubicBezTo>
                <a:cubicBezTo>
                  <a:pt x="1378" y="2002"/>
                  <a:pt x="1212" y="1982"/>
                  <a:pt x="1046" y="1943"/>
                </a:cubicBezTo>
                <a:cubicBezTo>
                  <a:pt x="960" y="1923"/>
                  <a:pt x="881" y="1890"/>
                  <a:pt x="802" y="1843"/>
                </a:cubicBezTo>
                <a:cubicBezTo>
                  <a:pt x="762" y="1823"/>
                  <a:pt x="722" y="1797"/>
                  <a:pt x="689" y="1771"/>
                </a:cubicBezTo>
                <a:cubicBezTo>
                  <a:pt x="676" y="1757"/>
                  <a:pt x="649" y="1737"/>
                  <a:pt x="643" y="1731"/>
                </a:cubicBezTo>
                <a:cubicBezTo>
                  <a:pt x="623" y="1711"/>
                  <a:pt x="610" y="1698"/>
                  <a:pt x="590" y="1678"/>
                </a:cubicBezTo>
                <a:cubicBezTo>
                  <a:pt x="537" y="1612"/>
                  <a:pt x="490" y="1539"/>
                  <a:pt x="464" y="1459"/>
                </a:cubicBezTo>
                <a:cubicBezTo>
                  <a:pt x="424" y="1380"/>
                  <a:pt x="404" y="1294"/>
                  <a:pt x="391" y="1214"/>
                </a:cubicBezTo>
                <a:cubicBezTo>
                  <a:pt x="384" y="1175"/>
                  <a:pt x="378" y="1135"/>
                  <a:pt x="378" y="1095"/>
                </a:cubicBezTo>
                <a:lnTo>
                  <a:pt x="378" y="1036"/>
                </a:lnTo>
                <a:lnTo>
                  <a:pt x="378" y="1009"/>
                </a:lnTo>
                <a:lnTo>
                  <a:pt x="378" y="996"/>
                </a:lnTo>
                <a:lnTo>
                  <a:pt x="378" y="989"/>
                </a:lnTo>
                <a:cubicBezTo>
                  <a:pt x="384" y="963"/>
                  <a:pt x="391" y="930"/>
                  <a:pt x="404" y="903"/>
                </a:cubicBezTo>
                <a:cubicBezTo>
                  <a:pt x="411" y="870"/>
                  <a:pt x="424" y="844"/>
                  <a:pt x="444" y="811"/>
                </a:cubicBezTo>
                <a:lnTo>
                  <a:pt x="537" y="625"/>
                </a:lnTo>
                <a:cubicBezTo>
                  <a:pt x="563" y="566"/>
                  <a:pt x="590" y="506"/>
                  <a:pt x="610" y="446"/>
                </a:cubicBezTo>
                <a:cubicBezTo>
                  <a:pt x="623" y="400"/>
                  <a:pt x="629" y="354"/>
                  <a:pt x="636" y="307"/>
                </a:cubicBezTo>
                <a:cubicBezTo>
                  <a:pt x="643" y="268"/>
                  <a:pt x="643" y="261"/>
                  <a:pt x="643" y="248"/>
                </a:cubicBezTo>
                <a:lnTo>
                  <a:pt x="643" y="221"/>
                </a:lnTo>
                <a:cubicBezTo>
                  <a:pt x="636" y="72"/>
                  <a:pt x="526" y="0"/>
                  <a:pt x="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rot="-7025515">
            <a:off x="8512951" y="492486"/>
            <a:ext cx="102421" cy="88320"/>
          </a:xfrm>
          <a:custGeom>
            <a:avLst/>
            <a:gdLst/>
            <a:ahLst/>
            <a:cxnLst/>
            <a:rect l="l" t="t" r="r" b="b"/>
            <a:pathLst>
              <a:path w="385" h="332" extrusionOk="0">
                <a:moveTo>
                  <a:pt x="219" y="1"/>
                </a:moveTo>
                <a:cubicBezTo>
                  <a:pt x="73" y="1"/>
                  <a:pt x="1" y="180"/>
                  <a:pt x="100" y="286"/>
                </a:cubicBezTo>
                <a:cubicBezTo>
                  <a:pt x="134" y="317"/>
                  <a:pt x="175" y="331"/>
                  <a:pt x="215" y="331"/>
                </a:cubicBezTo>
                <a:cubicBezTo>
                  <a:pt x="301" y="331"/>
                  <a:pt x="385" y="266"/>
                  <a:pt x="385" y="167"/>
                </a:cubicBezTo>
                <a:cubicBezTo>
                  <a:pt x="385" y="74"/>
                  <a:pt x="312" y="1"/>
                  <a:pt x="21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rot="-7025542">
            <a:off x="8162243" y="309369"/>
            <a:ext cx="77220" cy="67391"/>
          </a:xfrm>
          <a:custGeom>
            <a:avLst/>
            <a:gdLst/>
            <a:ahLst/>
            <a:cxnLst/>
            <a:rect l="l" t="t" r="r" b="b"/>
            <a:pathLst>
              <a:path w="385" h="336" extrusionOk="0">
                <a:moveTo>
                  <a:pt x="219" y="1"/>
                </a:moveTo>
                <a:cubicBezTo>
                  <a:pt x="73" y="1"/>
                  <a:pt x="0" y="179"/>
                  <a:pt x="106" y="285"/>
                </a:cubicBezTo>
                <a:cubicBezTo>
                  <a:pt x="138" y="320"/>
                  <a:pt x="179" y="335"/>
                  <a:pt x="219" y="335"/>
                </a:cubicBezTo>
                <a:cubicBezTo>
                  <a:pt x="303" y="335"/>
                  <a:pt x="384" y="269"/>
                  <a:pt x="384" y="166"/>
                </a:cubicBezTo>
                <a:cubicBezTo>
                  <a:pt x="384" y="73"/>
                  <a:pt x="311"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rot="-7025515">
            <a:off x="8751832" y="672430"/>
            <a:ext cx="61985" cy="51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rot="-7025515">
            <a:off x="8968632" y="509910"/>
            <a:ext cx="61985" cy="53471"/>
          </a:xfrm>
          <a:custGeom>
            <a:avLst/>
            <a:gdLst/>
            <a:ahLst/>
            <a:cxnLst/>
            <a:rect l="l" t="t" r="r" b="b"/>
            <a:pathLst>
              <a:path w="233" h="201" extrusionOk="0">
                <a:moveTo>
                  <a:pt x="133" y="0"/>
                </a:moveTo>
                <a:cubicBezTo>
                  <a:pt x="47" y="0"/>
                  <a:pt x="1" y="106"/>
                  <a:pt x="67" y="172"/>
                </a:cubicBezTo>
                <a:cubicBezTo>
                  <a:pt x="86" y="192"/>
                  <a:pt x="110" y="201"/>
                  <a:pt x="134" y="201"/>
                </a:cubicBezTo>
                <a:cubicBezTo>
                  <a:pt x="184" y="201"/>
                  <a:pt x="232" y="162"/>
                  <a:pt x="232" y="100"/>
                </a:cubicBezTo>
                <a:cubicBezTo>
                  <a:pt x="232" y="47"/>
                  <a:pt x="193" y="0"/>
                  <a:pt x="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rot="-7869186">
            <a:off x="122504" y="194480"/>
            <a:ext cx="98168" cy="93982"/>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rot="-4485582">
            <a:off x="767565" y="378549"/>
            <a:ext cx="132423" cy="126785"/>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rot="-7025515">
            <a:off x="310226" y="197311"/>
            <a:ext cx="102421" cy="88320"/>
          </a:xfrm>
          <a:custGeom>
            <a:avLst/>
            <a:gdLst/>
            <a:ahLst/>
            <a:cxnLst/>
            <a:rect l="l" t="t" r="r" b="b"/>
            <a:pathLst>
              <a:path w="385" h="332" extrusionOk="0">
                <a:moveTo>
                  <a:pt x="219" y="1"/>
                </a:moveTo>
                <a:cubicBezTo>
                  <a:pt x="73" y="1"/>
                  <a:pt x="1" y="180"/>
                  <a:pt x="100" y="286"/>
                </a:cubicBezTo>
                <a:cubicBezTo>
                  <a:pt x="134" y="317"/>
                  <a:pt x="175" y="331"/>
                  <a:pt x="215" y="331"/>
                </a:cubicBezTo>
                <a:cubicBezTo>
                  <a:pt x="301" y="331"/>
                  <a:pt x="385" y="266"/>
                  <a:pt x="385" y="167"/>
                </a:cubicBezTo>
                <a:cubicBezTo>
                  <a:pt x="385" y="74"/>
                  <a:pt x="312" y="1"/>
                  <a:pt x="21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rot="-7025515">
            <a:off x="341832" y="449155"/>
            <a:ext cx="61985" cy="51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rot="-7025515">
            <a:off x="893832" y="120030"/>
            <a:ext cx="61985" cy="51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rot="-7025515">
            <a:off x="653832" y="317130"/>
            <a:ext cx="61985" cy="51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rot="-7025515">
            <a:off x="330444" y="801505"/>
            <a:ext cx="61985" cy="51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rot="-7026249">
            <a:off x="555789" y="536357"/>
            <a:ext cx="41945" cy="35114"/>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solidFill>
                  <a:schemeClr val="accent3"/>
                </a:solidFill>
                <a:latin typeface="Pacifico"/>
                <a:ea typeface="Pacifico"/>
                <a:cs typeface="Pacifico"/>
                <a:sym typeface="Pacifico"/>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27" name="Google Shape;127;p4"/>
          <p:cNvSpPr txBox="1">
            <a:spLocks noGrp="1"/>
          </p:cNvSpPr>
          <p:nvPr>
            <p:ph type="body" idx="1"/>
          </p:nvPr>
        </p:nvSpPr>
        <p:spPr>
          <a:xfrm>
            <a:off x="713225" y="1415550"/>
            <a:ext cx="7717500" cy="31929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Livvic"/>
              <a:buAutoNum type="arabicPeriod"/>
              <a:defRPr sz="1100"/>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a:p>
        </p:txBody>
      </p:sp>
      <p:sp>
        <p:nvSpPr>
          <p:cNvPr id="128" name="Google Shape;128;p4"/>
          <p:cNvSpPr/>
          <p:nvPr/>
        </p:nvSpPr>
        <p:spPr>
          <a:xfrm flipH="1">
            <a:off x="8458125" y="1513"/>
            <a:ext cx="685850" cy="1020091"/>
          </a:xfrm>
          <a:custGeom>
            <a:avLst/>
            <a:gdLst/>
            <a:ahLst/>
            <a:cxnLst/>
            <a:rect l="l" t="t" r="r" b="b"/>
            <a:pathLst>
              <a:path w="18125" h="26958" extrusionOk="0">
                <a:moveTo>
                  <a:pt x="2862" y="1"/>
                </a:moveTo>
                <a:cubicBezTo>
                  <a:pt x="1958" y="1"/>
                  <a:pt x="961" y="276"/>
                  <a:pt x="1" y="746"/>
                </a:cubicBezTo>
                <a:lnTo>
                  <a:pt x="1" y="19859"/>
                </a:lnTo>
                <a:cubicBezTo>
                  <a:pt x="49" y="19843"/>
                  <a:pt x="99" y="19835"/>
                  <a:pt x="151" y="19835"/>
                </a:cubicBezTo>
                <a:cubicBezTo>
                  <a:pt x="245" y="19835"/>
                  <a:pt x="341" y="19860"/>
                  <a:pt x="428" y="19904"/>
                </a:cubicBezTo>
                <a:cubicBezTo>
                  <a:pt x="3239" y="22984"/>
                  <a:pt x="5757" y="26649"/>
                  <a:pt x="9985" y="26919"/>
                </a:cubicBezTo>
                <a:cubicBezTo>
                  <a:pt x="10229" y="26945"/>
                  <a:pt x="10471" y="26957"/>
                  <a:pt x="10710" y="26957"/>
                </a:cubicBezTo>
                <a:cubicBezTo>
                  <a:pt x="13225" y="26957"/>
                  <a:pt x="15437" y="25576"/>
                  <a:pt x="16730" y="23277"/>
                </a:cubicBezTo>
                <a:cubicBezTo>
                  <a:pt x="18125" y="20466"/>
                  <a:pt x="17000" y="17363"/>
                  <a:pt x="14752" y="15384"/>
                </a:cubicBezTo>
                <a:cubicBezTo>
                  <a:pt x="14043" y="15030"/>
                  <a:pt x="13335" y="14676"/>
                  <a:pt x="12560" y="14676"/>
                </a:cubicBezTo>
                <a:cubicBezTo>
                  <a:pt x="12104" y="14676"/>
                  <a:pt x="11625" y="14798"/>
                  <a:pt x="11109" y="15114"/>
                </a:cubicBezTo>
                <a:cubicBezTo>
                  <a:pt x="9423" y="16508"/>
                  <a:pt x="10817" y="18757"/>
                  <a:pt x="9130" y="19881"/>
                </a:cubicBezTo>
                <a:cubicBezTo>
                  <a:pt x="8680" y="20278"/>
                  <a:pt x="8241" y="20448"/>
                  <a:pt x="7822" y="20448"/>
                </a:cubicBezTo>
                <a:cubicBezTo>
                  <a:pt x="6153" y="20448"/>
                  <a:pt x="4813" y="17744"/>
                  <a:pt x="4363" y="15946"/>
                </a:cubicBezTo>
                <a:cubicBezTo>
                  <a:pt x="3239" y="10617"/>
                  <a:pt x="8006" y="5558"/>
                  <a:pt x="5488" y="1330"/>
                </a:cubicBezTo>
                <a:cubicBezTo>
                  <a:pt x="4899" y="398"/>
                  <a:pt x="3948" y="1"/>
                  <a:pt x="2862"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5400000" flipH="1">
            <a:off x="-82750" y="82737"/>
            <a:ext cx="992603" cy="827111"/>
          </a:xfrm>
          <a:custGeom>
            <a:avLst/>
            <a:gdLst/>
            <a:ahLst/>
            <a:cxnLst/>
            <a:rect l="l" t="t" r="r" b="b"/>
            <a:pathLst>
              <a:path w="17136" h="14279" extrusionOk="0">
                <a:moveTo>
                  <a:pt x="6509" y="1"/>
                </a:moveTo>
                <a:cubicBezTo>
                  <a:pt x="3547" y="1"/>
                  <a:pt x="256" y="2185"/>
                  <a:pt x="1" y="5374"/>
                </a:cubicBezTo>
                <a:cubicBezTo>
                  <a:pt x="1" y="7200"/>
                  <a:pt x="980" y="9046"/>
                  <a:pt x="2940" y="9046"/>
                </a:cubicBezTo>
                <a:cubicBezTo>
                  <a:pt x="3079" y="9046"/>
                  <a:pt x="3224" y="9037"/>
                  <a:pt x="3374" y="9017"/>
                </a:cubicBezTo>
                <a:cubicBezTo>
                  <a:pt x="4600" y="8870"/>
                  <a:pt x="5740" y="8636"/>
                  <a:pt x="6843" y="8636"/>
                </a:cubicBezTo>
                <a:cubicBezTo>
                  <a:pt x="7763" y="8636"/>
                  <a:pt x="8658" y="8798"/>
                  <a:pt x="9557" y="9309"/>
                </a:cubicBezTo>
                <a:cubicBezTo>
                  <a:pt x="10974" y="10546"/>
                  <a:pt x="11694" y="12390"/>
                  <a:pt x="11514" y="14279"/>
                </a:cubicBezTo>
                <a:lnTo>
                  <a:pt x="16258" y="14279"/>
                </a:lnTo>
                <a:lnTo>
                  <a:pt x="16213" y="14144"/>
                </a:lnTo>
                <a:cubicBezTo>
                  <a:pt x="17135" y="7893"/>
                  <a:pt x="14055" y="585"/>
                  <a:pt x="7017" y="23"/>
                </a:cubicBezTo>
                <a:cubicBezTo>
                  <a:pt x="6849" y="8"/>
                  <a:pt x="6680" y="1"/>
                  <a:pt x="6509"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4"/>
          <p:cNvGrpSpPr/>
          <p:nvPr/>
        </p:nvGrpSpPr>
        <p:grpSpPr>
          <a:xfrm>
            <a:off x="56301" y="194596"/>
            <a:ext cx="770797" cy="520608"/>
            <a:chOff x="10057" y="126243"/>
            <a:chExt cx="770797" cy="520608"/>
          </a:xfrm>
        </p:grpSpPr>
        <p:sp>
          <p:nvSpPr>
            <p:cNvPr id="131" name="Google Shape;131;p4"/>
            <p:cNvSpPr/>
            <p:nvPr/>
          </p:nvSpPr>
          <p:spPr>
            <a:xfrm>
              <a:off x="100746" y="594981"/>
              <a:ext cx="61711" cy="51870"/>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729517" y="126243"/>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99800" y="415209"/>
              <a:ext cx="143639" cy="144106"/>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0057" y="326317"/>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4"/>
          <p:cNvGrpSpPr/>
          <p:nvPr/>
        </p:nvGrpSpPr>
        <p:grpSpPr>
          <a:xfrm>
            <a:off x="8474537" y="62415"/>
            <a:ext cx="498253" cy="589394"/>
            <a:chOff x="8542593" y="71500"/>
            <a:chExt cx="498253" cy="589394"/>
          </a:xfrm>
        </p:grpSpPr>
        <p:sp>
          <p:nvSpPr>
            <p:cNvPr id="136" name="Google Shape;136;p4"/>
            <p:cNvSpPr/>
            <p:nvPr/>
          </p:nvSpPr>
          <p:spPr>
            <a:xfrm>
              <a:off x="8577397" y="479738"/>
              <a:ext cx="100052" cy="97945"/>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8970929" y="510117"/>
              <a:ext cx="69916" cy="58767"/>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976812" y="129826"/>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563759" y="106365"/>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624255">
              <a:off x="8578690" y="323169"/>
              <a:ext cx="408715" cy="258700"/>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3184216">
              <a:off x="8686009" y="98352"/>
              <a:ext cx="128728" cy="123218"/>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4"/>
          <p:cNvSpPr/>
          <p:nvPr/>
        </p:nvSpPr>
        <p:spPr>
          <a:xfrm rot="10416173">
            <a:off x="355436" y="196703"/>
            <a:ext cx="455206" cy="320818"/>
          </a:xfrm>
          <a:custGeom>
            <a:avLst/>
            <a:gdLst/>
            <a:ahLst/>
            <a:cxnLst/>
            <a:rect l="l" t="t" r="r" b="b"/>
            <a:pathLst>
              <a:path w="6324" h="4457" extrusionOk="0">
                <a:moveTo>
                  <a:pt x="1755" y="1"/>
                </a:moveTo>
                <a:cubicBezTo>
                  <a:pt x="1755" y="1"/>
                  <a:pt x="1" y="206"/>
                  <a:pt x="159" y="2033"/>
                </a:cubicBezTo>
                <a:cubicBezTo>
                  <a:pt x="282" y="3472"/>
                  <a:pt x="1917" y="3882"/>
                  <a:pt x="3155" y="3882"/>
                </a:cubicBezTo>
                <a:cubicBezTo>
                  <a:pt x="3450" y="3882"/>
                  <a:pt x="3722" y="3859"/>
                  <a:pt x="3946" y="3821"/>
                </a:cubicBezTo>
                <a:cubicBezTo>
                  <a:pt x="4175" y="3781"/>
                  <a:pt x="4385" y="3764"/>
                  <a:pt x="4578" y="3764"/>
                </a:cubicBezTo>
                <a:cubicBezTo>
                  <a:pt x="5804" y="3764"/>
                  <a:pt x="6323" y="4456"/>
                  <a:pt x="6323" y="4456"/>
                </a:cubicBezTo>
                <a:cubicBezTo>
                  <a:pt x="6323" y="4456"/>
                  <a:pt x="6164" y="3192"/>
                  <a:pt x="4522" y="2834"/>
                </a:cubicBezTo>
                <a:cubicBezTo>
                  <a:pt x="2887" y="2483"/>
                  <a:pt x="855" y="1669"/>
                  <a:pt x="1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5400000">
            <a:off x="107289" y="462164"/>
            <a:ext cx="435800" cy="154676"/>
          </a:xfrm>
          <a:custGeom>
            <a:avLst/>
            <a:gdLst/>
            <a:ahLst/>
            <a:cxnLst/>
            <a:rect l="l" t="t" r="r" b="b"/>
            <a:pathLst>
              <a:path w="5151" h="1828" extrusionOk="0">
                <a:moveTo>
                  <a:pt x="3385" y="1"/>
                </a:moveTo>
                <a:cubicBezTo>
                  <a:pt x="3246" y="1"/>
                  <a:pt x="3100" y="8"/>
                  <a:pt x="2946" y="25"/>
                </a:cubicBezTo>
                <a:cubicBezTo>
                  <a:pt x="1663" y="168"/>
                  <a:pt x="1277" y="1336"/>
                  <a:pt x="61" y="1336"/>
                </a:cubicBezTo>
                <a:cubicBezTo>
                  <a:pt x="41" y="1336"/>
                  <a:pt x="20" y="1336"/>
                  <a:pt x="0" y="1335"/>
                </a:cubicBezTo>
                <a:lnTo>
                  <a:pt x="0" y="1335"/>
                </a:lnTo>
                <a:cubicBezTo>
                  <a:pt x="0" y="1335"/>
                  <a:pt x="481" y="1828"/>
                  <a:pt x="1211" y="1828"/>
                </a:cubicBezTo>
                <a:cubicBezTo>
                  <a:pt x="1431" y="1828"/>
                  <a:pt x="1674" y="1783"/>
                  <a:pt x="1933" y="1666"/>
                </a:cubicBezTo>
                <a:cubicBezTo>
                  <a:pt x="2900" y="1232"/>
                  <a:pt x="3150" y="431"/>
                  <a:pt x="4452" y="431"/>
                </a:cubicBezTo>
                <a:cubicBezTo>
                  <a:pt x="4657" y="431"/>
                  <a:pt x="4887" y="451"/>
                  <a:pt x="5151" y="495"/>
                </a:cubicBezTo>
                <a:cubicBezTo>
                  <a:pt x="5151" y="495"/>
                  <a:pt x="4520" y="1"/>
                  <a:pt x="3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8999247" y="618068"/>
            <a:ext cx="144726" cy="139322"/>
          </a:xfrm>
          <a:custGeom>
            <a:avLst/>
            <a:gdLst/>
            <a:ahLst/>
            <a:cxnLst/>
            <a:rect l="l" t="t" r="r" b="b"/>
            <a:pathLst>
              <a:path w="1232" h="1186" extrusionOk="0">
                <a:moveTo>
                  <a:pt x="603" y="1"/>
                </a:moveTo>
                <a:lnTo>
                  <a:pt x="444" y="418"/>
                </a:lnTo>
                <a:lnTo>
                  <a:pt x="1" y="471"/>
                </a:lnTo>
                <a:lnTo>
                  <a:pt x="345" y="749"/>
                </a:lnTo>
                <a:lnTo>
                  <a:pt x="259" y="1186"/>
                </a:lnTo>
                <a:lnTo>
                  <a:pt x="630" y="947"/>
                </a:lnTo>
                <a:lnTo>
                  <a:pt x="1020" y="1166"/>
                </a:lnTo>
                <a:lnTo>
                  <a:pt x="908" y="735"/>
                </a:lnTo>
                <a:lnTo>
                  <a:pt x="1232" y="431"/>
                </a:lnTo>
                <a:lnTo>
                  <a:pt x="788" y="404"/>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183245" y="139046"/>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6"/>
        <p:cNvGrpSpPr/>
        <p:nvPr/>
      </p:nvGrpSpPr>
      <p:grpSpPr>
        <a:xfrm>
          <a:off x="0" y="0"/>
          <a:ext cx="0" cy="0"/>
          <a:chOff x="0" y="0"/>
          <a:chExt cx="0" cy="0"/>
        </a:xfrm>
      </p:grpSpPr>
      <p:sp>
        <p:nvSpPr>
          <p:cNvPr id="147" name="Google Shape;147;p5"/>
          <p:cNvSpPr/>
          <p:nvPr/>
        </p:nvSpPr>
        <p:spPr>
          <a:xfrm>
            <a:off x="0" y="2264823"/>
            <a:ext cx="3043803" cy="2878675"/>
          </a:xfrm>
          <a:custGeom>
            <a:avLst/>
            <a:gdLst/>
            <a:ahLst/>
            <a:cxnLst/>
            <a:rect l="l" t="t" r="r" b="b"/>
            <a:pathLst>
              <a:path w="14848" h="14043" extrusionOk="0">
                <a:moveTo>
                  <a:pt x="1016" y="0"/>
                </a:moveTo>
                <a:cubicBezTo>
                  <a:pt x="671" y="0"/>
                  <a:pt x="326" y="62"/>
                  <a:pt x="0" y="180"/>
                </a:cubicBezTo>
                <a:lnTo>
                  <a:pt x="0" y="14042"/>
                </a:lnTo>
                <a:lnTo>
                  <a:pt x="13534" y="14042"/>
                </a:lnTo>
                <a:lnTo>
                  <a:pt x="14047" y="11475"/>
                </a:lnTo>
                <a:cubicBezTo>
                  <a:pt x="14293" y="10181"/>
                  <a:pt x="14663" y="8867"/>
                  <a:pt x="14766" y="7532"/>
                </a:cubicBezTo>
                <a:cubicBezTo>
                  <a:pt x="14848" y="6567"/>
                  <a:pt x="14704" y="5499"/>
                  <a:pt x="13821" y="4945"/>
                </a:cubicBezTo>
                <a:cubicBezTo>
                  <a:pt x="13375" y="4651"/>
                  <a:pt x="12854" y="4552"/>
                  <a:pt x="12329" y="4552"/>
                </a:cubicBezTo>
                <a:cubicBezTo>
                  <a:pt x="11936" y="4552"/>
                  <a:pt x="11541" y="4607"/>
                  <a:pt x="11172" y="4678"/>
                </a:cubicBezTo>
                <a:cubicBezTo>
                  <a:pt x="9971" y="4926"/>
                  <a:pt x="8594" y="5499"/>
                  <a:pt x="7309" y="5499"/>
                </a:cubicBezTo>
                <a:cubicBezTo>
                  <a:pt x="6682" y="5499"/>
                  <a:pt x="6077" y="5363"/>
                  <a:pt x="5525" y="4986"/>
                </a:cubicBezTo>
                <a:cubicBezTo>
                  <a:pt x="3861" y="3836"/>
                  <a:pt x="4067" y="1104"/>
                  <a:pt x="2116" y="221"/>
                </a:cubicBezTo>
                <a:cubicBezTo>
                  <a:pt x="1764" y="72"/>
                  <a:pt x="1390" y="0"/>
                  <a:pt x="1016"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a:spLocks noGrp="1"/>
          </p:cNvSpPr>
          <p:nvPr>
            <p:ph type="title"/>
          </p:nvPr>
        </p:nvSpPr>
        <p:spPr>
          <a:xfrm>
            <a:off x="3347525" y="539500"/>
            <a:ext cx="5083200" cy="1189200"/>
          </a:xfrm>
          <a:prstGeom prst="rect">
            <a:avLst/>
          </a:prstGeom>
        </p:spPr>
        <p:txBody>
          <a:bodyPr spcFirstLastPara="1" wrap="square" lIns="91425" tIns="91425" rIns="91425" bIns="91425" anchor="t" anchorCtr="0">
            <a:noAutofit/>
          </a:bodyPr>
          <a:lstStyle>
            <a:lvl1pPr lvl="0" algn="r">
              <a:spcBef>
                <a:spcPts val="0"/>
              </a:spcBef>
              <a:spcAft>
                <a:spcPts val="0"/>
              </a:spcAft>
              <a:buSzPts val="4000"/>
              <a:buNone/>
              <a:defRPr>
                <a:solidFill>
                  <a:schemeClr val="accent6"/>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49" name="Google Shape;149;p5"/>
          <p:cNvSpPr txBox="1">
            <a:spLocks noGrp="1"/>
          </p:cNvSpPr>
          <p:nvPr>
            <p:ph type="subTitle" idx="1"/>
          </p:nvPr>
        </p:nvSpPr>
        <p:spPr>
          <a:xfrm>
            <a:off x="4096750" y="3826550"/>
            <a:ext cx="2116800" cy="51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50" name="Google Shape;150;p5"/>
          <p:cNvSpPr txBox="1">
            <a:spLocks noGrp="1"/>
          </p:cNvSpPr>
          <p:nvPr>
            <p:ph type="subTitle" idx="2"/>
          </p:nvPr>
        </p:nvSpPr>
        <p:spPr>
          <a:xfrm>
            <a:off x="4096767" y="3405875"/>
            <a:ext cx="21168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2200" b="1">
                <a:latin typeface="Pacifico"/>
                <a:ea typeface="Pacifico"/>
                <a:cs typeface="Pacifico"/>
                <a:sym typeface="Pacifico"/>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151" name="Google Shape;151;p5"/>
          <p:cNvSpPr txBox="1">
            <a:spLocks noGrp="1"/>
          </p:cNvSpPr>
          <p:nvPr>
            <p:ph type="subTitle" idx="3"/>
          </p:nvPr>
        </p:nvSpPr>
        <p:spPr>
          <a:xfrm>
            <a:off x="6313922" y="3826550"/>
            <a:ext cx="2116800" cy="51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52" name="Google Shape;152;p5"/>
          <p:cNvSpPr txBox="1">
            <a:spLocks noGrp="1"/>
          </p:cNvSpPr>
          <p:nvPr>
            <p:ph type="subTitle" idx="4"/>
          </p:nvPr>
        </p:nvSpPr>
        <p:spPr>
          <a:xfrm>
            <a:off x="6313921" y="3405875"/>
            <a:ext cx="21168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2200" b="1">
                <a:latin typeface="Pacifico"/>
                <a:ea typeface="Pacifico"/>
                <a:cs typeface="Pacifico"/>
                <a:sym typeface="Pacifico"/>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153" name="Google Shape;153;p5"/>
          <p:cNvSpPr/>
          <p:nvPr/>
        </p:nvSpPr>
        <p:spPr>
          <a:xfrm flipH="1">
            <a:off x="5" y="0"/>
            <a:ext cx="1138611" cy="1189194"/>
          </a:xfrm>
          <a:custGeom>
            <a:avLst/>
            <a:gdLst/>
            <a:ahLst/>
            <a:cxnLst/>
            <a:rect l="l" t="t" r="r" b="b"/>
            <a:pathLst>
              <a:path w="22352" h="23345" extrusionOk="0">
                <a:moveTo>
                  <a:pt x="13020" y="1"/>
                </a:moveTo>
                <a:cubicBezTo>
                  <a:pt x="17337" y="2542"/>
                  <a:pt x="19968" y="7736"/>
                  <a:pt x="19114" y="12795"/>
                </a:cubicBezTo>
                <a:cubicBezTo>
                  <a:pt x="18574" y="16438"/>
                  <a:pt x="15718" y="19293"/>
                  <a:pt x="12098" y="19833"/>
                </a:cubicBezTo>
                <a:cubicBezTo>
                  <a:pt x="11909" y="19856"/>
                  <a:pt x="11724" y="19867"/>
                  <a:pt x="11544" y="19867"/>
                </a:cubicBezTo>
                <a:cubicBezTo>
                  <a:pt x="9572" y="19867"/>
                  <a:pt x="8091" y="18567"/>
                  <a:pt x="7309" y="17022"/>
                </a:cubicBezTo>
                <a:cubicBezTo>
                  <a:pt x="6746" y="15606"/>
                  <a:pt x="7309" y="14212"/>
                  <a:pt x="8163" y="13087"/>
                </a:cubicBezTo>
                <a:cubicBezTo>
                  <a:pt x="8741" y="12494"/>
                  <a:pt x="9871" y="11641"/>
                  <a:pt x="10696" y="11641"/>
                </a:cubicBezTo>
                <a:cubicBezTo>
                  <a:pt x="11060" y="11641"/>
                  <a:pt x="11364" y="11807"/>
                  <a:pt x="11536" y="12233"/>
                </a:cubicBezTo>
                <a:cubicBezTo>
                  <a:pt x="12098" y="13357"/>
                  <a:pt x="10119" y="14774"/>
                  <a:pt x="10974" y="16168"/>
                </a:cubicBezTo>
                <a:cubicBezTo>
                  <a:pt x="11308" y="16757"/>
                  <a:pt x="11816" y="16995"/>
                  <a:pt x="12387" y="16995"/>
                </a:cubicBezTo>
                <a:cubicBezTo>
                  <a:pt x="13734" y="16995"/>
                  <a:pt x="15433" y="15666"/>
                  <a:pt x="16033" y="14481"/>
                </a:cubicBezTo>
                <a:cubicBezTo>
                  <a:pt x="17675" y="10591"/>
                  <a:pt x="16101" y="6094"/>
                  <a:pt x="12368" y="4093"/>
                </a:cubicBezTo>
                <a:cubicBezTo>
                  <a:pt x="11388" y="3596"/>
                  <a:pt x="10217" y="3297"/>
                  <a:pt x="9078" y="3297"/>
                </a:cubicBezTo>
                <a:cubicBezTo>
                  <a:pt x="8257" y="3297"/>
                  <a:pt x="7453" y="3452"/>
                  <a:pt x="6746" y="3801"/>
                </a:cubicBezTo>
                <a:cubicBezTo>
                  <a:pt x="1125" y="6611"/>
                  <a:pt x="1" y="14774"/>
                  <a:pt x="3666" y="19833"/>
                </a:cubicBezTo>
                <a:cubicBezTo>
                  <a:pt x="5561" y="22289"/>
                  <a:pt x="8345" y="23345"/>
                  <a:pt x="11164" y="23345"/>
                </a:cubicBezTo>
                <a:cubicBezTo>
                  <a:pt x="12526" y="23345"/>
                  <a:pt x="13896" y="23098"/>
                  <a:pt x="15179" y="22644"/>
                </a:cubicBezTo>
                <a:cubicBezTo>
                  <a:pt x="19338" y="21025"/>
                  <a:pt x="20463" y="16955"/>
                  <a:pt x="22352" y="13380"/>
                </a:cubicBezTo>
                <a:lnTo>
                  <a:pt x="22352" y="1"/>
                </a:ln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5"/>
          <p:cNvGrpSpPr/>
          <p:nvPr/>
        </p:nvGrpSpPr>
        <p:grpSpPr>
          <a:xfrm rot="-5400000">
            <a:off x="117386" y="84073"/>
            <a:ext cx="539069" cy="589394"/>
            <a:chOff x="8563759" y="71500"/>
            <a:chExt cx="539069" cy="589394"/>
          </a:xfrm>
        </p:grpSpPr>
        <p:sp>
          <p:nvSpPr>
            <p:cNvPr id="155" name="Google Shape;155;p5"/>
            <p:cNvSpPr/>
            <p:nvPr/>
          </p:nvSpPr>
          <p:spPr>
            <a:xfrm>
              <a:off x="8577397" y="403538"/>
              <a:ext cx="100052" cy="97945"/>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8970929" y="510117"/>
              <a:ext cx="69916" cy="58767"/>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8976812" y="129826"/>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563759" y="106365"/>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rot="-1624255" flipH="1">
              <a:off x="8658015" y="323169"/>
              <a:ext cx="408715" cy="258700"/>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rot="3184216">
              <a:off x="8686009" y="98352"/>
              <a:ext cx="128728" cy="123218"/>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1"/>
        <p:cNvGrpSpPr/>
        <p:nvPr/>
      </p:nvGrpSpPr>
      <p:grpSpPr>
        <a:xfrm>
          <a:off x="0" y="0"/>
          <a:ext cx="0" cy="0"/>
          <a:chOff x="0" y="0"/>
          <a:chExt cx="0" cy="0"/>
        </a:xfrm>
      </p:grpSpPr>
      <p:sp>
        <p:nvSpPr>
          <p:cNvPr id="182" name="Google Shape;182;p7"/>
          <p:cNvSpPr/>
          <p:nvPr/>
        </p:nvSpPr>
        <p:spPr>
          <a:xfrm rot="-5400000">
            <a:off x="4225689" y="228858"/>
            <a:ext cx="4799452" cy="5037082"/>
          </a:xfrm>
          <a:custGeom>
            <a:avLst/>
            <a:gdLst/>
            <a:ahLst/>
            <a:cxnLst/>
            <a:rect l="l" t="t" r="r" b="b"/>
            <a:pathLst>
              <a:path w="25529" h="27015" extrusionOk="0">
                <a:moveTo>
                  <a:pt x="1" y="0"/>
                </a:moveTo>
                <a:lnTo>
                  <a:pt x="1" y="27015"/>
                </a:lnTo>
                <a:lnTo>
                  <a:pt x="25008" y="27015"/>
                </a:lnTo>
                <a:cubicBezTo>
                  <a:pt x="25033" y="26900"/>
                  <a:pt x="25046" y="26799"/>
                  <a:pt x="25071" y="26684"/>
                </a:cubicBezTo>
                <a:cubicBezTo>
                  <a:pt x="25249" y="25680"/>
                  <a:pt x="25364" y="24677"/>
                  <a:pt x="25427" y="23673"/>
                </a:cubicBezTo>
                <a:cubicBezTo>
                  <a:pt x="25529" y="21513"/>
                  <a:pt x="25122" y="19251"/>
                  <a:pt x="23559" y="17663"/>
                </a:cubicBezTo>
                <a:cubicBezTo>
                  <a:pt x="20586" y="14651"/>
                  <a:pt x="15910" y="14880"/>
                  <a:pt x="12009" y="14473"/>
                </a:cubicBezTo>
                <a:cubicBezTo>
                  <a:pt x="11221" y="14397"/>
                  <a:pt x="10446" y="14257"/>
                  <a:pt x="9684" y="14028"/>
                </a:cubicBezTo>
                <a:cubicBezTo>
                  <a:pt x="8972" y="13838"/>
                  <a:pt x="8311" y="13482"/>
                  <a:pt x="7765" y="12986"/>
                </a:cubicBezTo>
                <a:cubicBezTo>
                  <a:pt x="7650" y="12898"/>
                  <a:pt x="7549" y="12783"/>
                  <a:pt x="7460" y="12682"/>
                </a:cubicBezTo>
                <a:cubicBezTo>
                  <a:pt x="7320" y="12529"/>
                  <a:pt x="7206" y="12377"/>
                  <a:pt x="7091" y="12211"/>
                </a:cubicBezTo>
                <a:cubicBezTo>
                  <a:pt x="6850" y="11830"/>
                  <a:pt x="6647" y="11436"/>
                  <a:pt x="6494" y="11030"/>
                </a:cubicBezTo>
                <a:cubicBezTo>
                  <a:pt x="6100" y="10064"/>
                  <a:pt x="6011" y="8997"/>
                  <a:pt x="5808" y="7980"/>
                </a:cubicBezTo>
                <a:cubicBezTo>
                  <a:pt x="5465" y="6150"/>
                  <a:pt x="4995" y="4206"/>
                  <a:pt x="3762" y="2758"/>
                </a:cubicBezTo>
                <a:cubicBezTo>
                  <a:pt x="2619" y="1398"/>
                  <a:pt x="1335" y="508"/>
                  <a:pt x="1"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7"/>
          <p:cNvGrpSpPr/>
          <p:nvPr/>
        </p:nvGrpSpPr>
        <p:grpSpPr>
          <a:xfrm rot="-2470106" flipH="1">
            <a:off x="5858006" y="1375541"/>
            <a:ext cx="3349106" cy="1137220"/>
            <a:chOff x="6545375" y="1603525"/>
            <a:chExt cx="1034650" cy="351325"/>
          </a:xfrm>
        </p:grpSpPr>
        <p:sp>
          <p:nvSpPr>
            <p:cNvPr id="184" name="Google Shape;184;p7"/>
            <p:cNvSpPr/>
            <p:nvPr/>
          </p:nvSpPr>
          <p:spPr>
            <a:xfrm>
              <a:off x="6995425" y="1748025"/>
              <a:ext cx="584600" cy="194825"/>
            </a:xfrm>
            <a:custGeom>
              <a:avLst/>
              <a:gdLst/>
              <a:ahLst/>
              <a:cxnLst/>
              <a:rect l="l" t="t" r="r" b="b"/>
              <a:pathLst>
                <a:path w="23384" h="7793" extrusionOk="0">
                  <a:moveTo>
                    <a:pt x="15334" y="0"/>
                  </a:moveTo>
                  <a:cubicBezTo>
                    <a:pt x="11620" y="0"/>
                    <a:pt x="7919" y="371"/>
                    <a:pt x="4277" y="1106"/>
                  </a:cubicBezTo>
                  <a:cubicBezTo>
                    <a:pt x="2788" y="1404"/>
                    <a:pt x="1398" y="1894"/>
                    <a:pt x="1" y="2384"/>
                  </a:cubicBezTo>
                  <a:lnTo>
                    <a:pt x="1" y="7792"/>
                  </a:lnTo>
                  <a:cubicBezTo>
                    <a:pt x="2311" y="7448"/>
                    <a:pt x="4595" y="6965"/>
                    <a:pt x="6886" y="6515"/>
                  </a:cubicBezTo>
                  <a:cubicBezTo>
                    <a:pt x="9108" y="6079"/>
                    <a:pt x="11389" y="5789"/>
                    <a:pt x="13684" y="5789"/>
                  </a:cubicBezTo>
                  <a:cubicBezTo>
                    <a:pt x="13830" y="5789"/>
                    <a:pt x="13976" y="5791"/>
                    <a:pt x="14122" y="5793"/>
                  </a:cubicBezTo>
                  <a:cubicBezTo>
                    <a:pt x="15307" y="5806"/>
                    <a:pt x="16830" y="6276"/>
                    <a:pt x="18266" y="6541"/>
                  </a:cubicBezTo>
                  <a:cubicBezTo>
                    <a:pt x="18857" y="6646"/>
                    <a:pt x="19432" y="6722"/>
                    <a:pt x="19965" y="6722"/>
                  </a:cubicBezTo>
                  <a:cubicBezTo>
                    <a:pt x="20405" y="6722"/>
                    <a:pt x="20817" y="6670"/>
                    <a:pt x="21186" y="6541"/>
                  </a:cubicBezTo>
                  <a:cubicBezTo>
                    <a:pt x="22914" y="5939"/>
                    <a:pt x="23384" y="3622"/>
                    <a:pt x="22682" y="2423"/>
                  </a:cubicBezTo>
                  <a:cubicBezTo>
                    <a:pt x="21391" y="245"/>
                    <a:pt x="18114" y="7"/>
                    <a:pt x="1533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6995425" y="1628675"/>
              <a:ext cx="79650" cy="142050"/>
            </a:xfrm>
            <a:custGeom>
              <a:avLst/>
              <a:gdLst/>
              <a:ahLst/>
              <a:cxnLst/>
              <a:rect l="l" t="t" r="r" b="b"/>
              <a:pathLst>
                <a:path w="3186" h="5682" extrusionOk="0">
                  <a:moveTo>
                    <a:pt x="1" y="1"/>
                  </a:moveTo>
                  <a:lnTo>
                    <a:pt x="1" y="5681"/>
                  </a:lnTo>
                  <a:cubicBezTo>
                    <a:pt x="1748" y="4787"/>
                    <a:pt x="3185" y="3258"/>
                    <a:pt x="2364" y="1947"/>
                  </a:cubicBezTo>
                  <a:cubicBezTo>
                    <a:pt x="1835" y="1106"/>
                    <a:pt x="1007" y="47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6545375" y="1603525"/>
              <a:ext cx="450050" cy="351325"/>
            </a:xfrm>
            <a:custGeom>
              <a:avLst/>
              <a:gdLst/>
              <a:ahLst/>
              <a:cxnLst/>
              <a:rect l="l" t="t" r="r" b="b"/>
              <a:pathLst>
                <a:path w="18002" h="14053" extrusionOk="0">
                  <a:moveTo>
                    <a:pt x="12573" y="0"/>
                  </a:moveTo>
                  <a:cubicBezTo>
                    <a:pt x="10248" y="0"/>
                    <a:pt x="7918" y="431"/>
                    <a:pt x="6283" y="1126"/>
                  </a:cubicBezTo>
                  <a:cubicBezTo>
                    <a:pt x="2741" y="2635"/>
                    <a:pt x="0" y="5615"/>
                    <a:pt x="1212" y="8773"/>
                  </a:cubicBezTo>
                  <a:cubicBezTo>
                    <a:pt x="2443" y="11983"/>
                    <a:pt x="6296" y="13758"/>
                    <a:pt x="10507" y="14003"/>
                  </a:cubicBezTo>
                  <a:cubicBezTo>
                    <a:pt x="11076" y="14037"/>
                    <a:pt x="11641" y="14053"/>
                    <a:pt x="12204" y="14053"/>
                  </a:cubicBezTo>
                  <a:cubicBezTo>
                    <a:pt x="14165" y="14053"/>
                    <a:pt x="16093" y="13860"/>
                    <a:pt x="18001" y="13572"/>
                  </a:cubicBezTo>
                  <a:lnTo>
                    <a:pt x="18001" y="8170"/>
                  </a:lnTo>
                  <a:cubicBezTo>
                    <a:pt x="16326" y="8759"/>
                    <a:pt x="14651" y="9335"/>
                    <a:pt x="12811" y="9554"/>
                  </a:cubicBezTo>
                  <a:cubicBezTo>
                    <a:pt x="12120" y="9637"/>
                    <a:pt x="11271" y="9691"/>
                    <a:pt x="10419" y="9691"/>
                  </a:cubicBezTo>
                  <a:cubicBezTo>
                    <a:pt x="9516" y="9691"/>
                    <a:pt x="8611" y="9631"/>
                    <a:pt x="7885" y="9481"/>
                  </a:cubicBezTo>
                  <a:cubicBezTo>
                    <a:pt x="6819" y="9256"/>
                    <a:pt x="4807" y="7925"/>
                    <a:pt x="4654" y="7078"/>
                  </a:cubicBezTo>
                  <a:cubicBezTo>
                    <a:pt x="4337" y="5284"/>
                    <a:pt x="8004" y="3920"/>
                    <a:pt x="9719" y="3291"/>
                  </a:cubicBezTo>
                  <a:cubicBezTo>
                    <a:pt x="10835" y="2879"/>
                    <a:pt x="12223" y="2506"/>
                    <a:pt x="13546" y="2506"/>
                  </a:cubicBezTo>
                  <a:cubicBezTo>
                    <a:pt x="14200" y="2506"/>
                    <a:pt x="14838" y="2597"/>
                    <a:pt x="15419" y="2821"/>
                  </a:cubicBezTo>
                  <a:cubicBezTo>
                    <a:pt x="17134" y="3483"/>
                    <a:pt x="16154" y="4377"/>
                    <a:pt x="14737" y="4761"/>
                  </a:cubicBezTo>
                  <a:cubicBezTo>
                    <a:pt x="13797" y="5012"/>
                    <a:pt x="12281" y="5330"/>
                    <a:pt x="12347" y="6283"/>
                  </a:cubicBezTo>
                  <a:cubicBezTo>
                    <a:pt x="12412" y="7261"/>
                    <a:pt x="13987" y="7463"/>
                    <a:pt x="15056" y="7463"/>
                  </a:cubicBezTo>
                  <a:cubicBezTo>
                    <a:pt x="15188" y="7463"/>
                    <a:pt x="15313" y="7460"/>
                    <a:pt x="15426" y="7455"/>
                  </a:cubicBezTo>
                  <a:cubicBezTo>
                    <a:pt x="16207" y="7415"/>
                    <a:pt x="17141" y="7131"/>
                    <a:pt x="18001" y="6687"/>
                  </a:cubicBezTo>
                  <a:lnTo>
                    <a:pt x="18001" y="1007"/>
                  </a:lnTo>
                  <a:cubicBezTo>
                    <a:pt x="16470" y="303"/>
                    <a:pt x="14523" y="0"/>
                    <a:pt x="1257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7"/>
          <p:cNvSpPr txBox="1">
            <a:spLocks noGrp="1"/>
          </p:cNvSpPr>
          <p:nvPr>
            <p:ph type="subTitle" idx="1"/>
          </p:nvPr>
        </p:nvSpPr>
        <p:spPr>
          <a:xfrm>
            <a:off x="713225" y="1718200"/>
            <a:ext cx="3836700" cy="25233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1600"/>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a:endParaRPr/>
          </a:p>
        </p:txBody>
      </p:sp>
      <p:sp>
        <p:nvSpPr>
          <p:cNvPr id="188" name="Google Shape;188;p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9" name="Google Shape;189;p7"/>
          <p:cNvSpPr/>
          <p:nvPr/>
        </p:nvSpPr>
        <p:spPr>
          <a:xfrm>
            <a:off x="0" y="471500"/>
            <a:ext cx="979771" cy="371143"/>
          </a:xfrm>
          <a:custGeom>
            <a:avLst/>
            <a:gdLst/>
            <a:ahLst/>
            <a:cxnLst/>
            <a:rect l="l" t="t" r="r" b="b"/>
            <a:pathLst>
              <a:path w="24073" h="9119" extrusionOk="0">
                <a:moveTo>
                  <a:pt x="10679" y="1"/>
                </a:moveTo>
                <a:cubicBezTo>
                  <a:pt x="7669" y="1"/>
                  <a:pt x="5137" y="787"/>
                  <a:pt x="2146" y="1320"/>
                </a:cubicBezTo>
                <a:cubicBezTo>
                  <a:pt x="1431" y="1446"/>
                  <a:pt x="716" y="1552"/>
                  <a:pt x="1" y="1638"/>
                </a:cubicBezTo>
                <a:lnTo>
                  <a:pt x="1" y="9119"/>
                </a:lnTo>
                <a:cubicBezTo>
                  <a:pt x="550" y="9006"/>
                  <a:pt x="1100" y="8874"/>
                  <a:pt x="1649" y="8735"/>
                </a:cubicBezTo>
                <a:cubicBezTo>
                  <a:pt x="8680" y="6947"/>
                  <a:pt x="16049" y="5418"/>
                  <a:pt x="23305" y="5120"/>
                </a:cubicBezTo>
                <a:cubicBezTo>
                  <a:pt x="24073" y="1638"/>
                  <a:pt x="13890" y="161"/>
                  <a:pt x="11659" y="29"/>
                </a:cubicBezTo>
                <a:cubicBezTo>
                  <a:pt x="11326" y="10"/>
                  <a:pt x="11000" y="1"/>
                  <a:pt x="10679"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7"/>
          <p:cNvGrpSpPr/>
          <p:nvPr/>
        </p:nvGrpSpPr>
        <p:grpSpPr>
          <a:xfrm rot="10800000">
            <a:off x="244034" y="86779"/>
            <a:ext cx="531362" cy="612900"/>
            <a:chOff x="7494500" y="2876770"/>
            <a:chExt cx="139755" cy="161196"/>
          </a:xfrm>
        </p:grpSpPr>
        <p:sp>
          <p:nvSpPr>
            <p:cNvPr id="191" name="Google Shape;191;p7"/>
            <p:cNvSpPr/>
            <p:nvPr/>
          </p:nvSpPr>
          <p:spPr>
            <a:xfrm>
              <a:off x="7497397" y="2965819"/>
              <a:ext cx="134926" cy="72147"/>
            </a:xfrm>
            <a:custGeom>
              <a:avLst/>
              <a:gdLst/>
              <a:ahLst/>
              <a:cxnLst/>
              <a:rect l="l" t="t" r="r" b="b"/>
              <a:pathLst>
                <a:path w="1397" h="747" extrusionOk="0">
                  <a:moveTo>
                    <a:pt x="831" y="0"/>
                  </a:moveTo>
                  <a:cubicBezTo>
                    <a:pt x="753" y="0"/>
                    <a:pt x="673" y="10"/>
                    <a:pt x="596" y="31"/>
                  </a:cubicBezTo>
                  <a:cubicBezTo>
                    <a:pt x="139" y="143"/>
                    <a:pt x="0" y="534"/>
                    <a:pt x="159" y="679"/>
                  </a:cubicBezTo>
                  <a:cubicBezTo>
                    <a:pt x="202" y="718"/>
                    <a:pt x="261" y="746"/>
                    <a:pt x="338" y="746"/>
                  </a:cubicBezTo>
                  <a:cubicBezTo>
                    <a:pt x="462" y="746"/>
                    <a:pt x="634" y="674"/>
                    <a:pt x="874" y="454"/>
                  </a:cubicBezTo>
                  <a:cubicBezTo>
                    <a:pt x="1116" y="222"/>
                    <a:pt x="1288" y="193"/>
                    <a:pt x="1360" y="193"/>
                  </a:cubicBezTo>
                  <a:cubicBezTo>
                    <a:pt x="1384" y="193"/>
                    <a:pt x="1397" y="196"/>
                    <a:pt x="1397" y="196"/>
                  </a:cubicBezTo>
                  <a:cubicBezTo>
                    <a:pt x="1235" y="67"/>
                    <a:pt x="1034"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7494500" y="2907773"/>
              <a:ext cx="109138" cy="50223"/>
            </a:xfrm>
            <a:custGeom>
              <a:avLst/>
              <a:gdLst/>
              <a:ahLst/>
              <a:cxnLst/>
              <a:rect l="l" t="t" r="r" b="b"/>
              <a:pathLst>
                <a:path w="1130" h="520" extrusionOk="0">
                  <a:moveTo>
                    <a:pt x="412" y="1"/>
                  </a:moveTo>
                  <a:cubicBezTo>
                    <a:pt x="158" y="1"/>
                    <a:pt x="1" y="160"/>
                    <a:pt x="37" y="294"/>
                  </a:cubicBezTo>
                  <a:cubicBezTo>
                    <a:pt x="62" y="392"/>
                    <a:pt x="148" y="485"/>
                    <a:pt x="392" y="485"/>
                  </a:cubicBezTo>
                  <a:cubicBezTo>
                    <a:pt x="462" y="485"/>
                    <a:pt x="546" y="477"/>
                    <a:pt x="646" y="459"/>
                  </a:cubicBezTo>
                  <a:cubicBezTo>
                    <a:pt x="722" y="446"/>
                    <a:pt x="787" y="440"/>
                    <a:pt x="843" y="440"/>
                  </a:cubicBezTo>
                  <a:cubicBezTo>
                    <a:pt x="1054" y="440"/>
                    <a:pt x="1129" y="519"/>
                    <a:pt x="1129" y="519"/>
                  </a:cubicBezTo>
                  <a:cubicBezTo>
                    <a:pt x="1050" y="294"/>
                    <a:pt x="871" y="115"/>
                    <a:pt x="646" y="42"/>
                  </a:cubicBezTo>
                  <a:cubicBezTo>
                    <a:pt x="562" y="13"/>
                    <a:pt x="483" y="1"/>
                    <a:pt x="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7576691" y="2876770"/>
              <a:ext cx="57563" cy="88180"/>
            </a:xfrm>
            <a:custGeom>
              <a:avLst/>
              <a:gdLst/>
              <a:ahLst/>
              <a:cxnLst/>
              <a:rect l="l" t="t" r="r" b="b"/>
              <a:pathLst>
                <a:path w="596" h="913" extrusionOk="0">
                  <a:moveTo>
                    <a:pt x="201" y="1"/>
                  </a:moveTo>
                  <a:cubicBezTo>
                    <a:pt x="157" y="1"/>
                    <a:pt x="119" y="16"/>
                    <a:pt x="93" y="46"/>
                  </a:cubicBezTo>
                  <a:cubicBezTo>
                    <a:pt x="20" y="132"/>
                    <a:pt x="0" y="277"/>
                    <a:pt x="252" y="542"/>
                  </a:cubicBezTo>
                  <a:cubicBezTo>
                    <a:pt x="463" y="774"/>
                    <a:pt x="430" y="913"/>
                    <a:pt x="430" y="913"/>
                  </a:cubicBezTo>
                  <a:cubicBezTo>
                    <a:pt x="550" y="754"/>
                    <a:pt x="596" y="549"/>
                    <a:pt x="550" y="357"/>
                  </a:cubicBezTo>
                  <a:cubicBezTo>
                    <a:pt x="486" y="118"/>
                    <a:pt x="322"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7"/>
          <p:cNvGrpSpPr/>
          <p:nvPr/>
        </p:nvGrpSpPr>
        <p:grpSpPr>
          <a:xfrm>
            <a:off x="64169" y="36770"/>
            <a:ext cx="751209" cy="732446"/>
            <a:chOff x="5136744" y="1625607"/>
            <a:chExt cx="751209" cy="732446"/>
          </a:xfrm>
        </p:grpSpPr>
        <p:sp>
          <p:nvSpPr>
            <p:cNvPr id="195" name="Google Shape;195;p7"/>
            <p:cNvSpPr/>
            <p:nvPr/>
          </p:nvSpPr>
          <p:spPr>
            <a:xfrm rot="-3553673" flipH="1">
              <a:off x="5790649" y="1863941"/>
              <a:ext cx="86450" cy="74549"/>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rot="-3553673" flipH="1">
              <a:off x="5675941" y="2287645"/>
              <a:ext cx="64642" cy="56308"/>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rot="-3553673" flipH="1">
              <a:off x="5176366" y="2052020"/>
              <a:ext cx="64642" cy="56308"/>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rot="3184439">
              <a:off x="5174124" y="1668231"/>
              <a:ext cx="204287" cy="195536"/>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7"/>
          <p:cNvSpPr/>
          <p:nvPr/>
        </p:nvSpPr>
        <p:spPr>
          <a:xfrm rot="-3554153" flipH="1">
            <a:off x="213396" y="578942"/>
            <a:ext cx="38683" cy="33691"/>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rot="-3554153" flipH="1">
            <a:off x="370246" y="54292"/>
            <a:ext cx="38683" cy="33691"/>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1"/>
        <p:cNvGrpSpPr/>
        <p:nvPr/>
      </p:nvGrpSpPr>
      <p:grpSpPr>
        <a:xfrm>
          <a:off x="0" y="0"/>
          <a:ext cx="0" cy="0"/>
          <a:chOff x="0" y="0"/>
          <a:chExt cx="0" cy="0"/>
        </a:xfrm>
      </p:grpSpPr>
      <p:sp>
        <p:nvSpPr>
          <p:cNvPr id="202" name="Google Shape;202;p8"/>
          <p:cNvSpPr txBox="1">
            <a:spLocks noGrp="1"/>
          </p:cNvSpPr>
          <p:nvPr>
            <p:ph type="title"/>
          </p:nvPr>
        </p:nvSpPr>
        <p:spPr>
          <a:xfrm>
            <a:off x="1316975" y="1548150"/>
            <a:ext cx="6787500" cy="94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3" name="Google Shape;203;p8"/>
          <p:cNvSpPr txBox="1">
            <a:spLocks noGrp="1"/>
          </p:cNvSpPr>
          <p:nvPr>
            <p:ph type="subTitle" idx="1"/>
          </p:nvPr>
        </p:nvSpPr>
        <p:spPr>
          <a:xfrm>
            <a:off x="2616600" y="2495550"/>
            <a:ext cx="4185900" cy="53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204" name="Google Shape;204;p8"/>
          <p:cNvSpPr/>
          <p:nvPr/>
        </p:nvSpPr>
        <p:spPr>
          <a:xfrm>
            <a:off x="7926338" y="3795125"/>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flipH="1">
            <a:off x="208788" y="3795113"/>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rot="10800000" flipH="1">
            <a:off x="7926338" y="213713"/>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rot="10800000">
            <a:off x="208788" y="213725"/>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8"/>
          <p:cNvGrpSpPr/>
          <p:nvPr/>
        </p:nvGrpSpPr>
        <p:grpSpPr>
          <a:xfrm rot="892785">
            <a:off x="6621833" y="2590813"/>
            <a:ext cx="1365020" cy="1557528"/>
            <a:chOff x="6802501" y="2619374"/>
            <a:chExt cx="1364974" cy="1557474"/>
          </a:xfrm>
        </p:grpSpPr>
        <p:sp>
          <p:nvSpPr>
            <p:cNvPr id="209" name="Google Shape;209;p8"/>
            <p:cNvSpPr/>
            <p:nvPr/>
          </p:nvSpPr>
          <p:spPr>
            <a:xfrm rot="1547303">
              <a:off x="6823137" y="3579879"/>
              <a:ext cx="750702" cy="266718"/>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4409673">
              <a:off x="7043774" y="2838109"/>
              <a:ext cx="407658" cy="486309"/>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4409673">
              <a:off x="7855301" y="3113777"/>
              <a:ext cx="180776" cy="173046"/>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4409673">
              <a:off x="7402282" y="2716401"/>
              <a:ext cx="380082" cy="237975"/>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rot="4409673">
              <a:off x="7717362" y="3300370"/>
              <a:ext cx="100674" cy="85502"/>
            </a:xfrm>
            <a:custGeom>
              <a:avLst/>
              <a:gdLst/>
              <a:ahLst/>
              <a:cxnLst/>
              <a:rect l="l" t="t" r="r" b="b"/>
              <a:pathLst>
                <a:path w="690" h="586" extrusionOk="0">
                  <a:moveTo>
                    <a:pt x="391" y="1"/>
                  </a:moveTo>
                  <a:cubicBezTo>
                    <a:pt x="133" y="1"/>
                    <a:pt x="1" y="312"/>
                    <a:pt x="186" y="497"/>
                  </a:cubicBezTo>
                  <a:cubicBezTo>
                    <a:pt x="247" y="558"/>
                    <a:pt x="322" y="585"/>
                    <a:pt x="395" y="585"/>
                  </a:cubicBezTo>
                  <a:cubicBezTo>
                    <a:pt x="546" y="585"/>
                    <a:pt x="689" y="470"/>
                    <a:pt x="689" y="292"/>
                  </a:cubicBezTo>
                  <a:cubicBezTo>
                    <a:pt x="689" y="126"/>
                    <a:pt x="557"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rot="4409673">
              <a:off x="7100717" y="3973152"/>
              <a:ext cx="86084" cy="86231"/>
            </a:xfrm>
            <a:custGeom>
              <a:avLst/>
              <a:gdLst/>
              <a:ahLst/>
              <a:cxnLst/>
              <a:rect l="l" t="t" r="r" b="b"/>
              <a:pathLst>
                <a:path w="590" h="591" extrusionOk="0">
                  <a:moveTo>
                    <a:pt x="298" y="1"/>
                  </a:moveTo>
                  <a:cubicBezTo>
                    <a:pt x="133" y="1"/>
                    <a:pt x="0" y="133"/>
                    <a:pt x="0" y="299"/>
                  </a:cubicBezTo>
                  <a:cubicBezTo>
                    <a:pt x="0" y="458"/>
                    <a:pt x="133" y="590"/>
                    <a:pt x="298" y="590"/>
                  </a:cubicBezTo>
                  <a:cubicBezTo>
                    <a:pt x="457" y="590"/>
                    <a:pt x="590" y="458"/>
                    <a:pt x="590" y="299"/>
                  </a:cubicBezTo>
                  <a:cubicBezTo>
                    <a:pt x="590" y="133"/>
                    <a:pt x="457" y="1"/>
                    <a:pt x="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rot="4409673">
              <a:off x="7179579" y="2963079"/>
              <a:ext cx="80394" cy="68576"/>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rot="4409673">
              <a:off x="7857499" y="3858305"/>
              <a:ext cx="100528" cy="85793"/>
            </a:xfrm>
            <a:custGeom>
              <a:avLst/>
              <a:gdLst/>
              <a:ahLst/>
              <a:cxnLst/>
              <a:rect l="l" t="t" r="r" b="b"/>
              <a:pathLst>
                <a:path w="689" h="588" extrusionOk="0">
                  <a:moveTo>
                    <a:pt x="397" y="1"/>
                  </a:moveTo>
                  <a:cubicBezTo>
                    <a:pt x="133" y="1"/>
                    <a:pt x="0" y="318"/>
                    <a:pt x="186" y="504"/>
                  </a:cubicBezTo>
                  <a:cubicBezTo>
                    <a:pt x="245" y="561"/>
                    <a:pt x="318" y="587"/>
                    <a:pt x="391" y="587"/>
                  </a:cubicBezTo>
                  <a:cubicBezTo>
                    <a:pt x="542" y="587"/>
                    <a:pt x="689" y="471"/>
                    <a:pt x="689" y="292"/>
                  </a:cubicBezTo>
                  <a:cubicBezTo>
                    <a:pt x="689" y="133"/>
                    <a:pt x="556"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rot="4409673">
              <a:off x="7248135" y="4094700"/>
              <a:ext cx="80102" cy="68139"/>
            </a:xfrm>
            <a:custGeom>
              <a:avLst/>
              <a:gdLst/>
              <a:ahLst/>
              <a:cxnLst/>
              <a:rect l="l" t="t" r="r" b="b"/>
              <a:pathLst>
                <a:path w="549" h="467" extrusionOk="0">
                  <a:moveTo>
                    <a:pt x="302" y="0"/>
                  </a:moveTo>
                  <a:cubicBezTo>
                    <a:pt x="102" y="0"/>
                    <a:pt x="1" y="254"/>
                    <a:pt x="144" y="397"/>
                  </a:cubicBezTo>
                  <a:cubicBezTo>
                    <a:pt x="194" y="445"/>
                    <a:pt x="254" y="466"/>
                    <a:pt x="313" y="466"/>
                  </a:cubicBezTo>
                  <a:cubicBezTo>
                    <a:pt x="434" y="466"/>
                    <a:pt x="548" y="375"/>
                    <a:pt x="548" y="232"/>
                  </a:cubicBezTo>
                  <a:cubicBezTo>
                    <a:pt x="548" y="100"/>
                    <a:pt x="442" y="0"/>
                    <a:pt x="310" y="0"/>
                  </a:cubicBezTo>
                  <a:cubicBezTo>
                    <a:pt x="307" y="0"/>
                    <a:pt x="305" y="0"/>
                    <a:pt x="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rot="4409673">
              <a:off x="7558584" y="3439134"/>
              <a:ext cx="52380" cy="51359"/>
            </a:xfrm>
            <a:custGeom>
              <a:avLst/>
              <a:gdLst/>
              <a:ahLst/>
              <a:cxnLst/>
              <a:rect l="l" t="t" r="r" b="b"/>
              <a:pathLst>
                <a:path w="359" h="352" extrusionOk="0">
                  <a:moveTo>
                    <a:pt x="180" y="0"/>
                  </a:moveTo>
                  <a:cubicBezTo>
                    <a:pt x="80" y="0"/>
                    <a:pt x="1" y="80"/>
                    <a:pt x="1" y="173"/>
                  </a:cubicBezTo>
                  <a:cubicBezTo>
                    <a:pt x="1" y="272"/>
                    <a:pt x="80" y="351"/>
                    <a:pt x="180" y="351"/>
                  </a:cubicBezTo>
                  <a:cubicBezTo>
                    <a:pt x="279" y="351"/>
                    <a:pt x="358" y="272"/>
                    <a:pt x="358" y="173"/>
                  </a:cubicBezTo>
                  <a:cubicBezTo>
                    <a:pt x="358" y="80"/>
                    <a:pt x="279" y="0"/>
                    <a:pt x="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rot="4409673">
              <a:off x="7763549" y="2989273"/>
              <a:ext cx="80248" cy="69014"/>
            </a:xfrm>
            <a:custGeom>
              <a:avLst/>
              <a:gdLst/>
              <a:ahLst/>
              <a:cxnLst/>
              <a:rect l="l" t="t" r="r" b="b"/>
              <a:pathLst>
                <a:path w="550" h="473" extrusionOk="0">
                  <a:moveTo>
                    <a:pt x="312" y="1"/>
                  </a:moveTo>
                  <a:cubicBezTo>
                    <a:pt x="106" y="1"/>
                    <a:pt x="0" y="253"/>
                    <a:pt x="146" y="405"/>
                  </a:cubicBezTo>
                  <a:cubicBezTo>
                    <a:pt x="193" y="451"/>
                    <a:pt x="250" y="472"/>
                    <a:pt x="307" y="472"/>
                  </a:cubicBezTo>
                  <a:cubicBezTo>
                    <a:pt x="428" y="472"/>
                    <a:pt x="545" y="379"/>
                    <a:pt x="550" y="239"/>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rot="4409673">
              <a:off x="7091211" y="3095845"/>
              <a:ext cx="60113" cy="5179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rot="4409673">
              <a:off x="8070935" y="3371342"/>
              <a:ext cx="86084" cy="86085"/>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rot="4409673">
              <a:off x="7867245" y="3518927"/>
              <a:ext cx="80248" cy="68576"/>
            </a:xfrm>
            <a:custGeom>
              <a:avLst/>
              <a:gdLst/>
              <a:ahLst/>
              <a:cxnLst/>
              <a:rect l="l" t="t" r="r" b="b"/>
              <a:pathLst>
                <a:path w="550" h="470" extrusionOk="0">
                  <a:moveTo>
                    <a:pt x="312" y="1"/>
                  </a:moveTo>
                  <a:cubicBezTo>
                    <a:pt x="106" y="1"/>
                    <a:pt x="0" y="252"/>
                    <a:pt x="146" y="398"/>
                  </a:cubicBezTo>
                  <a:cubicBezTo>
                    <a:pt x="196" y="448"/>
                    <a:pt x="256" y="470"/>
                    <a:pt x="315" y="470"/>
                  </a:cubicBezTo>
                  <a:cubicBezTo>
                    <a:pt x="436" y="470"/>
                    <a:pt x="550" y="375"/>
                    <a:pt x="550" y="233"/>
                  </a:cubicBezTo>
                  <a:cubicBezTo>
                    <a:pt x="550" y="107"/>
                    <a:pt x="444" y="1"/>
                    <a:pt x="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rot="4409673">
              <a:off x="7306518" y="3422982"/>
              <a:ext cx="51359" cy="51359"/>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8"/>
          <p:cNvGrpSpPr/>
          <p:nvPr/>
        </p:nvGrpSpPr>
        <p:grpSpPr>
          <a:xfrm rot="-1334276">
            <a:off x="1471560" y="2249472"/>
            <a:ext cx="1157870" cy="1978864"/>
            <a:chOff x="762295" y="2669958"/>
            <a:chExt cx="772431" cy="1320128"/>
          </a:xfrm>
        </p:grpSpPr>
        <p:sp>
          <p:nvSpPr>
            <p:cNvPr id="225" name="Google Shape;225;p8"/>
            <p:cNvSpPr/>
            <p:nvPr/>
          </p:nvSpPr>
          <p:spPr>
            <a:xfrm rot="-4409678" flipH="1">
              <a:off x="829605" y="2880180"/>
              <a:ext cx="124640" cy="118936"/>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4409678" flipH="1">
              <a:off x="1037636" y="2770432"/>
              <a:ext cx="98911" cy="98911"/>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rot="-4409678" flipH="1">
              <a:off x="1038684" y="3653445"/>
              <a:ext cx="98062" cy="98911"/>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rot="-2534192" flipH="1">
              <a:off x="967703" y="3189130"/>
              <a:ext cx="378656" cy="486791"/>
            </a:xfrm>
            <a:custGeom>
              <a:avLst/>
              <a:gdLst/>
              <a:ahLst/>
              <a:cxnLst/>
              <a:rect l="l" t="t" r="r" b="b"/>
              <a:pathLst>
                <a:path w="3120" h="4011" extrusionOk="0">
                  <a:moveTo>
                    <a:pt x="1854" y="0"/>
                  </a:moveTo>
                  <a:cubicBezTo>
                    <a:pt x="1615" y="0"/>
                    <a:pt x="1431" y="78"/>
                    <a:pt x="1431" y="78"/>
                  </a:cubicBezTo>
                  <a:cubicBezTo>
                    <a:pt x="1431" y="78"/>
                    <a:pt x="2040" y="687"/>
                    <a:pt x="1749" y="2044"/>
                  </a:cubicBezTo>
                  <a:cubicBezTo>
                    <a:pt x="1510" y="3150"/>
                    <a:pt x="1" y="4010"/>
                    <a:pt x="1" y="4010"/>
                  </a:cubicBezTo>
                  <a:cubicBezTo>
                    <a:pt x="2417" y="3447"/>
                    <a:pt x="3119" y="1819"/>
                    <a:pt x="2815" y="819"/>
                  </a:cubicBezTo>
                  <a:cubicBezTo>
                    <a:pt x="2609" y="144"/>
                    <a:pt x="2180" y="0"/>
                    <a:pt x="1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rot="-2534192" flipH="1">
              <a:off x="1101882" y="3639692"/>
              <a:ext cx="401836" cy="247461"/>
            </a:xfrm>
            <a:custGeom>
              <a:avLst/>
              <a:gdLst/>
              <a:ahLst/>
              <a:cxnLst/>
              <a:rect l="l" t="t" r="r" b="b"/>
              <a:pathLst>
                <a:path w="3311" h="2039" extrusionOk="0">
                  <a:moveTo>
                    <a:pt x="1316" y="0"/>
                  </a:moveTo>
                  <a:cubicBezTo>
                    <a:pt x="853" y="0"/>
                    <a:pt x="395" y="133"/>
                    <a:pt x="0" y="390"/>
                  </a:cubicBezTo>
                  <a:cubicBezTo>
                    <a:pt x="0" y="390"/>
                    <a:pt x="101" y="339"/>
                    <a:pt x="354" y="339"/>
                  </a:cubicBezTo>
                  <a:cubicBezTo>
                    <a:pt x="574" y="339"/>
                    <a:pt x="911" y="378"/>
                    <a:pt x="1397" y="523"/>
                  </a:cubicBezTo>
                  <a:cubicBezTo>
                    <a:pt x="2728" y="926"/>
                    <a:pt x="2867" y="2039"/>
                    <a:pt x="2867" y="2039"/>
                  </a:cubicBezTo>
                  <a:cubicBezTo>
                    <a:pt x="3311" y="1675"/>
                    <a:pt x="3211" y="410"/>
                    <a:pt x="1927" y="79"/>
                  </a:cubicBezTo>
                  <a:cubicBezTo>
                    <a:pt x="1726" y="26"/>
                    <a:pt x="1521" y="0"/>
                    <a:pt x="1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rot="-4409678" flipH="1">
              <a:off x="956174" y="3029114"/>
              <a:ext cx="66871" cy="56677"/>
            </a:xfrm>
            <a:custGeom>
              <a:avLst/>
              <a:gdLst/>
              <a:ahLst/>
              <a:cxnLst/>
              <a:rect l="l" t="t" r="r" b="b"/>
              <a:pathLst>
                <a:path w="551" h="467" extrusionOk="0">
                  <a:moveTo>
                    <a:pt x="324" y="0"/>
                  </a:moveTo>
                  <a:cubicBezTo>
                    <a:pt x="320" y="0"/>
                    <a:pt x="316" y="0"/>
                    <a:pt x="312" y="0"/>
                  </a:cubicBezTo>
                  <a:cubicBezTo>
                    <a:pt x="107" y="0"/>
                    <a:pt x="1" y="252"/>
                    <a:pt x="147" y="398"/>
                  </a:cubicBezTo>
                  <a:cubicBezTo>
                    <a:pt x="194" y="445"/>
                    <a:pt x="253" y="467"/>
                    <a:pt x="311" y="467"/>
                  </a:cubicBezTo>
                  <a:cubicBezTo>
                    <a:pt x="430" y="467"/>
                    <a:pt x="546" y="375"/>
                    <a:pt x="550" y="232"/>
                  </a:cubicBezTo>
                  <a:cubicBezTo>
                    <a:pt x="550" y="104"/>
                    <a:pt x="451"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rot="-4409678" flipH="1">
              <a:off x="765036" y="3261367"/>
              <a:ext cx="49880" cy="42963"/>
            </a:xfrm>
            <a:custGeom>
              <a:avLst/>
              <a:gdLst/>
              <a:ahLst/>
              <a:cxnLst/>
              <a:rect l="l" t="t" r="r" b="b"/>
              <a:pathLst>
                <a:path w="411" h="354" extrusionOk="0">
                  <a:moveTo>
                    <a:pt x="238" y="0"/>
                  </a:moveTo>
                  <a:cubicBezTo>
                    <a:pt x="79" y="0"/>
                    <a:pt x="0" y="192"/>
                    <a:pt x="113" y="305"/>
                  </a:cubicBezTo>
                  <a:cubicBezTo>
                    <a:pt x="146" y="338"/>
                    <a:pt x="188" y="353"/>
                    <a:pt x="230" y="353"/>
                  </a:cubicBezTo>
                  <a:cubicBezTo>
                    <a:pt x="321" y="353"/>
                    <a:pt x="411" y="283"/>
                    <a:pt x="411" y="179"/>
                  </a:cubicBezTo>
                  <a:cubicBezTo>
                    <a:pt x="411" y="80"/>
                    <a:pt x="331" y="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rot="-4409678" flipH="1">
              <a:off x="1092546" y="3033539"/>
              <a:ext cx="42599" cy="42720"/>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rot="-4409678" flipH="1">
              <a:off x="820524" y="2684646"/>
              <a:ext cx="83741" cy="71119"/>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rot="-4409678" flipH="1">
              <a:off x="1289773" y="3223414"/>
              <a:ext cx="71604" cy="71604"/>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8"/>
          <p:cNvGrpSpPr/>
          <p:nvPr/>
        </p:nvGrpSpPr>
        <p:grpSpPr>
          <a:xfrm>
            <a:off x="3420022" y="849019"/>
            <a:ext cx="2389188" cy="404324"/>
            <a:chOff x="3334297" y="839494"/>
            <a:chExt cx="2389188" cy="404324"/>
          </a:xfrm>
        </p:grpSpPr>
        <p:sp>
          <p:nvSpPr>
            <p:cNvPr id="236" name="Google Shape;236;p8"/>
            <p:cNvSpPr/>
            <p:nvPr/>
          </p:nvSpPr>
          <p:spPr>
            <a:xfrm rot="-1112726">
              <a:off x="3543337" y="922428"/>
              <a:ext cx="124639" cy="118935"/>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rot="-1112726">
              <a:off x="3443466" y="1131747"/>
              <a:ext cx="98910" cy="98910"/>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rot="-1112726">
              <a:off x="4326366" y="1100932"/>
              <a:ext cx="98061" cy="98910"/>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rot="-1112726">
              <a:off x="3982779" y="953561"/>
              <a:ext cx="66871" cy="56676"/>
            </a:xfrm>
            <a:custGeom>
              <a:avLst/>
              <a:gdLst/>
              <a:ahLst/>
              <a:cxnLst/>
              <a:rect l="l" t="t" r="r" b="b"/>
              <a:pathLst>
                <a:path w="551" h="467" extrusionOk="0">
                  <a:moveTo>
                    <a:pt x="324" y="0"/>
                  </a:moveTo>
                  <a:cubicBezTo>
                    <a:pt x="320" y="0"/>
                    <a:pt x="316" y="0"/>
                    <a:pt x="312" y="0"/>
                  </a:cubicBezTo>
                  <a:cubicBezTo>
                    <a:pt x="107" y="0"/>
                    <a:pt x="1" y="252"/>
                    <a:pt x="147" y="398"/>
                  </a:cubicBezTo>
                  <a:cubicBezTo>
                    <a:pt x="194" y="445"/>
                    <a:pt x="253" y="467"/>
                    <a:pt x="311" y="467"/>
                  </a:cubicBezTo>
                  <a:cubicBezTo>
                    <a:pt x="430" y="467"/>
                    <a:pt x="546" y="375"/>
                    <a:pt x="550" y="232"/>
                  </a:cubicBezTo>
                  <a:cubicBezTo>
                    <a:pt x="550" y="104"/>
                    <a:pt x="451"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rot="-1112726">
              <a:off x="3920071" y="846311"/>
              <a:ext cx="49880" cy="42962"/>
            </a:xfrm>
            <a:custGeom>
              <a:avLst/>
              <a:gdLst/>
              <a:ahLst/>
              <a:cxnLst/>
              <a:rect l="l" t="t" r="r" b="b"/>
              <a:pathLst>
                <a:path w="411" h="354" extrusionOk="0">
                  <a:moveTo>
                    <a:pt x="238" y="0"/>
                  </a:moveTo>
                  <a:cubicBezTo>
                    <a:pt x="79" y="0"/>
                    <a:pt x="0" y="192"/>
                    <a:pt x="113" y="305"/>
                  </a:cubicBezTo>
                  <a:cubicBezTo>
                    <a:pt x="146" y="338"/>
                    <a:pt x="188" y="353"/>
                    <a:pt x="230" y="353"/>
                  </a:cubicBezTo>
                  <a:cubicBezTo>
                    <a:pt x="321" y="353"/>
                    <a:pt x="411" y="283"/>
                    <a:pt x="411" y="179"/>
                  </a:cubicBezTo>
                  <a:cubicBezTo>
                    <a:pt x="411" y="80"/>
                    <a:pt x="331" y="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rot="-1112726">
              <a:off x="3707437" y="1178211"/>
              <a:ext cx="42598" cy="42719"/>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rot="-1112726">
              <a:off x="3343433" y="924637"/>
              <a:ext cx="83740" cy="71118"/>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rot="1112726" flipH="1">
              <a:off x="5515406" y="1131747"/>
              <a:ext cx="98910" cy="98910"/>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rot="1112726" flipH="1">
              <a:off x="5297483" y="1046986"/>
              <a:ext cx="66871" cy="56676"/>
            </a:xfrm>
            <a:custGeom>
              <a:avLst/>
              <a:gdLst/>
              <a:ahLst/>
              <a:cxnLst/>
              <a:rect l="l" t="t" r="r" b="b"/>
              <a:pathLst>
                <a:path w="551" h="467" extrusionOk="0">
                  <a:moveTo>
                    <a:pt x="324" y="0"/>
                  </a:moveTo>
                  <a:cubicBezTo>
                    <a:pt x="320" y="0"/>
                    <a:pt x="316" y="0"/>
                    <a:pt x="312" y="0"/>
                  </a:cubicBezTo>
                  <a:cubicBezTo>
                    <a:pt x="107" y="0"/>
                    <a:pt x="1" y="252"/>
                    <a:pt x="147" y="398"/>
                  </a:cubicBezTo>
                  <a:cubicBezTo>
                    <a:pt x="194" y="445"/>
                    <a:pt x="253" y="467"/>
                    <a:pt x="311" y="467"/>
                  </a:cubicBezTo>
                  <a:cubicBezTo>
                    <a:pt x="430" y="467"/>
                    <a:pt x="546" y="375"/>
                    <a:pt x="550" y="232"/>
                  </a:cubicBezTo>
                  <a:cubicBezTo>
                    <a:pt x="550" y="104"/>
                    <a:pt x="451"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rot="1112726" flipH="1">
              <a:off x="5087832" y="846311"/>
              <a:ext cx="49880" cy="42962"/>
            </a:xfrm>
            <a:custGeom>
              <a:avLst/>
              <a:gdLst/>
              <a:ahLst/>
              <a:cxnLst/>
              <a:rect l="l" t="t" r="r" b="b"/>
              <a:pathLst>
                <a:path w="411" h="354" extrusionOk="0">
                  <a:moveTo>
                    <a:pt x="238" y="0"/>
                  </a:moveTo>
                  <a:cubicBezTo>
                    <a:pt x="79" y="0"/>
                    <a:pt x="0" y="192"/>
                    <a:pt x="113" y="305"/>
                  </a:cubicBezTo>
                  <a:cubicBezTo>
                    <a:pt x="146" y="338"/>
                    <a:pt x="188" y="353"/>
                    <a:pt x="230" y="353"/>
                  </a:cubicBezTo>
                  <a:cubicBezTo>
                    <a:pt x="321" y="353"/>
                    <a:pt x="411" y="283"/>
                    <a:pt x="411" y="179"/>
                  </a:cubicBezTo>
                  <a:cubicBezTo>
                    <a:pt x="411" y="80"/>
                    <a:pt x="331" y="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rot="1112726" flipH="1">
              <a:off x="5307747" y="1178211"/>
              <a:ext cx="42598" cy="42719"/>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rot="1112726" flipH="1">
              <a:off x="5630610" y="924637"/>
              <a:ext cx="83740" cy="71118"/>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rot="-1112726">
              <a:off x="4443287" y="938836"/>
              <a:ext cx="42598" cy="42719"/>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rot="1112726" flipH="1">
              <a:off x="4773360" y="1145637"/>
              <a:ext cx="83740" cy="71118"/>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6"/>
        <p:cNvGrpSpPr/>
        <p:nvPr/>
      </p:nvGrpSpPr>
      <p:grpSpPr>
        <a:xfrm>
          <a:off x="0" y="0"/>
          <a:ext cx="0" cy="0"/>
          <a:chOff x="0" y="0"/>
          <a:chExt cx="0" cy="0"/>
        </a:xfrm>
      </p:grpSpPr>
      <p:sp>
        <p:nvSpPr>
          <p:cNvPr id="277" name="Google Shape;277;p11"/>
          <p:cNvSpPr txBox="1">
            <a:spLocks noGrp="1"/>
          </p:cNvSpPr>
          <p:nvPr>
            <p:ph type="title" hasCustomPrompt="1"/>
          </p:nvPr>
        </p:nvSpPr>
        <p:spPr>
          <a:xfrm>
            <a:off x="1430550" y="1733188"/>
            <a:ext cx="6282900" cy="1060800"/>
          </a:xfrm>
          <a:prstGeom prst="rect">
            <a:avLst/>
          </a:prstGeom>
        </p:spPr>
        <p:txBody>
          <a:bodyPr spcFirstLastPara="1" wrap="square" lIns="91425" tIns="91425" rIns="91425" bIns="91425" anchor="t" anchorCtr="0">
            <a:noAutofit/>
          </a:bodyPr>
          <a:lstStyle>
            <a:lvl1pPr lvl="0" algn="ctr">
              <a:spcBef>
                <a:spcPts val="0"/>
              </a:spcBef>
              <a:spcAft>
                <a:spcPts val="0"/>
              </a:spcAft>
              <a:buSzPts val="7200"/>
              <a:buNone/>
              <a:defRPr sz="7200">
                <a:solidFill>
                  <a:schemeClr val="accent4"/>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278" name="Google Shape;278;p11"/>
          <p:cNvSpPr txBox="1">
            <a:spLocks noGrp="1"/>
          </p:cNvSpPr>
          <p:nvPr>
            <p:ph type="subTitle" idx="1"/>
          </p:nvPr>
        </p:nvSpPr>
        <p:spPr>
          <a:xfrm>
            <a:off x="1851450" y="2893263"/>
            <a:ext cx="5441100" cy="307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1600"/>
              </a:spcBef>
              <a:spcAft>
                <a:spcPts val="0"/>
              </a:spcAft>
              <a:buSzPts val="1600"/>
              <a:buNone/>
              <a:defRPr sz="1600"/>
            </a:lvl2pPr>
            <a:lvl3pPr lvl="2" algn="ctr">
              <a:spcBef>
                <a:spcPts val="1600"/>
              </a:spcBef>
              <a:spcAft>
                <a:spcPts val="0"/>
              </a:spcAft>
              <a:buSzPts val="1600"/>
              <a:buNone/>
              <a:defRPr sz="1600"/>
            </a:lvl3pPr>
            <a:lvl4pPr lvl="3" algn="ctr">
              <a:spcBef>
                <a:spcPts val="1600"/>
              </a:spcBef>
              <a:spcAft>
                <a:spcPts val="0"/>
              </a:spcAft>
              <a:buSzPts val="1600"/>
              <a:buNone/>
              <a:defRPr sz="1600"/>
            </a:lvl4pPr>
            <a:lvl5pPr lvl="4" algn="ctr">
              <a:spcBef>
                <a:spcPts val="1600"/>
              </a:spcBef>
              <a:spcAft>
                <a:spcPts val="0"/>
              </a:spcAft>
              <a:buSzPts val="1600"/>
              <a:buNone/>
              <a:defRPr sz="1600"/>
            </a:lvl5pPr>
            <a:lvl6pPr lvl="5" algn="ctr">
              <a:spcBef>
                <a:spcPts val="1600"/>
              </a:spcBef>
              <a:spcAft>
                <a:spcPts val="0"/>
              </a:spcAft>
              <a:buSzPts val="1600"/>
              <a:buNone/>
              <a:defRPr sz="1600"/>
            </a:lvl6pPr>
            <a:lvl7pPr lvl="6" algn="ctr">
              <a:spcBef>
                <a:spcPts val="1600"/>
              </a:spcBef>
              <a:spcAft>
                <a:spcPts val="0"/>
              </a:spcAft>
              <a:buSzPts val="1600"/>
              <a:buNone/>
              <a:defRPr sz="1600"/>
            </a:lvl7pPr>
            <a:lvl8pPr lvl="7" algn="ctr">
              <a:spcBef>
                <a:spcPts val="1600"/>
              </a:spcBef>
              <a:spcAft>
                <a:spcPts val="0"/>
              </a:spcAft>
              <a:buSzPts val="1600"/>
              <a:buNone/>
              <a:defRPr sz="1600"/>
            </a:lvl8pPr>
            <a:lvl9pPr lvl="8" algn="ctr">
              <a:spcBef>
                <a:spcPts val="1600"/>
              </a:spcBef>
              <a:spcAft>
                <a:spcPts val="1600"/>
              </a:spcAft>
              <a:buSzPts val="1600"/>
              <a:buNone/>
              <a:defRPr sz="1600"/>
            </a:lvl9pPr>
          </a:lstStyle>
          <a:p>
            <a:endParaRPr/>
          </a:p>
        </p:txBody>
      </p:sp>
      <p:sp>
        <p:nvSpPr>
          <p:cNvPr id="279" name="Google Shape;279;p11"/>
          <p:cNvSpPr/>
          <p:nvPr/>
        </p:nvSpPr>
        <p:spPr>
          <a:xfrm flipH="1">
            <a:off x="7986626" y="3289326"/>
            <a:ext cx="1157372" cy="1721336"/>
          </a:xfrm>
          <a:custGeom>
            <a:avLst/>
            <a:gdLst/>
            <a:ahLst/>
            <a:cxnLst/>
            <a:rect l="l" t="t" r="r" b="b"/>
            <a:pathLst>
              <a:path w="18125" h="26958" extrusionOk="0">
                <a:moveTo>
                  <a:pt x="2862" y="1"/>
                </a:moveTo>
                <a:cubicBezTo>
                  <a:pt x="1958" y="1"/>
                  <a:pt x="961" y="276"/>
                  <a:pt x="1" y="746"/>
                </a:cubicBezTo>
                <a:lnTo>
                  <a:pt x="1" y="19859"/>
                </a:lnTo>
                <a:cubicBezTo>
                  <a:pt x="49" y="19843"/>
                  <a:pt x="99" y="19835"/>
                  <a:pt x="151" y="19835"/>
                </a:cubicBezTo>
                <a:cubicBezTo>
                  <a:pt x="245" y="19835"/>
                  <a:pt x="341" y="19860"/>
                  <a:pt x="428" y="19904"/>
                </a:cubicBezTo>
                <a:cubicBezTo>
                  <a:pt x="3239" y="22984"/>
                  <a:pt x="5757" y="26649"/>
                  <a:pt x="9985" y="26919"/>
                </a:cubicBezTo>
                <a:cubicBezTo>
                  <a:pt x="10229" y="26945"/>
                  <a:pt x="10471" y="26957"/>
                  <a:pt x="10710" y="26957"/>
                </a:cubicBezTo>
                <a:cubicBezTo>
                  <a:pt x="13225" y="26957"/>
                  <a:pt x="15437" y="25576"/>
                  <a:pt x="16730" y="23277"/>
                </a:cubicBezTo>
                <a:cubicBezTo>
                  <a:pt x="18125" y="20466"/>
                  <a:pt x="17000" y="17363"/>
                  <a:pt x="14752" y="15384"/>
                </a:cubicBezTo>
                <a:cubicBezTo>
                  <a:pt x="14043" y="15030"/>
                  <a:pt x="13335" y="14676"/>
                  <a:pt x="12560" y="14676"/>
                </a:cubicBezTo>
                <a:cubicBezTo>
                  <a:pt x="12104" y="14676"/>
                  <a:pt x="11625" y="14798"/>
                  <a:pt x="11109" y="15114"/>
                </a:cubicBezTo>
                <a:cubicBezTo>
                  <a:pt x="9423" y="16508"/>
                  <a:pt x="10817" y="18757"/>
                  <a:pt x="9130" y="19881"/>
                </a:cubicBezTo>
                <a:cubicBezTo>
                  <a:pt x="8680" y="20278"/>
                  <a:pt x="8241" y="20448"/>
                  <a:pt x="7822" y="20448"/>
                </a:cubicBezTo>
                <a:cubicBezTo>
                  <a:pt x="6153" y="20448"/>
                  <a:pt x="4813" y="17744"/>
                  <a:pt x="4363" y="15946"/>
                </a:cubicBezTo>
                <a:cubicBezTo>
                  <a:pt x="3239" y="10617"/>
                  <a:pt x="8006" y="5558"/>
                  <a:pt x="5488" y="1330"/>
                </a:cubicBezTo>
                <a:cubicBezTo>
                  <a:pt x="4899" y="398"/>
                  <a:pt x="3948" y="1"/>
                  <a:pt x="2862"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10800000" flipH="1">
            <a:off x="-96075" y="0"/>
            <a:ext cx="1377193" cy="1721319"/>
          </a:xfrm>
          <a:custGeom>
            <a:avLst/>
            <a:gdLst/>
            <a:ahLst/>
            <a:cxnLst/>
            <a:rect l="l" t="t" r="r" b="b"/>
            <a:pathLst>
              <a:path w="17989" h="22484" extrusionOk="0">
                <a:moveTo>
                  <a:pt x="9204" y="0"/>
                </a:moveTo>
                <a:cubicBezTo>
                  <a:pt x="8360" y="0"/>
                  <a:pt x="7527" y="124"/>
                  <a:pt x="6746" y="380"/>
                </a:cubicBezTo>
                <a:cubicBezTo>
                  <a:pt x="4250" y="1257"/>
                  <a:pt x="2204" y="3079"/>
                  <a:pt x="1035" y="5440"/>
                </a:cubicBezTo>
                <a:lnTo>
                  <a:pt x="1035" y="22484"/>
                </a:lnTo>
                <a:lnTo>
                  <a:pt x="7803" y="22484"/>
                </a:lnTo>
                <a:cubicBezTo>
                  <a:pt x="7128" y="22102"/>
                  <a:pt x="6499" y="21674"/>
                  <a:pt x="5914" y="21180"/>
                </a:cubicBezTo>
                <a:cubicBezTo>
                  <a:pt x="1979" y="17807"/>
                  <a:pt x="0" y="12185"/>
                  <a:pt x="1979" y="7418"/>
                </a:cubicBezTo>
                <a:cubicBezTo>
                  <a:pt x="3229" y="4394"/>
                  <a:pt x="6071" y="2273"/>
                  <a:pt x="9288" y="2273"/>
                </a:cubicBezTo>
                <a:cubicBezTo>
                  <a:pt x="9658" y="2273"/>
                  <a:pt x="10033" y="2301"/>
                  <a:pt x="10411" y="2359"/>
                </a:cubicBezTo>
                <a:cubicBezTo>
                  <a:pt x="11805" y="2629"/>
                  <a:pt x="13492" y="4315"/>
                  <a:pt x="12367" y="5732"/>
                </a:cubicBezTo>
                <a:cubicBezTo>
                  <a:pt x="11243" y="6564"/>
                  <a:pt x="9849" y="7688"/>
                  <a:pt x="10411" y="9105"/>
                </a:cubicBezTo>
                <a:cubicBezTo>
                  <a:pt x="10948" y="10194"/>
                  <a:pt x="11964" y="10814"/>
                  <a:pt x="13070" y="10814"/>
                </a:cubicBezTo>
                <a:cubicBezTo>
                  <a:pt x="13677" y="10814"/>
                  <a:pt x="14311" y="10627"/>
                  <a:pt x="14908" y="10229"/>
                </a:cubicBezTo>
                <a:cubicBezTo>
                  <a:pt x="17989" y="7980"/>
                  <a:pt x="17157" y="4045"/>
                  <a:pt x="14616" y="1797"/>
                </a:cubicBezTo>
                <a:cubicBezTo>
                  <a:pt x="13059" y="629"/>
                  <a:pt x="11103" y="0"/>
                  <a:pt x="9204"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9326884" flipH="1">
            <a:off x="2096122" y="4787507"/>
            <a:ext cx="605108" cy="214742"/>
          </a:xfrm>
          <a:custGeom>
            <a:avLst/>
            <a:gdLst/>
            <a:ahLst/>
            <a:cxnLst/>
            <a:rect l="l" t="t" r="r" b="b"/>
            <a:pathLst>
              <a:path w="5151" h="1828" extrusionOk="0">
                <a:moveTo>
                  <a:pt x="3385" y="1"/>
                </a:moveTo>
                <a:cubicBezTo>
                  <a:pt x="3246" y="1"/>
                  <a:pt x="3100" y="8"/>
                  <a:pt x="2946" y="25"/>
                </a:cubicBezTo>
                <a:cubicBezTo>
                  <a:pt x="1663" y="168"/>
                  <a:pt x="1277" y="1336"/>
                  <a:pt x="61" y="1336"/>
                </a:cubicBezTo>
                <a:cubicBezTo>
                  <a:pt x="41" y="1336"/>
                  <a:pt x="20" y="1336"/>
                  <a:pt x="0" y="1335"/>
                </a:cubicBezTo>
                <a:lnTo>
                  <a:pt x="0" y="1335"/>
                </a:lnTo>
                <a:cubicBezTo>
                  <a:pt x="0" y="1335"/>
                  <a:pt x="481" y="1828"/>
                  <a:pt x="1211" y="1828"/>
                </a:cubicBezTo>
                <a:cubicBezTo>
                  <a:pt x="1431" y="1828"/>
                  <a:pt x="1674" y="1783"/>
                  <a:pt x="1933" y="1666"/>
                </a:cubicBezTo>
                <a:cubicBezTo>
                  <a:pt x="2900" y="1232"/>
                  <a:pt x="3150" y="431"/>
                  <a:pt x="4452" y="431"/>
                </a:cubicBezTo>
                <a:cubicBezTo>
                  <a:pt x="4657" y="431"/>
                  <a:pt x="4887" y="451"/>
                  <a:pt x="5151" y="495"/>
                </a:cubicBezTo>
                <a:cubicBezTo>
                  <a:pt x="5151" y="495"/>
                  <a:pt x="4520" y="1"/>
                  <a:pt x="3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1502543">
            <a:off x="866075" y="4637135"/>
            <a:ext cx="328337" cy="391538"/>
          </a:xfrm>
          <a:custGeom>
            <a:avLst/>
            <a:gdLst/>
            <a:ahLst/>
            <a:cxnLst/>
            <a:rect l="l" t="t" r="r" b="b"/>
            <a:pathLst>
              <a:path w="2795" h="3333" extrusionOk="0">
                <a:moveTo>
                  <a:pt x="1909" y="0"/>
                </a:moveTo>
                <a:cubicBezTo>
                  <a:pt x="1479" y="0"/>
                  <a:pt x="976" y="234"/>
                  <a:pt x="590" y="889"/>
                </a:cubicBezTo>
                <a:cubicBezTo>
                  <a:pt x="1" y="1889"/>
                  <a:pt x="550" y="3332"/>
                  <a:pt x="550" y="3332"/>
                </a:cubicBezTo>
                <a:cubicBezTo>
                  <a:pt x="550" y="3332"/>
                  <a:pt x="517" y="2485"/>
                  <a:pt x="1066" y="1551"/>
                </a:cubicBezTo>
                <a:cubicBezTo>
                  <a:pt x="1623" y="618"/>
                  <a:pt x="2794" y="532"/>
                  <a:pt x="2794" y="532"/>
                </a:cubicBezTo>
                <a:cubicBezTo>
                  <a:pt x="2711" y="244"/>
                  <a:pt x="2348" y="0"/>
                  <a:pt x="1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5400000" flipH="1">
            <a:off x="187726" y="4775336"/>
            <a:ext cx="120644" cy="115123"/>
          </a:xfrm>
          <a:custGeom>
            <a:avLst/>
            <a:gdLst/>
            <a:ahLst/>
            <a:cxnLst/>
            <a:rect l="l" t="t" r="r" b="b"/>
            <a:pathLst>
              <a:path w="1027" h="980" extrusionOk="0">
                <a:moveTo>
                  <a:pt x="199" y="0"/>
                </a:moveTo>
                <a:lnTo>
                  <a:pt x="279" y="364"/>
                </a:lnTo>
                <a:lnTo>
                  <a:pt x="1" y="609"/>
                </a:lnTo>
                <a:lnTo>
                  <a:pt x="371" y="636"/>
                </a:lnTo>
                <a:lnTo>
                  <a:pt x="517" y="980"/>
                </a:lnTo>
                <a:lnTo>
                  <a:pt x="663" y="636"/>
                </a:lnTo>
                <a:lnTo>
                  <a:pt x="1027" y="609"/>
                </a:lnTo>
                <a:lnTo>
                  <a:pt x="749" y="364"/>
                </a:lnTo>
                <a:lnTo>
                  <a:pt x="835" y="0"/>
                </a:lnTo>
                <a:lnTo>
                  <a:pt x="835" y="0"/>
                </a:lnTo>
                <a:lnTo>
                  <a:pt x="517" y="192"/>
                </a:lnTo>
                <a:lnTo>
                  <a:pt x="1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rot="5400000" flipH="1">
            <a:off x="2926666" y="4947544"/>
            <a:ext cx="95740" cy="95858"/>
          </a:xfrm>
          <a:custGeom>
            <a:avLst/>
            <a:gdLst/>
            <a:ahLst/>
            <a:cxnLst/>
            <a:rect l="l" t="t" r="r" b="b"/>
            <a:pathLst>
              <a:path w="815" h="816" extrusionOk="0">
                <a:moveTo>
                  <a:pt x="576" y="1"/>
                </a:moveTo>
                <a:lnTo>
                  <a:pt x="351" y="193"/>
                </a:lnTo>
                <a:lnTo>
                  <a:pt x="79" y="80"/>
                </a:lnTo>
                <a:lnTo>
                  <a:pt x="185" y="358"/>
                </a:lnTo>
                <a:lnTo>
                  <a:pt x="0" y="583"/>
                </a:lnTo>
                <a:lnTo>
                  <a:pt x="298" y="564"/>
                </a:lnTo>
                <a:lnTo>
                  <a:pt x="457" y="815"/>
                </a:lnTo>
                <a:lnTo>
                  <a:pt x="523" y="524"/>
                </a:lnTo>
                <a:lnTo>
                  <a:pt x="814" y="451"/>
                </a:lnTo>
                <a:lnTo>
                  <a:pt x="556" y="292"/>
                </a:lnTo>
                <a:lnTo>
                  <a:pt x="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5400000" flipH="1">
            <a:off x="4615772" y="4760881"/>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5400000" flipH="1">
            <a:off x="629453" y="4611996"/>
            <a:ext cx="144726" cy="139322"/>
          </a:xfrm>
          <a:custGeom>
            <a:avLst/>
            <a:gdLst/>
            <a:ahLst/>
            <a:cxnLst/>
            <a:rect l="l" t="t" r="r" b="b"/>
            <a:pathLst>
              <a:path w="1232" h="1186" extrusionOk="0">
                <a:moveTo>
                  <a:pt x="603" y="1"/>
                </a:moveTo>
                <a:lnTo>
                  <a:pt x="444" y="418"/>
                </a:lnTo>
                <a:lnTo>
                  <a:pt x="1" y="471"/>
                </a:lnTo>
                <a:lnTo>
                  <a:pt x="345" y="749"/>
                </a:lnTo>
                <a:lnTo>
                  <a:pt x="259" y="1186"/>
                </a:lnTo>
                <a:lnTo>
                  <a:pt x="630" y="947"/>
                </a:lnTo>
                <a:lnTo>
                  <a:pt x="1020" y="1166"/>
                </a:lnTo>
                <a:lnTo>
                  <a:pt x="908" y="735"/>
                </a:lnTo>
                <a:lnTo>
                  <a:pt x="1232" y="431"/>
                </a:lnTo>
                <a:lnTo>
                  <a:pt x="788" y="404"/>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5400000" flipH="1">
            <a:off x="7845085" y="4624580"/>
            <a:ext cx="366397" cy="471182"/>
          </a:xfrm>
          <a:custGeom>
            <a:avLst/>
            <a:gdLst/>
            <a:ahLst/>
            <a:cxnLst/>
            <a:rect l="l" t="t" r="r" b="b"/>
            <a:pathLst>
              <a:path w="3119" h="4011" extrusionOk="0">
                <a:moveTo>
                  <a:pt x="1263" y="0"/>
                </a:moveTo>
                <a:cubicBezTo>
                  <a:pt x="936" y="0"/>
                  <a:pt x="507" y="144"/>
                  <a:pt x="305" y="819"/>
                </a:cubicBezTo>
                <a:cubicBezTo>
                  <a:pt x="0" y="1819"/>
                  <a:pt x="702" y="3447"/>
                  <a:pt x="3119" y="4010"/>
                </a:cubicBezTo>
                <a:cubicBezTo>
                  <a:pt x="3119" y="4010"/>
                  <a:pt x="1609" y="3150"/>
                  <a:pt x="1371" y="2044"/>
                </a:cubicBezTo>
                <a:cubicBezTo>
                  <a:pt x="1079" y="687"/>
                  <a:pt x="1689" y="78"/>
                  <a:pt x="1689" y="78"/>
                </a:cubicBezTo>
                <a:cubicBezTo>
                  <a:pt x="1689" y="78"/>
                  <a:pt x="1503" y="0"/>
                  <a:pt x="1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6636334" flipH="1">
            <a:off x="5160466" y="4689044"/>
            <a:ext cx="389070" cy="239527"/>
          </a:xfrm>
          <a:custGeom>
            <a:avLst/>
            <a:gdLst/>
            <a:ahLst/>
            <a:cxnLst/>
            <a:rect l="l" t="t" r="r" b="b"/>
            <a:pathLst>
              <a:path w="3312" h="2039" extrusionOk="0">
                <a:moveTo>
                  <a:pt x="1996" y="0"/>
                </a:moveTo>
                <a:cubicBezTo>
                  <a:pt x="1791" y="0"/>
                  <a:pt x="1586" y="26"/>
                  <a:pt x="1385" y="79"/>
                </a:cubicBezTo>
                <a:cubicBezTo>
                  <a:pt x="100" y="410"/>
                  <a:pt x="1" y="1675"/>
                  <a:pt x="444" y="2039"/>
                </a:cubicBezTo>
                <a:cubicBezTo>
                  <a:pt x="444" y="2039"/>
                  <a:pt x="583" y="926"/>
                  <a:pt x="1914" y="523"/>
                </a:cubicBezTo>
                <a:cubicBezTo>
                  <a:pt x="2401" y="378"/>
                  <a:pt x="2737" y="339"/>
                  <a:pt x="2958" y="339"/>
                </a:cubicBezTo>
                <a:cubicBezTo>
                  <a:pt x="3211" y="339"/>
                  <a:pt x="3311" y="390"/>
                  <a:pt x="3311" y="390"/>
                </a:cubicBezTo>
                <a:cubicBezTo>
                  <a:pt x="2916" y="133"/>
                  <a:pt x="2458"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9046832" flipH="1">
            <a:off x="3602075" y="4764374"/>
            <a:ext cx="306134" cy="191598"/>
          </a:xfrm>
          <a:custGeom>
            <a:avLst/>
            <a:gdLst/>
            <a:ahLst/>
            <a:cxnLst/>
            <a:rect l="l" t="t" r="r" b="b"/>
            <a:pathLst>
              <a:path w="2606" h="1631" extrusionOk="0">
                <a:moveTo>
                  <a:pt x="1778" y="0"/>
                </a:moveTo>
                <a:cubicBezTo>
                  <a:pt x="1609" y="0"/>
                  <a:pt x="1415" y="49"/>
                  <a:pt x="1199" y="167"/>
                </a:cubicBezTo>
                <a:cubicBezTo>
                  <a:pt x="365" y="617"/>
                  <a:pt x="1" y="1630"/>
                  <a:pt x="1" y="1630"/>
                </a:cubicBezTo>
                <a:cubicBezTo>
                  <a:pt x="664" y="796"/>
                  <a:pt x="1311" y="591"/>
                  <a:pt x="1788" y="591"/>
                </a:cubicBezTo>
                <a:cubicBezTo>
                  <a:pt x="2249" y="591"/>
                  <a:pt x="2550" y="783"/>
                  <a:pt x="2550" y="783"/>
                </a:cubicBezTo>
                <a:cubicBezTo>
                  <a:pt x="2605" y="495"/>
                  <a:pt x="2319" y="0"/>
                  <a:pt x="1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rot="5400000" flipH="1">
            <a:off x="5634760" y="4900456"/>
            <a:ext cx="64727" cy="55212"/>
          </a:xfrm>
          <a:custGeom>
            <a:avLst/>
            <a:gdLst/>
            <a:ahLst/>
            <a:cxnLst/>
            <a:rect l="l" t="t" r="r" b="b"/>
            <a:pathLst>
              <a:path w="551" h="470" extrusionOk="0">
                <a:moveTo>
                  <a:pt x="318" y="0"/>
                </a:moveTo>
                <a:cubicBezTo>
                  <a:pt x="106" y="0"/>
                  <a:pt x="1" y="252"/>
                  <a:pt x="146" y="397"/>
                </a:cubicBezTo>
                <a:cubicBezTo>
                  <a:pt x="196" y="447"/>
                  <a:pt x="256" y="469"/>
                  <a:pt x="315" y="469"/>
                </a:cubicBezTo>
                <a:cubicBezTo>
                  <a:pt x="436" y="469"/>
                  <a:pt x="550" y="374"/>
                  <a:pt x="550" y="232"/>
                </a:cubicBezTo>
                <a:cubicBezTo>
                  <a:pt x="550" y="99"/>
                  <a:pt x="444" y="0"/>
                  <a:pt x="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5400000" flipH="1">
            <a:off x="8884432" y="4994671"/>
            <a:ext cx="64727" cy="55447"/>
          </a:xfrm>
          <a:custGeom>
            <a:avLst/>
            <a:gdLst/>
            <a:ahLst/>
            <a:cxnLst/>
            <a:rect l="l" t="t" r="r" b="b"/>
            <a:pathLst>
              <a:path w="551" h="472" extrusionOk="0">
                <a:moveTo>
                  <a:pt x="312" y="0"/>
                </a:moveTo>
                <a:cubicBezTo>
                  <a:pt x="107" y="0"/>
                  <a:pt x="1" y="258"/>
                  <a:pt x="147" y="404"/>
                </a:cubicBezTo>
                <a:cubicBezTo>
                  <a:pt x="193" y="451"/>
                  <a:pt x="252" y="471"/>
                  <a:pt x="309" y="471"/>
                </a:cubicBezTo>
                <a:cubicBezTo>
                  <a:pt x="431" y="471"/>
                  <a:pt x="550" y="378"/>
                  <a:pt x="550" y="238"/>
                </a:cubicBezTo>
                <a:cubicBezTo>
                  <a:pt x="550" y="106"/>
                  <a:pt x="444" y="0"/>
                  <a:pt x="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rot="5400000" flipH="1">
            <a:off x="4798560" y="4773333"/>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rot="5400000" flipH="1">
            <a:off x="1791374" y="4680435"/>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rot="5400000" flipH="1">
            <a:off x="6481461" y="4752174"/>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rot="5400000" flipH="1">
            <a:off x="5319731" y="4655214"/>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rot="5400000" flipH="1">
            <a:off x="4302941" y="4862016"/>
            <a:ext cx="68486" cy="69309"/>
          </a:xfrm>
          <a:custGeom>
            <a:avLst/>
            <a:gdLst/>
            <a:ahLst/>
            <a:cxnLst/>
            <a:rect l="l" t="t" r="r" b="b"/>
            <a:pathLst>
              <a:path w="583" h="590" extrusionOk="0">
                <a:moveTo>
                  <a:pt x="291" y="0"/>
                </a:moveTo>
                <a:cubicBezTo>
                  <a:pt x="133" y="0"/>
                  <a:pt x="0" y="133"/>
                  <a:pt x="0" y="292"/>
                </a:cubicBezTo>
                <a:cubicBezTo>
                  <a:pt x="0" y="457"/>
                  <a:pt x="133" y="590"/>
                  <a:pt x="291" y="590"/>
                </a:cubicBezTo>
                <a:cubicBezTo>
                  <a:pt x="457" y="590"/>
                  <a:pt x="583" y="457"/>
                  <a:pt x="583" y="292"/>
                </a:cubicBezTo>
                <a:cubicBezTo>
                  <a:pt x="583" y="133"/>
                  <a:pt x="457" y="0"/>
                  <a:pt x="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rot="5400000" flipH="1">
            <a:off x="7394299" y="4799729"/>
            <a:ext cx="64727" cy="5544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rot="5400000" flipH="1">
            <a:off x="3434748" y="4923169"/>
            <a:ext cx="42055" cy="41350"/>
          </a:xfrm>
          <a:custGeom>
            <a:avLst/>
            <a:gdLst/>
            <a:ahLst/>
            <a:cxnLst/>
            <a:rect l="l" t="t" r="r" b="b"/>
            <a:pathLst>
              <a:path w="358" h="352" extrusionOk="0">
                <a:moveTo>
                  <a:pt x="179" y="0"/>
                </a:moveTo>
                <a:cubicBezTo>
                  <a:pt x="80" y="0"/>
                  <a:pt x="0" y="80"/>
                  <a:pt x="0" y="179"/>
                </a:cubicBezTo>
                <a:cubicBezTo>
                  <a:pt x="0" y="272"/>
                  <a:pt x="80" y="351"/>
                  <a:pt x="179" y="351"/>
                </a:cubicBezTo>
                <a:cubicBezTo>
                  <a:pt x="278" y="351"/>
                  <a:pt x="358" y="272"/>
                  <a:pt x="358" y="179"/>
                </a:cubicBezTo>
                <a:cubicBezTo>
                  <a:pt x="358" y="80"/>
                  <a:pt x="278"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5400000" flipH="1">
            <a:off x="8944939" y="4637597"/>
            <a:ext cx="68486" cy="69309"/>
          </a:xfrm>
          <a:custGeom>
            <a:avLst/>
            <a:gdLst/>
            <a:ahLst/>
            <a:cxnLst/>
            <a:rect l="l" t="t" r="r" b="b"/>
            <a:pathLst>
              <a:path w="583" h="590" extrusionOk="0">
                <a:moveTo>
                  <a:pt x="292" y="1"/>
                </a:moveTo>
                <a:cubicBezTo>
                  <a:pt x="133" y="1"/>
                  <a:pt x="0" y="133"/>
                  <a:pt x="0" y="292"/>
                </a:cubicBezTo>
                <a:cubicBezTo>
                  <a:pt x="0" y="458"/>
                  <a:pt x="133" y="590"/>
                  <a:pt x="292" y="590"/>
                </a:cubicBezTo>
                <a:cubicBezTo>
                  <a:pt x="450" y="590"/>
                  <a:pt x="583" y="458"/>
                  <a:pt x="583" y="292"/>
                </a:cubicBezTo>
                <a:cubicBezTo>
                  <a:pt x="583" y="133"/>
                  <a:pt x="45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5400000" flipH="1">
            <a:off x="5102287" y="4974389"/>
            <a:ext cx="41350" cy="42173"/>
          </a:xfrm>
          <a:custGeom>
            <a:avLst/>
            <a:gdLst/>
            <a:ahLst/>
            <a:cxnLst/>
            <a:rect l="l" t="t" r="r" b="b"/>
            <a:pathLst>
              <a:path w="352" h="359" extrusionOk="0">
                <a:moveTo>
                  <a:pt x="173" y="1"/>
                </a:moveTo>
                <a:cubicBezTo>
                  <a:pt x="80" y="1"/>
                  <a:pt x="1" y="80"/>
                  <a:pt x="1" y="180"/>
                </a:cubicBezTo>
                <a:cubicBezTo>
                  <a:pt x="1" y="279"/>
                  <a:pt x="80" y="358"/>
                  <a:pt x="173" y="358"/>
                </a:cubicBezTo>
                <a:cubicBezTo>
                  <a:pt x="272" y="358"/>
                  <a:pt x="352" y="279"/>
                  <a:pt x="352" y="180"/>
                </a:cubicBezTo>
                <a:cubicBezTo>
                  <a:pt x="352" y="80"/>
                  <a:pt x="272"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rot="5400000" flipH="1">
            <a:off x="7173138" y="4891996"/>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rot="5400000" flipH="1">
            <a:off x="8597649" y="4799673"/>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rot="5400000" flipH="1">
            <a:off x="594299" y="4938329"/>
            <a:ext cx="64727" cy="5544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rot="5400000" flipH="1">
            <a:off x="3886618" y="4741276"/>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rot="5400000" flipH="1">
            <a:off x="5885873" y="4912833"/>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rot="5400000" flipH="1">
            <a:off x="6065399" y="4745073"/>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rot="5400000" flipH="1">
            <a:off x="6651325" y="4887121"/>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rot="5400000" flipH="1">
            <a:off x="7597311" y="4871724"/>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rot="5400000" flipH="1">
            <a:off x="6068635" y="4974456"/>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rot="5400000" flipH="1">
            <a:off x="6878785" y="4720956"/>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rot="2700000">
            <a:off x="6760432" y="236555"/>
            <a:ext cx="605115" cy="214745"/>
          </a:xfrm>
          <a:custGeom>
            <a:avLst/>
            <a:gdLst/>
            <a:ahLst/>
            <a:cxnLst/>
            <a:rect l="l" t="t" r="r" b="b"/>
            <a:pathLst>
              <a:path w="5151" h="1828" extrusionOk="0">
                <a:moveTo>
                  <a:pt x="3385" y="1"/>
                </a:moveTo>
                <a:cubicBezTo>
                  <a:pt x="3246" y="1"/>
                  <a:pt x="3100" y="8"/>
                  <a:pt x="2946" y="25"/>
                </a:cubicBezTo>
                <a:cubicBezTo>
                  <a:pt x="1663" y="168"/>
                  <a:pt x="1277" y="1336"/>
                  <a:pt x="61" y="1336"/>
                </a:cubicBezTo>
                <a:cubicBezTo>
                  <a:pt x="41" y="1336"/>
                  <a:pt x="20" y="1336"/>
                  <a:pt x="0" y="1335"/>
                </a:cubicBezTo>
                <a:lnTo>
                  <a:pt x="0" y="1335"/>
                </a:lnTo>
                <a:cubicBezTo>
                  <a:pt x="0" y="1335"/>
                  <a:pt x="481" y="1828"/>
                  <a:pt x="1211" y="1828"/>
                </a:cubicBezTo>
                <a:cubicBezTo>
                  <a:pt x="1431" y="1828"/>
                  <a:pt x="1674" y="1783"/>
                  <a:pt x="1933" y="1666"/>
                </a:cubicBezTo>
                <a:cubicBezTo>
                  <a:pt x="2900" y="1232"/>
                  <a:pt x="3150" y="431"/>
                  <a:pt x="4452" y="431"/>
                </a:cubicBezTo>
                <a:cubicBezTo>
                  <a:pt x="4657" y="431"/>
                  <a:pt x="4887" y="451"/>
                  <a:pt x="5151" y="495"/>
                </a:cubicBezTo>
                <a:cubicBezTo>
                  <a:pt x="5151" y="495"/>
                  <a:pt x="4520" y="1"/>
                  <a:pt x="3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rot="5400000">
            <a:off x="6302538" y="206606"/>
            <a:ext cx="120644" cy="115123"/>
          </a:xfrm>
          <a:custGeom>
            <a:avLst/>
            <a:gdLst/>
            <a:ahLst/>
            <a:cxnLst/>
            <a:rect l="l" t="t" r="r" b="b"/>
            <a:pathLst>
              <a:path w="1027" h="980" extrusionOk="0">
                <a:moveTo>
                  <a:pt x="199" y="0"/>
                </a:moveTo>
                <a:lnTo>
                  <a:pt x="279" y="364"/>
                </a:lnTo>
                <a:lnTo>
                  <a:pt x="1" y="609"/>
                </a:lnTo>
                <a:lnTo>
                  <a:pt x="371" y="636"/>
                </a:lnTo>
                <a:lnTo>
                  <a:pt x="517" y="980"/>
                </a:lnTo>
                <a:lnTo>
                  <a:pt x="663" y="636"/>
                </a:lnTo>
                <a:lnTo>
                  <a:pt x="1027" y="609"/>
                </a:lnTo>
                <a:lnTo>
                  <a:pt x="749" y="364"/>
                </a:lnTo>
                <a:lnTo>
                  <a:pt x="835" y="0"/>
                </a:lnTo>
                <a:lnTo>
                  <a:pt x="835" y="0"/>
                </a:lnTo>
                <a:lnTo>
                  <a:pt x="517" y="192"/>
                </a:lnTo>
                <a:lnTo>
                  <a:pt x="1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rot="5400000">
            <a:off x="3040729" y="296001"/>
            <a:ext cx="95740" cy="95858"/>
          </a:xfrm>
          <a:custGeom>
            <a:avLst/>
            <a:gdLst/>
            <a:ahLst/>
            <a:cxnLst/>
            <a:rect l="l" t="t" r="r" b="b"/>
            <a:pathLst>
              <a:path w="815" h="816" extrusionOk="0">
                <a:moveTo>
                  <a:pt x="576" y="1"/>
                </a:moveTo>
                <a:lnTo>
                  <a:pt x="351" y="193"/>
                </a:lnTo>
                <a:lnTo>
                  <a:pt x="79" y="80"/>
                </a:lnTo>
                <a:lnTo>
                  <a:pt x="185" y="358"/>
                </a:lnTo>
                <a:lnTo>
                  <a:pt x="0" y="583"/>
                </a:lnTo>
                <a:lnTo>
                  <a:pt x="298" y="564"/>
                </a:lnTo>
                <a:lnTo>
                  <a:pt x="457" y="815"/>
                </a:lnTo>
                <a:lnTo>
                  <a:pt x="523" y="524"/>
                </a:lnTo>
                <a:lnTo>
                  <a:pt x="814" y="451"/>
                </a:lnTo>
                <a:lnTo>
                  <a:pt x="556" y="292"/>
                </a:lnTo>
                <a:lnTo>
                  <a:pt x="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rot="5400000">
            <a:off x="5070185" y="276914"/>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rot="5400000">
            <a:off x="3932803" y="74572"/>
            <a:ext cx="144726" cy="139322"/>
          </a:xfrm>
          <a:custGeom>
            <a:avLst/>
            <a:gdLst/>
            <a:ahLst/>
            <a:cxnLst/>
            <a:rect l="l" t="t" r="r" b="b"/>
            <a:pathLst>
              <a:path w="1232" h="1186" extrusionOk="0">
                <a:moveTo>
                  <a:pt x="603" y="1"/>
                </a:moveTo>
                <a:lnTo>
                  <a:pt x="444" y="418"/>
                </a:lnTo>
                <a:lnTo>
                  <a:pt x="1" y="471"/>
                </a:lnTo>
                <a:lnTo>
                  <a:pt x="345" y="749"/>
                </a:lnTo>
                <a:lnTo>
                  <a:pt x="259" y="1186"/>
                </a:lnTo>
                <a:lnTo>
                  <a:pt x="630" y="947"/>
                </a:lnTo>
                <a:lnTo>
                  <a:pt x="1020" y="1166"/>
                </a:lnTo>
                <a:lnTo>
                  <a:pt x="908" y="735"/>
                </a:lnTo>
                <a:lnTo>
                  <a:pt x="1232" y="431"/>
                </a:lnTo>
                <a:lnTo>
                  <a:pt x="788" y="404"/>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rot="3019075">
            <a:off x="8532163" y="132804"/>
            <a:ext cx="306136" cy="191599"/>
          </a:xfrm>
          <a:custGeom>
            <a:avLst/>
            <a:gdLst/>
            <a:ahLst/>
            <a:cxnLst/>
            <a:rect l="l" t="t" r="r" b="b"/>
            <a:pathLst>
              <a:path w="2606" h="1631" extrusionOk="0">
                <a:moveTo>
                  <a:pt x="1778" y="0"/>
                </a:moveTo>
                <a:cubicBezTo>
                  <a:pt x="1609" y="0"/>
                  <a:pt x="1415" y="49"/>
                  <a:pt x="1199" y="167"/>
                </a:cubicBezTo>
                <a:cubicBezTo>
                  <a:pt x="365" y="617"/>
                  <a:pt x="1" y="1630"/>
                  <a:pt x="1" y="1630"/>
                </a:cubicBezTo>
                <a:cubicBezTo>
                  <a:pt x="664" y="796"/>
                  <a:pt x="1311" y="591"/>
                  <a:pt x="1788" y="591"/>
                </a:cubicBezTo>
                <a:cubicBezTo>
                  <a:pt x="2249" y="591"/>
                  <a:pt x="2550" y="783"/>
                  <a:pt x="2550" y="783"/>
                </a:cubicBezTo>
                <a:cubicBezTo>
                  <a:pt x="2605" y="495"/>
                  <a:pt x="2319" y="0"/>
                  <a:pt x="1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rot="5400000">
            <a:off x="332073" y="236134"/>
            <a:ext cx="64727" cy="55212"/>
          </a:xfrm>
          <a:custGeom>
            <a:avLst/>
            <a:gdLst/>
            <a:ahLst/>
            <a:cxnLst/>
            <a:rect l="l" t="t" r="r" b="b"/>
            <a:pathLst>
              <a:path w="551" h="470" extrusionOk="0">
                <a:moveTo>
                  <a:pt x="318" y="0"/>
                </a:moveTo>
                <a:cubicBezTo>
                  <a:pt x="106" y="0"/>
                  <a:pt x="1" y="252"/>
                  <a:pt x="146" y="397"/>
                </a:cubicBezTo>
                <a:cubicBezTo>
                  <a:pt x="196" y="447"/>
                  <a:pt x="256" y="469"/>
                  <a:pt x="315" y="469"/>
                </a:cubicBezTo>
                <a:cubicBezTo>
                  <a:pt x="436" y="469"/>
                  <a:pt x="550" y="374"/>
                  <a:pt x="550" y="232"/>
                </a:cubicBezTo>
                <a:cubicBezTo>
                  <a:pt x="550" y="99"/>
                  <a:pt x="444" y="0"/>
                  <a:pt x="3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rot="5400000">
            <a:off x="2447982" y="115859"/>
            <a:ext cx="64727" cy="55447"/>
          </a:xfrm>
          <a:custGeom>
            <a:avLst/>
            <a:gdLst/>
            <a:ahLst/>
            <a:cxnLst/>
            <a:rect l="l" t="t" r="r" b="b"/>
            <a:pathLst>
              <a:path w="551" h="472" extrusionOk="0">
                <a:moveTo>
                  <a:pt x="312" y="0"/>
                </a:moveTo>
                <a:cubicBezTo>
                  <a:pt x="107" y="0"/>
                  <a:pt x="1" y="258"/>
                  <a:pt x="147" y="404"/>
                </a:cubicBezTo>
                <a:cubicBezTo>
                  <a:pt x="193" y="451"/>
                  <a:pt x="252" y="471"/>
                  <a:pt x="309" y="471"/>
                </a:cubicBezTo>
                <a:cubicBezTo>
                  <a:pt x="431" y="471"/>
                  <a:pt x="550" y="378"/>
                  <a:pt x="550" y="238"/>
                </a:cubicBezTo>
                <a:cubicBezTo>
                  <a:pt x="550" y="106"/>
                  <a:pt x="444" y="0"/>
                  <a:pt x="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rot="5400000">
            <a:off x="5252973" y="318969"/>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rot="5400000">
            <a:off x="8645287" y="417765"/>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rot="5400000">
            <a:off x="8948661" y="277091"/>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rot="5400000">
            <a:off x="5948943" y="94039"/>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rot="5400000">
            <a:off x="6701141" y="352740"/>
            <a:ext cx="68486" cy="69309"/>
          </a:xfrm>
          <a:custGeom>
            <a:avLst/>
            <a:gdLst/>
            <a:ahLst/>
            <a:cxnLst/>
            <a:rect l="l" t="t" r="r" b="b"/>
            <a:pathLst>
              <a:path w="583" h="590" extrusionOk="0">
                <a:moveTo>
                  <a:pt x="291" y="0"/>
                </a:moveTo>
                <a:cubicBezTo>
                  <a:pt x="133" y="0"/>
                  <a:pt x="0" y="133"/>
                  <a:pt x="0" y="292"/>
                </a:cubicBezTo>
                <a:cubicBezTo>
                  <a:pt x="0" y="457"/>
                  <a:pt x="133" y="590"/>
                  <a:pt x="291" y="590"/>
                </a:cubicBezTo>
                <a:cubicBezTo>
                  <a:pt x="457" y="590"/>
                  <a:pt x="583" y="457"/>
                  <a:pt x="583" y="292"/>
                </a:cubicBezTo>
                <a:cubicBezTo>
                  <a:pt x="583" y="133"/>
                  <a:pt x="457" y="0"/>
                  <a:pt x="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rot="5400000">
            <a:off x="2098399" y="236026"/>
            <a:ext cx="64727" cy="5544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rot="5400000">
            <a:off x="148761" y="100959"/>
            <a:ext cx="42055" cy="41350"/>
          </a:xfrm>
          <a:custGeom>
            <a:avLst/>
            <a:gdLst/>
            <a:ahLst/>
            <a:cxnLst/>
            <a:rect l="l" t="t" r="r" b="b"/>
            <a:pathLst>
              <a:path w="358" h="352" extrusionOk="0">
                <a:moveTo>
                  <a:pt x="179" y="0"/>
                </a:moveTo>
                <a:cubicBezTo>
                  <a:pt x="80" y="0"/>
                  <a:pt x="0" y="80"/>
                  <a:pt x="0" y="179"/>
                </a:cubicBezTo>
                <a:cubicBezTo>
                  <a:pt x="0" y="272"/>
                  <a:pt x="80" y="351"/>
                  <a:pt x="179" y="351"/>
                </a:cubicBezTo>
                <a:cubicBezTo>
                  <a:pt x="278" y="351"/>
                  <a:pt x="358" y="272"/>
                  <a:pt x="358" y="179"/>
                </a:cubicBezTo>
                <a:cubicBezTo>
                  <a:pt x="358" y="80"/>
                  <a:pt x="278"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rot="5400000">
            <a:off x="8129189" y="149947"/>
            <a:ext cx="68486" cy="69309"/>
          </a:xfrm>
          <a:custGeom>
            <a:avLst/>
            <a:gdLst/>
            <a:ahLst/>
            <a:cxnLst/>
            <a:rect l="l" t="t" r="r" b="b"/>
            <a:pathLst>
              <a:path w="583" h="590" extrusionOk="0">
                <a:moveTo>
                  <a:pt x="292" y="1"/>
                </a:moveTo>
                <a:cubicBezTo>
                  <a:pt x="133" y="1"/>
                  <a:pt x="0" y="133"/>
                  <a:pt x="0" y="292"/>
                </a:cubicBezTo>
                <a:cubicBezTo>
                  <a:pt x="0" y="458"/>
                  <a:pt x="133" y="590"/>
                  <a:pt x="292" y="590"/>
                </a:cubicBezTo>
                <a:cubicBezTo>
                  <a:pt x="450" y="590"/>
                  <a:pt x="583" y="458"/>
                  <a:pt x="583" y="292"/>
                </a:cubicBezTo>
                <a:cubicBezTo>
                  <a:pt x="583" y="133"/>
                  <a:pt x="450" y="1"/>
                  <a:pt x="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rot="5400000">
            <a:off x="7500487" y="267504"/>
            <a:ext cx="41350" cy="42173"/>
          </a:xfrm>
          <a:custGeom>
            <a:avLst/>
            <a:gdLst/>
            <a:ahLst/>
            <a:cxnLst/>
            <a:rect l="l" t="t" r="r" b="b"/>
            <a:pathLst>
              <a:path w="352" h="359" extrusionOk="0">
                <a:moveTo>
                  <a:pt x="173" y="1"/>
                </a:moveTo>
                <a:cubicBezTo>
                  <a:pt x="80" y="1"/>
                  <a:pt x="1" y="80"/>
                  <a:pt x="1" y="180"/>
                </a:cubicBezTo>
                <a:cubicBezTo>
                  <a:pt x="1" y="279"/>
                  <a:pt x="80" y="358"/>
                  <a:pt x="173" y="358"/>
                </a:cubicBezTo>
                <a:cubicBezTo>
                  <a:pt x="272" y="358"/>
                  <a:pt x="352" y="279"/>
                  <a:pt x="352" y="180"/>
                </a:cubicBezTo>
                <a:cubicBezTo>
                  <a:pt x="352" y="80"/>
                  <a:pt x="272"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rot="5400000">
            <a:off x="1877238" y="129897"/>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rot="5400000">
            <a:off x="3301749" y="235965"/>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rot="5400000">
            <a:off x="7062499" y="115864"/>
            <a:ext cx="64727" cy="5544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rot="5400000">
            <a:off x="5703306" y="297227"/>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rot="5400000">
            <a:off x="583185" y="237619"/>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rot="5400000">
            <a:off x="4835387" y="85040"/>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rot="5400000">
            <a:off x="995600" y="352735"/>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rot="5400000">
            <a:off x="7857886" y="163916"/>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rot="5400000">
            <a:off x="765947" y="121489"/>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rot="5400000">
            <a:off x="2859235" y="183101"/>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rot="5400000">
            <a:off x="1310107" y="-2710"/>
            <a:ext cx="224473" cy="522001"/>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rot="5400000" flipH="1">
            <a:off x="2452279" y="4649031"/>
            <a:ext cx="95740" cy="95858"/>
          </a:xfrm>
          <a:custGeom>
            <a:avLst/>
            <a:gdLst/>
            <a:ahLst/>
            <a:cxnLst/>
            <a:rect l="l" t="t" r="r" b="b"/>
            <a:pathLst>
              <a:path w="815" h="816" extrusionOk="0">
                <a:moveTo>
                  <a:pt x="576" y="1"/>
                </a:moveTo>
                <a:lnTo>
                  <a:pt x="351" y="193"/>
                </a:lnTo>
                <a:lnTo>
                  <a:pt x="79" y="80"/>
                </a:lnTo>
                <a:lnTo>
                  <a:pt x="185" y="358"/>
                </a:lnTo>
                <a:lnTo>
                  <a:pt x="0" y="583"/>
                </a:lnTo>
                <a:lnTo>
                  <a:pt x="298" y="564"/>
                </a:lnTo>
                <a:lnTo>
                  <a:pt x="457" y="815"/>
                </a:lnTo>
                <a:lnTo>
                  <a:pt x="523" y="524"/>
                </a:lnTo>
                <a:lnTo>
                  <a:pt x="814" y="451"/>
                </a:lnTo>
                <a:lnTo>
                  <a:pt x="556" y="292"/>
                </a:lnTo>
                <a:lnTo>
                  <a:pt x="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rot="5400000" flipH="1">
            <a:off x="3048927" y="4725334"/>
            <a:ext cx="68486" cy="69309"/>
          </a:xfrm>
          <a:custGeom>
            <a:avLst/>
            <a:gdLst/>
            <a:ahLst/>
            <a:cxnLst/>
            <a:rect l="l" t="t" r="r" b="b"/>
            <a:pathLst>
              <a:path w="583" h="590" extrusionOk="0">
                <a:moveTo>
                  <a:pt x="292" y="1"/>
                </a:moveTo>
                <a:cubicBezTo>
                  <a:pt x="133" y="1"/>
                  <a:pt x="0" y="133"/>
                  <a:pt x="0" y="292"/>
                </a:cubicBezTo>
                <a:cubicBezTo>
                  <a:pt x="0" y="458"/>
                  <a:pt x="133" y="590"/>
                  <a:pt x="292" y="590"/>
                </a:cubicBezTo>
                <a:cubicBezTo>
                  <a:pt x="450" y="590"/>
                  <a:pt x="583" y="458"/>
                  <a:pt x="583" y="292"/>
                </a:cubicBezTo>
                <a:cubicBezTo>
                  <a:pt x="583" y="133"/>
                  <a:pt x="45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rot="5400000" flipH="1">
            <a:off x="2878236" y="4572092"/>
            <a:ext cx="64727" cy="5544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rot="5400000" flipH="1">
            <a:off x="2777624" y="4739324"/>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rot="5400000">
            <a:off x="1106822" y="4844476"/>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rot="5400000">
            <a:off x="1289610" y="4886532"/>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rot="5400000">
            <a:off x="1810781" y="4990789"/>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rot="5400000">
            <a:off x="1739943" y="4864789"/>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rot="5400000" flipH="1">
            <a:off x="257227" y="4987734"/>
            <a:ext cx="68486" cy="69309"/>
          </a:xfrm>
          <a:custGeom>
            <a:avLst/>
            <a:gdLst/>
            <a:ahLst/>
            <a:cxnLst/>
            <a:rect l="l" t="t" r="r" b="b"/>
            <a:pathLst>
              <a:path w="583" h="590" extrusionOk="0">
                <a:moveTo>
                  <a:pt x="292" y="1"/>
                </a:moveTo>
                <a:cubicBezTo>
                  <a:pt x="133" y="1"/>
                  <a:pt x="0" y="133"/>
                  <a:pt x="0" y="292"/>
                </a:cubicBezTo>
                <a:cubicBezTo>
                  <a:pt x="0" y="458"/>
                  <a:pt x="133" y="590"/>
                  <a:pt x="292" y="590"/>
                </a:cubicBezTo>
                <a:cubicBezTo>
                  <a:pt x="450" y="590"/>
                  <a:pt x="583" y="458"/>
                  <a:pt x="583" y="292"/>
                </a:cubicBezTo>
                <a:cubicBezTo>
                  <a:pt x="583" y="133"/>
                  <a:pt x="45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rot="5400000" flipH="1">
            <a:off x="392060" y="4651583"/>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rot="5400000" flipH="1">
            <a:off x="8417922" y="4895919"/>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rot="5400000" flipH="1">
            <a:off x="8107510" y="4720956"/>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rot="5400000" flipH="1">
            <a:off x="7792711" y="5001711"/>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rot="5400000" flipH="1">
            <a:off x="4260762" y="2752"/>
            <a:ext cx="198151" cy="522001"/>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rot="5400000">
            <a:off x="1879599" y="417765"/>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rot="5400000">
            <a:off x="8362711" y="318966"/>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rot="5400000" flipH="1">
            <a:off x="3671550" y="147296"/>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rot="5400000" flipH="1">
            <a:off x="3149738" y="142421"/>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rot="5400000" flipH="1">
            <a:off x="4459241" y="352729"/>
            <a:ext cx="68486" cy="69309"/>
          </a:xfrm>
          <a:custGeom>
            <a:avLst/>
            <a:gdLst/>
            <a:ahLst/>
            <a:cxnLst/>
            <a:rect l="l" t="t" r="r" b="b"/>
            <a:pathLst>
              <a:path w="583" h="590" extrusionOk="0">
                <a:moveTo>
                  <a:pt x="291" y="0"/>
                </a:moveTo>
                <a:cubicBezTo>
                  <a:pt x="133" y="0"/>
                  <a:pt x="0" y="133"/>
                  <a:pt x="0" y="292"/>
                </a:cubicBezTo>
                <a:cubicBezTo>
                  <a:pt x="0" y="457"/>
                  <a:pt x="133" y="590"/>
                  <a:pt x="291" y="590"/>
                </a:cubicBezTo>
                <a:cubicBezTo>
                  <a:pt x="457" y="590"/>
                  <a:pt x="583" y="457"/>
                  <a:pt x="583" y="292"/>
                </a:cubicBezTo>
                <a:cubicBezTo>
                  <a:pt x="583" y="133"/>
                  <a:pt x="457" y="0"/>
                  <a:pt x="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5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05"/>
        <p:cNvGrpSpPr/>
        <p:nvPr/>
      </p:nvGrpSpPr>
      <p:grpSpPr>
        <a:xfrm>
          <a:off x="0" y="0"/>
          <a:ext cx="0" cy="0"/>
          <a:chOff x="0" y="0"/>
          <a:chExt cx="0" cy="0"/>
        </a:xfrm>
      </p:grpSpPr>
      <p:sp>
        <p:nvSpPr>
          <p:cNvPr id="406" name="Google Shape;406;p14"/>
          <p:cNvSpPr txBox="1">
            <a:spLocks noGrp="1"/>
          </p:cNvSpPr>
          <p:nvPr>
            <p:ph type="title"/>
          </p:nvPr>
        </p:nvSpPr>
        <p:spPr>
          <a:xfrm>
            <a:off x="3329213" y="3197437"/>
            <a:ext cx="4030800" cy="434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2000">
                <a:solidFill>
                  <a:schemeClr val="accent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7" name="Google Shape;407;p14"/>
          <p:cNvSpPr txBox="1">
            <a:spLocks noGrp="1"/>
          </p:cNvSpPr>
          <p:nvPr>
            <p:ph type="subTitle" idx="1"/>
          </p:nvPr>
        </p:nvSpPr>
        <p:spPr>
          <a:xfrm>
            <a:off x="3329213" y="1740813"/>
            <a:ext cx="4030800" cy="1287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0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408" name="Google Shape;408;p14"/>
          <p:cNvSpPr/>
          <p:nvPr/>
        </p:nvSpPr>
        <p:spPr>
          <a:xfrm rot="10800000" flipH="1">
            <a:off x="-96075" y="0"/>
            <a:ext cx="1377193" cy="1721319"/>
          </a:xfrm>
          <a:custGeom>
            <a:avLst/>
            <a:gdLst/>
            <a:ahLst/>
            <a:cxnLst/>
            <a:rect l="l" t="t" r="r" b="b"/>
            <a:pathLst>
              <a:path w="17989" h="22484" extrusionOk="0">
                <a:moveTo>
                  <a:pt x="9204" y="0"/>
                </a:moveTo>
                <a:cubicBezTo>
                  <a:pt x="8360" y="0"/>
                  <a:pt x="7527" y="124"/>
                  <a:pt x="6746" y="380"/>
                </a:cubicBezTo>
                <a:cubicBezTo>
                  <a:pt x="4250" y="1257"/>
                  <a:pt x="2204" y="3079"/>
                  <a:pt x="1035" y="5440"/>
                </a:cubicBezTo>
                <a:lnTo>
                  <a:pt x="1035" y="22484"/>
                </a:lnTo>
                <a:lnTo>
                  <a:pt x="7803" y="22484"/>
                </a:lnTo>
                <a:cubicBezTo>
                  <a:pt x="7128" y="22102"/>
                  <a:pt x="6499" y="21674"/>
                  <a:pt x="5914" y="21180"/>
                </a:cubicBezTo>
                <a:cubicBezTo>
                  <a:pt x="1979" y="17807"/>
                  <a:pt x="0" y="12185"/>
                  <a:pt x="1979" y="7418"/>
                </a:cubicBezTo>
                <a:cubicBezTo>
                  <a:pt x="3229" y="4394"/>
                  <a:pt x="6071" y="2273"/>
                  <a:pt x="9288" y="2273"/>
                </a:cubicBezTo>
                <a:cubicBezTo>
                  <a:pt x="9658" y="2273"/>
                  <a:pt x="10033" y="2301"/>
                  <a:pt x="10411" y="2359"/>
                </a:cubicBezTo>
                <a:cubicBezTo>
                  <a:pt x="11805" y="2629"/>
                  <a:pt x="13492" y="4315"/>
                  <a:pt x="12367" y="5732"/>
                </a:cubicBezTo>
                <a:cubicBezTo>
                  <a:pt x="11243" y="6564"/>
                  <a:pt x="9849" y="7688"/>
                  <a:pt x="10411" y="9105"/>
                </a:cubicBezTo>
                <a:cubicBezTo>
                  <a:pt x="10948" y="10194"/>
                  <a:pt x="11964" y="10814"/>
                  <a:pt x="13070" y="10814"/>
                </a:cubicBezTo>
                <a:cubicBezTo>
                  <a:pt x="13677" y="10814"/>
                  <a:pt x="14311" y="10627"/>
                  <a:pt x="14908" y="10229"/>
                </a:cubicBezTo>
                <a:cubicBezTo>
                  <a:pt x="17989" y="7980"/>
                  <a:pt x="17157" y="4045"/>
                  <a:pt x="14616" y="1797"/>
                </a:cubicBezTo>
                <a:cubicBezTo>
                  <a:pt x="13059" y="629"/>
                  <a:pt x="11103" y="0"/>
                  <a:pt x="9204"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rot="10800000">
            <a:off x="7862875" y="0"/>
            <a:ext cx="1377193" cy="1721319"/>
          </a:xfrm>
          <a:custGeom>
            <a:avLst/>
            <a:gdLst/>
            <a:ahLst/>
            <a:cxnLst/>
            <a:rect l="l" t="t" r="r" b="b"/>
            <a:pathLst>
              <a:path w="17989" h="22484" extrusionOk="0">
                <a:moveTo>
                  <a:pt x="9204" y="0"/>
                </a:moveTo>
                <a:cubicBezTo>
                  <a:pt x="8360" y="0"/>
                  <a:pt x="7527" y="124"/>
                  <a:pt x="6746" y="380"/>
                </a:cubicBezTo>
                <a:cubicBezTo>
                  <a:pt x="4250" y="1257"/>
                  <a:pt x="2204" y="3079"/>
                  <a:pt x="1035" y="5440"/>
                </a:cubicBezTo>
                <a:lnTo>
                  <a:pt x="1035" y="22484"/>
                </a:lnTo>
                <a:lnTo>
                  <a:pt x="7803" y="22484"/>
                </a:lnTo>
                <a:cubicBezTo>
                  <a:pt x="7128" y="22102"/>
                  <a:pt x="6499" y="21674"/>
                  <a:pt x="5914" y="21180"/>
                </a:cubicBezTo>
                <a:cubicBezTo>
                  <a:pt x="1979" y="17807"/>
                  <a:pt x="0" y="12185"/>
                  <a:pt x="1979" y="7418"/>
                </a:cubicBezTo>
                <a:cubicBezTo>
                  <a:pt x="3229" y="4394"/>
                  <a:pt x="6071" y="2273"/>
                  <a:pt x="9288" y="2273"/>
                </a:cubicBezTo>
                <a:cubicBezTo>
                  <a:pt x="9658" y="2273"/>
                  <a:pt x="10033" y="2301"/>
                  <a:pt x="10411" y="2359"/>
                </a:cubicBezTo>
                <a:cubicBezTo>
                  <a:pt x="11805" y="2629"/>
                  <a:pt x="13492" y="4315"/>
                  <a:pt x="12367" y="5732"/>
                </a:cubicBezTo>
                <a:cubicBezTo>
                  <a:pt x="11243" y="6564"/>
                  <a:pt x="9849" y="7688"/>
                  <a:pt x="10411" y="9105"/>
                </a:cubicBezTo>
                <a:cubicBezTo>
                  <a:pt x="10948" y="10194"/>
                  <a:pt x="11964" y="10814"/>
                  <a:pt x="13070" y="10814"/>
                </a:cubicBezTo>
                <a:cubicBezTo>
                  <a:pt x="13677" y="10814"/>
                  <a:pt x="14311" y="10627"/>
                  <a:pt x="14908" y="10229"/>
                </a:cubicBezTo>
                <a:cubicBezTo>
                  <a:pt x="17989" y="7980"/>
                  <a:pt x="17157" y="4045"/>
                  <a:pt x="14616" y="1797"/>
                </a:cubicBezTo>
                <a:cubicBezTo>
                  <a:pt x="13059" y="629"/>
                  <a:pt x="11103" y="0"/>
                  <a:pt x="9204"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6612725" y="3366500"/>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flipH="1">
            <a:off x="1699350" y="3366488"/>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5_2">
    <p:spTree>
      <p:nvGrpSpPr>
        <p:cNvPr id="1" name="Shape 546"/>
        <p:cNvGrpSpPr/>
        <p:nvPr/>
      </p:nvGrpSpPr>
      <p:grpSpPr>
        <a:xfrm>
          <a:off x="0" y="0"/>
          <a:ext cx="0" cy="0"/>
          <a:chOff x="0" y="0"/>
          <a:chExt cx="0" cy="0"/>
        </a:xfrm>
      </p:grpSpPr>
      <p:sp>
        <p:nvSpPr>
          <p:cNvPr id="547" name="Google Shape;547;p19"/>
          <p:cNvSpPr txBox="1">
            <a:spLocks noGrp="1"/>
          </p:cNvSpPr>
          <p:nvPr>
            <p:ph type="subTitle" idx="1"/>
          </p:nvPr>
        </p:nvSpPr>
        <p:spPr>
          <a:xfrm>
            <a:off x="713225" y="1801225"/>
            <a:ext cx="3383400" cy="2381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cifico"/>
              <a:buAutoNum type="arabicPeriod"/>
              <a:defRPr sz="1600"/>
            </a:lvl1pPr>
            <a:lvl2pPr lvl="1" rtl="0">
              <a:spcBef>
                <a:spcPts val="1000"/>
              </a:spcBef>
              <a:spcAft>
                <a:spcPts val="0"/>
              </a:spcAft>
              <a:buSzPts val="1600"/>
              <a:buAutoNum type="alphaLcPeriod"/>
              <a:defRPr sz="1600"/>
            </a:lvl2pPr>
            <a:lvl3pPr lvl="2" rtl="0">
              <a:spcBef>
                <a:spcPts val="1600"/>
              </a:spcBef>
              <a:spcAft>
                <a:spcPts val="0"/>
              </a:spcAft>
              <a:buSzPts val="1600"/>
              <a:buAutoNum type="romanLcPeriod"/>
              <a:defRPr sz="1600"/>
            </a:lvl3pPr>
            <a:lvl4pPr lvl="3" rtl="0">
              <a:spcBef>
                <a:spcPts val="1600"/>
              </a:spcBef>
              <a:spcAft>
                <a:spcPts val="0"/>
              </a:spcAft>
              <a:buSzPts val="1600"/>
              <a:buAutoNum type="arabicPeriod"/>
              <a:defRPr sz="1600"/>
            </a:lvl4pPr>
            <a:lvl5pPr lvl="4" rtl="0">
              <a:spcBef>
                <a:spcPts val="1600"/>
              </a:spcBef>
              <a:spcAft>
                <a:spcPts val="0"/>
              </a:spcAft>
              <a:buSzPts val="1600"/>
              <a:buAutoNum type="alphaLcPeriod"/>
              <a:defRPr sz="1600"/>
            </a:lvl5pPr>
            <a:lvl6pPr lvl="5" rtl="0">
              <a:spcBef>
                <a:spcPts val="1600"/>
              </a:spcBef>
              <a:spcAft>
                <a:spcPts val="0"/>
              </a:spcAft>
              <a:buSzPts val="1600"/>
              <a:buAutoNum type="romanLcPeriod"/>
              <a:defRPr sz="1600"/>
            </a:lvl6pPr>
            <a:lvl7pPr lvl="6" rtl="0">
              <a:spcBef>
                <a:spcPts val="1600"/>
              </a:spcBef>
              <a:spcAft>
                <a:spcPts val="0"/>
              </a:spcAft>
              <a:buSzPts val="1600"/>
              <a:buAutoNum type="arabicPeriod"/>
              <a:defRPr sz="1600"/>
            </a:lvl7pPr>
            <a:lvl8pPr lvl="7" rtl="0">
              <a:spcBef>
                <a:spcPts val="1600"/>
              </a:spcBef>
              <a:spcAft>
                <a:spcPts val="0"/>
              </a:spcAft>
              <a:buSzPts val="1600"/>
              <a:buAutoNum type="alphaLcPeriod"/>
              <a:defRPr sz="1600"/>
            </a:lvl8pPr>
            <a:lvl9pPr lvl="8" rtl="0">
              <a:spcBef>
                <a:spcPts val="1600"/>
              </a:spcBef>
              <a:spcAft>
                <a:spcPts val="1600"/>
              </a:spcAft>
              <a:buSzPts val="1600"/>
              <a:buAutoNum type="romanLcPeriod"/>
              <a:defRPr sz="1600"/>
            </a:lvl9pPr>
          </a:lstStyle>
          <a:p>
            <a:endParaRPr/>
          </a:p>
        </p:txBody>
      </p:sp>
      <p:sp>
        <p:nvSpPr>
          <p:cNvPr id="548" name="Google Shape;548;p19"/>
          <p:cNvSpPr txBox="1">
            <a:spLocks noGrp="1"/>
          </p:cNvSpPr>
          <p:nvPr>
            <p:ph type="title"/>
          </p:nvPr>
        </p:nvSpPr>
        <p:spPr>
          <a:xfrm>
            <a:off x="713225" y="539500"/>
            <a:ext cx="77175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549" name="Google Shape;549;p19"/>
          <p:cNvGrpSpPr/>
          <p:nvPr/>
        </p:nvGrpSpPr>
        <p:grpSpPr>
          <a:xfrm>
            <a:off x="4273550" y="913225"/>
            <a:ext cx="4916118" cy="4230300"/>
            <a:chOff x="4273550" y="913225"/>
            <a:chExt cx="4916118" cy="4230300"/>
          </a:xfrm>
        </p:grpSpPr>
        <p:sp>
          <p:nvSpPr>
            <p:cNvPr id="550" name="Google Shape;550;p19"/>
            <p:cNvSpPr/>
            <p:nvPr/>
          </p:nvSpPr>
          <p:spPr>
            <a:xfrm>
              <a:off x="4273550" y="1462100"/>
              <a:ext cx="4870491" cy="3681425"/>
            </a:xfrm>
            <a:custGeom>
              <a:avLst/>
              <a:gdLst/>
              <a:ahLst/>
              <a:cxnLst/>
              <a:rect l="l" t="t" r="r" b="b"/>
              <a:pathLst>
                <a:path w="14575" h="14449" extrusionOk="0">
                  <a:moveTo>
                    <a:pt x="14575" y="1"/>
                  </a:moveTo>
                  <a:cubicBezTo>
                    <a:pt x="14143" y="433"/>
                    <a:pt x="13876" y="1005"/>
                    <a:pt x="13812" y="1615"/>
                  </a:cubicBezTo>
                  <a:cubicBezTo>
                    <a:pt x="13698" y="2530"/>
                    <a:pt x="14054" y="3356"/>
                    <a:pt x="13444" y="4169"/>
                  </a:cubicBezTo>
                  <a:cubicBezTo>
                    <a:pt x="13012" y="4741"/>
                    <a:pt x="12338" y="4931"/>
                    <a:pt x="11703" y="5198"/>
                  </a:cubicBezTo>
                  <a:cubicBezTo>
                    <a:pt x="10737" y="5617"/>
                    <a:pt x="9822" y="6329"/>
                    <a:pt x="9518" y="7371"/>
                  </a:cubicBezTo>
                  <a:cubicBezTo>
                    <a:pt x="9302" y="8121"/>
                    <a:pt x="9429" y="8921"/>
                    <a:pt x="9149" y="9645"/>
                  </a:cubicBezTo>
                  <a:cubicBezTo>
                    <a:pt x="8672" y="10849"/>
                    <a:pt x="7688" y="11210"/>
                    <a:pt x="6524" y="11210"/>
                  </a:cubicBezTo>
                  <a:cubicBezTo>
                    <a:pt x="6385" y="11210"/>
                    <a:pt x="6243" y="11205"/>
                    <a:pt x="6099" y="11196"/>
                  </a:cubicBezTo>
                  <a:cubicBezTo>
                    <a:pt x="5885" y="11182"/>
                    <a:pt x="5672" y="11174"/>
                    <a:pt x="5463" y="11174"/>
                  </a:cubicBezTo>
                  <a:cubicBezTo>
                    <a:pt x="4311" y="11174"/>
                    <a:pt x="3244" y="11407"/>
                    <a:pt x="2287" y="12149"/>
                  </a:cubicBezTo>
                  <a:cubicBezTo>
                    <a:pt x="1563" y="12695"/>
                    <a:pt x="1068" y="13496"/>
                    <a:pt x="394" y="14105"/>
                  </a:cubicBezTo>
                  <a:cubicBezTo>
                    <a:pt x="267" y="14233"/>
                    <a:pt x="127" y="14347"/>
                    <a:pt x="0" y="14449"/>
                  </a:cubicBezTo>
                  <a:lnTo>
                    <a:pt x="14575" y="14449"/>
                  </a:lnTo>
                  <a:lnTo>
                    <a:pt x="14575" y="1"/>
                  </a:ln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8243375" y="913225"/>
              <a:ext cx="946293" cy="810619"/>
            </a:xfrm>
            <a:custGeom>
              <a:avLst/>
              <a:gdLst/>
              <a:ahLst/>
              <a:cxnLst/>
              <a:rect l="l" t="t" r="r" b="b"/>
              <a:pathLst>
                <a:path w="17136" h="14279" extrusionOk="0">
                  <a:moveTo>
                    <a:pt x="6509" y="1"/>
                  </a:moveTo>
                  <a:cubicBezTo>
                    <a:pt x="3547" y="1"/>
                    <a:pt x="256" y="2185"/>
                    <a:pt x="1" y="5374"/>
                  </a:cubicBezTo>
                  <a:cubicBezTo>
                    <a:pt x="1" y="7200"/>
                    <a:pt x="980" y="9046"/>
                    <a:pt x="2940" y="9046"/>
                  </a:cubicBezTo>
                  <a:cubicBezTo>
                    <a:pt x="3079" y="9046"/>
                    <a:pt x="3224" y="9037"/>
                    <a:pt x="3374" y="9017"/>
                  </a:cubicBezTo>
                  <a:cubicBezTo>
                    <a:pt x="4600" y="8870"/>
                    <a:pt x="5740" y="8636"/>
                    <a:pt x="6843" y="8636"/>
                  </a:cubicBezTo>
                  <a:cubicBezTo>
                    <a:pt x="7763" y="8636"/>
                    <a:pt x="8658" y="8798"/>
                    <a:pt x="9557" y="9309"/>
                  </a:cubicBezTo>
                  <a:cubicBezTo>
                    <a:pt x="10974" y="10546"/>
                    <a:pt x="11694" y="12390"/>
                    <a:pt x="11514" y="14279"/>
                  </a:cubicBezTo>
                  <a:lnTo>
                    <a:pt x="16258" y="14279"/>
                  </a:lnTo>
                  <a:lnTo>
                    <a:pt x="16213" y="14144"/>
                  </a:lnTo>
                  <a:cubicBezTo>
                    <a:pt x="17135" y="7893"/>
                    <a:pt x="14055" y="585"/>
                    <a:pt x="7017" y="23"/>
                  </a:cubicBezTo>
                  <a:cubicBezTo>
                    <a:pt x="6849" y="8"/>
                    <a:pt x="6680" y="1"/>
                    <a:pt x="6509"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rot="-653313" flipH="1">
              <a:off x="8861312" y="1526626"/>
              <a:ext cx="192851" cy="534016"/>
            </a:xfrm>
            <a:custGeom>
              <a:avLst/>
              <a:gdLst/>
              <a:ahLst/>
              <a:cxnLst/>
              <a:rect l="l" t="t" r="r" b="b"/>
              <a:pathLst>
                <a:path w="7714" h="16033" extrusionOk="0">
                  <a:moveTo>
                    <a:pt x="1125" y="1"/>
                  </a:moveTo>
                  <a:cubicBezTo>
                    <a:pt x="563" y="1"/>
                    <a:pt x="1" y="293"/>
                    <a:pt x="1" y="855"/>
                  </a:cubicBezTo>
                  <a:cubicBezTo>
                    <a:pt x="855" y="4790"/>
                    <a:pt x="3936" y="7871"/>
                    <a:pt x="2811" y="12098"/>
                  </a:cubicBezTo>
                  <a:cubicBezTo>
                    <a:pt x="2452" y="13492"/>
                    <a:pt x="1845" y="14819"/>
                    <a:pt x="1013" y="16033"/>
                  </a:cubicBezTo>
                  <a:lnTo>
                    <a:pt x="6814" y="16033"/>
                  </a:lnTo>
                  <a:cubicBezTo>
                    <a:pt x="7646" y="12907"/>
                    <a:pt x="7713" y="9624"/>
                    <a:pt x="7039" y="6476"/>
                  </a:cubicBezTo>
                  <a:cubicBezTo>
                    <a:pt x="6477" y="3373"/>
                    <a:pt x="4498" y="563"/>
                    <a:pt x="1125"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4000"/>
              <a:buFont typeface="Pacifico"/>
              <a:buNone/>
              <a:defRPr sz="4000" b="1">
                <a:solidFill>
                  <a:schemeClr val="dk1"/>
                </a:solidFill>
                <a:latin typeface="Pacifico"/>
                <a:ea typeface="Pacifico"/>
                <a:cs typeface="Pacifico"/>
                <a:sym typeface="Pacifico"/>
              </a:defRPr>
            </a:lvl1pPr>
            <a:lvl2pPr lvl="1"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2pPr>
            <a:lvl3pPr lvl="2"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3pPr>
            <a:lvl4pPr lvl="3"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4pPr>
            <a:lvl5pPr lvl="4"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5pPr>
            <a:lvl6pPr lvl="5"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6pPr>
            <a:lvl7pPr lvl="6"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7pPr>
            <a:lvl8pPr lvl="7"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8pPr>
            <a:lvl9pPr lvl="8"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1600"/>
              </a:spcBef>
              <a:spcAft>
                <a:spcPts val="160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7" r:id="rId6"/>
    <p:sldLayoutId id="2147483658" r:id="rId7"/>
    <p:sldLayoutId id="2147483660" r:id="rId8"/>
    <p:sldLayoutId id="2147483665" r:id="rId9"/>
    <p:sldLayoutId id="2147483672" r:id="rId10"/>
    <p:sldLayoutId id="2147483676" r:id="rId11"/>
    <p:sldLayoutId id="214748367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288;p40"/>
          <p:cNvGrpSpPr/>
          <p:nvPr/>
        </p:nvGrpSpPr>
        <p:grpSpPr>
          <a:xfrm>
            <a:off x="2968298" y="4218287"/>
            <a:ext cx="3073589" cy="1850426"/>
            <a:chOff x="6635564" y="4879374"/>
            <a:chExt cx="985978" cy="593599"/>
          </a:xfrm>
        </p:grpSpPr>
        <p:sp>
          <p:nvSpPr>
            <p:cNvPr id="5" name="Google Shape;1289;p40"/>
            <p:cNvSpPr/>
            <p:nvPr/>
          </p:nvSpPr>
          <p:spPr>
            <a:xfrm>
              <a:off x="7089214" y="4986020"/>
              <a:ext cx="82701" cy="34710"/>
            </a:xfrm>
            <a:custGeom>
              <a:avLst/>
              <a:gdLst/>
              <a:ahLst/>
              <a:cxnLst/>
              <a:rect l="l" t="t" r="r" b="b"/>
              <a:pathLst>
                <a:path w="822" h="345" extrusionOk="0">
                  <a:moveTo>
                    <a:pt x="146" y="0"/>
                  </a:moveTo>
                  <a:cubicBezTo>
                    <a:pt x="67" y="0"/>
                    <a:pt x="0" y="60"/>
                    <a:pt x="0" y="139"/>
                  </a:cubicBezTo>
                  <a:lnTo>
                    <a:pt x="0" y="205"/>
                  </a:lnTo>
                  <a:cubicBezTo>
                    <a:pt x="0" y="285"/>
                    <a:pt x="67" y="344"/>
                    <a:pt x="146" y="344"/>
                  </a:cubicBezTo>
                  <a:lnTo>
                    <a:pt x="676" y="344"/>
                  </a:lnTo>
                  <a:cubicBezTo>
                    <a:pt x="762" y="344"/>
                    <a:pt x="821" y="285"/>
                    <a:pt x="821" y="205"/>
                  </a:cubicBezTo>
                  <a:lnTo>
                    <a:pt x="821" y="139"/>
                  </a:lnTo>
                  <a:cubicBezTo>
                    <a:pt x="821" y="60"/>
                    <a:pt x="762" y="0"/>
                    <a:pt x="676"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90;p40"/>
            <p:cNvSpPr/>
            <p:nvPr/>
          </p:nvSpPr>
          <p:spPr>
            <a:xfrm>
              <a:off x="6635564" y="4931993"/>
              <a:ext cx="495001" cy="66101"/>
            </a:xfrm>
            <a:custGeom>
              <a:avLst/>
              <a:gdLst/>
              <a:ahLst/>
              <a:cxnLst/>
              <a:rect l="l" t="t" r="r" b="b"/>
              <a:pathLst>
                <a:path w="4920" h="657" extrusionOk="0">
                  <a:moveTo>
                    <a:pt x="21" y="1"/>
                  </a:moveTo>
                  <a:lnTo>
                    <a:pt x="1" y="425"/>
                  </a:lnTo>
                  <a:lnTo>
                    <a:pt x="4900" y="656"/>
                  </a:lnTo>
                  <a:lnTo>
                    <a:pt x="4920" y="233"/>
                  </a:lnTo>
                  <a:lnTo>
                    <a:pt x="21" y="1"/>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91;p40"/>
            <p:cNvSpPr/>
            <p:nvPr/>
          </p:nvSpPr>
          <p:spPr>
            <a:xfrm>
              <a:off x="6664942" y="4886618"/>
              <a:ext cx="467635" cy="68214"/>
            </a:xfrm>
            <a:custGeom>
              <a:avLst/>
              <a:gdLst/>
              <a:ahLst/>
              <a:cxnLst/>
              <a:rect l="l" t="t" r="r" b="b"/>
              <a:pathLst>
                <a:path w="4648" h="678" extrusionOk="0">
                  <a:moveTo>
                    <a:pt x="455" y="0"/>
                  </a:moveTo>
                  <a:cubicBezTo>
                    <a:pt x="421" y="0"/>
                    <a:pt x="388" y="18"/>
                    <a:pt x="371" y="41"/>
                  </a:cubicBezTo>
                  <a:lnTo>
                    <a:pt x="0" y="465"/>
                  </a:lnTo>
                  <a:lnTo>
                    <a:pt x="4628" y="677"/>
                  </a:lnTo>
                  <a:lnTo>
                    <a:pt x="4641" y="432"/>
                  </a:lnTo>
                  <a:cubicBezTo>
                    <a:pt x="4648" y="300"/>
                    <a:pt x="4542" y="187"/>
                    <a:pt x="4416" y="181"/>
                  </a:cubicBezTo>
                  <a:lnTo>
                    <a:pt x="470" y="2"/>
                  </a:lnTo>
                  <a:cubicBezTo>
                    <a:pt x="465" y="1"/>
                    <a:pt x="460" y="0"/>
                    <a:pt x="455"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92;p40"/>
            <p:cNvSpPr/>
            <p:nvPr/>
          </p:nvSpPr>
          <p:spPr>
            <a:xfrm>
              <a:off x="7126540" y="4924045"/>
              <a:ext cx="495001" cy="74049"/>
            </a:xfrm>
            <a:custGeom>
              <a:avLst/>
              <a:gdLst/>
              <a:ahLst/>
              <a:cxnLst/>
              <a:rect l="l" t="t" r="r" b="b"/>
              <a:pathLst>
                <a:path w="4920" h="736" extrusionOk="0">
                  <a:moveTo>
                    <a:pt x="4893" y="0"/>
                  </a:moveTo>
                  <a:lnTo>
                    <a:pt x="0" y="312"/>
                  </a:lnTo>
                  <a:lnTo>
                    <a:pt x="27" y="735"/>
                  </a:lnTo>
                  <a:lnTo>
                    <a:pt x="4919" y="424"/>
                  </a:lnTo>
                  <a:lnTo>
                    <a:pt x="4893" y="0"/>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93;p40"/>
            <p:cNvSpPr/>
            <p:nvPr/>
          </p:nvSpPr>
          <p:spPr>
            <a:xfrm>
              <a:off x="7123824" y="4879374"/>
              <a:ext cx="467736" cy="76061"/>
            </a:xfrm>
            <a:custGeom>
              <a:avLst/>
              <a:gdLst/>
              <a:ahLst/>
              <a:cxnLst/>
              <a:rect l="l" t="t" r="r" b="b"/>
              <a:pathLst>
                <a:path w="4649" h="756" extrusionOk="0">
                  <a:moveTo>
                    <a:pt x="4172" y="1"/>
                  </a:moveTo>
                  <a:lnTo>
                    <a:pt x="232" y="253"/>
                  </a:lnTo>
                  <a:cubicBezTo>
                    <a:pt x="100" y="259"/>
                    <a:pt x="1" y="372"/>
                    <a:pt x="7" y="504"/>
                  </a:cubicBezTo>
                  <a:lnTo>
                    <a:pt x="54" y="756"/>
                  </a:lnTo>
                  <a:lnTo>
                    <a:pt x="4648" y="464"/>
                  </a:lnTo>
                  <a:lnTo>
                    <a:pt x="4271" y="47"/>
                  </a:lnTo>
                  <a:cubicBezTo>
                    <a:pt x="4244" y="14"/>
                    <a:pt x="4211" y="1"/>
                    <a:pt x="4172" y="1"/>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94;p40"/>
            <p:cNvSpPr/>
            <p:nvPr/>
          </p:nvSpPr>
          <p:spPr>
            <a:xfrm>
              <a:off x="6802174" y="4984008"/>
              <a:ext cx="201924" cy="64089"/>
            </a:xfrm>
            <a:custGeom>
              <a:avLst/>
              <a:gdLst/>
              <a:ahLst/>
              <a:cxnLst/>
              <a:rect l="l" t="t" r="r" b="b"/>
              <a:pathLst>
                <a:path w="2007" h="637" extrusionOk="0">
                  <a:moveTo>
                    <a:pt x="286" y="0"/>
                  </a:moveTo>
                  <a:cubicBezTo>
                    <a:pt x="139" y="0"/>
                    <a:pt x="13" y="117"/>
                    <a:pt x="7" y="265"/>
                  </a:cubicBezTo>
                  <a:cubicBezTo>
                    <a:pt x="0" y="424"/>
                    <a:pt x="119" y="550"/>
                    <a:pt x="272" y="563"/>
                  </a:cubicBezTo>
                  <a:lnTo>
                    <a:pt x="1702" y="636"/>
                  </a:lnTo>
                  <a:cubicBezTo>
                    <a:pt x="1706" y="636"/>
                    <a:pt x="1710" y="636"/>
                    <a:pt x="1714" y="636"/>
                  </a:cubicBezTo>
                  <a:cubicBezTo>
                    <a:pt x="1861" y="636"/>
                    <a:pt x="1986" y="519"/>
                    <a:pt x="1993" y="364"/>
                  </a:cubicBezTo>
                  <a:cubicBezTo>
                    <a:pt x="2006" y="212"/>
                    <a:pt x="1887" y="80"/>
                    <a:pt x="1728" y="73"/>
                  </a:cubicBezTo>
                  <a:lnTo>
                    <a:pt x="298" y="0"/>
                  </a:lnTo>
                  <a:cubicBezTo>
                    <a:pt x="294" y="0"/>
                    <a:pt x="290" y="0"/>
                    <a:pt x="286"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95;p40"/>
            <p:cNvSpPr/>
            <p:nvPr/>
          </p:nvSpPr>
          <p:spPr>
            <a:xfrm>
              <a:off x="6811430" y="5011978"/>
              <a:ext cx="164699" cy="381714"/>
            </a:xfrm>
            <a:custGeom>
              <a:avLst/>
              <a:gdLst/>
              <a:ahLst/>
              <a:cxnLst/>
              <a:rect l="l" t="t" r="r" b="b"/>
              <a:pathLst>
                <a:path w="1637" h="3794" extrusionOk="0">
                  <a:moveTo>
                    <a:pt x="193" y="0"/>
                  </a:moveTo>
                  <a:lnTo>
                    <a:pt x="1" y="3714"/>
                  </a:lnTo>
                  <a:lnTo>
                    <a:pt x="1603" y="3794"/>
                  </a:lnTo>
                  <a:lnTo>
                    <a:pt x="1636" y="73"/>
                  </a:lnTo>
                  <a:lnTo>
                    <a:pt x="193"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96;p40"/>
            <p:cNvSpPr/>
            <p:nvPr/>
          </p:nvSpPr>
          <p:spPr>
            <a:xfrm>
              <a:off x="6775512" y="5121844"/>
              <a:ext cx="229894" cy="351129"/>
            </a:xfrm>
            <a:custGeom>
              <a:avLst/>
              <a:gdLst/>
              <a:ahLst/>
              <a:cxnLst/>
              <a:rect l="l" t="t" r="r" b="b"/>
              <a:pathLst>
                <a:path w="2285" h="3490" extrusionOk="0">
                  <a:moveTo>
                    <a:pt x="179" y="1"/>
                  </a:moveTo>
                  <a:lnTo>
                    <a:pt x="0" y="3490"/>
                  </a:lnTo>
                  <a:lnTo>
                    <a:pt x="2284" y="3490"/>
                  </a:lnTo>
                  <a:lnTo>
                    <a:pt x="2271" y="153"/>
                  </a:lnTo>
                  <a:lnTo>
                    <a:pt x="1980" y="127"/>
                  </a:lnTo>
                  <a:lnTo>
                    <a:pt x="490" y="21"/>
                  </a:lnTo>
                  <a:lnTo>
                    <a:pt x="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97;p40"/>
            <p:cNvSpPr/>
            <p:nvPr/>
          </p:nvSpPr>
          <p:spPr>
            <a:xfrm>
              <a:off x="6829439" y="4985316"/>
              <a:ext cx="147293" cy="60768"/>
            </a:xfrm>
            <a:custGeom>
              <a:avLst/>
              <a:gdLst/>
              <a:ahLst/>
              <a:cxnLst/>
              <a:rect l="l" t="t" r="r" b="b"/>
              <a:pathLst>
                <a:path w="1464" h="604" extrusionOk="0">
                  <a:moveTo>
                    <a:pt x="293" y="0"/>
                  </a:moveTo>
                  <a:cubicBezTo>
                    <a:pt x="146" y="0"/>
                    <a:pt x="20" y="117"/>
                    <a:pt x="14" y="265"/>
                  </a:cubicBezTo>
                  <a:cubicBezTo>
                    <a:pt x="1" y="424"/>
                    <a:pt x="120" y="550"/>
                    <a:pt x="279" y="563"/>
                  </a:cubicBezTo>
                  <a:lnTo>
                    <a:pt x="1159" y="603"/>
                  </a:lnTo>
                  <a:cubicBezTo>
                    <a:pt x="1163" y="603"/>
                    <a:pt x="1168" y="603"/>
                    <a:pt x="1172" y="603"/>
                  </a:cubicBezTo>
                  <a:cubicBezTo>
                    <a:pt x="1319" y="603"/>
                    <a:pt x="1444" y="493"/>
                    <a:pt x="1457" y="338"/>
                  </a:cubicBezTo>
                  <a:cubicBezTo>
                    <a:pt x="1464" y="186"/>
                    <a:pt x="1344" y="54"/>
                    <a:pt x="1186" y="47"/>
                  </a:cubicBezTo>
                  <a:lnTo>
                    <a:pt x="305" y="1"/>
                  </a:lnTo>
                  <a:cubicBezTo>
                    <a:pt x="301" y="0"/>
                    <a:pt x="297" y="0"/>
                    <a:pt x="293"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98;p40"/>
            <p:cNvSpPr/>
            <p:nvPr/>
          </p:nvSpPr>
          <p:spPr>
            <a:xfrm>
              <a:off x="6788189" y="4925554"/>
              <a:ext cx="63988" cy="113589"/>
            </a:xfrm>
            <a:custGeom>
              <a:avLst/>
              <a:gdLst/>
              <a:ahLst/>
              <a:cxnLst/>
              <a:rect l="l" t="t" r="r" b="b"/>
              <a:pathLst>
                <a:path w="636" h="1129" extrusionOk="0">
                  <a:moveTo>
                    <a:pt x="264" y="1"/>
                  </a:moveTo>
                  <a:cubicBezTo>
                    <a:pt x="249" y="1"/>
                    <a:pt x="234" y="2"/>
                    <a:pt x="219" y="5"/>
                  </a:cubicBezTo>
                  <a:cubicBezTo>
                    <a:pt x="86" y="25"/>
                    <a:pt x="0" y="151"/>
                    <a:pt x="27" y="283"/>
                  </a:cubicBezTo>
                  <a:lnTo>
                    <a:pt x="146" y="932"/>
                  </a:lnTo>
                  <a:cubicBezTo>
                    <a:pt x="169" y="1048"/>
                    <a:pt x="264" y="1129"/>
                    <a:pt x="376" y="1129"/>
                  </a:cubicBezTo>
                  <a:cubicBezTo>
                    <a:pt x="392" y="1129"/>
                    <a:pt x="408" y="1127"/>
                    <a:pt x="424" y="1124"/>
                  </a:cubicBezTo>
                  <a:cubicBezTo>
                    <a:pt x="556" y="1098"/>
                    <a:pt x="636" y="979"/>
                    <a:pt x="616" y="846"/>
                  </a:cubicBezTo>
                  <a:lnTo>
                    <a:pt x="497" y="197"/>
                  </a:lnTo>
                  <a:cubicBezTo>
                    <a:pt x="473" y="81"/>
                    <a:pt x="374" y="1"/>
                    <a:pt x="264"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99;p40"/>
            <p:cNvSpPr/>
            <p:nvPr/>
          </p:nvSpPr>
          <p:spPr>
            <a:xfrm>
              <a:off x="7305022" y="4977267"/>
              <a:ext cx="201924" cy="63485"/>
            </a:xfrm>
            <a:custGeom>
              <a:avLst/>
              <a:gdLst/>
              <a:ahLst/>
              <a:cxnLst/>
              <a:rect l="l" t="t" r="r" b="b"/>
              <a:pathLst>
                <a:path w="2007" h="631" extrusionOk="0">
                  <a:moveTo>
                    <a:pt x="1725" y="0"/>
                  </a:moveTo>
                  <a:cubicBezTo>
                    <a:pt x="1717" y="0"/>
                    <a:pt x="1710" y="0"/>
                    <a:pt x="1702" y="1"/>
                  </a:cubicBezTo>
                  <a:lnTo>
                    <a:pt x="272" y="67"/>
                  </a:lnTo>
                  <a:cubicBezTo>
                    <a:pt x="113" y="81"/>
                    <a:pt x="1" y="213"/>
                    <a:pt x="7" y="365"/>
                  </a:cubicBezTo>
                  <a:cubicBezTo>
                    <a:pt x="14" y="513"/>
                    <a:pt x="139" y="630"/>
                    <a:pt x="286" y="630"/>
                  </a:cubicBezTo>
                  <a:cubicBezTo>
                    <a:pt x="290" y="630"/>
                    <a:pt x="294" y="630"/>
                    <a:pt x="298" y="630"/>
                  </a:cubicBezTo>
                  <a:lnTo>
                    <a:pt x="1735" y="557"/>
                  </a:lnTo>
                  <a:cubicBezTo>
                    <a:pt x="1887" y="551"/>
                    <a:pt x="2007" y="418"/>
                    <a:pt x="2000" y="266"/>
                  </a:cubicBezTo>
                  <a:cubicBezTo>
                    <a:pt x="1987" y="115"/>
                    <a:pt x="1867" y="0"/>
                    <a:pt x="1725"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0;p40"/>
            <p:cNvSpPr/>
            <p:nvPr/>
          </p:nvSpPr>
          <p:spPr>
            <a:xfrm>
              <a:off x="7332992" y="5005338"/>
              <a:ext cx="163994" cy="381111"/>
            </a:xfrm>
            <a:custGeom>
              <a:avLst/>
              <a:gdLst/>
              <a:ahLst/>
              <a:cxnLst/>
              <a:rect l="l" t="t" r="r" b="b"/>
              <a:pathLst>
                <a:path w="1630" h="3788" extrusionOk="0">
                  <a:moveTo>
                    <a:pt x="1444" y="0"/>
                  </a:moveTo>
                  <a:lnTo>
                    <a:pt x="1" y="73"/>
                  </a:lnTo>
                  <a:lnTo>
                    <a:pt x="34" y="3787"/>
                  </a:lnTo>
                  <a:lnTo>
                    <a:pt x="1629" y="3708"/>
                  </a:lnTo>
                  <a:lnTo>
                    <a:pt x="1444"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01;p40"/>
            <p:cNvSpPr/>
            <p:nvPr/>
          </p:nvSpPr>
          <p:spPr>
            <a:xfrm>
              <a:off x="7303010" y="5114499"/>
              <a:ext cx="229894" cy="358473"/>
            </a:xfrm>
            <a:custGeom>
              <a:avLst/>
              <a:gdLst/>
              <a:ahLst/>
              <a:cxnLst/>
              <a:rect l="l" t="t" r="r" b="b"/>
              <a:pathLst>
                <a:path w="2285" h="3563" extrusionOk="0">
                  <a:moveTo>
                    <a:pt x="2106" y="1"/>
                  </a:moveTo>
                  <a:lnTo>
                    <a:pt x="1795" y="27"/>
                  </a:lnTo>
                  <a:lnTo>
                    <a:pt x="305" y="133"/>
                  </a:lnTo>
                  <a:lnTo>
                    <a:pt x="14" y="153"/>
                  </a:lnTo>
                  <a:lnTo>
                    <a:pt x="1" y="3563"/>
                  </a:lnTo>
                  <a:lnTo>
                    <a:pt x="2285" y="3563"/>
                  </a:lnTo>
                  <a:lnTo>
                    <a:pt x="21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02;p40"/>
            <p:cNvSpPr/>
            <p:nvPr/>
          </p:nvSpPr>
          <p:spPr>
            <a:xfrm>
              <a:off x="7332288" y="4978676"/>
              <a:ext cx="146689" cy="60768"/>
            </a:xfrm>
            <a:custGeom>
              <a:avLst/>
              <a:gdLst/>
              <a:ahLst/>
              <a:cxnLst/>
              <a:rect l="l" t="t" r="r" b="b"/>
              <a:pathLst>
                <a:path w="1458" h="604" extrusionOk="0">
                  <a:moveTo>
                    <a:pt x="1166" y="0"/>
                  </a:moveTo>
                  <a:cubicBezTo>
                    <a:pt x="1162" y="0"/>
                    <a:pt x="1157" y="0"/>
                    <a:pt x="1153" y="0"/>
                  </a:cubicBezTo>
                  <a:lnTo>
                    <a:pt x="272" y="40"/>
                  </a:lnTo>
                  <a:cubicBezTo>
                    <a:pt x="113" y="53"/>
                    <a:pt x="1" y="179"/>
                    <a:pt x="8" y="338"/>
                  </a:cubicBezTo>
                  <a:cubicBezTo>
                    <a:pt x="14" y="486"/>
                    <a:pt x="140" y="603"/>
                    <a:pt x="287" y="603"/>
                  </a:cubicBezTo>
                  <a:cubicBezTo>
                    <a:pt x="291" y="603"/>
                    <a:pt x="295" y="603"/>
                    <a:pt x="299" y="603"/>
                  </a:cubicBezTo>
                  <a:lnTo>
                    <a:pt x="1186" y="556"/>
                  </a:lnTo>
                  <a:cubicBezTo>
                    <a:pt x="1338" y="550"/>
                    <a:pt x="1457" y="417"/>
                    <a:pt x="1451" y="265"/>
                  </a:cubicBezTo>
                  <a:cubicBezTo>
                    <a:pt x="1438" y="111"/>
                    <a:pt x="1319" y="0"/>
                    <a:pt x="1166"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03;p40"/>
            <p:cNvSpPr/>
            <p:nvPr/>
          </p:nvSpPr>
          <p:spPr>
            <a:xfrm>
              <a:off x="7454227" y="4918209"/>
              <a:ext cx="64692" cy="113689"/>
            </a:xfrm>
            <a:custGeom>
              <a:avLst/>
              <a:gdLst/>
              <a:ahLst/>
              <a:cxnLst/>
              <a:rect l="l" t="t" r="r" b="b"/>
              <a:pathLst>
                <a:path w="643" h="1130" extrusionOk="0">
                  <a:moveTo>
                    <a:pt x="376" y="1"/>
                  </a:moveTo>
                  <a:cubicBezTo>
                    <a:pt x="264" y="1"/>
                    <a:pt x="169" y="81"/>
                    <a:pt x="146" y="198"/>
                  </a:cubicBezTo>
                  <a:lnTo>
                    <a:pt x="27" y="853"/>
                  </a:lnTo>
                  <a:cubicBezTo>
                    <a:pt x="0" y="979"/>
                    <a:pt x="87" y="1105"/>
                    <a:pt x="219" y="1124"/>
                  </a:cubicBezTo>
                  <a:cubicBezTo>
                    <a:pt x="234" y="1128"/>
                    <a:pt x="250" y="1129"/>
                    <a:pt x="265" y="1129"/>
                  </a:cubicBezTo>
                  <a:cubicBezTo>
                    <a:pt x="374" y="1129"/>
                    <a:pt x="474" y="1049"/>
                    <a:pt x="497" y="939"/>
                  </a:cubicBezTo>
                  <a:lnTo>
                    <a:pt x="616" y="284"/>
                  </a:lnTo>
                  <a:cubicBezTo>
                    <a:pt x="643" y="151"/>
                    <a:pt x="557" y="32"/>
                    <a:pt x="424" y="6"/>
                  </a:cubicBezTo>
                  <a:cubicBezTo>
                    <a:pt x="408" y="2"/>
                    <a:pt x="392" y="1"/>
                    <a:pt x="376"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p:cNvSpPr/>
          <p:nvPr/>
        </p:nvSpPr>
        <p:spPr>
          <a:xfrm>
            <a:off x="538701" y="918049"/>
            <a:ext cx="7903300" cy="3118803"/>
          </a:xfrm>
          <a:prstGeom prst="rect">
            <a:avLst/>
          </a:prstGeom>
        </p:spPr>
        <p:txBody>
          <a:bodyPr wrap="square">
            <a:spAutoFit/>
          </a:bodyPr>
          <a:lstStyle/>
          <a:p>
            <a:pPr lvl="0" algn="ctr">
              <a:lnSpc>
                <a:spcPct val="150000"/>
              </a:lnSpc>
              <a:spcAft>
                <a:spcPts val="1000"/>
              </a:spcAft>
            </a:pPr>
            <a:r>
              <a:rPr lang="en-US" sz="4000" b="1" smtClean="0">
                <a:solidFill>
                  <a:schemeClr val="tx2">
                    <a:lumMod val="25000"/>
                  </a:schemeClr>
                </a:solidFill>
                <a:latin typeface="+mj-lt"/>
                <a:ea typeface="Calibri" panose="020F0502020204030204" pitchFamily="34" charset="0"/>
                <a:cs typeface="Times New Roman" panose="02020603050405020304" pitchFamily="18" charset="0"/>
              </a:rPr>
              <a:t>NHIỆT LIỆT CHÀO MỪNG </a:t>
            </a:r>
          </a:p>
          <a:p>
            <a:pPr lvl="0" algn="ctr">
              <a:lnSpc>
                <a:spcPct val="150000"/>
              </a:lnSpc>
              <a:spcAft>
                <a:spcPts val="1000"/>
              </a:spcAft>
            </a:pPr>
            <a:r>
              <a:rPr lang="en-US" sz="4000" b="1" smtClean="0">
                <a:solidFill>
                  <a:schemeClr val="tx2">
                    <a:lumMod val="25000"/>
                  </a:schemeClr>
                </a:solidFill>
                <a:latin typeface="+mj-lt"/>
                <a:ea typeface="Calibri" panose="020F0502020204030204" pitchFamily="34" charset="0"/>
                <a:cs typeface="Times New Roman" panose="02020603050405020304" pitchFamily="18" charset="0"/>
              </a:rPr>
              <a:t>CÁC EM HỌC SINH </a:t>
            </a:r>
          </a:p>
          <a:p>
            <a:pPr lvl="0" algn="ctr">
              <a:lnSpc>
                <a:spcPct val="150000"/>
              </a:lnSpc>
              <a:spcAft>
                <a:spcPts val="1000"/>
              </a:spcAft>
            </a:pPr>
            <a:r>
              <a:rPr lang="en-US" sz="4000" b="1" smtClean="0">
                <a:solidFill>
                  <a:schemeClr val="tx2">
                    <a:lumMod val="25000"/>
                  </a:schemeClr>
                </a:solidFill>
                <a:latin typeface="+mj-lt"/>
                <a:ea typeface="Calibri" panose="020F0502020204030204" pitchFamily="34" charset="0"/>
                <a:cs typeface="Times New Roman" panose="02020603050405020304" pitchFamily="18" charset="0"/>
              </a:rPr>
              <a:t>THAM DỰ BUỔI HỌC HÔM NAY</a:t>
            </a:r>
            <a:endParaRPr lang="en-US" sz="3200" b="1">
              <a:solidFill>
                <a:schemeClr val="tx2">
                  <a:lumMod val="2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219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grpSp>
        <p:nvGrpSpPr>
          <p:cNvPr id="1315" name="Google Shape;1315;p41"/>
          <p:cNvGrpSpPr/>
          <p:nvPr/>
        </p:nvGrpSpPr>
        <p:grpSpPr>
          <a:xfrm>
            <a:off x="4815001" y="1081605"/>
            <a:ext cx="3853213" cy="3126884"/>
            <a:chOff x="714374" y="1804093"/>
            <a:chExt cx="3054276" cy="2315482"/>
          </a:xfrm>
        </p:grpSpPr>
        <p:sp>
          <p:nvSpPr>
            <p:cNvPr id="1316" name="Google Shape;1316;p41"/>
            <p:cNvSpPr/>
            <p:nvPr/>
          </p:nvSpPr>
          <p:spPr>
            <a:xfrm>
              <a:off x="1317375" y="2387849"/>
              <a:ext cx="162102" cy="235178"/>
            </a:xfrm>
            <a:custGeom>
              <a:avLst/>
              <a:gdLst/>
              <a:ahLst/>
              <a:cxnLst/>
              <a:rect l="l" t="t" r="r" b="b"/>
              <a:pathLst>
                <a:path w="2013" h="2623" extrusionOk="0">
                  <a:moveTo>
                    <a:pt x="2013" y="0"/>
                  </a:moveTo>
                  <a:cubicBezTo>
                    <a:pt x="616" y="557"/>
                    <a:pt x="47" y="1080"/>
                    <a:pt x="47" y="1080"/>
                  </a:cubicBezTo>
                  <a:cubicBezTo>
                    <a:pt x="47" y="1080"/>
                    <a:pt x="14" y="1318"/>
                    <a:pt x="7" y="1682"/>
                  </a:cubicBezTo>
                  <a:cubicBezTo>
                    <a:pt x="0" y="1967"/>
                    <a:pt x="14" y="2245"/>
                    <a:pt x="47" y="2529"/>
                  </a:cubicBezTo>
                  <a:cubicBezTo>
                    <a:pt x="313" y="2391"/>
                    <a:pt x="609" y="2319"/>
                    <a:pt x="906" y="2319"/>
                  </a:cubicBezTo>
                  <a:cubicBezTo>
                    <a:pt x="1118" y="2319"/>
                    <a:pt x="1332" y="2356"/>
                    <a:pt x="1536" y="2430"/>
                  </a:cubicBezTo>
                  <a:cubicBezTo>
                    <a:pt x="1702" y="2490"/>
                    <a:pt x="1861" y="2556"/>
                    <a:pt x="2013" y="2622"/>
                  </a:cubicBezTo>
                  <a:lnTo>
                    <a:pt x="2013" y="0"/>
                  </a:lnTo>
                  <a:close/>
                </a:path>
              </a:pathLst>
            </a:custGeom>
            <a:solidFill>
              <a:srgbClr val="35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1"/>
            <p:cNvSpPr/>
            <p:nvPr/>
          </p:nvSpPr>
          <p:spPr>
            <a:xfrm>
              <a:off x="2848120" y="3579288"/>
              <a:ext cx="615988" cy="89260"/>
            </a:xfrm>
            <a:custGeom>
              <a:avLst/>
              <a:gdLst/>
              <a:ahLst/>
              <a:cxnLst/>
              <a:rect l="l" t="t" r="r" b="b"/>
              <a:pathLst>
                <a:path w="8509" h="1233" extrusionOk="0">
                  <a:moveTo>
                    <a:pt x="617" y="1"/>
                  </a:moveTo>
                  <a:cubicBezTo>
                    <a:pt x="272" y="1"/>
                    <a:pt x="1" y="272"/>
                    <a:pt x="1" y="617"/>
                  </a:cubicBezTo>
                  <a:cubicBezTo>
                    <a:pt x="1" y="961"/>
                    <a:pt x="272" y="1232"/>
                    <a:pt x="617" y="1232"/>
                  </a:cubicBezTo>
                  <a:lnTo>
                    <a:pt x="7886" y="1232"/>
                  </a:lnTo>
                  <a:cubicBezTo>
                    <a:pt x="8230" y="1232"/>
                    <a:pt x="8508" y="961"/>
                    <a:pt x="8508" y="617"/>
                  </a:cubicBezTo>
                  <a:cubicBezTo>
                    <a:pt x="8508" y="272"/>
                    <a:pt x="8230" y="1"/>
                    <a:pt x="7886"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1"/>
            <p:cNvSpPr/>
            <p:nvPr/>
          </p:nvSpPr>
          <p:spPr>
            <a:xfrm>
              <a:off x="3111773" y="3668475"/>
              <a:ext cx="88246" cy="244469"/>
            </a:xfrm>
            <a:custGeom>
              <a:avLst/>
              <a:gdLst/>
              <a:ahLst/>
              <a:cxnLst/>
              <a:rect l="l" t="t" r="r" b="b"/>
              <a:pathLst>
                <a:path w="1219" h="3377" extrusionOk="0">
                  <a:moveTo>
                    <a:pt x="0" y="0"/>
                  </a:moveTo>
                  <a:lnTo>
                    <a:pt x="0" y="3377"/>
                  </a:lnTo>
                  <a:lnTo>
                    <a:pt x="1218" y="3377"/>
                  </a:lnTo>
                  <a:lnTo>
                    <a:pt x="1218" y="0"/>
                  </a:ln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1"/>
            <p:cNvSpPr/>
            <p:nvPr/>
          </p:nvSpPr>
          <p:spPr>
            <a:xfrm>
              <a:off x="3157308" y="3564664"/>
              <a:ext cx="180764" cy="129293"/>
            </a:xfrm>
            <a:custGeom>
              <a:avLst/>
              <a:gdLst/>
              <a:ahLst/>
              <a:cxnLst/>
              <a:rect l="l" t="t" r="r" b="b"/>
              <a:pathLst>
                <a:path w="2497" h="1786" extrusionOk="0">
                  <a:moveTo>
                    <a:pt x="2242" y="0"/>
                  </a:moveTo>
                  <a:cubicBezTo>
                    <a:pt x="2086" y="0"/>
                    <a:pt x="1932" y="21"/>
                    <a:pt x="1781" y="64"/>
                  </a:cubicBezTo>
                  <a:cubicBezTo>
                    <a:pt x="1814" y="44"/>
                    <a:pt x="1847" y="31"/>
                    <a:pt x="1880" y="17"/>
                  </a:cubicBezTo>
                  <a:cubicBezTo>
                    <a:pt x="1792" y="7"/>
                    <a:pt x="1708" y="2"/>
                    <a:pt x="1628" y="2"/>
                  </a:cubicBezTo>
                  <a:cubicBezTo>
                    <a:pt x="568" y="2"/>
                    <a:pt x="176" y="885"/>
                    <a:pt x="47" y="1322"/>
                  </a:cubicBezTo>
                  <a:cubicBezTo>
                    <a:pt x="0" y="1520"/>
                    <a:pt x="126" y="1726"/>
                    <a:pt x="325" y="1765"/>
                  </a:cubicBezTo>
                  <a:lnTo>
                    <a:pt x="358" y="1772"/>
                  </a:lnTo>
                  <a:cubicBezTo>
                    <a:pt x="392" y="1780"/>
                    <a:pt x="426" y="1783"/>
                    <a:pt x="461" y="1783"/>
                  </a:cubicBezTo>
                  <a:cubicBezTo>
                    <a:pt x="573" y="1783"/>
                    <a:pt x="682" y="1743"/>
                    <a:pt x="768" y="1673"/>
                  </a:cubicBezTo>
                  <a:cubicBezTo>
                    <a:pt x="814" y="1712"/>
                    <a:pt x="874" y="1745"/>
                    <a:pt x="940" y="1765"/>
                  </a:cubicBezTo>
                  <a:lnTo>
                    <a:pt x="973" y="1772"/>
                  </a:lnTo>
                  <a:cubicBezTo>
                    <a:pt x="1010" y="1781"/>
                    <a:pt x="1046" y="1786"/>
                    <a:pt x="1082" y="1786"/>
                  </a:cubicBezTo>
                  <a:cubicBezTo>
                    <a:pt x="1274" y="1786"/>
                    <a:pt x="1447" y="1657"/>
                    <a:pt x="1503" y="1467"/>
                  </a:cubicBezTo>
                  <a:cubicBezTo>
                    <a:pt x="1721" y="289"/>
                    <a:pt x="2496" y="17"/>
                    <a:pt x="2496" y="17"/>
                  </a:cubicBezTo>
                  <a:cubicBezTo>
                    <a:pt x="2411" y="6"/>
                    <a:pt x="2326" y="0"/>
                    <a:pt x="2242" y="0"/>
                  </a:cubicBezTo>
                  <a:close/>
                </a:path>
              </a:pathLst>
            </a:custGeom>
            <a:solidFill>
              <a:srgbClr val="FF7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1"/>
            <p:cNvSpPr/>
            <p:nvPr/>
          </p:nvSpPr>
          <p:spPr>
            <a:xfrm>
              <a:off x="3002967" y="3564664"/>
              <a:ext cx="180764" cy="129148"/>
            </a:xfrm>
            <a:custGeom>
              <a:avLst/>
              <a:gdLst/>
              <a:ahLst/>
              <a:cxnLst/>
              <a:rect l="l" t="t" r="r" b="b"/>
              <a:pathLst>
                <a:path w="2497" h="1784" extrusionOk="0">
                  <a:moveTo>
                    <a:pt x="2246" y="0"/>
                  </a:moveTo>
                  <a:cubicBezTo>
                    <a:pt x="2089" y="0"/>
                    <a:pt x="1932" y="21"/>
                    <a:pt x="1781" y="64"/>
                  </a:cubicBezTo>
                  <a:cubicBezTo>
                    <a:pt x="1814" y="44"/>
                    <a:pt x="1854" y="31"/>
                    <a:pt x="1887" y="17"/>
                  </a:cubicBezTo>
                  <a:cubicBezTo>
                    <a:pt x="1799" y="7"/>
                    <a:pt x="1715" y="2"/>
                    <a:pt x="1635" y="2"/>
                  </a:cubicBezTo>
                  <a:cubicBezTo>
                    <a:pt x="575" y="2"/>
                    <a:pt x="183" y="885"/>
                    <a:pt x="53" y="1322"/>
                  </a:cubicBezTo>
                  <a:cubicBezTo>
                    <a:pt x="0" y="1520"/>
                    <a:pt x="126" y="1726"/>
                    <a:pt x="331" y="1765"/>
                  </a:cubicBezTo>
                  <a:lnTo>
                    <a:pt x="365" y="1772"/>
                  </a:lnTo>
                  <a:cubicBezTo>
                    <a:pt x="399" y="1780"/>
                    <a:pt x="433" y="1783"/>
                    <a:pt x="468" y="1783"/>
                  </a:cubicBezTo>
                  <a:cubicBezTo>
                    <a:pt x="579" y="1783"/>
                    <a:pt x="689" y="1743"/>
                    <a:pt x="775" y="1673"/>
                  </a:cubicBezTo>
                  <a:cubicBezTo>
                    <a:pt x="821" y="1712"/>
                    <a:pt x="881" y="1745"/>
                    <a:pt x="947" y="1765"/>
                  </a:cubicBezTo>
                  <a:lnTo>
                    <a:pt x="980" y="1772"/>
                  </a:lnTo>
                  <a:cubicBezTo>
                    <a:pt x="1014" y="1779"/>
                    <a:pt x="1049" y="1783"/>
                    <a:pt x="1082" y="1783"/>
                  </a:cubicBezTo>
                  <a:cubicBezTo>
                    <a:pt x="1288" y="1783"/>
                    <a:pt x="1469" y="1650"/>
                    <a:pt x="1503" y="1467"/>
                  </a:cubicBezTo>
                  <a:cubicBezTo>
                    <a:pt x="1728" y="289"/>
                    <a:pt x="2496" y="17"/>
                    <a:pt x="2496" y="17"/>
                  </a:cubicBezTo>
                  <a:cubicBezTo>
                    <a:pt x="2413" y="6"/>
                    <a:pt x="2329" y="0"/>
                    <a:pt x="2246" y="0"/>
                  </a:cubicBezTo>
                  <a:close/>
                </a:path>
              </a:pathLst>
            </a:custGeom>
            <a:solidFill>
              <a:srgbClr val="FF7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1"/>
            <p:cNvSpPr/>
            <p:nvPr/>
          </p:nvSpPr>
          <p:spPr>
            <a:xfrm>
              <a:off x="2945415" y="2987190"/>
              <a:ext cx="619318" cy="754040"/>
            </a:xfrm>
            <a:custGeom>
              <a:avLst/>
              <a:gdLst/>
              <a:ahLst/>
              <a:cxnLst/>
              <a:rect l="l" t="t" r="r" b="b"/>
              <a:pathLst>
                <a:path w="8555" h="10416" extrusionOk="0">
                  <a:moveTo>
                    <a:pt x="3343" y="0"/>
                  </a:moveTo>
                  <a:cubicBezTo>
                    <a:pt x="1934" y="0"/>
                    <a:pt x="938" y="958"/>
                    <a:pt x="431" y="1599"/>
                  </a:cubicBezTo>
                  <a:lnTo>
                    <a:pt x="411" y="1626"/>
                  </a:lnTo>
                  <a:cubicBezTo>
                    <a:pt x="372" y="1679"/>
                    <a:pt x="332" y="1725"/>
                    <a:pt x="299" y="1778"/>
                  </a:cubicBezTo>
                  <a:cubicBezTo>
                    <a:pt x="213" y="1890"/>
                    <a:pt x="153" y="1983"/>
                    <a:pt x="107" y="2056"/>
                  </a:cubicBezTo>
                  <a:cubicBezTo>
                    <a:pt x="100" y="2069"/>
                    <a:pt x="87" y="2082"/>
                    <a:pt x="80" y="2096"/>
                  </a:cubicBezTo>
                  <a:lnTo>
                    <a:pt x="80" y="2102"/>
                  </a:lnTo>
                  <a:cubicBezTo>
                    <a:pt x="74" y="2109"/>
                    <a:pt x="67" y="2122"/>
                    <a:pt x="67" y="2129"/>
                  </a:cubicBezTo>
                  <a:lnTo>
                    <a:pt x="41" y="2168"/>
                  </a:lnTo>
                  <a:cubicBezTo>
                    <a:pt x="34" y="2241"/>
                    <a:pt x="27" y="2308"/>
                    <a:pt x="27" y="2380"/>
                  </a:cubicBezTo>
                  <a:cubicBezTo>
                    <a:pt x="8" y="2672"/>
                    <a:pt x="1" y="2943"/>
                    <a:pt x="1" y="3208"/>
                  </a:cubicBezTo>
                  <a:lnTo>
                    <a:pt x="1" y="3380"/>
                  </a:lnTo>
                  <a:lnTo>
                    <a:pt x="1" y="3519"/>
                  </a:lnTo>
                  <a:lnTo>
                    <a:pt x="1" y="3612"/>
                  </a:lnTo>
                  <a:cubicBezTo>
                    <a:pt x="1" y="3671"/>
                    <a:pt x="8" y="3731"/>
                    <a:pt x="8" y="3790"/>
                  </a:cubicBezTo>
                  <a:cubicBezTo>
                    <a:pt x="14" y="3916"/>
                    <a:pt x="27" y="4042"/>
                    <a:pt x="41" y="4161"/>
                  </a:cubicBezTo>
                  <a:cubicBezTo>
                    <a:pt x="47" y="4214"/>
                    <a:pt x="54" y="4267"/>
                    <a:pt x="61" y="4320"/>
                  </a:cubicBezTo>
                  <a:cubicBezTo>
                    <a:pt x="67" y="4386"/>
                    <a:pt x="80" y="4453"/>
                    <a:pt x="87" y="4519"/>
                  </a:cubicBezTo>
                  <a:cubicBezTo>
                    <a:pt x="94" y="4552"/>
                    <a:pt x="100" y="4565"/>
                    <a:pt x="100" y="4605"/>
                  </a:cubicBezTo>
                  <a:cubicBezTo>
                    <a:pt x="107" y="4638"/>
                    <a:pt x="113" y="4664"/>
                    <a:pt x="120" y="4717"/>
                  </a:cubicBezTo>
                  <a:cubicBezTo>
                    <a:pt x="133" y="4764"/>
                    <a:pt x="147" y="4823"/>
                    <a:pt x="153" y="4856"/>
                  </a:cubicBezTo>
                  <a:cubicBezTo>
                    <a:pt x="160" y="4896"/>
                    <a:pt x="173" y="4936"/>
                    <a:pt x="180" y="4969"/>
                  </a:cubicBezTo>
                  <a:cubicBezTo>
                    <a:pt x="180" y="4995"/>
                    <a:pt x="193" y="5029"/>
                    <a:pt x="200" y="5055"/>
                  </a:cubicBezTo>
                  <a:cubicBezTo>
                    <a:pt x="206" y="5101"/>
                    <a:pt x="219" y="5148"/>
                    <a:pt x="233" y="5194"/>
                  </a:cubicBezTo>
                  <a:cubicBezTo>
                    <a:pt x="246" y="5240"/>
                    <a:pt x="266" y="5293"/>
                    <a:pt x="272" y="5326"/>
                  </a:cubicBezTo>
                  <a:cubicBezTo>
                    <a:pt x="279" y="5360"/>
                    <a:pt x="292" y="5386"/>
                    <a:pt x="299" y="5419"/>
                  </a:cubicBezTo>
                  <a:cubicBezTo>
                    <a:pt x="352" y="5578"/>
                    <a:pt x="411" y="5730"/>
                    <a:pt x="478" y="5883"/>
                  </a:cubicBezTo>
                  <a:cubicBezTo>
                    <a:pt x="491" y="5922"/>
                    <a:pt x="504" y="5949"/>
                    <a:pt x="531" y="6002"/>
                  </a:cubicBezTo>
                  <a:cubicBezTo>
                    <a:pt x="550" y="6048"/>
                    <a:pt x="577" y="6108"/>
                    <a:pt x="603" y="6147"/>
                  </a:cubicBezTo>
                  <a:cubicBezTo>
                    <a:pt x="623" y="6187"/>
                    <a:pt x="643" y="6227"/>
                    <a:pt x="663" y="6267"/>
                  </a:cubicBezTo>
                  <a:cubicBezTo>
                    <a:pt x="709" y="6339"/>
                    <a:pt x="756" y="6419"/>
                    <a:pt x="795" y="6485"/>
                  </a:cubicBezTo>
                  <a:cubicBezTo>
                    <a:pt x="842" y="6558"/>
                    <a:pt x="881" y="6617"/>
                    <a:pt x="934" y="6684"/>
                  </a:cubicBezTo>
                  <a:cubicBezTo>
                    <a:pt x="987" y="6756"/>
                    <a:pt x="1034" y="6823"/>
                    <a:pt x="1093" y="6882"/>
                  </a:cubicBezTo>
                  <a:cubicBezTo>
                    <a:pt x="1120" y="6915"/>
                    <a:pt x="1146" y="6948"/>
                    <a:pt x="1173" y="6975"/>
                  </a:cubicBezTo>
                  <a:cubicBezTo>
                    <a:pt x="1206" y="7001"/>
                    <a:pt x="1232" y="7028"/>
                    <a:pt x="1259" y="7054"/>
                  </a:cubicBezTo>
                  <a:cubicBezTo>
                    <a:pt x="1305" y="7107"/>
                    <a:pt x="1358" y="7160"/>
                    <a:pt x="1411" y="7213"/>
                  </a:cubicBezTo>
                  <a:lnTo>
                    <a:pt x="1418" y="7213"/>
                  </a:lnTo>
                  <a:cubicBezTo>
                    <a:pt x="1444" y="7240"/>
                    <a:pt x="1477" y="7266"/>
                    <a:pt x="1504" y="7293"/>
                  </a:cubicBezTo>
                  <a:cubicBezTo>
                    <a:pt x="1530" y="7313"/>
                    <a:pt x="1557" y="7339"/>
                    <a:pt x="1583" y="7366"/>
                  </a:cubicBezTo>
                  <a:cubicBezTo>
                    <a:pt x="1643" y="7412"/>
                    <a:pt x="1702" y="7452"/>
                    <a:pt x="1762" y="7498"/>
                  </a:cubicBezTo>
                  <a:cubicBezTo>
                    <a:pt x="1875" y="7577"/>
                    <a:pt x="2000" y="7657"/>
                    <a:pt x="2119" y="7723"/>
                  </a:cubicBezTo>
                  <a:lnTo>
                    <a:pt x="2212" y="7776"/>
                  </a:lnTo>
                  <a:cubicBezTo>
                    <a:pt x="2305" y="7822"/>
                    <a:pt x="2398" y="7862"/>
                    <a:pt x="2490" y="7902"/>
                  </a:cubicBezTo>
                  <a:lnTo>
                    <a:pt x="2497" y="7902"/>
                  </a:lnTo>
                  <a:cubicBezTo>
                    <a:pt x="2556" y="7928"/>
                    <a:pt x="2616" y="7955"/>
                    <a:pt x="2676" y="7975"/>
                  </a:cubicBezTo>
                  <a:lnTo>
                    <a:pt x="2702" y="7988"/>
                  </a:lnTo>
                  <a:cubicBezTo>
                    <a:pt x="2821" y="8028"/>
                    <a:pt x="2934" y="8067"/>
                    <a:pt x="3053" y="8100"/>
                  </a:cubicBezTo>
                  <a:cubicBezTo>
                    <a:pt x="3172" y="8133"/>
                    <a:pt x="3298" y="8160"/>
                    <a:pt x="3424" y="8180"/>
                  </a:cubicBezTo>
                  <a:cubicBezTo>
                    <a:pt x="3576" y="8213"/>
                    <a:pt x="3722" y="8233"/>
                    <a:pt x="3867" y="8246"/>
                  </a:cubicBezTo>
                  <a:lnTo>
                    <a:pt x="4013" y="8266"/>
                  </a:lnTo>
                  <a:lnTo>
                    <a:pt x="4059" y="8266"/>
                  </a:lnTo>
                  <a:lnTo>
                    <a:pt x="4159" y="8273"/>
                  </a:lnTo>
                  <a:lnTo>
                    <a:pt x="4675" y="8273"/>
                  </a:lnTo>
                  <a:cubicBezTo>
                    <a:pt x="4927" y="8266"/>
                    <a:pt x="5185" y="8246"/>
                    <a:pt x="5436" y="8200"/>
                  </a:cubicBezTo>
                  <a:lnTo>
                    <a:pt x="5436" y="8200"/>
                  </a:lnTo>
                  <a:cubicBezTo>
                    <a:pt x="5397" y="8954"/>
                    <a:pt x="5503" y="9451"/>
                    <a:pt x="5642" y="9769"/>
                  </a:cubicBezTo>
                  <a:cubicBezTo>
                    <a:pt x="5742" y="10000"/>
                    <a:pt x="5962" y="10118"/>
                    <a:pt x="6181" y="10118"/>
                  </a:cubicBezTo>
                  <a:cubicBezTo>
                    <a:pt x="6394" y="10118"/>
                    <a:pt x="6606" y="10007"/>
                    <a:pt x="6707" y="9782"/>
                  </a:cubicBezTo>
                  <a:cubicBezTo>
                    <a:pt x="6780" y="9610"/>
                    <a:pt x="6827" y="9418"/>
                    <a:pt x="6840" y="9226"/>
                  </a:cubicBezTo>
                  <a:cubicBezTo>
                    <a:pt x="7012" y="9947"/>
                    <a:pt x="7409" y="10252"/>
                    <a:pt x="7753" y="10378"/>
                  </a:cubicBezTo>
                  <a:cubicBezTo>
                    <a:pt x="7821" y="10403"/>
                    <a:pt x="7890" y="10415"/>
                    <a:pt x="7958" y="10415"/>
                  </a:cubicBezTo>
                  <a:cubicBezTo>
                    <a:pt x="8238" y="10415"/>
                    <a:pt x="8492" y="10208"/>
                    <a:pt x="8535" y="9914"/>
                  </a:cubicBezTo>
                  <a:cubicBezTo>
                    <a:pt x="8548" y="9835"/>
                    <a:pt x="8555" y="9762"/>
                    <a:pt x="8555" y="9683"/>
                  </a:cubicBezTo>
                  <a:cubicBezTo>
                    <a:pt x="8555" y="9616"/>
                    <a:pt x="8555" y="9550"/>
                    <a:pt x="8555" y="9484"/>
                  </a:cubicBezTo>
                  <a:cubicBezTo>
                    <a:pt x="8548" y="9451"/>
                    <a:pt x="8541" y="9418"/>
                    <a:pt x="8535" y="9378"/>
                  </a:cubicBezTo>
                  <a:lnTo>
                    <a:pt x="8535" y="9372"/>
                  </a:lnTo>
                  <a:cubicBezTo>
                    <a:pt x="8535" y="9338"/>
                    <a:pt x="8528" y="9312"/>
                    <a:pt x="8521" y="9279"/>
                  </a:cubicBezTo>
                  <a:cubicBezTo>
                    <a:pt x="8521" y="9279"/>
                    <a:pt x="8521" y="9272"/>
                    <a:pt x="8521" y="9272"/>
                  </a:cubicBezTo>
                  <a:cubicBezTo>
                    <a:pt x="8515" y="9239"/>
                    <a:pt x="8508" y="9206"/>
                    <a:pt x="8502" y="9173"/>
                  </a:cubicBezTo>
                  <a:cubicBezTo>
                    <a:pt x="8488" y="9140"/>
                    <a:pt x="8482" y="9113"/>
                    <a:pt x="8475" y="9080"/>
                  </a:cubicBezTo>
                  <a:cubicBezTo>
                    <a:pt x="8468" y="9067"/>
                    <a:pt x="8462" y="9060"/>
                    <a:pt x="8462" y="9047"/>
                  </a:cubicBezTo>
                  <a:cubicBezTo>
                    <a:pt x="8455" y="9021"/>
                    <a:pt x="8449" y="9001"/>
                    <a:pt x="8435" y="8968"/>
                  </a:cubicBezTo>
                  <a:cubicBezTo>
                    <a:pt x="8429" y="8928"/>
                    <a:pt x="8416" y="8895"/>
                    <a:pt x="8402" y="8862"/>
                  </a:cubicBezTo>
                  <a:cubicBezTo>
                    <a:pt x="7998" y="7769"/>
                    <a:pt x="6992" y="6803"/>
                    <a:pt x="6992" y="6803"/>
                  </a:cubicBezTo>
                  <a:cubicBezTo>
                    <a:pt x="6985" y="6723"/>
                    <a:pt x="6979" y="6651"/>
                    <a:pt x="6966" y="6564"/>
                  </a:cubicBezTo>
                  <a:cubicBezTo>
                    <a:pt x="6939" y="6372"/>
                    <a:pt x="6913" y="6194"/>
                    <a:pt x="6886" y="6015"/>
                  </a:cubicBezTo>
                  <a:cubicBezTo>
                    <a:pt x="6866" y="5883"/>
                    <a:pt x="6840" y="5757"/>
                    <a:pt x="6820" y="5638"/>
                  </a:cubicBezTo>
                  <a:cubicBezTo>
                    <a:pt x="6390" y="3367"/>
                    <a:pt x="5549" y="1957"/>
                    <a:pt x="4821" y="1116"/>
                  </a:cubicBezTo>
                  <a:cubicBezTo>
                    <a:pt x="4668" y="937"/>
                    <a:pt x="4509" y="772"/>
                    <a:pt x="4337" y="619"/>
                  </a:cubicBezTo>
                  <a:cubicBezTo>
                    <a:pt x="4265" y="546"/>
                    <a:pt x="4192" y="487"/>
                    <a:pt x="4125" y="434"/>
                  </a:cubicBezTo>
                  <a:cubicBezTo>
                    <a:pt x="3927" y="262"/>
                    <a:pt x="3715" y="123"/>
                    <a:pt x="3483" y="4"/>
                  </a:cubicBezTo>
                  <a:cubicBezTo>
                    <a:pt x="3436" y="2"/>
                    <a:pt x="3390" y="0"/>
                    <a:pt x="3343" y="0"/>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1"/>
            <p:cNvSpPr/>
            <p:nvPr/>
          </p:nvSpPr>
          <p:spPr>
            <a:xfrm>
              <a:off x="2942215" y="3210732"/>
              <a:ext cx="346543" cy="376948"/>
            </a:xfrm>
            <a:custGeom>
              <a:avLst/>
              <a:gdLst/>
              <a:ahLst/>
              <a:cxnLst/>
              <a:rect l="l" t="t" r="r" b="b"/>
              <a:pathLst>
                <a:path w="4787" h="5207" extrusionOk="0">
                  <a:moveTo>
                    <a:pt x="511" y="0"/>
                  </a:moveTo>
                  <a:cubicBezTo>
                    <a:pt x="341" y="0"/>
                    <a:pt x="167" y="37"/>
                    <a:pt x="0" y="117"/>
                  </a:cubicBezTo>
                  <a:cubicBezTo>
                    <a:pt x="13" y="4623"/>
                    <a:pt x="2983" y="5207"/>
                    <a:pt x="4533" y="5207"/>
                  </a:cubicBezTo>
                  <a:cubicBezTo>
                    <a:pt x="4623" y="5207"/>
                    <a:pt x="4707" y="5205"/>
                    <a:pt x="4787" y="5202"/>
                  </a:cubicBezTo>
                  <a:cubicBezTo>
                    <a:pt x="2436" y="4573"/>
                    <a:pt x="1841" y="2308"/>
                    <a:pt x="1688" y="1051"/>
                  </a:cubicBezTo>
                  <a:cubicBezTo>
                    <a:pt x="1617" y="427"/>
                    <a:pt x="1087" y="0"/>
                    <a:pt x="511"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1"/>
            <p:cNvSpPr/>
            <p:nvPr/>
          </p:nvSpPr>
          <p:spPr>
            <a:xfrm>
              <a:off x="3145291" y="3029105"/>
              <a:ext cx="522167" cy="433342"/>
            </a:xfrm>
            <a:custGeom>
              <a:avLst/>
              <a:gdLst/>
              <a:ahLst/>
              <a:cxnLst/>
              <a:rect l="l" t="t" r="r" b="b"/>
              <a:pathLst>
                <a:path w="7213" h="5986" extrusionOk="0">
                  <a:moveTo>
                    <a:pt x="1464" y="1"/>
                  </a:moveTo>
                  <a:cubicBezTo>
                    <a:pt x="630" y="398"/>
                    <a:pt x="285" y="1292"/>
                    <a:pt x="140" y="1980"/>
                  </a:cubicBezTo>
                  <a:cubicBezTo>
                    <a:pt x="1" y="2662"/>
                    <a:pt x="60" y="3364"/>
                    <a:pt x="318" y="4013"/>
                  </a:cubicBezTo>
                  <a:cubicBezTo>
                    <a:pt x="969" y="5623"/>
                    <a:pt x="2511" y="5986"/>
                    <a:pt x="3760" y="5986"/>
                  </a:cubicBezTo>
                  <a:cubicBezTo>
                    <a:pt x="4303" y="5986"/>
                    <a:pt x="4790" y="5917"/>
                    <a:pt x="5125" y="5853"/>
                  </a:cubicBezTo>
                  <a:cubicBezTo>
                    <a:pt x="5575" y="5774"/>
                    <a:pt x="5853" y="5310"/>
                    <a:pt x="5714" y="4873"/>
                  </a:cubicBezTo>
                  <a:cubicBezTo>
                    <a:pt x="5707" y="4853"/>
                    <a:pt x="5707" y="4847"/>
                    <a:pt x="5707" y="4847"/>
                  </a:cubicBezTo>
                  <a:lnTo>
                    <a:pt x="5707" y="4847"/>
                  </a:lnTo>
                  <a:cubicBezTo>
                    <a:pt x="5837" y="4858"/>
                    <a:pt x="5956" y="4864"/>
                    <a:pt x="6064" y="4864"/>
                  </a:cubicBezTo>
                  <a:cubicBezTo>
                    <a:pt x="6756" y="4864"/>
                    <a:pt x="7024" y="4641"/>
                    <a:pt x="7104" y="4383"/>
                  </a:cubicBezTo>
                  <a:cubicBezTo>
                    <a:pt x="7212" y="4009"/>
                    <a:pt x="6907" y="3653"/>
                    <a:pt x="6526" y="3653"/>
                  </a:cubicBezTo>
                  <a:cubicBezTo>
                    <a:pt x="6509" y="3653"/>
                    <a:pt x="6492" y="3654"/>
                    <a:pt x="6475" y="3655"/>
                  </a:cubicBezTo>
                  <a:cubicBezTo>
                    <a:pt x="6400" y="3662"/>
                    <a:pt x="6325" y="3665"/>
                    <a:pt x="6249" y="3665"/>
                  </a:cubicBezTo>
                  <a:cubicBezTo>
                    <a:pt x="5966" y="3665"/>
                    <a:pt x="5683" y="3617"/>
                    <a:pt x="5416" y="3523"/>
                  </a:cubicBezTo>
                  <a:cubicBezTo>
                    <a:pt x="4774" y="3284"/>
                    <a:pt x="4251" y="2821"/>
                    <a:pt x="3933" y="2218"/>
                  </a:cubicBezTo>
                  <a:cubicBezTo>
                    <a:pt x="2907" y="292"/>
                    <a:pt x="1464" y="1"/>
                    <a:pt x="1464" y="1"/>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1"/>
            <p:cNvSpPr/>
            <p:nvPr/>
          </p:nvSpPr>
          <p:spPr>
            <a:xfrm>
              <a:off x="2753720" y="2688281"/>
              <a:ext cx="521516" cy="458389"/>
            </a:xfrm>
            <a:custGeom>
              <a:avLst/>
              <a:gdLst/>
              <a:ahLst/>
              <a:cxnLst/>
              <a:rect l="l" t="t" r="r" b="b"/>
              <a:pathLst>
                <a:path w="7204" h="6332" extrusionOk="0">
                  <a:moveTo>
                    <a:pt x="3676" y="0"/>
                  </a:moveTo>
                  <a:cubicBezTo>
                    <a:pt x="3451" y="0"/>
                    <a:pt x="3223" y="22"/>
                    <a:pt x="2993" y="68"/>
                  </a:cubicBezTo>
                  <a:cubicBezTo>
                    <a:pt x="1186" y="419"/>
                    <a:pt x="1" y="2094"/>
                    <a:pt x="338" y="3808"/>
                  </a:cubicBezTo>
                  <a:cubicBezTo>
                    <a:pt x="633" y="5304"/>
                    <a:pt x="1991" y="6332"/>
                    <a:pt x="3529" y="6332"/>
                  </a:cubicBezTo>
                  <a:cubicBezTo>
                    <a:pt x="3754" y="6332"/>
                    <a:pt x="3982" y="6310"/>
                    <a:pt x="4211" y="6264"/>
                  </a:cubicBezTo>
                  <a:cubicBezTo>
                    <a:pt x="6019" y="5913"/>
                    <a:pt x="7204" y="4239"/>
                    <a:pt x="6873" y="2524"/>
                  </a:cubicBezTo>
                  <a:cubicBezTo>
                    <a:pt x="6578" y="1028"/>
                    <a:pt x="5215" y="0"/>
                    <a:pt x="3676" y="0"/>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1"/>
            <p:cNvSpPr/>
            <p:nvPr/>
          </p:nvSpPr>
          <p:spPr>
            <a:xfrm>
              <a:off x="2772750" y="2692625"/>
              <a:ext cx="377399" cy="443019"/>
            </a:xfrm>
            <a:custGeom>
              <a:avLst/>
              <a:gdLst/>
              <a:ahLst/>
              <a:cxnLst/>
              <a:rect l="l" t="t" r="r" b="b"/>
              <a:pathLst>
                <a:path w="5178" h="6053" extrusionOk="0">
                  <a:moveTo>
                    <a:pt x="1530" y="5782"/>
                  </a:moveTo>
                  <a:lnTo>
                    <a:pt x="1530" y="5782"/>
                  </a:lnTo>
                  <a:cubicBezTo>
                    <a:pt x="1543" y="5792"/>
                    <a:pt x="1556" y="5800"/>
                    <a:pt x="1569" y="5810"/>
                  </a:cubicBezTo>
                  <a:lnTo>
                    <a:pt x="1569" y="5810"/>
                  </a:lnTo>
                  <a:lnTo>
                    <a:pt x="1563" y="5807"/>
                  </a:lnTo>
                  <a:cubicBezTo>
                    <a:pt x="1551" y="5799"/>
                    <a:pt x="1541" y="5791"/>
                    <a:pt x="1530" y="5782"/>
                  </a:cubicBezTo>
                  <a:close/>
                  <a:moveTo>
                    <a:pt x="2922" y="0"/>
                  </a:moveTo>
                  <a:cubicBezTo>
                    <a:pt x="2902" y="0"/>
                    <a:pt x="2881" y="0"/>
                    <a:pt x="2861" y="1"/>
                  </a:cubicBezTo>
                  <a:cubicBezTo>
                    <a:pt x="2748" y="1"/>
                    <a:pt x="2642" y="14"/>
                    <a:pt x="2543" y="34"/>
                  </a:cubicBezTo>
                  <a:cubicBezTo>
                    <a:pt x="2523" y="34"/>
                    <a:pt x="2510" y="41"/>
                    <a:pt x="2497" y="41"/>
                  </a:cubicBezTo>
                  <a:cubicBezTo>
                    <a:pt x="2324" y="80"/>
                    <a:pt x="2152" y="140"/>
                    <a:pt x="1993" y="213"/>
                  </a:cubicBezTo>
                  <a:lnTo>
                    <a:pt x="1861" y="272"/>
                  </a:lnTo>
                  <a:cubicBezTo>
                    <a:pt x="1828" y="292"/>
                    <a:pt x="1788" y="312"/>
                    <a:pt x="1755" y="332"/>
                  </a:cubicBezTo>
                  <a:cubicBezTo>
                    <a:pt x="1729" y="339"/>
                    <a:pt x="1702" y="352"/>
                    <a:pt x="1682" y="365"/>
                  </a:cubicBezTo>
                  <a:lnTo>
                    <a:pt x="1656" y="385"/>
                  </a:lnTo>
                  <a:cubicBezTo>
                    <a:pt x="1649" y="385"/>
                    <a:pt x="1643" y="392"/>
                    <a:pt x="1636" y="392"/>
                  </a:cubicBezTo>
                  <a:lnTo>
                    <a:pt x="1570" y="431"/>
                  </a:lnTo>
                  <a:cubicBezTo>
                    <a:pt x="1530" y="458"/>
                    <a:pt x="1497" y="478"/>
                    <a:pt x="1457" y="504"/>
                  </a:cubicBezTo>
                  <a:cubicBezTo>
                    <a:pt x="1391" y="544"/>
                    <a:pt x="1331" y="584"/>
                    <a:pt x="1272" y="637"/>
                  </a:cubicBezTo>
                  <a:cubicBezTo>
                    <a:pt x="1245" y="656"/>
                    <a:pt x="1219" y="676"/>
                    <a:pt x="1186" y="696"/>
                  </a:cubicBezTo>
                  <a:lnTo>
                    <a:pt x="1173" y="716"/>
                  </a:lnTo>
                  <a:cubicBezTo>
                    <a:pt x="1153" y="729"/>
                    <a:pt x="1133" y="743"/>
                    <a:pt x="1113" y="762"/>
                  </a:cubicBezTo>
                  <a:cubicBezTo>
                    <a:pt x="1100" y="776"/>
                    <a:pt x="1073" y="795"/>
                    <a:pt x="1053" y="815"/>
                  </a:cubicBezTo>
                  <a:cubicBezTo>
                    <a:pt x="1047" y="815"/>
                    <a:pt x="1040" y="822"/>
                    <a:pt x="1033" y="835"/>
                  </a:cubicBezTo>
                  <a:cubicBezTo>
                    <a:pt x="1020" y="842"/>
                    <a:pt x="1000" y="855"/>
                    <a:pt x="987" y="875"/>
                  </a:cubicBezTo>
                  <a:cubicBezTo>
                    <a:pt x="967" y="888"/>
                    <a:pt x="947" y="915"/>
                    <a:pt x="928" y="935"/>
                  </a:cubicBezTo>
                  <a:cubicBezTo>
                    <a:pt x="868" y="987"/>
                    <a:pt x="815" y="1047"/>
                    <a:pt x="762" y="1113"/>
                  </a:cubicBezTo>
                  <a:cubicBezTo>
                    <a:pt x="749" y="1127"/>
                    <a:pt x="729" y="1146"/>
                    <a:pt x="716" y="1166"/>
                  </a:cubicBezTo>
                  <a:cubicBezTo>
                    <a:pt x="696" y="1186"/>
                    <a:pt x="696" y="1186"/>
                    <a:pt x="689" y="1199"/>
                  </a:cubicBezTo>
                  <a:lnTo>
                    <a:pt x="636" y="1266"/>
                  </a:lnTo>
                  <a:cubicBezTo>
                    <a:pt x="577" y="1338"/>
                    <a:pt x="524" y="1418"/>
                    <a:pt x="471" y="1504"/>
                  </a:cubicBezTo>
                  <a:cubicBezTo>
                    <a:pt x="458" y="1524"/>
                    <a:pt x="444" y="1550"/>
                    <a:pt x="431" y="1570"/>
                  </a:cubicBezTo>
                  <a:lnTo>
                    <a:pt x="418" y="1597"/>
                  </a:lnTo>
                  <a:cubicBezTo>
                    <a:pt x="398" y="1623"/>
                    <a:pt x="378" y="1656"/>
                    <a:pt x="365" y="1689"/>
                  </a:cubicBezTo>
                  <a:cubicBezTo>
                    <a:pt x="365" y="1696"/>
                    <a:pt x="358" y="1702"/>
                    <a:pt x="352" y="1702"/>
                  </a:cubicBezTo>
                  <a:cubicBezTo>
                    <a:pt x="338" y="1736"/>
                    <a:pt x="318" y="1769"/>
                    <a:pt x="305" y="1802"/>
                  </a:cubicBezTo>
                  <a:cubicBezTo>
                    <a:pt x="266" y="1888"/>
                    <a:pt x="226" y="1967"/>
                    <a:pt x="193" y="2053"/>
                  </a:cubicBezTo>
                  <a:cubicBezTo>
                    <a:pt x="186" y="2067"/>
                    <a:pt x="179" y="2086"/>
                    <a:pt x="173" y="2100"/>
                  </a:cubicBezTo>
                  <a:cubicBezTo>
                    <a:pt x="166" y="2133"/>
                    <a:pt x="153" y="2166"/>
                    <a:pt x="140" y="2199"/>
                  </a:cubicBezTo>
                  <a:cubicBezTo>
                    <a:pt x="140" y="2199"/>
                    <a:pt x="140" y="2199"/>
                    <a:pt x="140" y="2206"/>
                  </a:cubicBezTo>
                  <a:cubicBezTo>
                    <a:pt x="133" y="2239"/>
                    <a:pt x="120" y="2272"/>
                    <a:pt x="113" y="2305"/>
                  </a:cubicBezTo>
                  <a:cubicBezTo>
                    <a:pt x="107" y="2325"/>
                    <a:pt x="100" y="2338"/>
                    <a:pt x="100" y="2351"/>
                  </a:cubicBezTo>
                  <a:cubicBezTo>
                    <a:pt x="93" y="2365"/>
                    <a:pt x="87" y="2398"/>
                    <a:pt x="80" y="2417"/>
                  </a:cubicBezTo>
                  <a:cubicBezTo>
                    <a:pt x="74" y="2444"/>
                    <a:pt x="67" y="2457"/>
                    <a:pt x="67" y="2477"/>
                  </a:cubicBezTo>
                  <a:cubicBezTo>
                    <a:pt x="54" y="2523"/>
                    <a:pt x="47" y="2563"/>
                    <a:pt x="40" y="2609"/>
                  </a:cubicBezTo>
                  <a:cubicBezTo>
                    <a:pt x="34" y="2656"/>
                    <a:pt x="27" y="2682"/>
                    <a:pt x="21" y="2722"/>
                  </a:cubicBezTo>
                  <a:lnTo>
                    <a:pt x="21" y="2755"/>
                  </a:lnTo>
                  <a:cubicBezTo>
                    <a:pt x="14" y="2795"/>
                    <a:pt x="7" y="2835"/>
                    <a:pt x="7" y="2874"/>
                  </a:cubicBezTo>
                  <a:cubicBezTo>
                    <a:pt x="7" y="2894"/>
                    <a:pt x="1" y="2921"/>
                    <a:pt x="1" y="2947"/>
                  </a:cubicBezTo>
                  <a:cubicBezTo>
                    <a:pt x="1" y="2954"/>
                    <a:pt x="1" y="2967"/>
                    <a:pt x="1" y="2980"/>
                  </a:cubicBezTo>
                  <a:lnTo>
                    <a:pt x="1" y="3027"/>
                  </a:lnTo>
                  <a:lnTo>
                    <a:pt x="1" y="3119"/>
                  </a:lnTo>
                  <a:lnTo>
                    <a:pt x="1" y="3291"/>
                  </a:lnTo>
                  <a:cubicBezTo>
                    <a:pt x="1" y="3344"/>
                    <a:pt x="7" y="3391"/>
                    <a:pt x="14" y="3437"/>
                  </a:cubicBezTo>
                  <a:cubicBezTo>
                    <a:pt x="14" y="3464"/>
                    <a:pt x="14" y="3490"/>
                    <a:pt x="21" y="3516"/>
                  </a:cubicBezTo>
                  <a:cubicBezTo>
                    <a:pt x="27" y="3563"/>
                    <a:pt x="34" y="3609"/>
                    <a:pt x="40" y="3662"/>
                  </a:cubicBezTo>
                  <a:cubicBezTo>
                    <a:pt x="40" y="3682"/>
                    <a:pt x="47" y="3708"/>
                    <a:pt x="54" y="3735"/>
                  </a:cubicBezTo>
                  <a:cubicBezTo>
                    <a:pt x="67" y="3788"/>
                    <a:pt x="74" y="3841"/>
                    <a:pt x="87" y="3887"/>
                  </a:cubicBezTo>
                  <a:lnTo>
                    <a:pt x="87" y="3894"/>
                  </a:lnTo>
                  <a:cubicBezTo>
                    <a:pt x="93" y="3920"/>
                    <a:pt x="100" y="3940"/>
                    <a:pt x="107" y="3960"/>
                  </a:cubicBezTo>
                  <a:lnTo>
                    <a:pt x="113" y="3993"/>
                  </a:lnTo>
                  <a:lnTo>
                    <a:pt x="126" y="4020"/>
                  </a:lnTo>
                  <a:cubicBezTo>
                    <a:pt x="126" y="4033"/>
                    <a:pt x="126" y="4039"/>
                    <a:pt x="133" y="4046"/>
                  </a:cubicBezTo>
                  <a:lnTo>
                    <a:pt x="140" y="4079"/>
                  </a:lnTo>
                  <a:cubicBezTo>
                    <a:pt x="146" y="4106"/>
                    <a:pt x="160" y="4126"/>
                    <a:pt x="166" y="4145"/>
                  </a:cubicBezTo>
                  <a:cubicBezTo>
                    <a:pt x="173" y="4172"/>
                    <a:pt x="186" y="4212"/>
                    <a:pt x="199" y="4245"/>
                  </a:cubicBezTo>
                  <a:lnTo>
                    <a:pt x="219" y="4298"/>
                  </a:lnTo>
                  <a:cubicBezTo>
                    <a:pt x="232" y="4324"/>
                    <a:pt x="246" y="4357"/>
                    <a:pt x="259" y="4390"/>
                  </a:cubicBezTo>
                  <a:cubicBezTo>
                    <a:pt x="266" y="4404"/>
                    <a:pt x="272" y="4417"/>
                    <a:pt x="285" y="4437"/>
                  </a:cubicBezTo>
                  <a:cubicBezTo>
                    <a:pt x="285" y="4443"/>
                    <a:pt x="292" y="4457"/>
                    <a:pt x="299" y="4463"/>
                  </a:cubicBezTo>
                  <a:lnTo>
                    <a:pt x="332" y="4529"/>
                  </a:lnTo>
                  <a:cubicBezTo>
                    <a:pt x="345" y="4563"/>
                    <a:pt x="358" y="4589"/>
                    <a:pt x="378" y="4615"/>
                  </a:cubicBezTo>
                  <a:lnTo>
                    <a:pt x="411" y="4668"/>
                  </a:lnTo>
                  <a:cubicBezTo>
                    <a:pt x="438" y="4715"/>
                    <a:pt x="464" y="4761"/>
                    <a:pt x="491" y="4807"/>
                  </a:cubicBezTo>
                  <a:lnTo>
                    <a:pt x="497" y="4814"/>
                  </a:lnTo>
                  <a:cubicBezTo>
                    <a:pt x="510" y="4841"/>
                    <a:pt x="530" y="4860"/>
                    <a:pt x="544" y="4887"/>
                  </a:cubicBezTo>
                  <a:cubicBezTo>
                    <a:pt x="590" y="4953"/>
                    <a:pt x="643" y="5019"/>
                    <a:pt x="689" y="5079"/>
                  </a:cubicBezTo>
                  <a:lnTo>
                    <a:pt x="709" y="5099"/>
                  </a:lnTo>
                  <a:cubicBezTo>
                    <a:pt x="722" y="5112"/>
                    <a:pt x="736" y="5125"/>
                    <a:pt x="749" y="5145"/>
                  </a:cubicBezTo>
                  <a:cubicBezTo>
                    <a:pt x="762" y="5165"/>
                    <a:pt x="782" y="5185"/>
                    <a:pt x="802" y="5205"/>
                  </a:cubicBezTo>
                  <a:cubicBezTo>
                    <a:pt x="822" y="5225"/>
                    <a:pt x="841" y="5244"/>
                    <a:pt x="861" y="5264"/>
                  </a:cubicBezTo>
                  <a:cubicBezTo>
                    <a:pt x="868" y="5278"/>
                    <a:pt x="881" y="5284"/>
                    <a:pt x="888" y="5297"/>
                  </a:cubicBezTo>
                  <a:cubicBezTo>
                    <a:pt x="901" y="5304"/>
                    <a:pt x="908" y="5311"/>
                    <a:pt x="914" y="5324"/>
                  </a:cubicBezTo>
                  <a:lnTo>
                    <a:pt x="961" y="5364"/>
                  </a:lnTo>
                  <a:lnTo>
                    <a:pt x="994" y="5397"/>
                  </a:lnTo>
                  <a:cubicBezTo>
                    <a:pt x="1033" y="5430"/>
                    <a:pt x="1067" y="5456"/>
                    <a:pt x="1100" y="5489"/>
                  </a:cubicBezTo>
                  <a:cubicBezTo>
                    <a:pt x="1120" y="5503"/>
                    <a:pt x="1146" y="5522"/>
                    <a:pt x="1166" y="5536"/>
                  </a:cubicBezTo>
                  <a:lnTo>
                    <a:pt x="1199" y="5569"/>
                  </a:lnTo>
                  <a:lnTo>
                    <a:pt x="1239" y="5595"/>
                  </a:lnTo>
                  <a:cubicBezTo>
                    <a:pt x="1272" y="5622"/>
                    <a:pt x="1298" y="5642"/>
                    <a:pt x="1331" y="5662"/>
                  </a:cubicBezTo>
                  <a:cubicBezTo>
                    <a:pt x="1345" y="5675"/>
                    <a:pt x="1358" y="5681"/>
                    <a:pt x="1378" y="5695"/>
                  </a:cubicBezTo>
                  <a:lnTo>
                    <a:pt x="1411" y="5714"/>
                  </a:lnTo>
                  <a:lnTo>
                    <a:pt x="1424" y="5721"/>
                  </a:lnTo>
                  <a:lnTo>
                    <a:pt x="1504" y="5774"/>
                  </a:lnTo>
                  <a:lnTo>
                    <a:pt x="1510" y="5781"/>
                  </a:lnTo>
                  <a:lnTo>
                    <a:pt x="1569" y="5810"/>
                  </a:lnTo>
                  <a:lnTo>
                    <a:pt x="1569" y="5810"/>
                  </a:lnTo>
                  <a:cubicBezTo>
                    <a:pt x="1574" y="5813"/>
                    <a:pt x="1578" y="5817"/>
                    <a:pt x="1583" y="5820"/>
                  </a:cubicBezTo>
                  <a:lnTo>
                    <a:pt x="1596" y="5827"/>
                  </a:lnTo>
                  <a:cubicBezTo>
                    <a:pt x="1689" y="5893"/>
                    <a:pt x="1795" y="5940"/>
                    <a:pt x="1907" y="5979"/>
                  </a:cubicBezTo>
                  <a:lnTo>
                    <a:pt x="1921" y="5979"/>
                  </a:lnTo>
                  <a:cubicBezTo>
                    <a:pt x="2060" y="6026"/>
                    <a:pt x="2203" y="6052"/>
                    <a:pt x="2350" y="6052"/>
                  </a:cubicBezTo>
                  <a:cubicBezTo>
                    <a:pt x="2392" y="6052"/>
                    <a:pt x="2434" y="6050"/>
                    <a:pt x="2477" y="6045"/>
                  </a:cubicBezTo>
                  <a:cubicBezTo>
                    <a:pt x="2530" y="6045"/>
                    <a:pt x="2583" y="6039"/>
                    <a:pt x="2642" y="6026"/>
                  </a:cubicBezTo>
                  <a:cubicBezTo>
                    <a:pt x="2675" y="6019"/>
                    <a:pt x="2715" y="6006"/>
                    <a:pt x="2755" y="5999"/>
                  </a:cubicBezTo>
                  <a:cubicBezTo>
                    <a:pt x="2947" y="5946"/>
                    <a:pt x="3119" y="5853"/>
                    <a:pt x="3271" y="5728"/>
                  </a:cubicBezTo>
                  <a:cubicBezTo>
                    <a:pt x="3589" y="5463"/>
                    <a:pt x="3774" y="5079"/>
                    <a:pt x="3788" y="4668"/>
                  </a:cubicBezTo>
                  <a:cubicBezTo>
                    <a:pt x="3788" y="4563"/>
                    <a:pt x="3781" y="4457"/>
                    <a:pt x="3761" y="4357"/>
                  </a:cubicBezTo>
                  <a:cubicBezTo>
                    <a:pt x="3741" y="4265"/>
                    <a:pt x="3715" y="4172"/>
                    <a:pt x="3675" y="4086"/>
                  </a:cubicBezTo>
                  <a:cubicBezTo>
                    <a:pt x="4622" y="3715"/>
                    <a:pt x="5178" y="2722"/>
                    <a:pt x="4992" y="1716"/>
                  </a:cubicBezTo>
                  <a:cubicBezTo>
                    <a:pt x="4887" y="1193"/>
                    <a:pt x="4589" y="723"/>
                    <a:pt x="4158" y="412"/>
                  </a:cubicBezTo>
                  <a:cubicBezTo>
                    <a:pt x="3953" y="259"/>
                    <a:pt x="3721" y="147"/>
                    <a:pt x="3476" y="80"/>
                  </a:cubicBezTo>
                  <a:cubicBezTo>
                    <a:pt x="3298" y="27"/>
                    <a:pt x="3108" y="0"/>
                    <a:pt x="2922"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1"/>
            <p:cNvSpPr/>
            <p:nvPr/>
          </p:nvSpPr>
          <p:spPr>
            <a:xfrm>
              <a:off x="2623425" y="2906475"/>
              <a:ext cx="242099" cy="193224"/>
            </a:xfrm>
            <a:custGeom>
              <a:avLst/>
              <a:gdLst/>
              <a:ahLst/>
              <a:cxnLst/>
              <a:rect l="l" t="t" r="r" b="b"/>
              <a:pathLst>
                <a:path w="3297" h="2582" extrusionOk="0">
                  <a:moveTo>
                    <a:pt x="2179" y="1"/>
                  </a:moveTo>
                  <a:cubicBezTo>
                    <a:pt x="2085" y="1"/>
                    <a:pt x="1986" y="13"/>
                    <a:pt x="1880" y="39"/>
                  </a:cubicBezTo>
                  <a:cubicBezTo>
                    <a:pt x="1880" y="39"/>
                    <a:pt x="0" y="549"/>
                    <a:pt x="861" y="2582"/>
                  </a:cubicBezTo>
                  <a:cubicBezTo>
                    <a:pt x="907" y="2403"/>
                    <a:pt x="1000" y="2237"/>
                    <a:pt x="1132" y="2098"/>
                  </a:cubicBezTo>
                  <a:cubicBezTo>
                    <a:pt x="1159" y="2065"/>
                    <a:pt x="1192" y="2032"/>
                    <a:pt x="1231" y="2006"/>
                  </a:cubicBezTo>
                  <a:cubicBezTo>
                    <a:pt x="1412" y="1867"/>
                    <a:pt x="1632" y="1792"/>
                    <a:pt x="1855" y="1792"/>
                  </a:cubicBezTo>
                  <a:cubicBezTo>
                    <a:pt x="1950" y="1792"/>
                    <a:pt x="2045" y="1806"/>
                    <a:pt x="2138" y="1834"/>
                  </a:cubicBezTo>
                  <a:cubicBezTo>
                    <a:pt x="2191" y="1847"/>
                    <a:pt x="2251" y="1860"/>
                    <a:pt x="2311" y="1873"/>
                  </a:cubicBezTo>
                  <a:cubicBezTo>
                    <a:pt x="2352" y="1879"/>
                    <a:pt x="2394" y="1882"/>
                    <a:pt x="2435" y="1882"/>
                  </a:cubicBezTo>
                  <a:cubicBezTo>
                    <a:pt x="2887" y="1882"/>
                    <a:pt x="3272" y="1526"/>
                    <a:pt x="3284" y="1059"/>
                  </a:cubicBezTo>
                  <a:cubicBezTo>
                    <a:pt x="3297" y="827"/>
                    <a:pt x="3211" y="596"/>
                    <a:pt x="3052" y="430"/>
                  </a:cubicBezTo>
                  <a:cubicBezTo>
                    <a:pt x="2841" y="192"/>
                    <a:pt x="2553" y="1"/>
                    <a:pt x="2179" y="1"/>
                  </a:cubicBezTo>
                  <a:close/>
                </a:path>
              </a:pathLst>
            </a:custGeom>
            <a:solidFill>
              <a:srgbClr val="FF9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1"/>
            <p:cNvSpPr/>
            <p:nvPr/>
          </p:nvSpPr>
          <p:spPr>
            <a:xfrm>
              <a:off x="2712528" y="2983136"/>
              <a:ext cx="162087" cy="114091"/>
            </a:xfrm>
            <a:custGeom>
              <a:avLst/>
              <a:gdLst/>
              <a:ahLst/>
              <a:cxnLst/>
              <a:rect l="l" t="t" r="r" b="b"/>
              <a:pathLst>
                <a:path w="2239" h="1576" extrusionOk="0">
                  <a:moveTo>
                    <a:pt x="2059" y="0"/>
                  </a:moveTo>
                  <a:cubicBezTo>
                    <a:pt x="2047" y="467"/>
                    <a:pt x="1662" y="823"/>
                    <a:pt x="1211" y="823"/>
                  </a:cubicBezTo>
                  <a:cubicBezTo>
                    <a:pt x="1170" y="823"/>
                    <a:pt x="1128" y="820"/>
                    <a:pt x="1086" y="814"/>
                  </a:cubicBezTo>
                  <a:cubicBezTo>
                    <a:pt x="1027" y="801"/>
                    <a:pt x="967" y="788"/>
                    <a:pt x="914" y="775"/>
                  </a:cubicBezTo>
                  <a:cubicBezTo>
                    <a:pt x="819" y="747"/>
                    <a:pt x="722" y="733"/>
                    <a:pt x="626" y="733"/>
                  </a:cubicBezTo>
                  <a:cubicBezTo>
                    <a:pt x="401" y="733"/>
                    <a:pt x="181" y="808"/>
                    <a:pt x="0" y="947"/>
                  </a:cubicBezTo>
                  <a:cubicBezTo>
                    <a:pt x="196" y="1343"/>
                    <a:pt x="599" y="1575"/>
                    <a:pt x="1021" y="1575"/>
                  </a:cubicBezTo>
                  <a:cubicBezTo>
                    <a:pt x="1142" y="1575"/>
                    <a:pt x="1265" y="1556"/>
                    <a:pt x="1384" y="1516"/>
                  </a:cubicBezTo>
                  <a:cubicBezTo>
                    <a:pt x="1920" y="1331"/>
                    <a:pt x="2238" y="781"/>
                    <a:pt x="2126" y="225"/>
                  </a:cubicBezTo>
                  <a:cubicBezTo>
                    <a:pt x="2112" y="146"/>
                    <a:pt x="2092" y="73"/>
                    <a:pt x="2059" y="0"/>
                  </a:cubicBezTo>
                  <a:close/>
                </a:path>
              </a:pathLst>
            </a:custGeom>
            <a:solidFill>
              <a:srgbClr val="FF9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1"/>
            <p:cNvSpPr/>
            <p:nvPr/>
          </p:nvSpPr>
          <p:spPr>
            <a:xfrm>
              <a:off x="2776741" y="2552473"/>
              <a:ext cx="267056" cy="205160"/>
            </a:xfrm>
            <a:custGeom>
              <a:avLst/>
              <a:gdLst/>
              <a:ahLst/>
              <a:cxnLst/>
              <a:rect l="l" t="t" r="r" b="b"/>
              <a:pathLst>
                <a:path w="3689" h="2834" extrusionOk="0">
                  <a:moveTo>
                    <a:pt x="1668" y="0"/>
                  </a:moveTo>
                  <a:cubicBezTo>
                    <a:pt x="1493" y="0"/>
                    <a:pt x="1316" y="62"/>
                    <a:pt x="1172" y="196"/>
                  </a:cubicBezTo>
                  <a:cubicBezTo>
                    <a:pt x="941" y="414"/>
                    <a:pt x="828" y="798"/>
                    <a:pt x="1053" y="1467"/>
                  </a:cubicBezTo>
                  <a:cubicBezTo>
                    <a:pt x="950" y="1358"/>
                    <a:pt x="803" y="1293"/>
                    <a:pt x="652" y="1293"/>
                  </a:cubicBezTo>
                  <a:cubicBezTo>
                    <a:pt x="638" y="1293"/>
                    <a:pt x="624" y="1294"/>
                    <a:pt x="610" y="1295"/>
                  </a:cubicBezTo>
                  <a:cubicBezTo>
                    <a:pt x="212" y="1321"/>
                    <a:pt x="1" y="1785"/>
                    <a:pt x="206" y="2129"/>
                  </a:cubicBezTo>
                  <a:cubicBezTo>
                    <a:pt x="396" y="2459"/>
                    <a:pt x="758" y="2834"/>
                    <a:pt x="1415" y="2834"/>
                  </a:cubicBezTo>
                  <a:cubicBezTo>
                    <a:pt x="1945" y="2834"/>
                    <a:pt x="2667" y="2590"/>
                    <a:pt x="3648" y="1884"/>
                  </a:cubicBezTo>
                  <a:cubicBezTo>
                    <a:pt x="3688" y="1858"/>
                    <a:pt x="2775" y="1772"/>
                    <a:pt x="2404" y="540"/>
                  </a:cubicBezTo>
                  <a:cubicBezTo>
                    <a:pt x="2301" y="203"/>
                    <a:pt x="1987" y="0"/>
                    <a:pt x="1668" y="0"/>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1"/>
            <p:cNvSpPr/>
            <p:nvPr/>
          </p:nvSpPr>
          <p:spPr>
            <a:xfrm>
              <a:off x="2956926" y="2543134"/>
              <a:ext cx="383970" cy="283561"/>
            </a:xfrm>
            <a:custGeom>
              <a:avLst/>
              <a:gdLst/>
              <a:ahLst/>
              <a:cxnLst/>
              <a:rect l="l" t="t" r="r" b="b"/>
              <a:pathLst>
                <a:path w="5304" h="3917" extrusionOk="0">
                  <a:moveTo>
                    <a:pt x="2428" y="0"/>
                  </a:moveTo>
                  <a:cubicBezTo>
                    <a:pt x="2077" y="0"/>
                    <a:pt x="1720" y="95"/>
                    <a:pt x="1398" y="292"/>
                  </a:cubicBezTo>
                  <a:cubicBezTo>
                    <a:pt x="1179" y="418"/>
                    <a:pt x="987" y="583"/>
                    <a:pt x="822" y="768"/>
                  </a:cubicBezTo>
                  <a:cubicBezTo>
                    <a:pt x="774" y="824"/>
                    <a:pt x="707" y="854"/>
                    <a:pt x="638" y="854"/>
                  </a:cubicBezTo>
                  <a:cubicBezTo>
                    <a:pt x="592" y="854"/>
                    <a:pt x="546" y="841"/>
                    <a:pt x="504" y="815"/>
                  </a:cubicBezTo>
                  <a:cubicBezTo>
                    <a:pt x="484" y="802"/>
                    <a:pt x="458" y="782"/>
                    <a:pt x="431" y="762"/>
                  </a:cubicBezTo>
                  <a:cubicBezTo>
                    <a:pt x="381" y="725"/>
                    <a:pt x="324" y="707"/>
                    <a:pt x="267" y="707"/>
                  </a:cubicBezTo>
                  <a:cubicBezTo>
                    <a:pt x="181" y="707"/>
                    <a:pt x="96" y="748"/>
                    <a:pt x="41" y="828"/>
                  </a:cubicBezTo>
                  <a:lnTo>
                    <a:pt x="47" y="828"/>
                  </a:lnTo>
                  <a:cubicBezTo>
                    <a:pt x="7" y="881"/>
                    <a:pt x="1" y="947"/>
                    <a:pt x="21" y="1007"/>
                  </a:cubicBezTo>
                  <a:cubicBezTo>
                    <a:pt x="153" y="1344"/>
                    <a:pt x="855" y="2457"/>
                    <a:pt x="4787" y="3893"/>
                  </a:cubicBezTo>
                  <a:cubicBezTo>
                    <a:pt x="4831" y="3909"/>
                    <a:pt x="4875" y="3917"/>
                    <a:pt x="4918" y="3917"/>
                  </a:cubicBezTo>
                  <a:cubicBezTo>
                    <a:pt x="5123" y="3917"/>
                    <a:pt x="5304" y="3747"/>
                    <a:pt x="5304" y="3523"/>
                  </a:cubicBezTo>
                  <a:cubicBezTo>
                    <a:pt x="5304" y="3516"/>
                    <a:pt x="5304" y="3516"/>
                    <a:pt x="5304" y="3509"/>
                  </a:cubicBezTo>
                  <a:cubicBezTo>
                    <a:pt x="5297" y="3364"/>
                    <a:pt x="5204" y="3231"/>
                    <a:pt x="5072" y="3172"/>
                  </a:cubicBezTo>
                  <a:cubicBezTo>
                    <a:pt x="4973" y="3132"/>
                    <a:pt x="4887" y="3072"/>
                    <a:pt x="4801" y="3006"/>
                  </a:cubicBezTo>
                  <a:cubicBezTo>
                    <a:pt x="4609" y="2841"/>
                    <a:pt x="4489" y="2602"/>
                    <a:pt x="4470" y="2344"/>
                  </a:cubicBezTo>
                  <a:cubicBezTo>
                    <a:pt x="4443" y="1848"/>
                    <a:pt x="4304" y="1364"/>
                    <a:pt x="4066" y="934"/>
                  </a:cubicBezTo>
                  <a:cubicBezTo>
                    <a:pt x="3713" y="327"/>
                    <a:pt x="3080" y="0"/>
                    <a:pt x="2428"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1"/>
            <p:cNvSpPr/>
            <p:nvPr/>
          </p:nvSpPr>
          <p:spPr>
            <a:xfrm>
              <a:off x="3102434" y="2589610"/>
              <a:ext cx="69424" cy="88898"/>
            </a:xfrm>
            <a:custGeom>
              <a:avLst/>
              <a:gdLst/>
              <a:ahLst/>
              <a:cxnLst/>
              <a:rect l="l" t="t" r="r" b="b"/>
              <a:pathLst>
                <a:path w="959" h="1228" extrusionOk="0">
                  <a:moveTo>
                    <a:pt x="428" y="0"/>
                  </a:moveTo>
                  <a:cubicBezTo>
                    <a:pt x="413" y="0"/>
                    <a:pt x="397" y="2"/>
                    <a:pt x="381" y="7"/>
                  </a:cubicBezTo>
                  <a:cubicBezTo>
                    <a:pt x="341" y="21"/>
                    <a:pt x="315" y="47"/>
                    <a:pt x="295" y="80"/>
                  </a:cubicBezTo>
                  <a:cubicBezTo>
                    <a:pt x="274" y="72"/>
                    <a:pt x="251" y="66"/>
                    <a:pt x="227" y="66"/>
                  </a:cubicBezTo>
                  <a:cubicBezTo>
                    <a:pt x="213" y="66"/>
                    <a:pt x="197" y="68"/>
                    <a:pt x="182" y="73"/>
                  </a:cubicBezTo>
                  <a:cubicBezTo>
                    <a:pt x="0" y="126"/>
                    <a:pt x="63" y="371"/>
                    <a:pt x="217" y="371"/>
                  </a:cubicBezTo>
                  <a:cubicBezTo>
                    <a:pt x="237" y="371"/>
                    <a:pt x="259" y="367"/>
                    <a:pt x="282" y="358"/>
                  </a:cubicBezTo>
                  <a:lnTo>
                    <a:pt x="487" y="934"/>
                  </a:lnTo>
                  <a:cubicBezTo>
                    <a:pt x="307" y="986"/>
                    <a:pt x="366" y="1227"/>
                    <a:pt x="518" y="1227"/>
                  </a:cubicBezTo>
                  <a:cubicBezTo>
                    <a:pt x="539" y="1227"/>
                    <a:pt x="562" y="1223"/>
                    <a:pt x="586" y="1212"/>
                  </a:cubicBezTo>
                  <a:cubicBezTo>
                    <a:pt x="619" y="1206"/>
                    <a:pt x="652" y="1172"/>
                    <a:pt x="665" y="1139"/>
                  </a:cubicBezTo>
                  <a:cubicBezTo>
                    <a:pt x="687" y="1150"/>
                    <a:pt x="709" y="1155"/>
                    <a:pt x="730" y="1155"/>
                  </a:cubicBezTo>
                  <a:cubicBezTo>
                    <a:pt x="747" y="1155"/>
                    <a:pt x="763" y="1152"/>
                    <a:pt x="778" y="1146"/>
                  </a:cubicBezTo>
                  <a:cubicBezTo>
                    <a:pt x="958" y="1094"/>
                    <a:pt x="899" y="853"/>
                    <a:pt x="752" y="853"/>
                  </a:cubicBezTo>
                  <a:cubicBezTo>
                    <a:pt x="731" y="853"/>
                    <a:pt x="709" y="857"/>
                    <a:pt x="685" y="868"/>
                  </a:cubicBezTo>
                  <a:lnTo>
                    <a:pt x="679" y="868"/>
                  </a:lnTo>
                  <a:lnTo>
                    <a:pt x="480" y="285"/>
                  </a:lnTo>
                  <a:cubicBezTo>
                    <a:pt x="630" y="219"/>
                    <a:pt x="573"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1"/>
            <p:cNvSpPr/>
            <p:nvPr/>
          </p:nvSpPr>
          <p:spPr>
            <a:xfrm>
              <a:off x="3091141" y="2604957"/>
              <a:ext cx="92445" cy="58059"/>
            </a:xfrm>
            <a:custGeom>
              <a:avLst/>
              <a:gdLst/>
              <a:ahLst/>
              <a:cxnLst/>
              <a:rect l="l" t="t" r="r" b="b"/>
              <a:pathLst>
                <a:path w="1277" h="802" extrusionOk="0">
                  <a:moveTo>
                    <a:pt x="1031" y="0"/>
                  </a:moveTo>
                  <a:cubicBezTo>
                    <a:pt x="929" y="0"/>
                    <a:pt x="856" y="103"/>
                    <a:pt x="894" y="199"/>
                  </a:cubicBezTo>
                  <a:lnTo>
                    <a:pt x="312" y="404"/>
                  </a:lnTo>
                  <a:cubicBezTo>
                    <a:pt x="285" y="340"/>
                    <a:pt x="232" y="313"/>
                    <a:pt x="179" y="313"/>
                  </a:cubicBezTo>
                  <a:cubicBezTo>
                    <a:pt x="90" y="313"/>
                    <a:pt x="0" y="391"/>
                    <a:pt x="34" y="504"/>
                  </a:cubicBezTo>
                  <a:cubicBezTo>
                    <a:pt x="47" y="543"/>
                    <a:pt x="73" y="570"/>
                    <a:pt x="106" y="590"/>
                  </a:cubicBezTo>
                  <a:cubicBezTo>
                    <a:pt x="60" y="682"/>
                    <a:pt x="126" y="795"/>
                    <a:pt x="232" y="802"/>
                  </a:cubicBezTo>
                  <a:cubicBezTo>
                    <a:pt x="235" y="802"/>
                    <a:pt x="239" y="802"/>
                    <a:pt x="242" y="802"/>
                  </a:cubicBezTo>
                  <a:cubicBezTo>
                    <a:pt x="343" y="802"/>
                    <a:pt x="416" y="699"/>
                    <a:pt x="378" y="603"/>
                  </a:cubicBezTo>
                  <a:lnTo>
                    <a:pt x="961" y="398"/>
                  </a:lnTo>
                  <a:cubicBezTo>
                    <a:pt x="988" y="462"/>
                    <a:pt x="1041" y="489"/>
                    <a:pt x="1095" y="489"/>
                  </a:cubicBezTo>
                  <a:cubicBezTo>
                    <a:pt x="1185" y="489"/>
                    <a:pt x="1276" y="411"/>
                    <a:pt x="1239" y="298"/>
                  </a:cubicBezTo>
                  <a:cubicBezTo>
                    <a:pt x="1225" y="259"/>
                    <a:pt x="1199" y="232"/>
                    <a:pt x="1166" y="212"/>
                  </a:cubicBezTo>
                  <a:cubicBezTo>
                    <a:pt x="1212" y="120"/>
                    <a:pt x="1146" y="7"/>
                    <a:pt x="1040" y="0"/>
                  </a:cubicBezTo>
                  <a:cubicBezTo>
                    <a:pt x="1037" y="0"/>
                    <a:pt x="1034" y="0"/>
                    <a:pt x="1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1"/>
            <p:cNvSpPr/>
            <p:nvPr/>
          </p:nvSpPr>
          <p:spPr>
            <a:xfrm>
              <a:off x="1597250" y="3243821"/>
              <a:ext cx="737173" cy="634520"/>
            </a:xfrm>
            <a:custGeom>
              <a:avLst/>
              <a:gdLst/>
              <a:ahLst/>
              <a:cxnLst/>
              <a:rect l="l" t="t" r="r" b="b"/>
              <a:pathLst>
                <a:path w="10183" h="8765" extrusionOk="0">
                  <a:moveTo>
                    <a:pt x="5052" y="1"/>
                  </a:moveTo>
                  <a:cubicBezTo>
                    <a:pt x="4807" y="1"/>
                    <a:pt x="4562" y="14"/>
                    <a:pt x="4330" y="34"/>
                  </a:cubicBezTo>
                  <a:cubicBezTo>
                    <a:pt x="3185" y="146"/>
                    <a:pt x="2119" y="663"/>
                    <a:pt x="1325" y="1490"/>
                  </a:cubicBezTo>
                  <a:cubicBezTo>
                    <a:pt x="934" y="1901"/>
                    <a:pt x="630" y="2377"/>
                    <a:pt x="418" y="2900"/>
                  </a:cubicBezTo>
                  <a:cubicBezTo>
                    <a:pt x="292" y="3231"/>
                    <a:pt x="199" y="3569"/>
                    <a:pt x="153" y="3920"/>
                  </a:cubicBezTo>
                  <a:cubicBezTo>
                    <a:pt x="126" y="4145"/>
                    <a:pt x="100" y="4370"/>
                    <a:pt x="80" y="4595"/>
                  </a:cubicBezTo>
                  <a:cubicBezTo>
                    <a:pt x="34" y="5138"/>
                    <a:pt x="14" y="5681"/>
                    <a:pt x="7" y="6184"/>
                  </a:cubicBezTo>
                  <a:cubicBezTo>
                    <a:pt x="1" y="6813"/>
                    <a:pt x="21" y="7389"/>
                    <a:pt x="40" y="7833"/>
                  </a:cubicBezTo>
                  <a:cubicBezTo>
                    <a:pt x="73" y="8402"/>
                    <a:pt x="107" y="8759"/>
                    <a:pt x="107" y="8759"/>
                  </a:cubicBezTo>
                  <a:cubicBezTo>
                    <a:pt x="107" y="8759"/>
                    <a:pt x="2263" y="8751"/>
                    <a:pt x="3729" y="8751"/>
                  </a:cubicBezTo>
                  <a:cubicBezTo>
                    <a:pt x="4461" y="8751"/>
                    <a:pt x="5021" y="8753"/>
                    <a:pt x="5052" y="8759"/>
                  </a:cubicBezTo>
                  <a:cubicBezTo>
                    <a:pt x="5065" y="8763"/>
                    <a:pt x="5079" y="8764"/>
                    <a:pt x="5092" y="8764"/>
                  </a:cubicBezTo>
                  <a:cubicBezTo>
                    <a:pt x="5105" y="8764"/>
                    <a:pt x="5118" y="8763"/>
                    <a:pt x="5132" y="8759"/>
                  </a:cubicBezTo>
                  <a:cubicBezTo>
                    <a:pt x="5162" y="8753"/>
                    <a:pt x="5722" y="8751"/>
                    <a:pt x="6455" y="8751"/>
                  </a:cubicBezTo>
                  <a:cubicBezTo>
                    <a:pt x="7920" y="8751"/>
                    <a:pt x="10077" y="8759"/>
                    <a:pt x="10077" y="8759"/>
                  </a:cubicBezTo>
                  <a:cubicBezTo>
                    <a:pt x="10077" y="8759"/>
                    <a:pt x="10117" y="8382"/>
                    <a:pt x="10143" y="7786"/>
                  </a:cubicBezTo>
                  <a:cubicBezTo>
                    <a:pt x="10170" y="7343"/>
                    <a:pt x="10183" y="6773"/>
                    <a:pt x="10176" y="6151"/>
                  </a:cubicBezTo>
                  <a:cubicBezTo>
                    <a:pt x="10170" y="5641"/>
                    <a:pt x="10150" y="5098"/>
                    <a:pt x="10097" y="4555"/>
                  </a:cubicBezTo>
                  <a:cubicBezTo>
                    <a:pt x="10084" y="4377"/>
                    <a:pt x="10064" y="4198"/>
                    <a:pt x="10044" y="4013"/>
                  </a:cubicBezTo>
                  <a:cubicBezTo>
                    <a:pt x="9998" y="3648"/>
                    <a:pt x="9905" y="3291"/>
                    <a:pt x="9766" y="2947"/>
                  </a:cubicBezTo>
                  <a:cubicBezTo>
                    <a:pt x="9561" y="2417"/>
                    <a:pt x="9256" y="1934"/>
                    <a:pt x="8865" y="1523"/>
                  </a:cubicBezTo>
                  <a:cubicBezTo>
                    <a:pt x="8038" y="643"/>
                    <a:pt x="6912" y="113"/>
                    <a:pt x="5707" y="20"/>
                  </a:cubicBezTo>
                  <a:cubicBezTo>
                    <a:pt x="5522" y="7"/>
                    <a:pt x="5330" y="1"/>
                    <a:pt x="5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1"/>
            <p:cNvSpPr/>
            <p:nvPr/>
          </p:nvSpPr>
          <p:spPr>
            <a:xfrm>
              <a:off x="1627437" y="3352120"/>
              <a:ext cx="677304" cy="142179"/>
            </a:xfrm>
            <a:custGeom>
              <a:avLst/>
              <a:gdLst/>
              <a:ahLst/>
              <a:cxnLst/>
              <a:rect l="l" t="t" r="r" b="b"/>
              <a:pathLst>
                <a:path w="9356" h="1964" extrusionOk="0">
                  <a:moveTo>
                    <a:pt x="908" y="1"/>
                  </a:moveTo>
                  <a:cubicBezTo>
                    <a:pt x="517" y="405"/>
                    <a:pt x="213" y="881"/>
                    <a:pt x="1" y="1404"/>
                  </a:cubicBezTo>
                  <a:cubicBezTo>
                    <a:pt x="1789" y="1817"/>
                    <a:pt x="3427" y="1963"/>
                    <a:pt x="4852" y="1963"/>
                  </a:cubicBezTo>
                  <a:cubicBezTo>
                    <a:pt x="6809" y="1963"/>
                    <a:pt x="8363" y="1688"/>
                    <a:pt x="9355" y="1451"/>
                  </a:cubicBezTo>
                  <a:cubicBezTo>
                    <a:pt x="9144" y="921"/>
                    <a:pt x="8832" y="438"/>
                    <a:pt x="8448" y="27"/>
                  </a:cubicBezTo>
                  <a:cubicBezTo>
                    <a:pt x="7158" y="266"/>
                    <a:pt x="5925" y="353"/>
                    <a:pt x="4814" y="353"/>
                  </a:cubicBezTo>
                  <a:cubicBezTo>
                    <a:pt x="3183" y="353"/>
                    <a:pt x="1813" y="166"/>
                    <a:pt x="908"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1"/>
            <p:cNvSpPr/>
            <p:nvPr/>
          </p:nvSpPr>
          <p:spPr>
            <a:xfrm>
              <a:off x="1597756" y="3573569"/>
              <a:ext cx="736232" cy="160277"/>
            </a:xfrm>
            <a:custGeom>
              <a:avLst/>
              <a:gdLst/>
              <a:ahLst/>
              <a:cxnLst/>
              <a:rect l="l" t="t" r="r" b="b"/>
              <a:pathLst>
                <a:path w="10170" h="2214" extrusionOk="0">
                  <a:moveTo>
                    <a:pt x="10090" y="0"/>
                  </a:moveTo>
                  <a:cubicBezTo>
                    <a:pt x="8304" y="451"/>
                    <a:pt x="6582" y="601"/>
                    <a:pt x="5075" y="601"/>
                  </a:cubicBezTo>
                  <a:cubicBezTo>
                    <a:pt x="2594" y="601"/>
                    <a:pt x="699" y="193"/>
                    <a:pt x="73" y="40"/>
                  </a:cubicBezTo>
                  <a:cubicBezTo>
                    <a:pt x="27" y="583"/>
                    <a:pt x="7" y="1126"/>
                    <a:pt x="0" y="1622"/>
                  </a:cubicBezTo>
                  <a:cubicBezTo>
                    <a:pt x="1892" y="2060"/>
                    <a:pt x="3625" y="2213"/>
                    <a:pt x="5127" y="2213"/>
                  </a:cubicBezTo>
                  <a:cubicBezTo>
                    <a:pt x="7447" y="2213"/>
                    <a:pt x="9217" y="1846"/>
                    <a:pt x="10169" y="1589"/>
                  </a:cubicBezTo>
                  <a:cubicBezTo>
                    <a:pt x="10163" y="1086"/>
                    <a:pt x="10143" y="543"/>
                    <a:pt x="10090" y="0"/>
                  </a:cubicBezTo>
                  <a:close/>
                </a:path>
              </a:pathLst>
            </a:custGeom>
            <a:solidFill>
              <a:srgbClr val="A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1"/>
            <p:cNvSpPr/>
            <p:nvPr/>
          </p:nvSpPr>
          <p:spPr>
            <a:xfrm>
              <a:off x="1842660" y="3145584"/>
              <a:ext cx="242081" cy="205884"/>
            </a:xfrm>
            <a:custGeom>
              <a:avLst/>
              <a:gdLst/>
              <a:ahLst/>
              <a:cxnLst/>
              <a:rect l="l" t="t" r="r" b="b"/>
              <a:pathLst>
                <a:path w="3344" h="2844" extrusionOk="0">
                  <a:moveTo>
                    <a:pt x="3271" y="0"/>
                  </a:moveTo>
                  <a:lnTo>
                    <a:pt x="27" y="33"/>
                  </a:lnTo>
                  <a:cubicBezTo>
                    <a:pt x="27" y="33"/>
                    <a:pt x="40" y="398"/>
                    <a:pt x="40" y="808"/>
                  </a:cubicBezTo>
                  <a:cubicBezTo>
                    <a:pt x="40" y="1119"/>
                    <a:pt x="33" y="1477"/>
                    <a:pt x="20" y="1702"/>
                  </a:cubicBezTo>
                  <a:cubicBezTo>
                    <a:pt x="0" y="2059"/>
                    <a:pt x="206" y="2390"/>
                    <a:pt x="537" y="2529"/>
                  </a:cubicBezTo>
                  <a:cubicBezTo>
                    <a:pt x="907" y="2686"/>
                    <a:pt x="1413" y="2843"/>
                    <a:pt x="1944" y="2843"/>
                  </a:cubicBezTo>
                  <a:cubicBezTo>
                    <a:pt x="2219" y="2843"/>
                    <a:pt x="2501" y="2801"/>
                    <a:pt x="2774" y="2695"/>
                  </a:cubicBezTo>
                  <a:cubicBezTo>
                    <a:pt x="3125" y="2556"/>
                    <a:pt x="3344" y="2198"/>
                    <a:pt x="3304" y="1821"/>
                  </a:cubicBezTo>
                  <a:cubicBezTo>
                    <a:pt x="3284" y="1622"/>
                    <a:pt x="3264" y="1238"/>
                    <a:pt x="3258" y="854"/>
                  </a:cubicBezTo>
                  <a:cubicBezTo>
                    <a:pt x="3251" y="530"/>
                    <a:pt x="3258" y="206"/>
                    <a:pt x="3271"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1"/>
            <p:cNvSpPr/>
            <p:nvPr/>
          </p:nvSpPr>
          <p:spPr>
            <a:xfrm>
              <a:off x="929139" y="2298085"/>
              <a:ext cx="476994" cy="320988"/>
            </a:xfrm>
            <a:custGeom>
              <a:avLst/>
              <a:gdLst/>
              <a:ahLst/>
              <a:cxnLst/>
              <a:rect l="l" t="t" r="r" b="b"/>
              <a:pathLst>
                <a:path w="6589" h="4434" extrusionOk="0">
                  <a:moveTo>
                    <a:pt x="2270" y="1"/>
                  </a:moveTo>
                  <a:cubicBezTo>
                    <a:pt x="1792" y="1"/>
                    <a:pt x="1313" y="119"/>
                    <a:pt x="914" y="380"/>
                  </a:cubicBezTo>
                  <a:cubicBezTo>
                    <a:pt x="372" y="731"/>
                    <a:pt x="1" y="1353"/>
                    <a:pt x="21" y="1995"/>
                  </a:cubicBezTo>
                  <a:cubicBezTo>
                    <a:pt x="41" y="2512"/>
                    <a:pt x="312" y="3008"/>
                    <a:pt x="696" y="3366"/>
                  </a:cubicBezTo>
                  <a:cubicBezTo>
                    <a:pt x="1073" y="3723"/>
                    <a:pt x="1557" y="3961"/>
                    <a:pt x="2046" y="4127"/>
                  </a:cubicBezTo>
                  <a:cubicBezTo>
                    <a:pt x="2664" y="4332"/>
                    <a:pt x="3306" y="4433"/>
                    <a:pt x="3949" y="4433"/>
                  </a:cubicBezTo>
                  <a:cubicBezTo>
                    <a:pt x="4470" y="4433"/>
                    <a:pt x="4992" y="4366"/>
                    <a:pt x="5502" y="4233"/>
                  </a:cubicBezTo>
                  <a:cubicBezTo>
                    <a:pt x="5893" y="4127"/>
                    <a:pt x="6588" y="4014"/>
                    <a:pt x="6502" y="3485"/>
                  </a:cubicBezTo>
                  <a:cubicBezTo>
                    <a:pt x="6429" y="3015"/>
                    <a:pt x="6058" y="2505"/>
                    <a:pt x="5787" y="2128"/>
                  </a:cubicBezTo>
                  <a:cubicBezTo>
                    <a:pt x="5430" y="1631"/>
                    <a:pt x="4993" y="1194"/>
                    <a:pt x="4503" y="830"/>
                  </a:cubicBezTo>
                  <a:cubicBezTo>
                    <a:pt x="3980" y="446"/>
                    <a:pt x="3397" y="148"/>
                    <a:pt x="2762" y="42"/>
                  </a:cubicBezTo>
                  <a:cubicBezTo>
                    <a:pt x="2600" y="15"/>
                    <a:pt x="2435" y="1"/>
                    <a:pt x="2270" y="1"/>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1"/>
            <p:cNvSpPr/>
            <p:nvPr/>
          </p:nvSpPr>
          <p:spPr>
            <a:xfrm>
              <a:off x="1070087" y="2561087"/>
              <a:ext cx="333150" cy="310926"/>
            </a:xfrm>
            <a:custGeom>
              <a:avLst/>
              <a:gdLst/>
              <a:ahLst/>
              <a:cxnLst/>
              <a:rect l="l" t="t" r="r" b="b"/>
              <a:pathLst>
                <a:path w="4602" h="4295" extrusionOk="0">
                  <a:moveTo>
                    <a:pt x="3790" y="1"/>
                  </a:moveTo>
                  <a:cubicBezTo>
                    <a:pt x="3512" y="1"/>
                    <a:pt x="3216" y="53"/>
                    <a:pt x="2979" y="97"/>
                  </a:cubicBezTo>
                  <a:cubicBezTo>
                    <a:pt x="2496" y="183"/>
                    <a:pt x="2033" y="348"/>
                    <a:pt x="1609" y="573"/>
                  </a:cubicBezTo>
                  <a:cubicBezTo>
                    <a:pt x="1152" y="805"/>
                    <a:pt x="755" y="1136"/>
                    <a:pt x="450" y="1547"/>
                  </a:cubicBezTo>
                  <a:cubicBezTo>
                    <a:pt x="139" y="1964"/>
                    <a:pt x="0" y="2473"/>
                    <a:pt x="53" y="2990"/>
                  </a:cubicBezTo>
                  <a:cubicBezTo>
                    <a:pt x="119" y="3493"/>
                    <a:pt x="437" y="3976"/>
                    <a:pt x="907" y="4182"/>
                  </a:cubicBezTo>
                  <a:cubicBezTo>
                    <a:pt x="1098" y="4256"/>
                    <a:pt x="1299" y="4294"/>
                    <a:pt x="1500" y="4294"/>
                  </a:cubicBezTo>
                  <a:cubicBezTo>
                    <a:pt x="1710" y="4294"/>
                    <a:pt x="1919" y="4253"/>
                    <a:pt x="2119" y="4168"/>
                  </a:cubicBezTo>
                  <a:cubicBezTo>
                    <a:pt x="2503" y="4009"/>
                    <a:pt x="2847" y="3764"/>
                    <a:pt x="3125" y="3460"/>
                  </a:cubicBezTo>
                  <a:cubicBezTo>
                    <a:pt x="3774" y="2791"/>
                    <a:pt x="4211" y="1944"/>
                    <a:pt x="4383" y="1024"/>
                  </a:cubicBezTo>
                  <a:cubicBezTo>
                    <a:pt x="4443" y="706"/>
                    <a:pt x="4601" y="176"/>
                    <a:pt x="4191" y="50"/>
                  </a:cubicBezTo>
                  <a:cubicBezTo>
                    <a:pt x="4070" y="14"/>
                    <a:pt x="3932" y="1"/>
                    <a:pt x="3790" y="1"/>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1"/>
            <p:cNvSpPr/>
            <p:nvPr/>
          </p:nvSpPr>
          <p:spPr>
            <a:xfrm>
              <a:off x="1316873" y="2594895"/>
              <a:ext cx="7312" cy="72"/>
            </a:xfrm>
            <a:custGeom>
              <a:avLst/>
              <a:gdLst/>
              <a:ahLst/>
              <a:cxnLst/>
              <a:rect l="l" t="t" r="r" b="b"/>
              <a:pathLst>
                <a:path w="101" h="1" extrusionOk="0">
                  <a:moveTo>
                    <a:pt x="1" y="0"/>
                  </a:moveTo>
                  <a:lnTo>
                    <a:pt x="1" y="0"/>
                  </a:lnTo>
                  <a:lnTo>
                    <a:pt x="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1"/>
            <p:cNvSpPr/>
            <p:nvPr/>
          </p:nvSpPr>
          <p:spPr>
            <a:xfrm>
              <a:off x="2381333" y="2579909"/>
              <a:ext cx="363338" cy="316500"/>
            </a:xfrm>
            <a:custGeom>
              <a:avLst/>
              <a:gdLst/>
              <a:ahLst/>
              <a:cxnLst/>
              <a:rect l="l" t="t" r="r" b="b"/>
              <a:pathLst>
                <a:path w="5019" h="4372" extrusionOk="0">
                  <a:moveTo>
                    <a:pt x="2434" y="1"/>
                  </a:moveTo>
                  <a:cubicBezTo>
                    <a:pt x="2219" y="1"/>
                    <a:pt x="2004" y="37"/>
                    <a:pt x="1801" y="108"/>
                  </a:cubicBezTo>
                  <a:cubicBezTo>
                    <a:pt x="1609" y="174"/>
                    <a:pt x="1417" y="254"/>
                    <a:pt x="1232" y="340"/>
                  </a:cubicBezTo>
                  <a:cubicBezTo>
                    <a:pt x="795" y="552"/>
                    <a:pt x="385" y="803"/>
                    <a:pt x="1" y="1095"/>
                  </a:cubicBezTo>
                  <a:lnTo>
                    <a:pt x="610" y="4372"/>
                  </a:lnTo>
                  <a:cubicBezTo>
                    <a:pt x="795" y="4352"/>
                    <a:pt x="981" y="4332"/>
                    <a:pt x="1146" y="4312"/>
                  </a:cubicBezTo>
                  <a:cubicBezTo>
                    <a:pt x="2185" y="4160"/>
                    <a:pt x="2927" y="3888"/>
                    <a:pt x="3457" y="3557"/>
                  </a:cubicBezTo>
                  <a:cubicBezTo>
                    <a:pt x="5019" y="2571"/>
                    <a:pt x="4337" y="393"/>
                    <a:pt x="2861" y="49"/>
                  </a:cubicBezTo>
                  <a:cubicBezTo>
                    <a:pt x="2720" y="17"/>
                    <a:pt x="2577" y="1"/>
                    <a:pt x="2434" y="1"/>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a:off x="1206692" y="2579692"/>
              <a:ext cx="351828" cy="316717"/>
            </a:xfrm>
            <a:custGeom>
              <a:avLst/>
              <a:gdLst/>
              <a:ahLst/>
              <a:cxnLst/>
              <a:rect l="l" t="t" r="r" b="b"/>
              <a:pathLst>
                <a:path w="4860" h="4375" extrusionOk="0">
                  <a:moveTo>
                    <a:pt x="2435" y="0"/>
                  </a:moveTo>
                  <a:cubicBezTo>
                    <a:pt x="2138" y="0"/>
                    <a:pt x="1842" y="72"/>
                    <a:pt x="1576" y="210"/>
                  </a:cubicBezTo>
                  <a:cubicBezTo>
                    <a:pt x="410" y="833"/>
                    <a:pt x="0" y="2680"/>
                    <a:pt x="1410" y="3560"/>
                  </a:cubicBezTo>
                  <a:cubicBezTo>
                    <a:pt x="1980" y="3925"/>
                    <a:pt x="2814" y="4216"/>
                    <a:pt x="4012" y="4348"/>
                  </a:cubicBezTo>
                  <a:cubicBezTo>
                    <a:pt x="4091" y="4361"/>
                    <a:pt x="4171" y="4368"/>
                    <a:pt x="4250" y="4375"/>
                  </a:cubicBezTo>
                  <a:lnTo>
                    <a:pt x="4336" y="3938"/>
                  </a:lnTo>
                  <a:lnTo>
                    <a:pt x="4489" y="3110"/>
                  </a:lnTo>
                  <a:lnTo>
                    <a:pt x="4859" y="1098"/>
                  </a:lnTo>
                  <a:cubicBezTo>
                    <a:pt x="4449" y="786"/>
                    <a:pt x="4012" y="522"/>
                    <a:pt x="3542" y="303"/>
                  </a:cubicBezTo>
                  <a:cubicBezTo>
                    <a:pt x="3396" y="237"/>
                    <a:pt x="3231" y="171"/>
                    <a:pt x="3065" y="111"/>
                  </a:cubicBezTo>
                  <a:cubicBezTo>
                    <a:pt x="2861" y="37"/>
                    <a:pt x="2647" y="0"/>
                    <a:pt x="2435"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a:off x="2470520" y="2398421"/>
              <a:ext cx="131392" cy="206101"/>
            </a:xfrm>
            <a:custGeom>
              <a:avLst/>
              <a:gdLst/>
              <a:ahLst/>
              <a:cxnLst/>
              <a:rect l="l" t="t" r="r" b="b"/>
              <a:pathLst>
                <a:path w="1815" h="2847" extrusionOk="0">
                  <a:moveTo>
                    <a:pt x="0" y="0"/>
                  </a:moveTo>
                  <a:lnTo>
                    <a:pt x="0" y="0"/>
                  </a:lnTo>
                  <a:cubicBezTo>
                    <a:pt x="27" y="212"/>
                    <a:pt x="53" y="457"/>
                    <a:pt x="66" y="715"/>
                  </a:cubicBezTo>
                  <a:cubicBezTo>
                    <a:pt x="126" y="1423"/>
                    <a:pt x="99" y="2138"/>
                    <a:pt x="0" y="2847"/>
                  </a:cubicBezTo>
                  <a:cubicBezTo>
                    <a:pt x="185" y="2761"/>
                    <a:pt x="371" y="2681"/>
                    <a:pt x="569" y="2615"/>
                  </a:cubicBezTo>
                  <a:cubicBezTo>
                    <a:pt x="772" y="2544"/>
                    <a:pt x="987" y="2508"/>
                    <a:pt x="1202" y="2508"/>
                  </a:cubicBezTo>
                  <a:cubicBezTo>
                    <a:pt x="1345" y="2508"/>
                    <a:pt x="1488" y="2524"/>
                    <a:pt x="1629" y="2556"/>
                  </a:cubicBezTo>
                  <a:cubicBezTo>
                    <a:pt x="1702" y="2205"/>
                    <a:pt x="1755" y="1854"/>
                    <a:pt x="1781" y="1496"/>
                  </a:cubicBezTo>
                  <a:cubicBezTo>
                    <a:pt x="1814" y="1139"/>
                    <a:pt x="1807" y="900"/>
                    <a:pt x="1807" y="900"/>
                  </a:cubicBezTo>
                  <a:cubicBezTo>
                    <a:pt x="1238" y="536"/>
                    <a:pt x="636" y="232"/>
                    <a:pt x="0"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1"/>
            <p:cNvSpPr/>
            <p:nvPr/>
          </p:nvSpPr>
          <p:spPr>
            <a:xfrm>
              <a:off x="1463541" y="2278974"/>
              <a:ext cx="1047302" cy="888618"/>
            </a:xfrm>
            <a:custGeom>
              <a:avLst/>
              <a:gdLst/>
              <a:ahLst/>
              <a:cxnLst/>
              <a:rect l="l" t="t" r="r" b="b"/>
              <a:pathLst>
                <a:path w="14467" h="12275" extrusionOk="0">
                  <a:moveTo>
                    <a:pt x="7118" y="0"/>
                  </a:moveTo>
                  <a:cubicBezTo>
                    <a:pt x="3046" y="0"/>
                    <a:pt x="1" y="597"/>
                    <a:pt x="1" y="597"/>
                  </a:cubicBezTo>
                  <a:lnTo>
                    <a:pt x="1" y="6238"/>
                  </a:lnTo>
                  <a:cubicBezTo>
                    <a:pt x="1" y="6821"/>
                    <a:pt x="87" y="7397"/>
                    <a:pt x="265" y="7953"/>
                  </a:cubicBezTo>
                  <a:cubicBezTo>
                    <a:pt x="259" y="7953"/>
                    <a:pt x="259" y="7959"/>
                    <a:pt x="265" y="7959"/>
                  </a:cubicBezTo>
                  <a:cubicBezTo>
                    <a:pt x="318" y="8145"/>
                    <a:pt x="385" y="8330"/>
                    <a:pt x="464" y="8502"/>
                  </a:cubicBezTo>
                  <a:cubicBezTo>
                    <a:pt x="497" y="8575"/>
                    <a:pt x="530" y="8648"/>
                    <a:pt x="563" y="8721"/>
                  </a:cubicBezTo>
                  <a:cubicBezTo>
                    <a:pt x="570" y="8727"/>
                    <a:pt x="570" y="8727"/>
                    <a:pt x="570" y="8734"/>
                  </a:cubicBezTo>
                  <a:cubicBezTo>
                    <a:pt x="1033" y="9694"/>
                    <a:pt x="1768" y="10495"/>
                    <a:pt x="2675" y="11044"/>
                  </a:cubicBezTo>
                  <a:cubicBezTo>
                    <a:pt x="2940" y="11203"/>
                    <a:pt x="3211" y="11349"/>
                    <a:pt x="3483" y="11481"/>
                  </a:cubicBezTo>
                  <a:cubicBezTo>
                    <a:pt x="4594" y="12013"/>
                    <a:pt x="5798" y="12275"/>
                    <a:pt x="7005" y="12275"/>
                  </a:cubicBezTo>
                  <a:cubicBezTo>
                    <a:pt x="8157" y="12275"/>
                    <a:pt x="9311" y="12036"/>
                    <a:pt x="10388" y="11567"/>
                  </a:cubicBezTo>
                  <a:cubicBezTo>
                    <a:pt x="12447" y="10674"/>
                    <a:pt x="13414" y="9528"/>
                    <a:pt x="13824" y="8469"/>
                  </a:cubicBezTo>
                  <a:cubicBezTo>
                    <a:pt x="13831" y="8449"/>
                    <a:pt x="13837" y="8436"/>
                    <a:pt x="13844" y="8416"/>
                  </a:cubicBezTo>
                  <a:cubicBezTo>
                    <a:pt x="14466" y="6754"/>
                    <a:pt x="13745" y="5298"/>
                    <a:pt x="13745" y="5298"/>
                  </a:cubicBezTo>
                  <a:cubicBezTo>
                    <a:pt x="13817" y="5033"/>
                    <a:pt x="13877" y="4775"/>
                    <a:pt x="13917" y="4503"/>
                  </a:cubicBezTo>
                  <a:cubicBezTo>
                    <a:pt x="13917" y="4503"/>
                    <a:pt x="13917" y="4503"/>
                    <a:pt x="13917" y="4497"/>
                  </a:cubicBezTo>
                  <a:cubicBezTo>
                    <a:pt x="14016" y="3788"/>
                    <a:pt x="14036" y="3073"/>
                    <a:pt x="13983" y="2365"/>
                  </a:cubicBezTo>
                  <a:cubicBezTo>
                    <a:pt x="13970" y="2107"/>
                    <a:pt x="13943" y="1862"/>
                    <a:pt x="13917" y="1650"/>
                  </a:cubicBezTo>
                  <a:cubicBezTo>
                    <a:pt x="13910" y="1630"/>
                    <a:pt x="13910" y="1617"/>
                    <a:pt x="13910" y="1604"/>
                  </a:cubicBezTo>
                  <a:cubicBezTo>
                    <a:pt x="13877" y="1352"/>
                    <a:pt x="13844" y="1140"/>
                    <a:pt x="13817" y="975"/>
                  </a:cubicBezTo>
                  <a:cubicBezTo>
                    <a:pt x="13778" y="736"/>
                    <a:pt x="13745" y="597"/>
                    <a:pt x="13745" y="597"/>
                  </a:cubicBezTo>
                  <a:cubicBezTo>
                    <a:pt x="11447" y="149"/>
                    <a:pt x="9154" y="0"/>
                    <a:pt x="7118"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p:nvPr/>
          </p:nvSpPr>
          <p:spPr>
            <a:xfrm>
              <a:off x="1951466" y="2855942"/>
              <a:ext cx="132333" cy="173742"/>
            </a:xfrm>
            <a:custGeom>
              <a:avLst/>
              <a:gdLst/>
              <a:ahLst/>
              <a:cxnLst/>
              <a:rect l="l" t="t" r="r" b="b"/>
              <a:pathLst>
                <a:path w="1828" h="2400" extrusionOk="0">
                  <a:moveTo>
                    <a:pt x="914" y="1"/>
                  </a:moveTo>
                  <a:cubicBezTo>
                    <a:pt x="550" y="1"/>
                    <a:pt x="186" y="211"/>
                    <a:pt x="47" y="632"/>
                  </a:cubicBezTo>
                  <a:cubicBezTo>
                    <a:pt x="13" y="724"/>
                    <a:pt x="0" y="824"/>
                    <a:pt x="0" y="916"/>
                  </a:cubicBezTo>
                  <a:lnTo>
                    <a:pt x="0" y="1492"/>
                  </a:lnTo>
                  <a:cubicBezTo>
                    <a:pt x="0" y="1995"/>
                    <a:pt x="411" y="2399"/>
                    <a:pt x="914" y="2399"/>
                  </a:cubicBezTo>
                  <a:cubicBezTo>
                    <a:pt x="1417" y="2399"/>
                    <a:pt x="1827" y="1989"/>
                    <a:pt x="1827" y="1492"/>
                  </a:cubicBezTo>
                  <a:lnTo>
                    <a:pt x="1827" y="916"/>
                  </a:lnTo>
                  <a:cubicBezTo>
                    <a:pt x="1827" y="817"/>
                    <a:pt x="1814" y="724"/>
                    <a:pt x="1781" y="632"/>
                  </a:cubicBezTo>
                  <a:cubicBezTo>
                    <a:pt x="1642" y="211"/>
                    <a:pt x="1278" y="1"/>
                    <a:pt x="914" y="1"/>
                  </a:cubicBezTo>
                  <a:close/>
                </a:path>
              </a:pathLst>
            </a:custGeom>
            <a:solidFill>
              <a:srgbClr val="35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a:off x="1958126" y="2960115"/>
              <a:ext cx="118941" cy="69786"/>
            </a:xfrm>
            <a:custGeom>
              <a:avLst/>
              <a:gdLst/>
              <a:ahLst/>
              <a:cxnLst/>
              <a:rect l="l" t="t" r="r" b="b"/>
              <a:pathLst>
                <a:path w="1643" h="964" extrusionOk="0">
                  <a:moveTo>
                    <a:pt x="822" y="0"/>
                  </a:moveTo>
                  <a:cubicBezTo>
                    <a:pt x="506" y="0"/>
                    <a:pt x="190" y="153"/>
                    <a:pt x="1" y="457"/>
                  </a:cubicBezTo>
                  <a:cubicBezTo>
                    <a:pt x="170" y="795"/>
                    <a:pt x="496" y="964"/>
                    <a:pt x="822" y="964"/>
                  </a:cubicBezTo>
                  <a:cubicBezTo>
                    <a:pt x="1148" y="964"/>
                    <a:pt x="1474" y="795"/>
                    <a:pt x="1643" y="457"/>
                  </a:cubicBezTo>
                  <a:cubicBezTo>
                    <a:pt x="1454" y="153"/>
                    <a:pt x="1138"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a:off x="1320710" y="1807409"/>
              <a:ext cx="1314213" cy="682589"/>
            </a:xfrm>
            <a:custGeom>
              <a:avLst/>
              <a:gdLst/>
              <a:ahLst/>
              <a:cxnLst/>
              <a:rect l="l" t="t" r="r" b="b"/>
              <a:pathLst>
                <a:path w="18154" h="9429" extrusionOk="0">
                  <a:moveTo>
                    <a:pt x="9056" y="1"/>
                  </a:moveTo>
                  <a:cubicBezTo>
                    <a:pt x="7423" y="1"/>
                    <a:pt x="5802" y="420"/>
                    <a:pt x="4370" y="1272"/>
                  </a:cubicBezTo>
                  <a:cubicBezTo>
                    <a:pt x="2291" y="2510"/>
                    <a:pt x="166" y="4887"/>
                    <a:pt x="1" y="9429"/>
                  </a:cubicBezTo>
                  <a:cubicBezTo>
                    <a:pt x="1" y="9429"/>
                    <a:pt x="570" y="8906"/>
                    <a:pt x="1967" y="8349"/>
                  </a:cubicBezTo>
                  <a:cubicBezTo>
                    <a:pt x="3245" y="7840"/>
                    <a:pt x="5218" y="7303"/>
                    <a:pt x="8071" y="7105"/>
                  </a:cubicBezTo>
                  <a:cubicBezTo>
                    <a:pt x="8555" y="7072"/>
                    <a:pt x="9040" y="7055"/>
                    <a:pt x="9525" y="7055"/>
                  </a:cubicBezTo>
                  <a:cubicBezTo>
                    <a:pt x="11092" y="7055"/>
                    <a:pt x="12658" y="7232"/>
                    <a:pt x="14175" y="7621"/>
                  </a:cubicBezTo>
                  <a:cubicBezTo>
                    <a:pt x="14751" y="7767"/>
                    <a:pt x="15327" y="7946"/>
                    <a:pt x="15883" y="8164"/>
                  </a:cubicBezTo>
                  <a:cubicBezTo>
                    <a:pt x="16519" y="8396"/>
                    <a:pt x="17121" y="8700"/>
                    <a:pt x="17690" y="9064"/>
                  </a:cubicBezTo>
                  <a:cubicBezTo>
                    <a:pt x="17690" y="9064"/>
                    <a:pt x="18154" y="2669"/>
                    <a:pt x="12341" y="577"/>
                  </a:cubicBezTo>
                  <a:cubicBezTo>
                    <a:pt x="11278" y="194"/>
                    <a:pt x="10165" y="1"/>
                    <a:pt x="9056" y="1"/>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a:off x="1729076" y="2254433"/>
              <a:ext cx="389689" cy="254025"/>
            </a:xfrm>
            <a:custGeom>
              <a:avLst/>
              <a:gdLst/>
              <a:ahLst/>
              <a:cxnLst/>
              <a:rect l="l" t="t" r="r" b="b"/>
              <a:pathLst>
                <a:path w="5383" h="3509" extrusionOk="0">
                  <a:moveTo>
                    <a:pt x="2701" y="0"/>
                  </a:moveTo>
                  <a:cubicBezTo>
                    <a:pt x="2234" y="0"/>
                    <a:pt x="1769" y="87"/>
                    <a:pt x="1338" y="255"/>
                  </a:cubicBezTo>
                  <a:cubicBezTo>
                    <a:pt x="854" y="440"/>
                    <a:pt x="457" y="797"/>
                    <a:pt x="225" y="1261"/>
                  </a:cubicBezTo>
                  <a:cubicBezTo>
                    <a:pt x="7" y="1718"/>
                    <a:pt x="0" y="2294"/>
                    <a:pt x="265" y="2731"/>
                  </a:cubicBezTo>
                  <a:cubicBezTo>
                    <a:pt x="491" y="3103"/>
                    <a:pt x="917" y="3350"/>
                    <a:pt x="1346" y="3350"/>
                  </a:cubicBezTo>
                  <a:cubicBezTo>
                    <a:pt x="1421" y="3350"/>
                    <a:pt x="1495" y="3342"/>
                    <a:pt x="1569" y="3326"/>
                  </a:cubicBezTo>
                  <a:cubicBezTo>
                    <a:pt x="1937" y="3249"/>
                    <a:pt x="2249" y="2956"/>
                    <a:pt x="2363" y="2607"/>
                  </a:cubicBezTo>
                  <a:lnTo>
                    <a:pt x="2363" y="2607"/>
                  </a:lnTo>
                  <a:cubicBezTo>
                    <a:pt x="2411" y="2903"/>
                    <a:pt x="2611" y="3196"/>
                    <a:pt x="2860" y="3360"/>
                  </a:cubicBezTo>
                  <a:cubicBezTo>
                    <a:pt x="3018" y="3459"/>
                    <a:pt x="3198" y="3508"/>
                    <a:pt x="3376" y="3508"/>
                  </a:cubicBezTo>
                  <a:cubicBezTo>
                    <a:pt x="3622" y="3508"/>
                    <a:pt x="3867" y="3414"/>
                    <a:pt x="4052" y="3234"/>
                  </a:cubicBezTo>
                  <a:cubicBezTo>
                    <a:pt x="4151" y="3141"/>
                    <a:pt x="4217" y="3022"/>
                    <a:pt x="4264" y="2896"/>
                  </a:cubicBezTo>
                  <a:cubicBezTo>
                    <a:pt x="4362" y="2581"/>
                    <a:pt x="4272" y="2239"/>
                    <a:pt x="4031" y="2020"/>
                  </a:cubicBezTo>
                  <a:lnTo>
                    <a:pt x="4031" y="2020"/>
                  </a:lnTo>
                  <a:cubicBezTo>
                    <a:pt x="4150" y="2126"/>
                    <a:pt x="4306" y="2170"/>
                    <a:pt x="4468" y="2170"/>
                  </a:cubicBezTo>
                  <a:cubicBezTo>
                    <a:pt x="4614" y="2170"/>
                    <a:pt x="4766" y="2134"/>
                    <a:pt x="4899" y="2075"/>
                  </a:cubicBezTo>
                  <a:cubicBezTo>
                    <a:pt x="5184" y="1943"/>
                    <a:pt x="5376" y="1665"/>
                    <a:pt x="5383" y="1347"/>
                  </a:cubicBezTo>
                  <a:cubicBezTo>
                    <a:pt x="5383" y="546"/>
                    <a:pt x="4522" y="255"/>
                    <a:pt x="3873" y="116"/>
                  </a:cubicBezTo>
                  <a:cubicBezTo>
                    <a:pt x="3536" y="43"/>
                    <a:pt x="3191" y="3"/>
                    <a:pt x="2847" y="3"/>
                  </a:cubicBezTo>
                  <a:cubicBezTo>
                    <a:pt x="2799" y="1"/>
                    <a:pt x="2750" y="0"/>
                    <a:pt x="2701" y="0"/>
                  </a:cubicBezTo>
                  <a:close/>
                </a:path>
              </a:pathLst>
            </a:custGeom>
            <a:solidFill>
              <a:srgbClr val="35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2145044" y="3286026"/>
              <a:ext cx="740069" cy="556988"/>
            </a:xfrm>
            <a:custGeom>
              <a:avLst/>
              <a:gdLst/>
              <a:ahLst/>
              <a:cxnLst/>
              <a:rect l="l" t="t" r="r" b="b"/>
              <a:pathLst>
                <a:path w="10223" h="7694" extrusionOk="0">
                  <a:moveTo>
                    <a:pt x="1" y="0"/>
                  </a:moveTo>
                  <a:lnTo>
                    <a:pt x="1" y="0"/>
                  </a:lnTo>
                  <a:cubicBezTo>
                    <a:pt x="160" y="728"/>
                    <a:pt x="398" y="1443"/>
                    <a:pt x="709" y="2125"/>
                  </a:cubicBezTo>
                  <a:cubicBezTo>
                    <a:pt x="1053" y="2873"/>
                    <a:pt x="1722" y="3423"/>
                    <a:pt x="2523" y="3602"/>
                  </a:cubicBezTo>
                  <a:cubicBezTo>
                    <a:pt x="6800" y="4515"/>
                    <a:pt x="9501" y="7693"/>
                    <a:pt x="9501" y="7693"/>
                  </a:cubicBezTo>
                  <a:cubicBezTo>
                    <a:pt x="10223" y="6230"/>
                    <a:pt x="10057" y="4244"/>
                    <a:pt x="10057" y="4244"/>
                  </a:cubicBezTo>
                  <a:cubicBezTo>
                    <a:pt x="5463" y="748"/>
                    <a:pt x="1" y="0"/>
                    <a:pt x="1"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1024987" y="3286026"/>
              <a:ext cx="755922" cy="556988"/>
            </a:xfrm>
            <a:custGeom>
              <a:avLst/>
              <a:gdLst/>
              <a:ahLst/>
              <a:cxnLst/>
              <a:rect l="l" t="t" r="r" b="b"/>
              <a:pathLst>
                <a:path w="10442" h="7694" extrusionOk="0">
                  <a:moveTo>
                    <a:pt x="10441" y="0"/>
                  </a:moveTo>
                  <a:cubicBezTo>
                    <a:pt x="10441" y="0"/>
                    <a:pt x="4867" y="748"/>
                    <a:pt x="166" y="4244"/>
                  </a:cubicBezTo>
                  <a:cubicBezTo>
                    <a:pt x="166" y="4244"/>
                    <a:pt x="1" y="6230"/>
                    <a:pt x="736" y="7693"/>
                  </a:cubicBezTo>
                  <a:cubicBezTo>
                    <a:pt x="736" y="7693"/>
                    <a:pt x="3496" y="4515"/>
                    <a:pt x="7866" y="3602"/>
                  </a:cubicBezTo>
                  <a:cubicBezTo>
                    <a:pt x="8674" y="3423"/>
                    <a:pt x="9356" y="2880"/>
                    <a:pt x="9713" y="2125"/>
                  </a:cubicBezTo>
                  <a:cubicBezTo>
                    <a:pt x="10031" y="1443"/>
                    <a:pt x="10276" y="728"/>
                    <a:pt x="10441"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1073417" y="3331995"/>
              <a:ext cx="1761889" cy="580950"/>
            </a:xfrm>
            <a:custGeom>
              <a:avLst/>
              <a:gdLst/>
              <a:ahLst/>
              <a:cxnLst/>
              <a:rect l="l" t="t" r="r" b="b"/>
              <a:pathLst>
                <a:path w="24338" h="8025" extrusionOk="0">
                  <a:moveTo>
                    <a:pt x="2043" y="0"/>
                  </a:moveTo>
                  <a:cubicBezTo>
                    <a:pt x="1759" y="0"/>
                    <a:pt x="1498" y="6"/>
                    <a:pt x="1265" y="14"/>
                  </a:cubicBezTo>
                  <a:cubicBezTo>
                    <a:pt x="557" y="40"/>
                    <a:pt x="1" y="630"/>
                    <a:pt x="20" y="1338"/>
                  </a:cubicBezTo>
                  <a:lnTo>
                    <a:pt x="34" y="1854"/>
                  </a:lnTo>
                  <a:lnTo>
                    <a:pt x="193" y="8025"/>
                  </a:lnTo>
                  <a:lnTo>
                    <a:pt x="24152" y="8025"/>
                  </a:lnTo>
                  <a:lnTo>
                    <a:pt x="24304" y="1861"/>
                  </a:lnTo>
                  <a:lnTo>
                    <a:pt x="24317" y="1338"/>
                  </a:lnTo>
                  <a:cubicBezTo>
                    <a:pt x="24337" y="630"/>
                    <a:pt x="23781" y="40"/>
                    <a:pt x="23079" y="14"/>
                  </a:cubicBezTo>
                  <a:cubicBezTo>
                    <a:pt x="22855" y="7"/>
                    <a:pt x="22606" y="2"/>
                    <a:pt x="22334" y="2"/>
                  </a:cubicBezTo>
                  <a:cubicBezTo>
                    <a:pt x="19874" y="2"/>
                    <a:pt x="15621" y="387"/>
                    <a:pt x="12169" y="2755"/>
                  </a:cubicBezTo>
                  <a:cubicBezTo>
                    <a:pt x="8733" y="399"/>
                    <a:pt x="4504" y="0"/>
                    <a:pt x="2043" y="0"/>
                  </a:cubicBezTo>
                  <a:close/>
                </a:path>
              </a:pathLst>
            </a:custGeom>
            <a:solidFill>
              <a:srgbClr val="FFE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1026941" y="3418070"/>
              <a:ext cx="1864903" cy="494875"/>
            </a:xfrm>
            <a:custGeom>
              <a:avLst/>
              <a:gdLst/>
              <a:ahLst/>
              <a:cxnLst/>
              <a:rect l="l" t="t" r="r" b="b"/>
              <a:pathLst>
                <a:path w="25761" h="6836" extrusionOk="0">
                  <a:moveTo>
                    <a:pt x="3431" y="0"/>
                  </a:moveTo>
                  <a:cubicBezTo>
                    <a:pt x="2736" y="0"/>
                    <a:pt x="2015" y="46"/>
                    <a:pt x="1271" y="149"/>
                  </a:cubicBezTo>
                  <a:lnTo>
                    <a:pt x="1232" y="149"/>
                  </a:lnTo>
                  <a:lnTo>
                    <a:pt x="1027" y="182"/>
                  </a:lnTo>
                  <a:lnTo>
                    <a:pt x="881" y="202"/>
                  </a:lnTo>
                  <a:lnTo>
                    <a:pt x="662" y="242"/>
                  </a:lnTo>
                  <a:lnTo>
                    <a:pt x="570" y="262"/>
                  </a:lnTo>
                  <a:cubicBezTo>
                    <a:pt x="537" y="262"/>
                    <a:pt x="504" y="275"/>
                    <a:pt x="477" y="281"/>
                  </a:cubicBezTo>
                  <a:cubicBezTo>
                    <a:pt x="285" y="341"/>
                    <a:pt x="133" y="473"/>
                    <a:pt x="53" y="652"/>
                  </a:cubicBezTo>
                  <a:cubicBezTo>
                    <a:pt x="14" y="732"/>
                    <a:pt x="0" y="811"/>
                    <a:pt x="0" y="897"/>
                  </a:cubicBezTo>
                  <a:lnTo>
                    <a:pt x="0" y="6836"/>
                  </a:lnTo>
                  <a:lnTo>
                    <a:pt x="25760" y="6836"/>
                  </a:lnTo>
                  <a:lnTo>
                    <a:pt x="25754" y="897"/>
                  </a:lnTo>
                  <a:cubicBezTo>
                    <a:pt x="25754" y="811"/>
                    <a:pt x="25741" y="732"/>
                    <a:pt x="25707" y="652"/>
                  </a:cubicBezTo>
                  <a:cubicBezTo>
                    <a:pt x="25621" y="473"/>
                    <a:pt x="25469" y="341"/>
                    <a:pt x="25284" y="281"/>
                  </a:cubicBezTo>
                  <a:cubicBezTo>
                    <a:pt x="25251" y="275"/>
                    <a:pt x="25218" y="262"/>
                    <a:pt x="25191" y="262"/>
                  </a:cubicBezTo>
                  <a:cubicBezTo>
                    <a:pt x="25158" y="255"/>
                    <a:pt x="25125" y="248"/>
                    <a:pt x="25092" y="242"/>
                  </a:cubicBezTo>
                  <a:lnTo>
                    <a:pt x="24873" y="202"/>
                  </a:lnTo>
                  <a:lnTo>
                    <a:pt x="24734" y="182"/>
                  </a:lnTo>
                  <a:cubicBezTo>
                    <a:pt x="24661" y="169"/>
                    <a:pt x="24589" y="162"/>
                    <a:pt x="24522" y="149"/>
                  </a:cubicBezTo>
                  <a:lnTo>
                    <a:pt x="24489" y="149"/>
                  </a:lnTo>
                  <a:cubicBezTo>
                    <a:pt x="23745" y="46"/>
                    <a:pt x="23023" y="0"/>
                    <a:pt x="22328" y="0"/>
                  </a:cubicBezTo>
                  <a:cubicBezTo>
                    <a:pt x="17331" y="0"/>
                    <a:pt x="13744" y="2347"/>
                    <a:pt x="13744" y="2347"/>
                  </a:cubicBezTo>
                  <a:lnTo>
                    <a:pt x="13744" y="2446"/>
                  </a:lnTo>
                  <a:cubicBezTo>
                    <a:pt x="13744" y="2234"/>
                    <a:pt x="13572" y="2062"/>
                    <a:pt x="13360" y="2062"/>
                  </a:cubicBezTo>
                  <a:lnTo>
                    <a:pt x="12387" y="2062"/>
                  </a:lnTo>
                  <a:cubicBezTo>
                    <a:pt x="12182" y="2062"/>
                    <a:pt x="12010" y="2234"/>
                    <a:pt x="12010" y="2446"/>
                  </a:cubicBezTo>
                  <a:lnTo>
                    <a:pt x="12010" y="2347"/>
                  </a:lnTo>
                  <a:cubicBezTo>
                    <a:pt x="12010" y="2347"/>
                    <a:pt x="8423" y="0"/>
                    <a:pt x="3431"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1"/>
            <p:cNvSpPr/>
            <p:nvPr/>
          </p:nvSpPr>
          <p:spPr>
            <a:xfrm>
              <a:off x="1648793" y="3446086"/>
              <a:ext cx="233249" cy="302239"/>
            </a:xfrm>
            <a:custGeom>
              <a:avLst/>
              <a:gdLst/>
              <a:ahLst/>
              <a:cxnLst/>
              <a:rect l="l" t="t" r="r" b="b"/>
              <a:pathLst>
                <a:path w="3222" h="4175" extrusionOk="0">
                  <a:moveTo>
                    <a:pt x="1010" y="0"/>
                  </a:moveTo>
                  <a:cubicBezTo>
                    <a:pt x="805" y="153"/>
                    <a:pt x="619" y="318"/>
                    <a:pt x="441" y="504"/>
                  </a:cubicBezTo>
                  <a:cubicBezTo>
                    <a:pt x="282" y="676"/>
                    <a:pt x="189" y="901"/>
                    <a:pt x="182" y="1139"/>
                  </a:cubicBezTo>
                  <a:cubicBezTo>
                    <a:pt x="163" y="1695"/>
                    <a:pt x="110" y="2887"/>
                    <a:pt x="17" y="3608"/>
                  </a:cubicBezTo>
                  <a:cubicBezTo>
                    <a:pt x="0" y="3745"/>
                    <a:pt x="111" y="3855"/>
                    <a:pt x="236" y="3855"/>
                  </a:cubicBezTo>
                  <a:cubicBezTo>
                    <a:pt x="262" y="3855"/>
                    <a:pt x="289" y="3850"/>
                    <a:pt x="315" y="3840"/>
                  </a:cubicBezTo>
                  <a:cubicBezTo>
                    <a:pt x="566" y="3748"/>
                    <a:pt x="891" y="3622"/>
                    <a:pt x="1156" y="3496"/>
                  </a:cubicBezTo>
                  <a:cubicBezTo>
                    <a:pt x="1185" y="3484"/>
                    <a:pt x="1216" y="3478"/>
                    <a:pt x="1246" y="3478"/>
                  </a:cubicBezTo>
                  <a:cubicBezTo>
                    <a:pt x="1299" y="3478"/>
                    <a:pt x="1352" y="3496"/>
                    <a:pt x="1394" y="3529"/>
                  </a:cubicBezTo>
                  <a:cubicBezTo>
                    <a:pt x="1606" y="3708"/>
                    <a:pt x="1811" y="3900"/>
                    <a:pt x="2003" y="4105"/>
                  </a:cubicBezTo>
                  <a:cubicBezTo>
                    <a:pt x="2046" y="4153"/>
                    <a:pt x="2103" y="4175"/>
                    <a:pt x="2160" y="4175"/>
                  </a:cubicBezTo>
                  <a:cubicBezTo>
                    <a:pt x="2267" y="4175"/>
                    <a:pt x="2374" y="4096"/>
                    <a:pt x="2387" y="3966"/>
                  </a:cubicBezTo>
                  <a:cubicBezTo>
                    <a:pt x="2440" y="3317"/>
                    <a:pt x="2447" y="2668"/>
                    <a:pt x="2420" y="2013"/>
                  </a:cubicBezTo>
                  <a:cubicBezTo>
                    <a:pt x="2400" y="1735"/>
                    <a:pt x="2526" y="1470"/>
                    <a:pt x="2751" y="1305"/>
                  </a:cubicBezTo>
                  <a:cubicBezTo>
                    <a:pt x="2897" y="1192"/>
                    <a:pt x="3049" y="1099"/>
                    <a:pt x="3221" y="1033"/>
                  </a:cubicBezTo>
                  <a:cubicBezTo>
                    <a:pt x="2566" y="537"/>
                    <a:pt x="1811" y="186"/>
                    <a:pt x="1010" y="0"/>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1"/>
            <p:cNvSpPr/>
            <p:nvPr/>
          </p:nvSpPr>
          <p:spPr>
            <a:xfrm>
              <a:off x="2820393" y="2422818"/>
              <a:ext cx="54222" cy="53788"/>
            </a:xfrm>
            <a:custGeom>
              <a:avLst/>
              <a:gdLst/>
              <a:ahLst/>
              <a:cxnLst/>
              <a:rect l="l" t="t" r="r" b="b"/>
              <a:pathLst>
                <a:path w="749" h="743" extrusionOk="0">
                  <a:moveTo>
                    <a:pt x="371" y="1"/>
                  </a:moveTo>
                  <a:cubicBezTo>
                    <a:pt x="166" y="1"/>
                    <a:pt x="0" y="166"/>
                    <a:pt x="0" y="371"/>
                  </a:cubicBezTo>
                  <a:cubicBezTo>
                    <a:pt x="0" y="577"/>
                    <a:pt x="166" y="742"/>
                    <a:pt x="371" y="742"/>
                  </a:cubicBezTo>
                  <a:cubicBezTo>
                    <a:pt x="583" y="742"/>
                    <a:pt x="748" y="577"/>
                    <a:pt x="748" y="371"/>
                  </a:cubicBezTo>
                  <a:cubicBezTo>
                    <a:pt x="748" y="166"/>
                    <a:pt x="583" y="1"/>
                    <a:pt x="371" y="1"/>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3420889" y="2033201"/>
              <a:ext cx="54222" cy="53715"/>
            </a:xfrm>
            <a:custGeom>
              <a:avLst/>
              <a:gdLst/>
              <a:ahLst/>
              <a:cxnLst/>
              <a:rect l="l" t="t" r="r" b="b"/>
              <a:pathLst>
                <a:path w="749" h="742" extrusionOk="0">
                  <a:moveTo>
                    <a:pt x="371" y="0"/>
                  </a:moveTo>
                  <a:cubicBezTo>
                    <a:pt x="166" y="0"/>
                    <a:pt x="0" y="166"/>
                    <a:pt x="0" y="371"/>
                  </a:cubicBezTo>
                  <a:cubicBezTo>
                    <a:pt x="0" y="576"/>
                    <a:pt x="166" y="742"/>
                    <a:pt x="371" y="742"/>
                  </a:cubicBezTo>
                  <a:cubicBezTo>
                    <a:pt x="576" y="742"/>
                    <a:pt x="749" y="576"/>
                    <a:pt x="749" y="371"/>
                  </a:cubicBezTo>
                  <a:cubicBezTo>
                    <a:pt x="749" y="166"/>
                    <a:pt x="576" y="0"/>
                    <a:pt x="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1"/>
            <p:cNvSpPr/>
            <p:nvPr/>
          </p:nvSpPr>
          <p:spPr>
            <a:xfrm>
              <a:off x="3451583" y="3000365"/>
              <a:ext cx="79632" cy="68121"/>
            </a:xfrm>
            <a:custGeom>
              <a:avLst/>
              <a:gdLst/>
              <a:ahLst/>
              <a:cxnLst/>
              <a:rect l="l" t="t" r="r" b="b"/>
              <a:pathLst>
                <a:path w="1100" h="941" extrusionOk="0">
                  <a:moveTo>
                    <a:pt x="629" y="0"/>
                  </a:moveTo>
                  <a:cubicBezTo>
                    <a:pt x="205" y="0"/>
                    <a:pt x="0" y="510"/>
                    <a:pt x="298" y="801"/>
                  </a:cubicBezTo>
                  <a:cubicBezTo>
                    <a:pt x="392" y="898"/>
                    <a:pt x="509" y="941"/>
                    <a:pt x="625" y="941"/>
                  </a:cubicBezTo>
                  <a:cubicBezTo>
                    <a:pt x="866" y="941"/>
                    <a:pt x="1099" y="753"/>
                    <a:pt x="1099" y="470"/>
                  </a:cubicBezTo>
                  <a:cubicBezTo>
                    <a:pt x="1092" y="212"/>
                    <a:pt x="887" y="0"/>
                    <a:pt x="629" y="0"/>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1"/>
            <p:cNvSpPr/>
            <p:nvPr/>
          </p:nvSpPr>
          <p:spPr>
            <a:xfrm>
              <a:off x="2554351" y="3184387"/>
              <a:ext cx="54222" cy="54222"/>
            </a:xfrm>
            <a:custGeom>
              <a:avLst/>
              <a:gdLst/>
              <a:ahLst/>
              <a:cxnLst/>
              <a:rect l="l" t="t" r="r" b="b"/>
              <a:pathLst>
                <a:path w="749" h="749" extrusionOk="0">
                  <a:moveTo>
                    <a:pt x="378" y="1"/>
                  </a:moveTo>
                  <a:cubicBezTo>
                    <a:pt x="173" y="1"/>
                    <a:pt x="1" y="166"/>
                    <a:pt x="1" y="371"/>
                  </a:cubicBezTo>
                  <a:cubicBezTo>
                    <a:pt x="1" y="577"/>
                    <a:pt x="173" y="749"/>
                    <a:pt x="378" y="749"/>
                  </a:cubicBezTo>
                  <a:cubicBezTo>
                    <a:pt x="583" y="749"/>
                    <a:pt x="749" y="577"/>
                    <a:pt x="749" y="371"/>
                  </a:cubicBezTo>
                  <a:cubicBezTo>
                    <a:pt x="749" y="166"/>
                    <a:pt x="583" y="1"/>
                    <a:pt x="3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a:off x="2913345" y="2387852"/>
              <a:ext cx="35038" cy="35038"/>
            </a:xfrm>
            <a:custGeom>
              <a:avLst/>
              <a:gdLst/>
              <a:ahLst/>
              <a:cxnLst/>
              <a:rect l="l" t="t" r="r" b="b"/>
              <a:pathLst>
                <a:path w="484" h="484" extrusionOk="0">
                  <a:moveTo>
                    <a:pt x="245" y="0"/>
                  </a:moveTo>
                  <a:cubicBezTo>
                    <a:pt x="106" y="0"/>
                    <a:pt x="0" y="106"/>
                    <a:pt x="0" y="239"/>
                  </a:cubicBezTo>
                  <a:cubicBezTo>
                    <a:pt x="0" y="378"/>
                    <a:pt x="106" y="484"/>
                    <a:pt x="245" y="484"/>
                  </a:cubicBezTo>
                  <a:cubicBezTo>
                    <a:pt x="378" y="484"/>
                    <a:pt x="484" y="378"/>
                    <a:pt x="484" y="239"/>
                  </a:cubicBezTo>
                  <a:cubicBezTo>
                    <a:pt x="484" y="106"/>
                    <a:pt x="378" y="0"/>
                    <a:pt x="245" y="0"/>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a:off x="3551702" y="3063129"/>
              <a:ext cx="51833" cy="44377"/>
            </a:xfrm>
            <a:custGeom>
              <a:avLst/>
              <a:gdLst/>
              <a:ahLst/>
              <a:cxnLst/>
              <a:rect l="l" t="t" r="r" b="b"/>
              <a:pathLst>
                <a:path w="716" h="613" extrusionOk="0">
                  <a:moveTo>
                    <a:pt x="411" y="1"/>
                  </a:moveTo>
                  <a:cubicBezTo>
                    <a:pt x="140" y="1"/>
                    <a:pt x="1" y="332"/>
                    <a:pt x="199" y="524"/>
                  </a:cubicBezTo>
                  <a:cubicBezTo>
                    <a:pt x="261" y="585"/>
                    <a:pt x="336" y="613"/>
                    <a:pt x="410" y="613"/>
                  </a:cubicBezTo>
                  <a:cubicBezTo>
                    <a:pt x="566" y="613"/>
                    <a:pt x="716" y="490"/>
                    <a:pt x="716" y="305"/>
                  </a:cubicBezTo>
                  <a:cubicBezTo>
                    <a:pt x="716" y="140"/>
                    <a:pt x="583" y="1"/>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2170598" y="2505924"/>
              <a:ext cx="188944" cy="88970"/>
            </a:xfrm>
            <a:custGeom>
              <a:avLst/>
              <a:gdLst/>
              <a:ahLst/>
              <a:cxnLst/>
              <a:rect l="l" t="t" r="r" b="b"/>
              <a:pathLst>
                <a:path w="2610" h="1229" extrusionOk="0">
                  <a:moveTo>
                    <a:pt x="765" y="0"/>
                  </a:moveTo>
                  <a:cubicBezTo>
                    <a:pt x="696" y="0"/>
                    <a:pt x="627" y="4"/>
                    <a:pt x="561" y="11"/>
                  </a:cubicBezTo>
                  <a:cubicBezTo>
                    <a:pt x="502" y="11"/>
                    <a:pt x="442" y="18"/>
                    <a:pt x="383" y="31"/>
                  </a:cubicBezTo>
                  <a:cubicBezTo>
                    <a:pt x="323" y="38"/>
                    <a:pt x="264" y="51"/>
                    <a:pt x="204" y="71"/>
                  </a:cubicBezTo>
                  <a:lnTo>
                    <a:pt x="191" y="71"/>
                  </a:lnTo>
                  <a:cubicBezTo>
                    <a:pt x="1" y="136"/>
                    <a:pt x="72" y="393"/>
                    <a:pt x="236" y="393"/>
                  </a:cubicBezTo>
                  <a:cubicBezTo>
                    <a:pt x="255" y="393"/>
                    <a:pt x="275" y="390"/>
                    <a:pt x="297" y="382"/>
                  </a:cubicBezTo>
                  <a:lnTo>
                    <a:pt x="303" y="382"/>
                  </a:lnTo>
                  <a:cubicBezTo>
                    <a:pt x="350" y="369"/>
                    <a:pt x="396" y="356"/>
                    <a:pt x="442" y="349"/>
                  </a:cubicBezTo>
                  <a:cubicBezTo>
                    <a:pt x="489" y="336"/>
                    <a:pt x="542" y="322"/>
                    <a:pt x="588" y="316"/>
                  </a:cubicBezTo>
                  <a:cubicBezTo>
                    <a:pt x="694" y="303"/>
                    <a:pt x="793" y="296"/>
                    <a:pt x="899" y="296"/>
                  </a:cubicBezTo>
                  <a:cubicBezTo>
                    <a:pt x="916" y="295"/>
                    <a:pt x="932" y="295"/>
                    <a:pt x="949" y="295"/>
                  </a:cubicBezTo>
                  <a:cubicBezTo>
                    <a:pt x="1132" y="295"/>
                    <a:pt x="1319" y="328"/>
                    <a:pt x="1495" y="389"/>
                  </a:cubicBezTo>
                  <a:cubicBezTo>
                    <a:pt x="1541" y="409"/>
                    <a:pt x="1594" y="428"/>
                    <a:pt x="1641" y="448"/>
                  </a:cubicBezTo>
                  <a:cubicBezTo>
                    <a:pt x="1680" y="475"/>
                    <a:pt x="1733" y="488"/>
                    <a:pt x="1773" y="521"/>
                  </a:cubicBezTo>
                  <a:lnTo>
                    <a:pt x="1899" y="601"/>
                  </a:lnTo>
                  <a:cubicBezTo>
                    <a:pt x="1945" y="634"/>
                    <a:pt x="1985" y="660"/>
                    <a:pt x="2025" y="700"/>
                  </a:cubicBezTo>
                  <a:cubicBezTo>
                    <a:pt x="2097" y="766"/>
                    <a:pt x="2170" y="839"/>
                    <a:pt x="2236" y="918"/>
                  </a:cubicBezTo>
                  <a:cubicBezTo>
                    <a:pt x="2270" y="958"/>
                    <a:pt x="2303" y="1004"/>
                    <a:pt x="2329" y="1051"/>
                  </a:cubicBezTo>
                  <a:lnTo>
                    <a:pt x="2422" y="1177"/>
                  </a:lnTo>
                  <a:lnTo>
                    <a:pt x="2428" y="1190"/>
                  </a:lnTo>
                  <a:cubicBezTo>
                    <a:pt x="2446" y="1217"/>
                    <a:pt x="2470" y="1228"/>
                    <a:pt x="2494" y="1228"/>
                  </a:cubicBezTo>
                  <a:cubicBezTo>
                    <a:pt x="2552" y="1228"/>
                    <a:pt x="2610" y="1163"/>
                    <a:pt x="2567" y="1097"/>
                  </a:cubicBezTo>
                  <a:lnTo>
                    <a:pt x="2481" y="951"/>
                  </a:lnTo>
                  <a:cubicBezTo>
                    <a:pt x="2455" y="898"/>
                    <a:pt x="2428" y="852"/>
                    <a:pt x="2389" y="806"/>
                  </a:cubicBezTo>
                  <a:cubicBezTo>
                    <a:pt x="2322" y="713"/>
                    <a:pt x="2250" y="627"/>
                    <a:pt x="2170" y="548"/>
                  </a:cubicBezTo>
                  <a:cubicBezTo>
                    <a:pt x="2124" y="501"/>
                    <a:pt x="2084" y="461"/>
                    <a:pt x="2038" y="428"/>
                  </a:cubicBezTo>
                  <a:lnTo>
                    <a:pt x="1899" y="322"/>
                  </a:lnTo>
                  <a:cubicBezTo>
                    <a:pt x="1852" y="289"/>
                    <a:pt x="1799" y="263"/>
                    <a:pt x="1746" y="236"/>
                  </a:cubicBezTo>
                  <a:cubicBezTo>
                    <a:pt x="1700" y="203"/>
                    <a:pt x="1647" y="177"/>
                    <a:pt x="1588" y="157"/>
                  </a:cubicBezTo>
                  <a:cubicBezTo>
                    <a:pt x="1376" y="71"/>
                    <a:pt x="1144" y="18"/>
                    <a:pt x="912" y="5"/>
                  </a:cubicBezTo>
                  <a:cubicBezTo>
                    <a:pt x="863" y="2"/>
                    <a:pt x="814" y="0"/>
                    <a:pt x="765" y="0"/>
                  </a:cubicBezTo>
                  <a:close/>
                </a:path>
              </a:pathLst>
            </a:custGeom>
            <a:solidFill>
              <a:srgbClr val="35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a:off x="1644088" y="2505562"/>
              <a:ext cx="188221" cy="88898"/>
            </a:xfrm>
            <a:custGeom>
              <a:avLst/>
              <a:gdLst/>
              <a:ahLst/>
              <a:cxnLst/>
              <a:rect l="l" t="t" r="r" b="b"/>
              <a:pathLst>
                <a:path w="2600" h="1228" extrusionOk="0">
                  <a:moveTo>
                    <a:pt x="1802" y="0"/>
                  </a:moveTo>
                  <a:cubicBezTo>
                    <a:pt x="1767" y="0"/>
                    <a:pt x="1732" y="1"/>
                    <a:pt x="1697" y="3"/>
                  </a:cubicBezTo>
                  <a:cubicBezTo>
                    <a:pt x="1466" y="16"/>
                    <a:pt x="1234" y="69"/>
                    <a:pt x="1022" y="162"/>
                  </a:cubicBezTo>
                  <a:cubicBezTo>
                    <a:pt x="962" y="182"/>
                    <a:pt x="909" y="208"/>
                    <a:pt x="863" y="241"/>
                  </a:cubicBezTo>
                  <a:cubicBezTo>
                    <a:pt x="810" y="268"/>
                    <a:pt x="757" y="294"/>
                    <a:pt x="711" y="327"/>
                  </a:cubicBezTo>
                  <a:lnTo>
                    <a:pt x="572" y="433"/>
                  </a:lnTo>
                  <a:cubicBezTo>
                    <a:pt x="525" y="466"/>
                    <a:pt x="479" y="506"/>
                    <a:pt x="439" y="553"/>
                  </a:cubicBezTo>
                  <a:cubicBezTo>
                    <a:pt x="360" y="632"/>
                    <a:pt x="287" y="718"/>
                    <a:pt x="214" y="811"/>
                  </a:cubicBezTo>
                  <a:cubicBezTo>
                    <a:pt x="181" y="857"/>
                    <a:pt x="155" y="903"/>
                    <a:pt x="122" y="956"/>
                  </a:cubicBezTo>
                  <a:lnTo>
                    <a:pt x="42" y="1102"/>
                  </a:lnTo>
                  <a:cubicBezTo>
                    <a:pt x="1" y="1167"/>
                    <a:pt x="56" y="1228"/>
                    <a:pt x="113" y="1228"/>
                  </a:cubicBezTo>
                  <a:cubicBezTo>
                    <a:pt x="138" y="1228"/>
                    <a:pt x="163" y="1216"/>
                    <a:pt x="181" y="1188"/>
                  </a:cubicBezTo>
                  <a:lnTo>
                    <a:pt x="188" y="1182"/>
                  </a:lnTo>
                  <a:lnTo>
                    <a:pt x="281" y="1049"/>
                  </a:lnTo>
                  <a:cubicBezTo>
                    <a:pt x="307" y="1009"/>
                    <a:pt x="333" y="963"/>
                    <a:pt x="373" y="923"/>
                  </a:cubicBezTo>
                  <a:cubicBezTo>
                    <a:pt x="433" y="844"/>
                    <a:pt x="506" y="771"/>
                    <a:pt x="585" y="705"/>
                  </a:cubicBezTo>
                  <a:cubicBezTo>
                    <a:pt x="625" y="665"/>
                    <a:pt x="665" y="632"/>
                    <a:pt x="704" y="606"/>
                  </a:cubicBezTo>
                  <a:lnTo>
                    <a:pt x="837" y="519"/>
                  </a:lnTo>
                  <a:cubicBezTo>
                    <a:pt x="876" y="493"/>
                    <a:pt x="929" y="480"/>
                    <a:pt x="969" y="453"/>
                  </a:cubicBezTo>
                  <a:cubicBezTo>
                    <a:pt x="1015" y="427"/>
                    <a:pt x="1062" y="414"/>
                    <a:pt x="1115" y="394"/>
                  </a:cubicBezTo>
                  <a:cubicBezTo>
                    <a:pt x="1307" y="327"/>
                    <a:pt x="1505" y="294"/>
                    <a:pt x="1711" y="294"/>
                  </a:cubicBezTo>
                  <a:cubicBezTo>
                    <a:pt x="1816" y="301"/>
                    <a:pt x="1916" y="308"/>
                    <a:pt x="2015" y="321"/>
                  </a:cubicBezTo>
                  <a:cubicBezTo>
                    <a:pt x="2068" y="327"/>
                    <a:pt x="2121" y="341"/>
                    <a:pt x="2167" y="347"/>
                  </a:cubicBezTo>
                  <a:cubicBezTo>
                    <a:pt x="2214" y="361"/>
                    <a:pt x="2260" y="374"/>
                    <a:pt x="2306" y="387"/>
                  </a:cubicBezTo>
                  <a:lnTo>
                    <a:pt x="2306" y="394"/>
                  </a:lnTo>
                  <a:lnTo>
                    <a:pt x="2313" y="394"/>
                  </a:lnTo>
                  <a:cubicBezTo>
                    <a:pt x="2331" y="399"/>
                    <a:pt x="2349" y="401"/>
                    <a:pt x="2365" y="401"/>
                  </a:cubicBezTo>
                  <a:cubicBezTo>
                    <a:pt x="2544" y="401"/>
                    <a:pt x="2600" y="124"/>
                    <a:pt x="2406" y="76"/>
                  </a:cubicBezTo>
                  <a:cubicBezTo>
                    <a:pt x="2346" y="56"/>
                    <a:pt x="2287" y="43"/>
                    <a:pt x="2227" y="36"/>
                  </a:cubicBezTo>
                  <a:cubicBezTo>
                    <a:pt x="2167" y="23"/>
                    <a:pt x="2108" y="16"/>
                    <a:pt x="2048" y="10"/>
                  </a:cubicBezTo>
                  <a:cubicBezTo>
                    <a:pt x="1969" y="5"/>
                    <a:pt x="1886" y="0"/>
                    <a:pt x="1802" y="0"/>
                  </a:cubicBezTo>
                  <a:close/>
                </a:path>
              </a:pathLst>
            </a:custGeom>
            <a:solidFill>
              <a:srgbClr val="35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a:off x="1708444" y="2649044"/>
              <a:ext cx="81586" cy="187497"/>
            </a:xfrm>
            <a:custGeom>
              <a:avLst/>
              <a:gdLst/>
              <a:ahLst/>
              <a:cxnLst/>
              <a:rect l="l" t="t" r="r" b="b"/>
              <a:pathLst>
                <a:path w="1127" h="2590" extrusionOk="0">
                  <a:moveTo>
                    <a:pt x="524" y="1"/>
                  </a:moveTo>
                  <a:cubicBezTo>
                    <a:pt x="232" y="1"/>
                    <a:pt x="1" y="232"/>
                    <a:pt x="1" y="524"/>
                  </a:cubicBezTo>
                  <a:lnTo>
                    <a:pt x="1" y="2066"/>
                  </a:lnTo>
                  <a:cubicBezTo>
                    <a:pt x="1" y="2357"/>
                    <a:pt x="232" y="2589"/>
                    <a:pt x="524" y="2589"/>
                  </a:cubicBezTo>
                  <a:lnTo>
                    <a:pt x="596" y="2589"/>
                  </a:lnTo>
                  <a:cubicBezTo>
                    <a:pt x="888" y="2589"/>
                    <a:pt x="1126" y="2357"/>
                    <a:pt x="1126" y="2066"/>
                  </a:cubicBezTo>
                  <a:lnTo>
                    <a:pt x="1126" y="524"/>
                  </a:lnTo>
                  <a:cubicBezTo>
                    <a:pt x="1126" y="232"/>
                    <a:pt x="888" y="1"/>
                    <a:pt x="596" y="1"/>
                  </a:cubicBezTo>
                  <a:close/>
                </a:path>
              </a:pathLst>
            </a:custGeom>
            <a:solidFill>
              <a:srgbClr val="330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1"/>
            <p:cNvSpPr/>
            <p:nvPr/>
          </p:nvSpPr>
          <p:spPr>
            <a:xfrm>
              <a:off x="2188696" y="2649044"/>
              <a:ext cx="81514" cy="187497"/>
            </a:xfrm>
            <a:custGeom>
              <a:avLst/>
              <a:gdLst/>
              <a:ahLst/>
              <a:cxnLst/>
              <a:rect l="l" t="t" r="r" b="b"/>
              <a:pathLst>
                <a:path w="1126" h="2590" extrusionOk="0">
                  <a:moveTo>
                    <a:pt x="530" y="1"/>
                  </a:moveTo>
                  <a:cubicBezTo>
                    <a:pt x="239" y="1"/>
                    <a:pt x="0" y="232"/>
                    <a:pt x="0" y="524"/>
                  </a:cubicBezTo>
                  <a:lnTo>
                    <a:pt x="0" y="2066"/>
                  </a:lnTo>
                  <a:cubicBezTo>
                    <a:pt x="0" y="2357"/>
                    <a:pt x="239" y="2589"/>
                    <a:pt x="530" y="2589"/>
                  </a:cubicBezTo>
                  <a:lnTo>
                    <a:pt x="603" y="2589"/>
                  </a:lnTo>
                  <a:cubicBezTo>
                    <a:pt x="894" y="2589"/>
                    <a:pt x="1126" y="2357"/>
                    <a:pt x="1126" y="2066"/>
                  </a:cubicBezTo>
                  <a:lnTo>
                    <a:pt x="1126" y="524"/>
                  </a:lnTo>
                  <a:cubicBezTo>
                    <a:pt x="1126" y="232"/>
                    <a:pt x="894" y="1"/>
                    <a:pt x="603" y="1"/>
                  </a:cubicBezTo>
                  <a:close/>
                </a:path>
              </a:pathLst>
            </a:custGeom>
            <a:solidFill>
              <a:srgbClr val="330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1"/>
            <p:cNvSpPr/>
            <p:nvPr/>
          </p:nvSpPr>
          <p:spPr>
            <a:xfrm>
              <a:off x="2886053" y="2822207"/>
              <a:ext cx="100191" cy="116552"/>
            </a:xfrm>
            <a:custGeom>
              <a:avLst/>
              <a:gdLst/>
              <a:ahLst/>
              <a:cxnLst/>
              <a:rect l="l" t="t" r="r" b="b"/>
              <a:pathLst>
                <a:path w="1384" h="1610" extrusionOk="0">
                  <a:moveTo>
                    <a:pt x="595" y="0"/>
                  </a:moveTo>
                  <a:cubicBezTo>
                    <a:pt x="537" y="0"/>
                    <a:pt x="476" y="10"/>
                    <a:pt x="417" y="32"/>
                  </a:cubicBezTo>
                  <a:cubicBezTo>
                    <a:pt x="146" y="131"/>
                    <a:pt x="0" y="429"/>
                    <a:pt x="99" y="700"/>
                  </a:cubicBezTo>
                  <a:lnTo>
                    <a:pt x="291" y="1256"/>
                  </a:lnTo>
                  <a:cubicBezTo>
                    <a:pt x="370" y="1476"/>
                    <a:pt x="573" y="1609"/>
                    <a:pt x="792" y="1609"/>
                  </a:cubicBezTo>
                  <a:cubicBezTo>
                    <a:pt x="850" y="1609"/>
                    <a:pt x="909" y="1600"/>
                    <a:pt x="967" y="1581"/>
                  </a:cubicBezTo>
                  <a:cubicBezTo>
                    <a:pt x="1238" y="1482"/>
                    <a:pt x="1384" y="1184"/>
                    <a:pt x="1284" y="906"/>
                  </a:cubicBezTo>
                  <a:lnTo>
                    <a:pt x="1092" y="356"/>
                  </a:lnTo>
                  <a:cubicBezTo>
                    <a:pt x="1014" y="137"/>
                    <a:pt x="813" y="0"/>
                    <a:pt x="595" y="0"/>
                  </a:cubicBezTo>
                  <a:close/>
                </a:path>
              </a:pathLst>
            </a:custGeom>
            <a:solidFill>
              <a:srgbClr val="330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1"/>
            <p:cNvSpPr/>
            <p:nvPr/>
          </p:nvSpPr>
          <p:spPr>
            <a:xfrm>
              <a:off x="947816" y="3536576"/>
              <a:ext cx="308754" cy="354289"/>
            </a:xfrm>
            <a:custGeom>
              <a:avLst/>
              <a:gdLst/>
              <a:ahLst/>
              <a:cxnLst/>
              <a:rect l="l" t="t" r="r" b="b"/>
              <a:pathLst>
                <a:path w="4265" h="4894" extrusionOk="0">
                  <a:moveTo>
                    <a:pt x="2424" y="0"/>
                  </a:moveTo>
                  <a:cubicBezTo>
                    <a:pt x="2187" y="0"/>
                    <a:pt x="1786" y="186"/>
                    <a:pt x="1332" y="478"/>
                  </a:cubicBezTo>
                  <a:cubicBezTo>
                    <a:pt x="1080" y="710"/>
                    <a:pt x="848" y="962"/>
                    <a:pt x="643" y="1226"/>
                  </a:cubicBezTo>
                  <a:cubicBezTo>
                    <a:pt x="1" y="2173"/>
                    <a:pt x="87" y="4265"/>
                    <a:pt x="709" y="4696"/>
                  </a:cubicBezTo>
                  <a:cubicBezTo>
                    <a:pt x="917" y="4838"/>
                    <a:pt x="1124" y="4893"/>
                    <a:pt x="1322" y="4893"/>
                  </a:cubicBezTo>
                  <a:cubicBezTo>
                    <a:pt x="2046" y="4893"/>
                    <a:pt x="2643" y="4146"/>
                    <a:pt x="2643" y="4146"/>
                  </a:cubicBezTo>
                  <a:cubicBezTo>
                    <a:pt x="2881" y="4060"/>
                    <a:pt x="3132" y="4000"/>
                    <a:pt x="3384" y="3961"/>
                  </a:cubicBezTo>
                  <a:cubicBezTo>
                    <a:pt x="3907" y="3921"/>
                    <a:pt x="4178" y="3828"/>
                    <a:pt x="4159" y="3663"/>
                  </a:cubicBezTo>
                  <a:cubicBezTo>
                    <a:pt x="4132" y="3464"/>
                    <a:pt x="3689" y="3371"/>
                    <a:pt x="3324" y="3312"/>
                  </a:cubicBezTo>
                  <a:cubicBezTo>
                    <a:pt x="3258" y="3303"/>
                    <a:pt x="3188" y="3299"/>
                    <a:pt x="3119" y="3299"/>
                  </a:cubicBezTo>
                  <a:cubicBezTo>
                    <a:pt x="2731" y="3299"/>
                    <a:pt x="2331" y="3418"/>
                    <a:pt x="2331" y="3418"/>
                  </a:cubicBezTo>
                  <a:cubicBezTo>
                    <a:pt x="2331" y="3418"/>
                    <a:pt x="2841" y="3213"/>
                    <a:pt x="3258" y="3034"/>
                  </a:cubicBezTo>
                  <a:cubicBezTo>
                    <a:pt x="4000" y="2789"/>
                    <a:pt x="4265" y="2577"/>
                    <a:pt x="4185" y="2332"/>
                  </a:cubicBezTo>
                  <a:cubicBezTo>
                    <a:pt x="4150" y="2217"/>
                    <a:pt x="3995" y="2174"/>
                    <a:pt x="3757" y="2174"/>
                  </a:cubicBezTo>
                  <a:cubicBezTo>
                    <a:pt x="3542" y="2174"/>
                    <a:pt x="3261" y="2209"/>
                    <a:pt x="2940" y="2259"/>
                  </a:cubicBezTo>
                  <a:cubicBezTo>
                    <a:pt x="2583" y="2365"/>
                    <a:pt x="2239" y="2498"/>
                    <a:pt x="1901" y="2656"/>
                  </a:cubicBezTo>
                  <a:cubicBezTo>
                    <a:pt x="1901" y="2656"/>
                    <a:pt x="2351" y="2246"/>
                    <a:pt x="2854" y="1842"/>
                  </a:cubicBezTo>
                  <a:cubicBezTo>
                    <a:pt x="3550" y="1458"/>
                    <a:pt x="3801" y="1160"/>
                    <a:pt x="3642" y="942"/>
                  </a:cubicBezTo>
                  <a:cubicBezTo>
                    <a:pt x="3597" y="877"/>
                    <a:pt x="3523" y="851"/>
                    <a:pt x="3426" y="851"/>
                  </a:cubicBezTo>
                  <a:cubicBezTo>
                    <a:pt x="3196" y="851"/>
                    <a:pt x="2836" y="1000"/>
                    <a:pt x="2431" y="1140"/>
                  </a:cubicBezTo>
                  <a:cubicBezTo>
                    <a:pt x="2100" y="1339"/>
                    <a:pt x="1782" y="1551"/>
                    <a:pt x="1471" y="1783"/>
                  </a:cubicBezTo>
                  <a:cubicBezTo>
                    <a:pt x="1590" y="1511"/>
                    <a:pt x="1755" y="1266"/>
                    <a:pt x="1954" y="1054"/>
                  </a:cubicBezTo>
                  <a:cubicBezTo>
                    <a:pt x="2464" y="670"/>
                    <a:pt x="2775" y="180"/>
                    <a:pt x="2576" y="41"/>
                  </a:cubicBezTo>
                  <a:cubicBezTo>
                    <a:pt x="2539" y="13"/>
                    <a:pt x="2487" y="0"/>
                    <a:pt x="2424"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1"/>
            <p:cNvSpPr/>
            <p:nvPr/>
          </p:nvSpPr>
          <p:spPr>
            <a:xfrm>
              <a:off x="2684730" y="3536576"/>
              <a:ext cx="308682" cy="354289"/>
            </a:xfrm>
            <a:custGeom>
              <a:avLst/>
              <a:gdLst/>
              <a:ahLst/>
              <a:cxnLst/>
              <a:rect l="l" t="t" r="r" b="b"/>
              <a:pathLst>
                <a:path w="4264" h="4894" extrusionOk="0">
                  <a:moveTo>
                    <a:pt x="1834" y="0"/>
                  </a:moveTo>
                  <a:cubicBezTo>
                    <a:pt x="1771" y="0"/>
                    <a:pt x="1720" y="13"/>
                    <a:pt x="1682" y="41"/>
                  </a:cubicBezTo>
                  <a:cubicBezTo>
                    <a:pt x="1490" y="180"/>
                    <a:pt x="1801" y="670"/>
                    <a:pt x="2311" y="1054"/>
                  </a:cubicBezTo>
                  <a:cubicBezTo>
                    <a:pt x="2510" y="1266"/>
                    <a:pt x="2668" y="1511"/>
                    <a:pt x="2794" y="1783"/>
                  </a:cubicBezTo>
                  <a:cubicBezTo>
                    <a:pt x="2483" y="1551"/>
                    <a:pt x="2159" y="1339"/>
                    <a:pt x="1834" y="1140"/>
                  </a:cubicBezTo>
                  <a:cubicBezTo>
                    <a:pt x="1424" y="1000"/>
                    <a:pt x="1066" y="851"/>
                    <a:pt x="835" y="851"/>
                  </a:cubicBezTo>
                  <a:cubicBezTo>
                    <a:pt x="738" y="851"/>
                    <a:pt x="663" y="877"/>
                    <a:pt x="616" y="942"/>
                  </a:cubicBezTo>
                  <a:cubicBezTo>
                    <a:pt x="464" y="1160"/>
                    <a:pt x="709" y="1458"/>
                    <a:pt x="1404" y="1842"/>
                  </a:cubicBezTo>
                  <a:cubicBezTo>
                    <a:pt x="1914" y="2246"/>
                    <a:pt x="2364" y="2656"/>
                    <a:pt x="2364" y="2656"/>
                  </a:cubicBezTo>
                  <a:cubicBezTo>
                    <a:pt x="2026" y="2498"/>
                    <a:pt x="1675" y="2365"/>
                    <a:pt x="1318" y="2259"/>
                  </a:cubicBezTo>
                  <a:cubicBezTo>
                    <a:pt x="998" y="2209"/>
                    <a:pt x="718" y="2174"/>
                    <a:pt x="505" y="2174"/>
                  </a:cubicBezTo>
                  <a:cubicBezTo>
                    <a:pt x="269" y="2174"/>
                    <a:pt x="115" y="2217"/>
                    <a:pt x="80" y="2332"/>
                  </a:cubicBezTo>
                  <a:cubicBezTo>
                    <a:pt x="0" y="2577"/>
                    <a:pt x="265" y="2789"/>
                    <a:pt x="1007" y="3034"/>
                  </a:cubicBezTo>
                  <a:cubicBezTo>
                    <a:pt x="1417" y="3213"/>
                    <a:pt x="1934" y="3418"/>
                    <a:pt x="1934" y="3418"/>
                  </a:cubicBezTo>
                  <a:cubicBezTo>
                    <a:pt x="1934" y="3418"/>
                    <a:pt x="1529" y="3299"/>
                    <a:pt x="1144" y="3299"/>
                  </a:cubicBezTo>
                  <a:cubicBezTo>
                    <a:pt x="1075" y="3299"/>
                    <a:pt x="1006" y="3303"/>
                    <a:pt x="941" y="3312"/>
                  </a:cubicBezTo>
                  <a:cubicBezTo>
                    <a:pt x="576" y="3371"/>
                    <a:pt x="133" y="3464"/>
                    <a:pt x="106" y="3663"/>
                  </a:cubicBezTo>
                  <a:cubicBezTo>
                    <a:pt x="80" y="3828"/>
                    <a:pt x="351" y="3921"/>
                    <a:pt x="881" y="3961"/>
                  </a:cubicBezTo>
                  <a:cubicBezTo>
                    <a:pt x="1133" y="4000"/>
                    <a:pt x="1384" y="4060"/>
                    <a:pt x="1622" y="4146"/>
                  </a:cubicBezTo>
                  <a:cubicBezTo>
                    <a:pt x="1622" y="4146"/>
                    <a:pt x="2219" y="4893"/>
                    <a:pt x="2943" y="4893"/>
                  </a:cubicBezTo>
                  <a:cubicBezTo>
                    <a:pt x="3141" y="4893"/>
                    <a:pt x="3348" y="4838"/>
                    <a:pt x="3556" y="4696"/>
                  </a:cubicBezTo>
                  <a:cubicBezTo>
                    <a:pt x="4171" y="4265"/>
                    <a:pt x="4264" y="2173"/>
                    <a:pt x="3622" y="1226"/>
                  </a:cubicBezTo>
                  <a:cubicBezTo>
                    <a:pt x="3410" y="962"/>
                    <a:pt x="3178" y="710"/>
                    <a:pt x="2933" y="478"/>
                  </a:cubicBezTo>
                  <a:cubicBezTo>
                    <a:pt x="2473" y="186"/>
                    <a:pt x="2071" y="0"/>
                    <a:pt x="1834"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1"/>
            <p:cNvSpPr/>
            <p:nvPr/>
          </p:nvSpPr>
          <p:spPr>
            <a:xfrm>
              <a:off x="1075089" y="1961301"/>
              <a:ext cx="54222" cy="53715"/>
            </a:xfrm>
            <a:custGeom>
              <a:avLst/>
              <a:gdLst/>
              <a:ahLst/>
              <a:cxnLst/>
              <a:rect l="l" t="t" r="r" b="b"/>
              <a:pathLst>
                <a:path w="749" h="742" extrusionOk="0">
                  <a:moveTo>
                    <a:pt x="371" y="0"/>
                  </a:moveTo>
                  <a:cubicBezTo>
                    <a:pt x="166" y="0"/>
                    <a:pt x="0" y="166"/>
                    <a:pt x="0" y="371"/>
                  </a:cubicBezTo>
                  <a:cubicBezTo>
                    <a:pt x="0" y="576"/>
                    <a:pt x="166" y="742"/>
                    <a:pt x="371" y="742"/>
                  </a:cubicBezTo>
                  <a:cubicBezTo>
                    <a:pt x="576" y="742"/>
                    <a:pt x="749" y="576"/>
                    <a:pt x="749" y="371"/>
                  </a:cubicBezTo>
                  <a:cubicBezTo>
                    <a:pt x="749" y="166"/>
                    <a:pt x="576" y="0"/>
                    <a:pt x="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1"/>
            <p:cNvSpPr/>
            <p:nvPr/>
          </p:nvSpPr>
          <p:spPr>
            <a:xfrm>
              <a:off x="1293406" y="1804093"/>
              <a:ext cx="54222" cy="53788"/>
            </a:xfrm>
            <a:custGeom>
              <a:avLst/>
              <a:gdLst/>
              <a:ahLst/>
              <a:cxnLst/>
              <a:rect l="l" t="t" r="r" b="b"/>
              <a:pathLst>
                <a:path w="749" h="743" extrusionOk="0">
                  <a:moveTo>
                    <a:pt x="371" y="1"/>
                  </a:moveTo>
                  <a:cubicBezTo>
                    <a:pt x="166" y="1"/>
                    <a:pt x="0" y="166"/>
                    <a:pt x="0" y="371"/>
                  </a:cubicBezTo>
                  <a:cubicBezTo>
                    <a:pt x="0" y="577"/>
                    <a:pt x="166" y="742"/>
                    <a:pt x="371" y="742"/>
                  </a:cubicBezTo>
                  <a:cubicBezTo>
                    <a:pt x="583" y="742"/>
                    <a:pt x="748" y="577"/>
                    <a:pt x="748" y="371"/>
                  </a:cubicBezTo>
                  <a:cubicBezTo>
                    <a:pt x="748" y="166"/>
                    <a:pt x="583" y="1"/>
                    <a:pt x="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1"/>
            <p:cNvSpPr/>
            <p:nvPr/>
          </p:nvSpPr>
          <p:spPr>
            <a:xfrm>
              <a:off x="793550" y="3913475"/>
              <a:ext cx="2975100" cy="206100"/>
            </a:xfrm>
            <a:prstGeom prst="rect">
              <a:avLst/>
            </a:pr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41"/>
            <p:cNvGrpSpPr/>
            <p:nvPr/>
          </p:nvGrpSpPr>
          <p:grpSpPr>
            <a:xfrm rot="-5400000">
              <a:off x="678802" y="2958919"/>
              <a:ext cx="542197" cy="471052"/>
              <a:chOff x="238657" y="99350"/>
              <a:chExt cx="542197" cy="471052"/>
            </a:xfrm>
          </p:grpSpPr>
          <p:sp>
            <p:nvSpPr>
              <p:cNvPr id="1369" name="Google Shape;1369;p41"/>
              <p:cNvSpPr/>
              <p:nvPr/>
            </p:nvSpPr>
            <p:spPr>
              <a:xfrm>
                <a:off x="376978" y="367831"/>
                <a:ext cx="88310" cy="86450"/>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1"/>
              <p:cNvSpPr/>
              <p:nvPr/>
            </p:nvSpPr>
            <p:spPr>
              <a:xfrm>
                <a:off x="729517" y="126243"/>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1"/>
              <p:cNvSpPr/>
              <p:nvPr/>
            </p:nvSpPr>
            <p:spPr>
              <a:xfrm>
                <a:off x="238657" y="173917"/>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1"/>
              <p:cNvSpPr/>
              <p:nvPr/>
            </p:nvSpPr>
            <p:spPr>
              <a:xfrm rot="-959473">
                <a:off x="485434" y="116751"/>
                <a:ext cx="187599" cy="436252"/>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41"/>
            <p:cNvGrpSpPr/>
            <p:nvPr/>
          </p:nvGrpSpPr>
          <p:grpSpPr>
            <a:xfrm rot="-5400000">
              <a:off x="2592951" y="1802751"/>
              <a:ext cx="143656" cy="307842"/>
              <a:chOff x="95000" y="339009"/>
              <a:chExt cx="143656" cy="307842"/>
            </a:xfrm>
          </p:grpSpPr>
          <p:sp>
            <p:nvSpPr>
              <p:cNvPr id="1374" name="Google Shape;1374;p41"/>
              <p:cNvSpPr/>
              <p:nvPr/>
            </p:nvSpPr>
            <p:spPr>
              <a:xfrm>
                <a:off x="176946" y="594981"/>
                <a:ext cx="61711" cy="51870"/>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1"/>
              <p:cNvSpPr/>
              <p:nvPr/>
            </p:nvSpPr>
            <p:spPr>
              <a:xfrm>
                <a:off x="95000" y="339009"/>
                <a:ext cx="143639" cy="144106"/>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 name="Oval 78"/>
          <p:cNvSpPr/>
          <p:nvPr/>
        </p:nvSpPr>
        <p:spPr>
          <a:xfrm>
            <a:off x="2275322" y="1310576"/>
            <a:ext cx="1111384" cy="103901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Google Shape;1270;p39"/>
          <p:cNvSpPr txBox="1">
            <a:spLocks noGrp="1"/>
          </p:cNvSpPr>
          <p:nvPr>
            <p:ph type="title"/>
          </p:nvPr>
        </p:nvSpPr>
        <p:spPr>
          <a:xfrm>
            <a:off x="2254681" y="1239108"/>
            <a:ext cx="1136676" cy="12367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smtClean="0">
                <a:solidFill>
                  <a:schemeClr val="bg2"/>
                </a:solidFill>
                <a:latin typeface="+mj-lt"/>
              </a:rPr>
              <a:t>02</a:t>
            </a:r>
            <a:endParaRPr sz="5400" b="1">
              <a:solidFill>
                <a:schemeClr val="bg2"/>
              </a:solidFill>
              <a:latin typeface="+mj-lt"/>
            </a:endParaRPr>
          </a:p>
        </p:txBody>
      </p:sp>
      <p:sp>
        <p:nvSpPr>
          <p:cNvPr id="81" name="Google Shape;1272;p39"/>
          <p:cNvSpPr txBox="1">
            <a:spLocks/>
          </p:cNvSpPr>
          <p:nvPr/>
        </p:nvSpPr>
        <p:spPr>
          <a:xfrm>
            <a:off x="305000" y="2525571"/>
            <a:ext cx="5140141" cy="7128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vi-VN" sz="5400" b="1" smtClean="0"/>
              <a:t>Đ</a:t>
            </a:r>
            <a:r>
              <a:rPr lang="en-US" sz="5400" b="1" smtClean="0"/>
              <a:t>ỌC </a:t>
            </a:r>
            <a:r>
              <a:rPr lang="en-US" sz="5400" b="1"/>
              <a:t>HIỂU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25" name="TextBox 35">
            <a:extLst>
              <a:ext uri="{FF2B5EF4-FFF2-40B4-BE49-F238E27FC236}">
                <a16:creationId xmlns:a16="http://schemas.microsoft.com/office/drawing/2014/main" id="{B030F64E-D154-7332-C853-4354A2B66AA6}"/>
              </a:ext>
            </a:extLst>
          </p:cNvPr>
          <p:cNvSpPr txBox="1"/>
          <p:nvPr/>
        </p:nvSpPr>
        <p:spPr>
          <a:xfrm>
            <a:off x="3528345" y="16559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126" name="Google Shape;708;p42"/>
          <p:cNvSpPr txBox="1">
            <a:spLocks noGrp="1"/>
          </p:cNvSpPr>
          <p:nvPr>
            <p:ph type="subTitle" idx="1"/>
          </p:nvPr>
        </p:nvSpPr>
        <p:spPr>
          <a:xfrm>
            <a:off x="564995" y="1191272"/>
            <a:ext cx="8058615" cy="3574015"/>
          </a:xfrm>
          <a:prstGeom prst="rect">
            <a:avLst/>
          </a:prstGeom>
          <a:solidFill>
            <a:srgbClr val="FFFFFF"/>
          </a:solidFill>
          <a:ln w="28575">
            <a:solidFill>
              <a:schemeClr val="bg2"/>
            </a:solidFill>
          </a:ln>
        </p:spPr>
        <p:txBody>
          <a:bodyPr spcFirstLastPara="1" wrap="square" lIns="91425" tIns="91425" rIns="91425" bIns="91425" anchor="t" anchorCtr="0">
            <a:noAutofit/>
          </a:bodyPr>
          <a:lstStyle/>
          <a:p>
            <a:pPr marL="127000" indent="0">
              <a:spcAft>
                <a:spcPts val="600"/>
              </a:spcAft>
              <a:buNone/>
            </a:pPr>
            <a:endParaRPr lang="en-US" sz="1800" b="1" smtClean="0">
              <a:solidFill>
                <a:schemeClr val="tx2">
                  <a:lumMod val="25000"/>
                </a:schemeClr>
              </a:solidFill>
              <a:latin typeface="+mn-lt"/>
            </a:endParaRPr>
          </a:p>
          <a:p>
            <a:pPr marL="127000" indent="0">
              <a:lnSpc>
                <a:spcPct val="150000"/>
              </a:lnSpc>
              <a:spcAft>
                <a:spcPts val="600"/>
              </a:spcAft>
              <a:buNone/>
            </a:pPr>
            <a:r>
              <a:rPr lang="vi-VN" sz="1800" b="1" smtClean="0">
                <a:solidFill>
                  <a:schemeClr val="tx2">
                    <a:lumMod val="10000"/>
                  </a:schemeClr>
                </a:solidFill>
                <a:latin typeface="+mn-lt"/>
              </a:rPr>
              <a:t>Câu 1</a:t>
            </a:r>
            <a:r>
              <a:rPr lang="en-US" sz="1800" b="1">
                <a:solidFill>
                  <a:schemeClr val="tx2">
                    <a:lumMod val="10000"/>
                  </a:schemeClr>
                </a:solidFill>
                <a:latin typeface="+mn-lt"/>
              </a:rPr>
              <a:t>.</a:t>
            </a:r>
            <a:r>
              <a:rPr lang="vi-VN" sz="1800" b="1" smtClean="0">
                <a:solidFill>
                  <a:schemeClr val="tx2">
                    <a:lumMod val="10000"/>
                  </a:schemeClr>
                </a:solidFill>
                <a:latin typeface="+mn-lt"/>
              </a:rPr>
              <a:t> </a:t>
            </a:r>
            <a:r>
              <a:rPr lang="en-US" sz="1800" smtClean="0">
                <a:solidFill>
                  <a:schemeClr val="tx2">
                    <a:lumMod val="10000"/>
                  </a:schemeClr>
                </a:solidFill>
                <a:latin typeface="+mn-lt"/>
              </a:rPr>
              <a:t>Em </a:t>
            </a:r>
            <a:r>
              <a:rPr lang="vi-VN" sz="1800" smtClean="0">
                <a:solidFill>
                  <a:schemeClr val="tx2">
                    <a:lumMod val="10000"/>
                  </a:schemeClr>
                </a:solidFill>
                <a:latin typeface="+mn-lt"/>
              </a:rPr>
              <a:t>hiểu </a:t>
            </a:r>
            <a:r>
              <a:rPr lang="vi-VN" sz="1800">
                <a:solidFill>
                  <a:schemeClr val="tx2">
                    <a:lumMod val="10000"/>
                  </a:schemeClr>
                </a:solidFill>
                <a:latin typeface="+mn-lt"/>
              </a:rPr>
              <a:t>vì sao cái </a:t>
            </a:r>
            <a:r>
              <a:rPr lang="vi-VN" sz="1800" smtClean="0">
                <a:solidFill>
                  <a:schemeClr val="tx2">
                    <a:lumMod val="10000"/>
                  </a:schemeClr>
                </a:solidFill>
                <a:latin typeface="+mn-lt"/>
              </a:rPr>
              <a:t>s</a:t>
            </a:r>
            <a:r>
              <a:rPr lang="en-US" sz="1800">
                <a:solidFill>
                  <a:schemeClr val="tx2">
                    <a:lumMod val="10000"/>
                  </a:schemeClr>
                </a:solidFill>
                <a:latin typeface="+mn-lt"/>
              </a:rPr>
              <a:t>â</a:t>
            </a:r>
            <a:r>
              <a:rPr lang="vi-VN" sz="1800" smtClean="0">
                <a:solidFill>
                  <a:schemeClr val="tx2">
                    <a:lumMod val="10000"/>
                  </a:schemeClr>
                </a:solidFill>
                <a:latin typeface="+mn-lt"/>
              </a:rPr>
              <a:t>n </a:t>
            </a:r>
            <a:r>
              <a:rPr lang="vi-VN" sz="1800">
                <a:solidFill>
                  <a:schemeClr val="tx2">
                    <a:lumMod val="10000"/>
                  </a:schemeClr>
                </a:solidFill>
                <a:latin typeface="+mn-lt"/>
              </a:rPr>
              <a:t>chung như được chia thành hai nửa?</a:t>
            </a:r>
            <a:endParaRPr lang="en-US" sz="1800">
              <a:solidFill>
                <a:schemeClr val="tx2">
                  <a:lumMod val="10000"/>
                </a:schemeClr>
              </a:solidFill>
              <a:latin typeface="+mn-lt"/>
            </a:endParaRPr>
          </a:p>
          <a:p>
            <a:pPr marL="127000" indent="0">
              <a:lnSpc>
                <a:spcPct val="150000"/>
              </a:lnSpc>
              <a:spcAft>
                <a:spcPts val="600"/>
              </a:spcAft>
              <a:buNone/>
            </a:pPr>
            <a:r>
              <a:rPr lang="vi-VN" sz="1800" b="1" smtClean="0">
                <a:solidFill>
                  <a:schemeClr val="tx2">
                    <a:lumMod val="10000"/>
                  </a:schemeClr>
                </a:solidFill>
                <a:latin typeface="+mn-lt"/>
              </a:rPr>
              <a:t>Câu </a:t>
            </a:r>
            <a:r>
              <a:rPr lang="vi-VN" sz="1800" b="1">
                <a:solidFill>
                  <a:schemeClr val="tx2">
                    <a:lumMod val="10000"/>
                  </a:schemeClr>
                </a:solidFill>
                <a:latin typeface="+mn-lt"/>
              </a:rPr>
              <a:t>2</a:t>
            </a:r>
            <a:r>
              <a:rPr lang="vi-VN" sz="1800">
                <a:solidFill>
                  <a:schemeClr val="tx2">
                    <a:lumMod val="10000"/>
                  </a:schemeClr>
                </a:solidFill>
                <a:latin typeface="+mn-lt"/>
              </a:rPr>
              <a:t>. Trong mỗi đoạn tiếp theo, Thuận và Liên đã làm điều gì đáng khen?</a:t>
            </a:r>
            <a:endParaRPr lang="en-US" sz="1800">
              <a:solidFill>
                <a:schemeClr val="tx2">
                  <a:lumMod val="10000"/>
                </a:schemeClr>
              </a:solidFill>
              <a:latin typeface="+mn-lt"/>
            </a:endParaRPr>
          </a:p>
          <a:p>
            <a:pPr marL="127000" indent="0">
              <a:lnSpc>
                <a:spcPct val="150000"/>
              </a:lnSpc>
              <a:spcAft>
                <a:spcPts val="600"/>
              </a:spcAft>
              <a:buNone/>
            </a:pPr>
            <a:r>
              <a:rPr lang="vi-VN" sz="1800" b="1" smtClean="0">
                <a:solidFill>
                  <a:schemeClr val="tx2">
                    <a:lumMod val="10000"/>
                  </a:schemeClr>
                </a:solidFill>
                <a:latin typeface="+mn-lt"/>
              </a:rPr>
              <a:t>Câu </a:t>
            </a:r>
            <a:r>
              <a:rPr lang="vi-VN" sz="1800" b="1">
                <a:solidFill>
                  <a:schemeClr val="tx2">
                    <a:lumMod val="10000"/>
                  </a:schemeClr>
                </a:solidFill>
                <a:latin typeface="+mn-lt"/>
              </a:rPr>
              <a:t>3</a:t>
            </a:r>
            <a:r>
              <a:rPr lang="vi-VN" sz="1800">
                <a:solidFill>
                  <a:schemeClr val="tx2">
                    <a:lumMod val="10000"/>
                  </a:schemeClr>
                </a:solidFill>
                <a:latin typeface="+mn-lt"/>
              </a:rPr>
              <a:t>. Câu mở đầu mỗi đoạn trong câu chuyện trên có tác dụng gì?</a:t>
            </a:r>
            <a:endParaRPr lang="en-US" sz="1800">
              <a:solidFill>
                <a:schemeClr val="tx2">
                  <a:lumMod val="10000"/>
                </a:schemeClr>
              </a:solidFill>
              <a:latin typeface="+mn-lt"/>
            </a:endParaRPr>
          </a:p>
          <a:p>
            <a:pPr marL="127000" indent="0">
              <a:lnSpc>
                <a:spcPct val="150000"/>
              </a:lnSpc>
              <a:spcAft>
                <a:spcPts val="600"/>
              </a:spcAft>
              <a:buNone/>
            </a:pPr>
            <a:r>
              <a:rPr lang="vi-VN" sz="1800" b="1" smtClean="0">
                <a:solidFill>
                  <a:schemeClr val="tx2">
                    <a:lumMod val="10000"/>
                  </a:schemeClr>
                </a:solidFill>
                <a:latin typeface="+mn-lt"/>
              </a:rPr>
              <a:t>Câu </a:t>
            </a:r>
            <a:r>
              <a:rPr lang="vi-VN" sz="1800" b="1">
                <a:solidFill>
                  <a:schemeClr val="tx2">
                    <a:lumMod val="10000"/>
                  </a:schemeClr>
                </a:solidFill>
                <a:latin typeface="+mn-lt"/>
              </a:rPr>
              <a:t>4. </a:t>
            </a:r>
            <a:r>
              <a:rPr lang="vi-VN" sz="1800">
                <a:solidFill>
                  <a:schemeClr val="tx2">
                    <a:lumMod val="10000"/>
                  </a:schemeClr>
                </a:solidFill>
                <a:latin typeface="+mn-lt"/>
              </a:rPr>
              <a:t>Ý nghĩa (chủ đề) của câu chuyện này là </a:t>
            </a:r>
            <a:r>
              <a:rPr lang="vi-VN" sz="1800" smtClean="0">
                <a:solidFill>
                  <a:schemeClr val="tx2">
                    <a:lumMod val="10000"/>
                  </a:schemeClr>
                </a:solidFill>
                <a:latin typeface="+mn-lt"/>
              </a:rPr>
              <a:t>g</a:t>
            </a:r>
            <a:r>
              <a:rPr lang="en-US" sz="1800" smtClean="0">
                <a:solidFill>
                  <a:schemeClr val="tx2">
                    <a:lumMod val="10000"/>
                  </a:schemeClr>
                </a:solidFill>
                <a:latin typeface="+mn-lt"/>
              </a:rPr>
              <a:t>ì?</a:t>
            </a:r>
            <a:endParaRPr lang="en-US" sz="1800">
              <a:solidFill>
                <a:schemeClr val="tx2">
                  <a:lumMod val="10000"/>
                </a:schemeClr>
              </a:solidFill>
              <a:latin typeface="+mn-lt"/>
            </a:endParaRPr>
          </a:p>
          <a:p>
            <a:pPr marL="127000" indent="0">
              <a:lnSpc>
                <a:spcPct val="150000"/>
              </a:lnSpc>
              <a:spcAft>
                <a:spcPts val="600"/>
              </a:spcAft>
              <a:buNone/>
            </a:pPr>
            <a:r>
              <a:rPr lang="vi-VN" sz="1800" b="1" smtClean="0">
                <a:solidFill>
                  <a:schemeClr val="tx2">
                    <a:lumMod val="10000"/>
                  </a:schemeClr>
                </a:solidFill>
                <a:latin typeface="+mn-lt"/>
              </a:rPr>
              <a:t>Câu </a:t>
            </a:r>
            <a:r>
              <a:rPr lang="vi-VN" sz="1800" b="1">
                <a:solidFill>
                  <a:schemeClr val="tx2">
                    <a:lumMod val="10000"/>
                  </a:schemeClr>
                </a:solidFill>
                <a:latin typeface="+mn-lt"/>
              </a:rPr>
              <a:t>5. </a:t>
            </a:r>
            <a:r>
              <a:rPr lang="vi-VN" sz="1800">
                <a:solidFill>
                  <a:schemeClr val="tx2">
                    <a:lumMod val="10000"/>
                  </a:schemeClr>
                </a:solidFill>
                <a:latin typeface="+mn-lt"/>
              </a:rPr>
              <a:t>Tưởng tượng em là Thuận hoặc Liên trong câu chuyện trên. Hãy ghi lại sự việc diễn ra vào sáng thứ Sáu bằng 4 – 5 dòng nhật kí.</a:t>
            </a:r>
            <a:endParaRPr lang="en-US" sz="1800">
              <a:solidFill>
                <a:schemeClr val="tx2">
                  <a:lumMod val="10000"/>
                </a:schemeClr>
              </a:solidFill>
              <a:latin typeface="+mn-lt"/>
            </a:endParaRPr>
          </a:p>
          <a:p>
            <a:pPr marL="0" lvl="0" indent="0" algn="l">
              <a:lnSpc>
                <a:spcPct val="150000"/>
              </a:lnSpc>
              <a:spcAft>
                <a:spcPts val="600"/>
              </a:spcAft>
              <a:buNone/>
            </a:pPr>
            <a:endParaRPr sz="1800" b="1">
              <a:solidFill>
                <a:schemeClr val="tx2">
                  <a:lumMod val="10000"/>
                </a:schemeClr>
              </a:solidFill>
              <a:latin typeface="+mn-lt"/>
            </a:endParaRPr>
          </a:p>
        </p:txBody>
      </p:sp>
      <p:sp>
        <p:nvSpPr>
          <p:cNvPr id="127" name="Arrow: Pentagon 18">
            <a:extLst>
              <a:ext uri="{FF2B5EF4-FFF2-40B4-BE49-F238E27FC236}">
                <a16:creationId xmlns:a16="http://schemas.microsoft.com/office/drawing/2014/main" id="{ED9E9F7A-14C3-7A04-524B-A681E3CB78F7}"/>
              </a:ext>
            </a:extLst>
          </p:cNvPr>
          <p:cNvSpPr/>
          <p:nvPr/>
        </p:nvSpPr>
        <p:spPr>
          <a:xfrm>
            <a:off x="752204" y="958976"/>
            <a:ext cx="3239934" cy="464595"/>
          </a:xfrm>
          <a:prstGeom prst="homePlate">
            <a:avLst>
              <a:gd name="adj" fmla="val 95860"/>
            </a:avLst>
          </a:prstGeom>
          <a:solidFill>
            <a:schemeClr val="bg2">
              <a:lumMod val="50000"/>
              <a:lumOff val="50000"/>
            </a:schemeClr>
          </a:solidFill>
          <a:ln w="19050">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400" b="1" smtClean="0">
                <a:solidFill>
                  <a:schemeClr val="bg1"/>
                </a:solidFill>
                <a:latin typeface="Arial" panose="020B0604020202020204" pitchFamily="34" charset="0"/>
                <a:cs typeface="Arial" panose="020B0604020202020204" pitchFamily="34" charset="0"/>
              </a:rPr>
              <a:t> Thảo </a:t>
            </a:r>
            <a:r>
              <a:rPr lang="en-US" sz="2400" b="1">
                <a:solidFill>
                  <a:schemeClr val="bg1"/>
                </a:solidFill>
                <a:latin typeface="Arial" panose="020B0604020202020204" pitchFamily="34" charset="0"/>
                <a:cs typeface="Arial" panose="020B0604020202020204" pitchFamily="34" charset="0"/>
              </a:rPr>
              <a:t>luận nhóm </a:t>
            </a:r>
            <a:r>
              <a:rPr lang="en-US" sz="2400" b="1" smtClean="0">
                <a:solidFill>
                  <a:schemeClr val="bg1"/>
                </a:solidFill>
                <a:latin typeface="Arial" panose="020B0604020202020204" pitchFamily="34" charset="0"/>
                <a:cs typeface="Arial" panose="020B0604020202020204" pitchFamily="34" charset="0"/>
              </a:rPr>
              <a:t> </a:t>
            </a:r>
            <a:endParaRPr 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500" fill="hold"/>
                                        <p:tgtEl>
                                          <p:spTgt spid="125"/>
                                        </p:tgtEl>
                                        <p:attrNameLst>
                                          <p:attrName>ppt_w</p:attrName>
                                        </p:attrNameLst>
                                      </p:cBhvr>
                                      <p:tavLst>
                                        <p:tav tm="0">
                                          <p:val>
                                            <p:fltVal val="0"/>
                                          </p:val>
                                        </p:tav>
                                        <p:tav tm="100000">
                                          <p:val>
                                            <p:strVal val="#ppt_w"/>
                                          </p:val>
                                        </p:tav>
                                      </p:tavLst>
                                    </p:anim>
                                    <p:anim calcmode="lin" valueType="num">
                                      <p:cBhvr>
                                        <p:cTn id="8" dur="500" fill="hold"/>
                                        <p:tgtEl>
                                          <p:spTgt spid="125"/>
                                        </p:tgtEl>
                                        <p:attrNameLst>
                                          <p:attrName>ppt_h</p:attrName>
                                        </p:attrNameLst>
                                      </p:cBhvr>
                                      <p:tavLst>
                                        <p:tav tm="0">
                                          <p:val>
                                            <p:fltVal val="0"/>
                                          </p:val>
                                        </p:tav>
                                        <p:tav tm="100000">
                                          <p:val>
                                            <p:strVal val="#ppt_h"/>
                                          </p:val>
                                        </p:tav>
                                      </p:tavLst>
                                    </p:anim>
                                    <p:animEffect transition="in" filter="fade">
                                      <p:cBhvr>
                                        <p:cTn id="9" dur="500"/>
                                        <p:tgtEl>
                                          <p:spTgt spid="12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fade">
                                      <p:cBhvr>
                                        <p:cTn id="14" dur="500"/>
                                        <p:tgtEl>
                                          <p:spTgt spid="127"/>
                                        </p:tgtEl>
                                      </p:cBhvr>
                                    </p:animEffect>
                                    <p:anim calcmode="lin" valueType="num">
                                      <p:cBhvr>
                                        <p:cTn id="15" dur="500" fill="hold"/>
                                        <p:tgtEl>
                                          <p:spTgt spid="127"/>
                                        </p:tgtEl>
                                        <p:attrNameLst>
                                          <p:attrName>ppt_x</p:attrName>
                                        </p:attrNameLst>
                                      </p:cBhvr>
                                      <p:tavLst>
                                        <p:tav tm="0">
                                          <p:val>
                                            <p:strVal val="#ppt_x"/>
                                          </p:val>
                                        </p:tav>
                                        <p:tav tm="100000">
                                          <p:val>
                                            <p:strVal val="#ppt_x"/>
                                          </p:val>
                                        </p:tav>
                                      </p:tavLst>
                                    </p:anim>
                                    <p:anim calcmode="lin" valueType="num">
                                      <p:cBhvr>
                                        <p:cTn id="16" dur="500" fill="hold"/>
                                        <p:tgtEl>
                                          <p:spTgt spid="1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6">
                                            <p:bg/>
                                          </p:spTgt>
                                        </p:tgtEl>
                                        <p:attrNameLst>
                                          <p:attrName>style.visibility</p:attrName>
                                        </p:attrNameLst>
                                      </p:cBhvr>
                                      <p:to>
                                        <p:strVal val="visible"/>
                                      </p:to>
                                    </p:set>
                                    <p:animEffect transition="in" filter="fade">
                                      <p:cBhvr>
                                        <p:cTn id="19" dur="500"/>
                                        <p:tgtEl>
                                          <p:spTgt spid="126">
                                            <p:bg/>
                                          </p:spTgt>
                                        </p:tgtEl>
                                      </p:cBhvr>
                                    </p:animEffect>
                                    <p:anim calcmode="lin" valueType="num">
                                      <p:cBhvr>
                                        <p:cTn id="20" dur="500" fill="hold"/>
                                        <p:tgtEl>
                                          <p:spTgt spid="126">
                                            <p:bg/>
                                          </p:spTgt>
                                        </p:tgtEl>
                                        <p:attrNameLst>
                                          <p:attrName>ppt_x</p:attrName>
                                        </p:attrNameLst>
                                      </p:cBhvr>
                                      <p:tavLst>
                                        <p:tav tm="0">
                                          <p:val>
                                            <p:strVal val="#ppt_x"/>
                                          </p:val>
                                        </p:tav>
                                        <p:tav tm="100000">
                                          <p:val>
                                            <p:strVal val="#ppt_x"/>
                                          </p:val>
                                        </p:tav>
                                      </p:tavLst>
                                    </p:anim>
                                    <p:anim calcmode="lin" valueType="num">
                                      <p:cBhvr>
                                        <p:cTn id="21" dur="500" fill="hold"/>
                                        <p:tgtEl>
                                          <p:spTgt spid="126">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6">
                                            <p:txEl>
                                              <p:pRg st="1" end="1"/>
                                            </p:txEl>
                                          </p:spTgt>
                                        </p:tgtEl>
                                        <p:attrNameLst>
                                          <p:attrName>style.visibility</p:attrName>
                                        </p:attrNameLst>
                                      </p:cBhvr>
                                      <p:to>
                                        <p:strVal val="visible"/>
                                      </p:to>
                                    </p:set>
                                    <p:animEffect transition="in" filter="fade">
                                      <p:cBhvr>
                                        <p:cTn id="26" dur="500"/>
                                        <p:tgtEl>
                                          <p:spTgt spid="126">
                                            <p:txEl>
                                              <p:pRg st="1" end="1"/>
                                            </p:txEl>
                                          </p:spTgt>
                                        </p:tgtEl>
                                      </p:cBhvr>
                                    </p:animEffect>
                                    <p:anim calcmode="lin" valueType="num">
                                      <p:cBhvr>
                                        <p:cTn id="27"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6">
                                            <p:txEl>
                                              <p:pRg st="2" end="2"/>
                                            </p:txEl>
                                          </p:spTgt>
                                        </p:tgtEl>
                                        <p:attrNameLst>
                                          <p:attrName>style.visibility</p:attrName>
                                        </p:attrNameLst>
                                      </p:cBhvr>
                                      <p:to>
                                        <p:strVal val="visible"/>
                                      </p:to>
                                    </p:set>
                                    <p:animEffect transition="in" filter="fade">
                                      <p:cBhvr>
                                        <p:cTn id="33" dur="500"/>
                                        <p:tgtEl>
                                          <p:spTgt spid="126">
                                            <p:txEl>
                                              <p:pRg st="2" end="2"/>
                                            </p:txEl>
                                          </p:spTgt>
                                        </p:tgtEl>
                                      </p:cBhvr>
                                    </p:animEffect>
                                    <p:anim calcmode="lin" valueType="num">
                                      <p:cBhvr>
                                        <p:cTn id="34" dur="5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6">
                                            <p:txEl>
                                              <p:pRg st="3" end="3"/>
                                            </p:txEl>
                                          </p:spTgt>
                                        </p:tgtEl>
                                        <p:attrNameLst>
                                          <p:attrName>style.visibility</p:attrName>
                                        </p:attrNameLst>
                                      </p:cBhvr>
                                      <p:to>
                                        <p:strVal val="visible"/>
                                      </p:to>
                                    </p:set>
                                    <p:animEffect transition="in" filter="fade">
                                      <p:cBhvr>
                                        <p:cTn id="40" dur="500"/>
                                        <p:tgtEl>
                                          <p:spTgt spid="126">
                                            <p:txEl>
                                              <p:pRg st="3" end="3"/>
                                            </p:txEl>
                                          </p:spTgt>
                                        </p:tgtEl>
                                      </p:cBhvr>
                                    </p:animEffect>
                                    <p:anim calcmode="lin" valueType="num">
                                      <p:cBhvr>
                                        <p:cTn id="41" dur="500" fill="hold"/>
                                        <p:tgtEl>
                                          <p:spTgt spid="126">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6">
                                            <p:txEl>
                                              <p:pRg st="4" end="4"/>
                                            </p:txEl>
                                          </p:spTgt>
                                        </p:tgtEl>
                                        <p:attrNameLst>
                                          <p:attrName>style.visibility</p:attrName>
                                        </p:attrNameLst>
                                      </p:cBhvr>
                                      <p:to>
                                        <p:strVal val="visible"/>
                                      </p:to>
                                    </p:set>
                                    <p:animEffect transition="in" filter="fade">
                                      <p:cBhvr>
                                        <p:cTn id="47" dur="500"/>
                                        <p:tgtEl>
                                          <p:spTgt spid="126">
                                            <p:txEl>
                                              <p:pRg st="4" end="4"/>
                                            </p:txEl>
                                          </p:spTgt>
                                        </p:tgtEl>
                                      </p:cBhvr>
                                    </p:animEffect>
                                    <p:anim calcmode="lin" valueType="num">
                                      <p:cBhvr>
                                        <p:cTn id="48" dur="500" fill="hold"/>
                                        <p:tgtEl>
                                          <p:spTgt spid="126">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6">
                                            <p:txEl>
                                              <p:pRg st="5" end="5"/>
                                            </p:txEl>
                                          </p:spTgt>
                                        </p:tgtEl>
                                        <p:attrNameLst>
                                          <p:attrName>style.visibility</p:attrName>
                                        </p:attrNameLst>
                                      </p:cBhvr>
                                      <p:to>
                                        <p:strVal val="visible"/>
                                      </p:to>
                                    </p:set>
                                    <p:animEffect transition="in" filter="fade">
                                      <p:cBhvr>
                                        <p:cTn id="54" dur="500"/>
                                        <p:tgtEl>
                                          <p:spTgt spid="126">
                                            <p:txEl>
                                              <p:pRg st="5" end="5"/>
                                            </p:txEl>
                                          </p:spTgt>
                                        </p:tgtEl>
                                      </p:cBhvr>
                                    </p:animEffect>
                                    <p:anim calcmode="lin" valueType="num">
                                      <p:cBhvr>
                                        <p:cTn id="55" dur="500" fill="hold"/>
                                        <p:tgtEl>
                                          <p:spTgt spid="126">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uiExpand="1" build="p" animBg="1"/>
      <p:bldP spid="1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28345" y="16559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594850" y="1005419"/>
            <a:ext cx="8058615" cy="585489"/>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Font typeface="Livvic"/>
              <a:buNone/>
            </a:pPr>
            <a:r>
              <a:rPr lang="vi-VN" sz="2000" b="1" smtClean="0">
                <a:solidFill>
                  <a:schemeClr val="tx2">
                    <a:lumMod val="10000"/>
                  </a:schemeClr>
                </a:solidFill>
                <a:latin typeface="+mn-lt"/>
              </a:rPr>
              <a:t>Câu 1. </a:t>
            </a:r>
            <a:r>
              <a:rPr lang="vi-VN" sz="2000" smtClean="0">
                <a:solidFill>
                  <a:schemeClr val="tx2">
                    <a:lumMod val="10000"/>
                  </a:schemeClr>
                </a:solidFill>
                <a:latin typeface="+mn-lt"/>
              </a:rPr>
              <a:t>Em hiểu vì sao cái sân chung như được chia thành hai nửa?</a:t>
            </a:r>
          </a:p>
        </p:txBody>
      </p:sp>
      <p:sp>
        <p:nvSpPr>
          <p:cNvPr id="8" name="Rectangle 7"/>
          <p:cNvSpPr/>
          <p:nvPr/>
        </p:nvSpPr>
        <p:spPr>
          <a:xfrm>
            <a:off x="684059" y="1644796"/>
            <a:ext cx="7880195" cy="5373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solidFill>
                <a:cs typeface="Times New Roman" panose="02020603050405020304" pitchFamily="18" charset="0"/>
              </a:rPr>
              <a:t>Đáp án:</a:t>
            </a:r>
            <a:endParaRPr lang="en-US" sz="2200" b="1" u="sng">
              <a:solidFill>
                <a:schemeClr val="tx1"/>
              </a:solidFill>
            </a:endParaRPr>
          </a:p>
        </p:txBody>
      </p:sp>
      <p:sp>
        <p:nvSpPr>
          <p:cNvPr id="4" name="Rectangle 3"/>
          <p:cNvSpPr/>
          <p:nvPr/>
        </p:nvSpPr>
        <p:spPr>
          <a:xfrm>
            <a:off x="594850" y="2236075"/>
            <a:ext cx="8058615" cy="1938992"/>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Qua đoạn 1, em hiểu cái sân chung như được chia thành hai nửa bởi vì mỗi nhà có thói quen quét dọn khác nhau: Phần sân bên nhà Thuận được quét sạch sẽ từ sáng sớm, còn phần sân bên nhà Liên đến chiều tối mới được quét.</a:t>
            </a:r>
            <a:endParaRPr lang="en-US" sz="2000">
              <a:latin typeface="+mn-lt"/>
            </a:endParaRPr>
          </a:p>
        </p:txBody>
      </p:sp>
      <p:grpSp>
        <p:nvGrpSpPr>
          <p:cNvPr id="19" name="Google Shape;2867;p71"/>
          <p:cNvGrpSpPr/>
          <p:nvPr/>
        </p:nvGrpSpPr>
        <p:grpSpPr>
          <a:xfrm>
            <a:off x="6199454" y="3997829"/>
            <a:ext cx="2364800" cy="822405"/>
            <a:chOff x="597816" y="3579072"/>
            <a:chExt cx="2497413" cy="868523"/>
          </a:xfrm>
        </p:grpSpPr>
        <p:sp>
          <p:nvSpPr>
            <p:cNvPr id="20" name="Google Shape;2868;p71"/>
            <p:cNvSpPr/>
            <p:nvPr/>
          </p:nvSpPr>
          <p:spPr>
            <a:xfrm>
              <a:off x="724667" y="3579072"/>
              <a:ext cx="2249794" cy="724268"/>
            </a:xfrm>
            <a:custGeom>
              <a:avLst/>
              <a:gdLst/>
              <a:ahLst/>
              <a:cxnLst/>
              <a:rect l="l" t="t" r="r" b="b"/>
              <a:pathLst>
                <a:path w="61365" h="19755" extrusionOk="0">
                  <a:moveTo>
                    <a:pt x="27588" y="16931"/>
                  </a:moveTo>
                  <a:cubicBezTo>
                    <a:pt x="27765" y="16958"/>
                    <a:pt x="27941" y="16987"/>
                    <a:pt x="28103" y="17068"/>
                  </a:cubicBezTo>
                  <a:cubicBezTo>
                    <a:pt x="27933" y="17015"/>
                    <a:pt x="27761" y="16970"/>
                    <a:pt x="27588" y="16931"/>
                  </a:cubicBezTo>
                  <a:close/>
                  <a:moveTo>
                    <a:pt x="53657" y="0"/>
                  </a:moveTo>
                  <a:cubicBezTo>
                    <a:pt x="53507" y="0"/>
                    <a:pt x="53396" y="165"/>
                    <a:pt x="53280" y="252"/>
                  </a:cubicBezTo>
                  <a:cubicBezTo>
                    <a:pt x="49173" y="3271"/>
                    <a:pt x="45074" y="6300"/>
                    <a:pt x="40967" y="9320"/>
                  </a:cubicBezTo>
                  <a:cubicBezTo>
                    <a:pt x="37697" y="11727"/>
                    <a:pt x="34427" y="14143"/>
                    <a:pt x="31166" y="16567"/>
                  </a:cubicBezTo>
                  <a:cubicBezTo>
                    <a:pt x="30921" y="16754"/>
                    <a:pt x="30691" y="16846"/>
                    <a:pt x="30435" y="16846"/>
                  </a:cubicBezTo>
                  <a:cubicBezTo>
                    <a:pt x="30313" y="16846"/>
                    <a:pt x="30184" y="16825"/>
                    <a:pt x="30044" y="16783"/>
                  </a:cubicBezTo>
                  <a:cubicBezTo>
                    <a:pt x="29086" y="16498"/>
                    <a:pt x="28120" y="16265"/>
                    <a:pt x="27154" y="16007"/>
                  </a:cubicBezTo>
                  <a:cubicBezTo>
                    <a:pt x="18948" y="13850"/>
                    <a:pt x="10734" y="11693"/>
                    <a:pt x="2520" y="9535"/>
                  </a:cubicBezTo>
                  <a:cubicBezTo>
                    <a:pt x="2399" y="9504"/>
                    <a:pt x="2255" y="9424"/>
                    <a:pt x="2126" y="9424"/>
                  </a:cubicBezTo>
                  <a:cubicBezTo>
                    <a:pt x="2007" y="9424"/>
                    <a:pt x="1901" y="9493"/>
                    <a:pt x="1838" y="9734"/>
                  </a:cubicBezTo>
                  <a:cubicBezTo>
                    <a:pt x="1709" y="10226"/>
                    <a:pt x="2080" y="10174"/>
                    <a:pt x="2330" y="10243"/>
                  </a:cubicBezTo>
                  <a:cubicBezTo>
                    <a:pt x="4901" y="10925"/>
                    <a:pt x="7464" y="11606"/>
                    <a:pt x="10035" y="12279"/>
                  </a:cubicBezTo>
                  <a:lnTo>
                    <a:pt x="26860" y="16680"/>
                  </a:lnTo>
                  <a:cubicBezTo>
                    <a:pt x="26968" y="16772"/>
                    <a:pt x="27089" y="16825"/>
                    <a:pt x="27216" y="16861"/>
                  </a:cubicBezTo>
                  <a:lnTo>
                    <a:pt x="27216" y="16861"/>
                  </a:lnTo>
                  <a:cubicBezTo>
                    <a:pt x="27025" y="16831"/>
                    <a:pt x="26831" y="16811"/>
                    <a:pt x="26636" y="16800"/>
                  </a:cubicBezTo>
                  <a:cubicBezTo>
                    <a:pt x="26558" y="16792"/>
                    <a:pt x="26481" y="16783"/>
                    <a:pt x="26403" y="16766"/>
                  </a:cubicBezTo>
                  <a:cubicBezTo>
                    <a:pt x="18180" y="15282"/>
                    <a:pt x="9958" y="13781"/>
                    <a:pt x="1735" y="12271"/>
                  </a:cubicBezTo>
                  <a:cubicBezTo>
                    <a:pt x="1636" y="12252"/>
                    <a:pt x="1550" y="12242"/>
                    <a:pt x="1476" y="12242"/>
                  </a:cubicBezTo>
                  <a:cubicBezTo>
                    <a:pt x="1175" y="12242"/>
                    <a:pt x="1059" y="12401"/>
                    <a:pt x="976" y="12754"/>
                  </a:cubicBezTo>
                  <a:cubicBezTo>
                    <a:pt x="484" y="14928"/>
                    <a:pt x="52" y="17102"/>
                    <a:pt x="9" y="19337"/>
                  </a:cubicBezTo>
                  <a:cubicBezTo>
                    <a:pt x="1" y="19630"/>
                    <a:pt x="208" y="19682"/>
                    <a:pt x="432" y="19717"/>
                  </a:cubicBezTo>
                  <a:cubicBezTo>
                    <a:pt x="624" y="19738"/>
                    <a:pt x="815" y="19754"/>
                    <a:pt x="1007" y="19754"/>
                  </a:cubicBezTo>
                  <a:cubicBezTo>
                    <a:pt x="1048" y="19754"/>
                    <a:pt x="1090" y="19753"/>
                    <a:pt x="1131" y="19751"/>
                  </a:cubicBezTo>
                  <a:lnTo>
                    <a:pt x="27585" y="19751"/>
                  </a:lnTo>
                  <a:cubicBezTo>
                    <a:pt x="27675" y="19751"/>
                    <a:pt x="27764" y="19753"/>
                    <a:pt x="27854" y="19753"/>
                  </a:cubicBezTo>
                  <a:cubicBezTo>
                    <a:pt x="28100" y="19753"/>
                    <a:pt x="28343" y="19743"/>
                    <a:pt x="28577" y="19674"/>
                  </a:cubicBezTo>
                  <a:cubicBezTo>
                    <a:pt x="29112" y="19225"/>
                    <a:pt x="29682" y="18837"/>
                    <a:pt x="30191" y="18354"/>
                  </a:cubicBezTo>
                  <a:cubicBezTo>
                    <a:pt x="30389" y="18164"/>
                    <a:pt x="30536" y="18069"/>
                    <a:pt x="30683" y="18069"/>
                  </a:cubicBezTo>
                  <a:cubicBezTo>
                    <a:pt x="30829" y="18069"/>
                    <a:pt x="30976" y="18164"/>
                    <a:pt x="31174" y="18354"/>
                  </a:cubicBezTo>
                  <a:cubicBezTo>
                    <a:pt x="31675" y="18828"/>
                    <a:pt x="32262" y="19216"/>
                    <a:pt x="32762" y="19691"/>
                  </a:cubicBezTo>
                  <a:cubicBezTo>
                    <a:pt x="33031" y="19745"/>
                    <a:pt x="33300" y="19753"/>
                    <a:pt x="33571" y="19753"/>
                  </a:cubicBezTo>
                  <a:cubicBezTo>
                    <a:pt x="33692" y="19753"/>
                    <a:pt x="33813" y="19751"/>
                    <a:pt x="33935" y="19751"/>
                  </a:cubicBezTo>
                  <a:lnTo>
                    <a:pt x="60062" y="19751"/>
                  </a:lnTo>
                  <a:cubicBezTo>
                    <a:pt x="60129" y="19753"/>
                    <a:pt x="60196" y="19755"/>
                    <a:pt x="60264" y="19755"/>
                  </a:cubicBezTo>
                  <a:cubicBezTo>
                    <a:pt x="60467" y="19755"/>
                    <a:pt x="60674" y="19745"/>
                    <a:pt x="60881" y="19725"/>
                  </a:cubicBezTo>
                  <a:cubicBezTo>
                    <a:pt x="61114" y="19700"/>
                    <a:pt x="61365" y="19674"/>
                    <a:pt x="61356" y="19337"/>
                  </a:cubicBezTo>
                  <a:cubicBezTo>
                    <a:pt x="61304" y="18008"/>
                    <a:pt x="61166" y="16688"/>
                    <a:pt x="60942" y="15385"/>
                  </a:cubicBezTo>
                  <a:cubicBezTo>
                    <a:pt x="60888" y="15048"/>
                    <a:pt x="60767" y="14895"/>
                    <a:pt x="60456" y="14895"/>
                  </a:cubicBezTo>
                  <a:cubicBezTo>
                    <a:pt x="60417" y="14895"/>
                    <a:pt x="60375" y="14897"/>
                    <a:pt x="60329" y="14902"/>
                  </a:cubicBezTo>
                  <a:cubicBezTo>
                    <a:pt x="58793" y="15058"/>
                    <a:pt x="57258" y="15170"/>
                    <a:pt x="55722" y="15308"/>
                  </a:cubicBezTo>
                  <a:cubicBezTo>
                    <a:pt x="52434" y="15610"/>
                    <a:pt x="49156" y="15903"/>
                    <a:pt x="45868" y="16196"/>
                  </a:cubicBezTo>
                  <a:cubicBezTo>
                    <a:pt x="42477" y="16498"/>
                    <a:pt x="39104" y="16800"/>
                    <a:pt x="35721" y="17102"/>
                  </a:cubicBezTo>
                  <a:cubicBezTo>
                    <a:pt x="34306" y="17223"/>
                    <a:pt x="32900" y="17344"/>
                    <a:pt x="31433" y="17473"/>
                  </a:cubicBezTo>
                  <a:cubicBezTo>
                    <a:pt x="31632" y="17206"/>
                    <a:pt x="31899" y="17163"/>
                    <a:pt x="32115" y="17059"/>
                  </a:cubicBezTo>
                  <a:cubicBezTo>
                    <a:pt x="40363" y="13185"/>
                    <a:pt x="48621" y="9320"/>
                    <a:pt x="56869" y="5446"/>
                  </a:cubicBezTo>
                  <a:cubicBezTo>
                    <a:pt x="57111" y="5334"/>
                    <a:pt x="57465" y="5299"/>
                    <a:pt x="57249" y="4850"/>
                  </a:cubicBezTo>
                  <a:cubicBezTo>
                    <a:pt x="57157" y="4666"/>
                    <a:pt x="57060" y="4606"/>
                    <a:pt x="56962" y="4606"/>
                  </a:cubicBezTo>
                  <a:cubicBezTo>
                    <a:pt x="56831" y="4606"/>
                    <a:pt x="56699" y="4713"/>
                    <a:pt x="56576" y="4773"/>
                  </a:cubicBezTo>
                  <a:cubicBezTo>
                    <a:pt x="53996" y="5981"/>
                    <a:pt x="51416" y="7189"/>
                    <a:pt x="48836" y="8397"/>
                  </a:cubicBezTo>
                  <a:cubicBezTo>
                    <a:pt x="44255" y="10536"/>
                    <a:pt x="39682" y="12676"/>
                    <a:pt x="35100" y="14816"/>
                  </a:cubicBezTo>
                  <a:cubicBezTo>
                    <a:pt x="35073" y="14822"/>
                    <a:pt x="35047" y="14826"/>
                    <a:pt x="35025" y="14826"/>
                  </a:cubicBezTo>
                  <a:cubicBezTo>
                    <a:pt x="34958" y="14826"/>
                    <a:pt x="34925" y="14791"/>
                    <a:pt x="34971" y="14687"/>
                  </a:cubicBezTo>
                  <a:cubicBezTo>
                    <a:pt x="38439" y="12115"/>
                    <a:pt x="41917" y="9553"/>
                    <a:pt x="45385" y="6990"/>
                  </a:cubicBezTo>
                  <a:cubicBezTo>
                    <a:pt x="48163" y="4937"/>
                    <a:pt x="50950" y="2883"/>
                    <a:pt x="53737" y="838"/>
                  </a:cubicBezTo>
                  <a:cubicBezTo>
                    <a:pt x="53996" y="648"/>
                    <a:pt x="54195" y="485"/>
                    <a:pt x="53910" y="148"/>
                  </a:cubicBezTo>
                  <a:cubicBezTo>
                    <a:pt x="53813" y="40"/>
                    <a:pt x="53731" y="0"/>
                    <a:pt x="53657"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69;p71"/>
            <p:cNvSpPr/>
            <p:nvPr/>
          </p:nvSpPr>
          <p:spPr>
            <a:xfrm>
              <a:off x="597816" y="4281698"/>
              <a:ext cx="2497413" cy="165898"/>
            </a:xfrm>
            <a:custGeom>
              <a:avLst/>
              <a:gdLst/>
              <a:ahLst/>
              <a:cxnLst/>
              <a:rect l="l" t="t" r="r" b="b"/>
              <a:pathLst>
                <a:path w="68119" h="4525" extrusionOk="0">
                  <a:moveTo>
                    <a:pt x="32800" y="1"/>
                  </a:moveTo>
                  <a:cubicBezTo>
                    <a:pt x="32698" y="1"/>
                    <a:pt x="32584" y="20"/>
                    <a:pt x="32460" y="60"/>
                  </a:cubicBezTo>
                  <a:cubicBezTo>
                    <a:pt x="32374" y="103"/>
                    <a:pt x="32279" y="129"/>
                    <a:pt x="32184" y="155"/>
                  </a:cubicBezTo>
                  <a:cubicBezTo>
                    <a:pt x="31986" y="310"/>
                    <a:pt x="31753" y="310"/>
                    <a:pt x="31520" y="310"/>
                  </a:cubicBezTo>
                  <a:cubicBezTo>
                    <a:pt x="28459" y="313"/>
                    <a:pt x="25400" y="314"/>
                    <a:pt x="22342" y="314"/>
                  </a:cubicBezTo>
                  <a:cubicBezTo>
                    <a:pt x="16225" y="314"/>
                    <a:pt x="10110" y="310"/>
                    <a:pt x="3996" y="310"/>
                  </a:cubicBezTo>
                  <a:cubicBezTo>
                    <a:pt x="3914" y="310"/>
                    <a:pt x="3824" y="329"/>
                    <a:pt x="3739" y="329"/>
                  </a:cubicBezTo>
                  <a:cubicBezTo>
                    <a:pt x="3634" y="329"/>
                    <a:pt x="3536" y="300"/>
                    <a:pt x="3469" y="172"/>
                  </a:cubicBezTo>
                  <a:cubicBezTo>
                    <a:pt x="3078" y="172"/>
                    <a:pt x="2687" y="164"/>
                    <a:pt x="2298" y="164"/>
                  </a:cubicBezTo>
                  <a:cubicBezTo>
                    <a:pt x="2104" y="164"/>
                    <a:pt x="1910" y="166"/>
                    <a:pt x="1718" y="172"/>
                  </a:cubicBezTo>
                  <a:cubicBezTo>
                    <a:pt x="1700" y="173"/>
                    <a:pt x="1682" y="173"/>
                    <a:pt x="1664" y="173"/>
                  </a:cubicBezTo>
                  <a:cubicBezTo>
                    <a:pt x="1390" y="173"/>
                    <a:pt x="1077" y="104"/>
                    <a:pt x="805" y="104"/>
                  </a:cubicBezTo>
                  <a:cubicBezTo>
                    <a:pt x="606" y="104"/>
                    <a:pt x="429" y="141"/>
                    <a:pt x="303" y="267"/>
                  </a:cubicBezTo>
                  <a:cubicBezTo>
                    <a:pt x="1" y="578"/>
                    <a:pt x="268" y="1208"/>
                    <a:pt x="199" y="1682"/>
                  </a:cubicBezTo>
                  <a:cubicBezTo>
                    <a:pt x="104" y="2303"/>
                    <a:pt x="380" y="2398"/>
                    <a:pt x="941" y="2398"/>
                  </a:cubicBezTo>
                  <a:cubicBezTo>
                    <a:pt x="10760" y="2398"/>
                    <a:pt x="20579" y="2390"/>
                    <a:pt x="30398" y="2381"/>
                  </a:cubicBezTo>
                  <a:cubicBezTo>
                    <a:pt x="30786" y="2381"/>
                    <a:pt x="31028" y="2441"/>
                    <a:pt x="31209" y="2847"/>
                  </a:cubicBezTo>
                  <a:cubicBezTo>
                    <a:pt x="31727" y="3994"/>
                    <a:pt x="32719" y="4478"/>
                    <a:pt x="33935" y="4521"/>
                  </a:cubicBezTo>
                  <a:cubicBezTo>
                    <a:pt x="34004" y="4523"/>
                    <a:pt x="34071" y="4525"/>
                    <a:pt x="34138" y="4525"/>
                  </a:cubicBezTo>
                  <a:cubicBezTo>
                    <a:pt x="35360" y="4525"/>
                    <a:pt x="36384" y="4070"/>
                    <a:pt x="36973" y="2933"/>
                  </a:cubicBezTo>
                  <a:cubicBezTo>
                    <a:pt x="37223" y="2450"/>
                    <a:pt x="37508" y="2381"/>
                    <a:pt x="37965" y="2381"/>
                  </a:cubicBezTo>
                  <a:cubicBezTo>
                    <a:pt x="47654" y="2390"/>
                    <a:pt x="57335" y="2390"/>
                    <a:pt x="67016" y="2390"/>
                  </a:cubicBezTo>
                  <a:cubicBezTo>
                    <a:pt x="67160" y="2390"/>
                    <a:pt x="67304" y="2386"/>
                    <a:pt x="67448" y="2386"/>
                  </a:cubicBezTo>
                  <a:cubicBezTo>
                    <a:pt x="67519" y="2386"/>
                    <a:pt x="67591" y="2387"/>
                    <a:pt x="67663" y="2390"/>
                  </a:cubicBezTo>
                  <a:cubicBezTo>
                    <a:pt x="67683" y="2391"/>
                    <a:pt x="67702" y="2391"/>
                    <a:pt x="67720" y="2391"/>
                  </a:cubicBezTo>
                  <a:cubicBezTo>
                    <a:pt x="67982" y="2391"/>
                    <a:pt x="68094" y="2274"/>
                    <a:pt x="68077" y="1984"/>
                  </a:cubicBezTo>
                  <a:cubicBezTo>
                    <a:pt x="68052" y="1579"/>
                    <a:pt x="68052" y="1164"/>
                    <a:pt x="68077" y="759"/>
                  </a:cubicBezTo>
                  <a:cubicBezTo>
                    <a:pt x="68119" y="330"/>
                    <a:pt x="68002" y="154"/>
                    <a:pt x="67571" y="154"/>
                  </a:cubicBezTo>
                  <a:cubicBezTo>
                    <a:pt x="67551" y="154"/>
                    <a:pt x="67530" y="154"/>
                    <a:pt x="67508" y="155"/>
                  </a:cubicBezTo>
                  <a:cubicBezTo>
                    <a:pt x="67096" y="174"/>
                    <a:pt x="66686" y="180"/>
                    <a:pt x="66277" y="180"/>
                  </a:cubicBezTo>
                  <a:cubicBezTo>
                    <a:pt x="65786" y="180"/>
                    <a:pt x="65297" y="172"/>
                    <a:pt x="64807" y="172"/>
                  </a:cubicBezTo>
                  <a:cubicBezTo>
                    <a:pt x="64741" y="300"/>
                    <a:pt x="64643" y="329"/>
                    <a:pt x="64539" y="329"/>
                  </a:cubicBezTo>
                  <a:cubicBezTo>
                    <a:pt x="64455" y="329"/>
                    <a:pt x="64367" y="310"/>
                    <a:pt x="64290" y="310"/>
                  </a:cubicBezTo>
                  <a:lnTo>
                    <a:pt x="36748" y="310"/>
                  </a:lnTo>
                  <a:cubicBezTo>
                    <a:pt x="36726" y="310"/>
                    <a:pt x="36704" y="310"/>
                    <a:pt x="36682" y="310"/>
                  </a:cubicBezTo>
                  <a:cubicBezTo>
                    <a:pt x="36471" y="310"/>
                    <a:pt x="36263" y="303"/>
                    <a:pt x="36084" y="155"/>
                  </a:cubicBezTo>
                  <a:cubicBezTo>
                    <a:pt x="35833" y="69"/>
                    <a:pt x="35641" y="22"/>
                    <a:pt x="35493" y="22"/>
                  </a:cubicBezTo>
                  <a:cubicBezTo>
                    <a:pt x="35162" y="22"/>
                    <a:pt x="35050" y="258"/>
                    <a:pt x="34997" y="836"/>
                  </a:cubicBezTo>
                  <a:cubicBezTo>
                    <a:pt x="34971" y="1069"/>
                    <a:pt x="34928" y="1302"/>
                    <a:pt x="34850" y="1518"/>
                  </a:cubicBezTo>
                  <a:cubicBezTo>
                    <a:pt x="34712" y="1886"/>
                    <a:pt x="34424" y="2016"/>
                    <a:pt x="34089" y="2016"/>
                  </a:cubicBezTo>
                  <a:cubicBezTo>
                    <a:pt x="34047" y="2016"/>
                    <a:pt x="34005" y="2014"/>
                    <a:pt x="33961" y="2010"/>
                  </a:cubicBezTo>
                  <a:cubicBezTo>
                    <a:pt x="33564" y="1975"/>
                    <a:pt x="33392" y="1708"/>
                    <a:pt x="33332" y="1354"/>
                  </a:cubicBezTo>
                  <a:cubicBezTo>
                    <a:pt x="33288" y="1156"/>
                    <a:pt x="33340" y="966"/>
                    <a:pt x="33357" y="776"/>
                  </a:cubicBezTo>
                  <a:cubicBezTo>
                    <a:pt x="33398" y="278"/>
                    <a:pt x="33186" y="1"/>
                    <a:pt x="32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0;p71"/>
            <p:cNvSpPr/>
            <p:nvPr/>
          </p:nvSpPr>
          <p:spPr>
            <a:xfrm>
              <a:off x="1778041" y="4230701"/>
              <a:ext cx="143020" cy="135871"/>
            </a:xfrm>
            <a:custGeom>
              <a:avLst/>
              <a:gdLst/>
              <a:ahLst/>
              <a:cxnLst/>
              <a:rect l="l" t="t" r="r" b="b"/>
              <a:pathLst>
                <a:path w="3901" h="3706" extrusionOk="0">
                  <a:moveTo>
                    <a:pt x="1950" y="0"/>
                  </a:moveTo>
                  <a:cubicBezTo>
                    <a:pt x="1802" y="0"/>
                    <a:pt x="1654" y="65"/>
                    <a:pt x="1511" y="191"/>
                  </a:cubicBezTo>
                  <a:cubicBezTo>
                    <a:pt x="1001" y="640"/>
                    <a:pt x="501" y="1097"/>
                    <a:pt x="1" y="1546"/>
                  </a:cubicBezTo>
                  <a:cubicBezTo>
                    <a:pt x="881" y="1580"/>
                    <a:pt x="881" y="1580"/>
                    <a:pt x="863" y="2495"/>
                  </a:cubicBezTo>
                  <a:lnTo>
                    <a:pt x="863" y="2555"/>
                  </a:lnTo>
                  <a:cubicBezTo>
                    <a:pt x="872" y="3323"/>
                    <a:pt x="1148" y="3668"/>
                    <a:pt x="1804" y="3703"/>
                  </a:cubicBezTo>
                  <a:cubicBezTo>
                    <a:pt x="1838" y="3705"/>
                    <a:pt x="1872" y="3705"/>
                    <a:pt x="1905" y="3705"/>
                  </a:cubicBezTo>
                  <a:cubicBezTo>
                    <a:pt x="2582" y="3705"/>
                    <a:pt x="2947" y="3367"/>
                    <a:pt x="3029" y="2668"/>
                  </a:cubicBezTo>
                  <a:cubicBezTo>
                    <a:pt x="3046" y="2452"/>
                    <a:pt x="3055" y="2236"/>
                    <a:pt x="3038" y="2020"/>
                  </a:cubicBezTo>
                  <a:cubicBezTo>
                    <a:pt x="3007" y="1711"/>
                    <a:pt x="3100" y="1548"/>
                    <a:pt x="3386" y="1548"/>
                  </a:cubicBezTo>
                  <a:cubicBezTo>
                    <a:pt x="3420" y="1548"/>
                    <a:pt x="3456" y="1550"/>
                    <a:pt x="3495" y="1554"/>
                  </a:cubicBezTo>
                  <a:cubicBezTo>
                    <a:pt x="3533" y="1557"/>
                    <a:pt x="3572" y="1558"/>
                    <a:pt x="3611" y="1558"/>
                  </a:cubicBezTo>
                  <a:cubicBezTo>
                    <a:pt x="3705" y="1558"/>
                    <a:pt x="3803" y="1552"/>
                    <a:pt x="3901" y="1546"/>
                  </a:cubicBezTo>
                  <a:cubicBezTo>
                    <a:pt x="3391" y="1089"/>
                    <a:pt x="2891" y="640"/>
                    <a:pt x="2382" y="191"/>
                  </a:cubicBezTo>
                  <a:cubicBezTo>
                    <a:pt x="2241" y="63"/>
                    <a:pt x="2095" y="0"/>
                    <a:pt x="1950" y="0"/>
                  </a:cubicBezTo>
                  <a:close/>
                </a:path>
              </a:pathLst>
            </a:custGeom>
            <a:solidFill>
              <a:srgbClr val="F5E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28345" y="16559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1133824" y="935618"/>
            <a:ext cx="6980664" cy="1089094"/>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000" b="1">
                <a:solidFill>
                  <a:schemeClr val="tx2">
                    <a:lumMod val="10000"/>
                  </a:schemeClr>
                </a:solidFill>
                <a:latin typeface="+mn-lt"/>
              </a:rPr>
              <a:t>Câu 2. </a:t>
            </a:r>
            <a:r>
              <a:rPr lang="vi-VN" sz="2000">
                <a:solidFill>
                  <a:schemeClr val="tx2">
                    <a:lumMod val="10000"/>
                  </a:schemeClr>
                </a:solidFill>
                <a:latin typeface="+mn-lt"/>
              </a:rPr>
              <a:t>Trong mỗi đoạn tiếp theo, Thuận và Liên </a:t>
            </a:r>
            <a:r>
              <a:rPr lang="vi-VN" sz="2000" smtClean="0">
                <a:solidFill>
                  <a:schemeClr val="tx2">
                    <a:lumMod val="10000"/>
                  </a:schemeClr>
                </a:solidFill>
                <a:latin typeface="+mn-lt"/>
              </a:rPr>
              <a:t>đã</a:t>
            </a:r>
            <a:endParaRPr lang="en-US" sz="2000" smtClean="0">
              <a:solidFill>
                <a:schemeClr val="tx2">
                  <a:lumMod val="10000"/>
                </a:schemeClr>
              </a:solidFill>
              <a:latin typeface="+mn-lt"/>
            </a:endParaRPr>
          </a:p>
          <a:p>
            <a:pPr marL="127000" indent="0" algn="ctr">
              <a:lnSpc>
                <a:spcPct val="150000"/>
              </a:lnSpc>
              <a:spcAft>
                <a:spcPts val="600"/>
              </a:spcAft>
              <a:buNone/>
            </a:pPr>
            <a:r>
              <a:rPr lang="vi-VN" sz="2000" smtClean="0">
                <a:solidFill>
                  <a:schemeClr val="tx2">
                    <a:lumMod val="10000"/>
                  </a:schemeClr>
                </a:solidFill>
                <a:latin typeface="+mn-lt"/>
              </a:rPr>
              <a:t>làm </a:t>
            </a:r>
            <a:r>
              <a:rPr lang="vi-VN" sz="2000">
                <a:solidFill>
                  <a:schemeClr val="tx2">
                    <a:lumMod val="10000"/>
                  </a:schemeClr>
                </a:solidFill>
                <a:latin typeface="+mn-lt"/>
              </a:rPr>
              <a:t>điều gì đáng khen?</a:t>
            </a:r>
          </a:p>
        </p:txBody>
      </p:sp>
      <p:sp>
        <p:nvSpPr>
          <p:cNvPr id="8" name="Rectangle 7"/>
          <p:cNvSpPr/>
          <p:nvPr/>
        </p:nvSpPr>
        <p:spPr>
          <a:xfrm>
            <a:off x="684059" y="2136963"/>
            <a:ext cx="7880195" cy="5373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solidFill>
                <a:cs typeface="Times New Roman" panose="02020603050405020304" pitchFamily="18" charset="0"/>
              </a:rPr>
              <a:t>Đáp án:</a:t>
            </a:r>
            <a:endParaRPr lang="en-US" sz="2200" b="1" u="sng">
              <a:solidFill>
                <a:schemeClr val="tx1"/>
              </a:solidFill>
            </a:endParaRPr>
          </a:p>
        </p:txBody>
      </p:sp>
      <p:sp>
        <p:nvSpPr>
          <p:cNvPr id="4" name="Rectangle 3"/>
          <p:cNvSpPr/>
          <p:nvPr/>
        </p:nvSpPr>
        <p:spPr>
          <a:xfrm>
            <a:off x="1133822" y="2804871"/>
            <a:ext cx="6980664" cy="1477328"/>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Trong mỗi đoạn tiếp theo, Thuận và Liên đã thay nhau quét mảnh sân chung, chứ không chỉ quét riêng phần sân của nhà mình</a:t>
            </a:r>
            <a:endParaRPr lang="en-US" sz="2000">
              <a:latin typeface="+mn-lt"/>
            </a:endParaRPr>
          </a:p>
        </p:txBody>
      </p:sp>
      <p:grpSp>
        <p:nvGrpSpPr>
          <p:cNvPr id="19" name="Google Shape;2867;p71"/>
          <p:cNvGrpSpPr/>
          <p:nvPr/>
        </p:nvGrpSpPr>
        <p:grpSpPr>
          <a:xfrm>
            <a:off x="6199454" y="3997829"/>
            <a:ext cx="2364800" cy="822405"/>
            <a:chOff x="597816" y="3579072"/>
            <a:chExt cx="2497413" cy="868523"/>
          </a:xfrm>
        </p:grpSpPr>
        <p:sp>
          <p:nvSpPr>
            <p:cNvPr id="20" name="Google Shape;2868;p71"/>
            <p:cNvSpPr/>
            <p:nvPr/>
          </p:nvSpPr>
          <p:spPr>
            <a:xfrm>
              <a:off x="724667" y="3579072"/>
              <a:ext cx="2249794" cy="724268"/>
            </a:xfrm>
            <a:custGeom>
              <a:avLst/>
              <a:gdLst/>
              <a:ahLst/>
              <a:cxnLst/>
              <a:rect l="l" t="t" r="r" b="b"/>
              <a:pathLst>
                <a:path w="61365" h="19755" extrusionOk="0">
                  <a:moveTo>
                    <a:pt x="27588" y="16931"/>
                  </a:moveTo>
                  <a:cubicBezTo>
                    <a:pt x="27765" y="16958"/>
                    <a:pt x="27941" y="16987"/>
                    <a:pt x="28103" y="17068"/>
                  </a:cubicBezTo>
                  <a:cubicBezTo>
                    <a:pt x="27933" y="17015"/>
                    <a:pt x="27761" y="16970"/>
                    <a:pt x="27588" y="16931"/>
                  </a:cubicBezTo>
                  <a:close/>
                  <a:moveTo>
                    <a:pt x="53657" y="0"/>
                  </a:moveTo>
                  <a:cubicBezTo>
                    <a:pt x="53507" y="0"/>
                    <a:pt x="53396" y="165"/>
                    <a:pt x="53280" y="252"/>
                  </a:cubicBezTo>
                  <a:cubicBezTo>
                    <a:pt x="49173" y="3271"/>
                    <a:pt x="45074" y="6300"/>
                    <a:pt x="40967" y="9320"/>
                  </a:cubicBezTo>
                  <a:cubicBezTo>
                    <a:pt x="37697" y="11727"/>
                    <a:pt x="34427" y="14143"/>
                    <a:pt x="31166" y="16567"/>
                  </a:cubicBezTo>
                  <a:cubicBezTo>
                    <a:pt x="30921" y="16754"/>
                    <a:pt x="30691" y="16846"/>
                    <a:pt x="30435" y="16846"/>
                  </a:cubicBezTo>
                  <a:cubicBezTo>
                    <a:pt x="30313" y="16846"/>
                    <a:pt x="30184" y="16825"/>
                    <a:pt x="30044" y="16783"/>
                  </a:cubicBezTo>
                  <a:cubicBezTo>
                    <a:pt x="29086" y="16498"/>
                    <a:pt x="28120" y="16265"/>
                    <a:pt x="27154" y="16007"/>
                  </a:cubicBezTo>
                  <a:cubicBezTo>
                    <a:pt x="18948" y="13850"/>
                    <a:pt x="10734" y="11693"/>
                    <a:pt x="2520" y="9535"/>
                  </a:cubicBezTo>
                  <a:cubicBezTo>
                    <a:pt x="2399" y="9504"/>
                    <a:pt x="2255" y="9424"/>
                    <a:pt x="2126" y="9424"/>
                  </a:cubicBezTo>
                  <a:cubicBezTo>
                    <a:pt x="2007" y="9424"/>
                    <a:pt x="1901" y="9493"/>
                    <a:pt x="1838" y="9734"/>
                  </a:cubicBezTo>
                  <a:cubicBezTo>
                    <a:pt x="1709" y="10226"/>
                    <a:pt x="2080" y="10174"/>
                    <a:pt x="2330" y="10243"/>
                  </a:cubicBezTo>
                  <a:cubicBezTo>
                    <a:pt x="4901" y="10925"/>
                    <a:pt x="7464" y="11606"/>
                    <a:pt x="10035" y="12279"/>
                  </a:cubicBezTo>
                  <a:lnTo>
                    <a:pt x="26860" y="16680"/>
                  </a:lnTo>
                  <a:cubicBezTo>
                    <a:pt x="26968" y="16772"/>
                    <a:pt x="27089" y="16825"/>
                    <a:pt x="27216" y="16861"/>
                  </a:cubicBezTo>
                  <a:lnTo>
                    <a:pt x="27216" y="16861"/>
                  </a:lnTo>
                  <a:cubicBezTo>
                    <a:pt x="27025" y="16831"/>
                    <a:pt x="26831" y="16811"/>
                    <a:pt x="26636" y="16800"/>
                  </a:cubicBezTo>
                  <a:cubicBezTo>
                    <a:pt x="26558" y="16792"/>
                    <a:pt x="26481" y="16783"/>
                    <a:pt x="26403" y="16766"/>
                  </a:cubicBezTo>
                  <a:cubicBezTo>
                    <a:pt x="18180" y="15282"/>
                    <a:pt x="9958" y="13781"/>
                    <a:pt x="1735" y="12271"/>
                  </a:cubicBezTo>
                  <a:cubicBezTo>
                    <a:pt x="1636" y="12252"/>
                    <a:pt x="1550" y="12242"/>
                    <a:pt x="1476" y="12242"/>
                  </a:cubicBezTo>
                  <a:cubicBezTo>
                    <a:pt x="1175" y="12242"/>
                    <a:pt x="1059" y="12401"/>
                    <a:pt x="976" y="12754"/>
                  </a:cubicBezTo>
                  <a:cubicBezTo>
                    <a:pt x="484" y="14928"/>
                    <a:pt x="52" y="17102"/>
                    <a:pt x="9" y="19337"/>
                  </a:cubicBezTo>
                  <a:cubicBezTo>
                    <a:pt x="1" y="19630"/>
                    <a:pt x="208" y="19682"/>
                    <a:pt x="432" y="19717"/>
                  </a:cubicBezTo>
                  <a:cubicBezTo>
                    <a:pt x="624" y="19738"/>
                    <a:pt x="815" y="19754"/>
                    <a:pt x="1007" y="19754"/>
                  </a:cubicBezTo>
                  <a:cubicBezTo>
                    <a:pt x="1048" y="19754"/>
                    <a:pt x="1090" y="19753"/>
                    <a:pt x="1131" y="19751"/>
                  </a:cubicBezTo>
                  <a:lnTo>
                    <a:pt x="27585" y="19751"/>
                  </a:lnTo>
                  <a:cubicBezTo>
                    <a:pt x="27675" y="19751"/>
                    <a:pt x="27764" y="19753"/>
                    <a:pt x="27854" y="19753"/>
                  </a:cubicBezTo>
                  <a:cubicBezTo>
                    <a:pt x="28100" y="19753"/>
                    <a:pt x="28343" y="19743"/>
                    <a:pt x="28577" y="19674"/>
                  </a:cubicBezTo>
                  <a:cubicBezTo>
                    <a:pt x="29112" y="19225"/>
                    <a:pt x="29682" y="18837"/>
                    <a:pt x="30191" y="18354"/>
                  </a:cubicBezTo>
                  <a:cubicBezTo>
                    <a:pt x="30389" y="18164"/>
                    <a:pt x="30536" y="18069"/>
                    <a:pt x="30683" y="18069"/>
                  </a:cubicBezTo>
                  <a:cubicBezTo>
                    <a:pt x="30829" y="18069"/>
                    <a:pt x="30976" y="18164"/>
                    <a:pt x="31174" y="18354"/>
                  </a:cubicBezTo>
                  <a:cubicBezTo>
                    <a:pt x="31675" y="18828"/>
                    <a:pt x="32262" y="19216"/>
                    <a:pt x="32762" y="19691"/>
                  </a:cubicBezTo>
                  <a:cubicBezTo>
                    <a:pt x="33031" y="19745"/>
                    <a:pt x="33300" y="19753"/>
                    <a:pt x="33571" y="19753"/>
                  </a:cubicBezTo>
                  <a:cubicBezTo>
                    <a:pt x="33692" y="19753"/>
                    <a:pt x="33813" y="19751"/>
                    <a:pt x="33935" y="19751"/>
                  </a:cubicBezTo>
                  <a:lnTo>
                    <a:pt x="60062" y="19751"/>
                  </a:lnTo>
                  <a:cubicBezTo>
                    <a:pt x="60129" y="19753"/>
                    <a:pt x="60196" y="19755"/>
                    <a:pt x="60264" y="19755"/>
                  </a:cubicBezTo>
                  <a:cubicBezTo>
                    <a:pt x="60467" y="19755"/>
                    <a:pt x="60674" y="19745"/>
                    <a:pt x="60881" y="19725"/>
                  </a:cubicBezTo>
                  <a:cubicBezTo>
                    <a:pt x="61114" y="19700"/>
                    <a:pt x="61365" y="19674"/>
                    <a:pt x="61356" y="19337"/>
                  </a:cubicBezTo>
                  <a:cubicBezTo>
                    <a:pt x="61304" y="18008"/>
                    <a:pt x="61166" y="16688"/>
                    <a:pt x="60942" y="15385"/>
                  </a:cubicBezTo>
                  <a:cubicBezTo>
                    <a:pt x="60888" y="15048"/>
                    <a:pt x="60767" y="14895"/>
                    <a:pt x="60456" y="14895"/>
                  </a:cubicBezTo>
                  <a:cubicBezTo>
                    <a:pt x="60417" y="14895"/>
                    <a:pt x="60375" y="14897"/>
                    <a:pt x="60329" y="14902"/>
                  </a:cubicBezTo>
                  <a:cubicBezTo>
                    <a:pt x="58793" y="15058"/>
                    <a:pt x="57258" y="15170"/>
                    <a:pt x="55722" y="15308"/>
                  </a:cubicBezTo>
                  <a:cubicBezTo>
                    <a:pt x="52434" y="15610"/>
                    <a:pt x="49156" y="15903"/>
                    <a:pt x="45868" y="16196"/>
                  </a:cubicBezTo>
                  <a:cubicBezTo>
                    <a:pt x="42477" y="16498"/>
                    <a:pt x="39104" y="16800"/>
                    <a:pt x="35721" y="17102"/>
                  </a:cubicBezTo>
                  <a:cubicBezTo>
                    <a:pt x="34306" y="17223"/>
                    <a:pt x="32900" y="17344"/>
                    <a:pt x="31433" y="17473"/>
                  </a:cubicBezTo>
                  <a:cubicBezTo>
                    <a:pt x="31632" y="17206"/>
                    <a:pt x="31899" y="17163"/>
                    <a:pt x="32115" y="17059"/>
                  </a:cubicBezTo>
                  <a:cubicBezTo>
                    <a:pt x="40363" y="13185"/>
                    <a:pt x="48621" y="9320"/>
                    <a:pt x="56869" y="5446"/>
                  </a:cubicBezTo>
                  <a:cubicBezTo>
                    <a:pt x="57111" y="5334"/>
                    <a:pt x="57465" y="5299"/>
                    <a:pt x="57249" y="4850"/>
                  </a:cubicBezTo>
                  <a:cubicBezTo>
                    <a:pt x="57157" y="4666"/>
                    <a:pt x="57060" y="4606"/>
                    <a:pt x="56962" y="4606"/>
                  </a:cubicBezTo>
                  <a:cubicBezTo>
                    <a:pt x="56831" y="4606"/>
                    <a:pt x="56699" y="4713"/>
                    <a:pt x="56576" y="4773"/>
                  </a:cubicBezTo>
                  <a:cubicBezTo>
                    <a:pt x="53996" y="5981"/>
                    <a:pt x="51416" y="7189"/>
                    <a:pt x="48836" y="8397"/>
                  </a:cubicBezTo>
                  <a:cubicBezTo>
                    <a:pt x="44255" y="10536"/>
                    <a:pt x="39682" y="12676"/>
                    <a:pt x="35100" y="14816"/>
                  </a:cubicBezTo>
                  <a:cubicBezTo>
                    <a:pt x="35073" y="14822"/>
                    <a:pt x="35047" y="14826"/>
                    <a:pt x="35025" y="14826"/>
                  </a:cubicBezTo>
                  <a:cubicBezTo>
                    <a:pt x="34958" y="14826"/>
                    <a:pt x="34925" y="14791"/>
                    <a:pt x="34971" y="14687"/>
                  </a:cubicBezTo>
                  <a:cubicBezTo>
                    <a:pt x="38439" y="12115"/>
                    <a:pt x="41917" y="9553"/>
                    <a:pt x="45385" y="6990"/>
                  </a:cubicBezTo>
                  <a:cubicBezTo>
                    <a:pt x="48163" y="4937"/>
                    <a:pt x="50950" y="2883"/>
                    <a:pt x="53737" y="838"/>
                  </a:cubicBezTo>
                  <a:cubicBezTo>
                    <a:pt x="53996" y="648"/>
                    <a:pt x="54195" y="485"/>
                    <a:pt x="53910" y="148"/>
                  </a:cubicBezTo>
                  <a:cubicBezTo>
                    <a:pt x="53813" y="40"/>
                    <a:pt x="53731" y="0"/>
                    <a:pt x="53657"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69;p71"/>
            <p:cNvSpPr/>
            <p:nvPr/>
          </p:nvSpPr>
          <p:spPr>
            <a:xfrm>
              <a:off x="597816" y="4281698"/>
              <a:ext cx="2497413" cy="165898"/>
            </a:xfrm>
            <a:custGeom>
              <a:avLst/>
              <a:gdLst/>
              <a:ahLst/>
              <a:cxnLst/>
              <a:rect l="l" t="t" r="r" b="b"/>
              <a:pathLst>
                <a:path w="68119" h="4525" extrusionOk="0">
                  <a:moveTo>
                    <a:pt x="32800" y="1"/>
                  </a:moveTo>
                  <a:cubicBezTo>
                    <a:pt x="32698" y="1"/>
                    <a:pt x="32584" y="20"/>
                    <a:pt x="32460" y="60"/>
                  </a:cubicBezTo>
                  <a:cubicBezTo>
                    <a:pt x="32374" y="103"/>
                    <a:pt x="32279" y="129"/>
                    <a:pt x="32184" y="155"/>
                  </a:cubicBezTo>
                  <a:cubicBezTo>
                    <a:pt x="31986" y="310"/>
                    <a:pt x="31753" y="310"/>
                    <a:pt x="31520" y="310"/>
                  </a:cubicBezTo>
                  <a:cubicBezTo>
                    <a:pt x="28459" y="313"/>
                    <a:pt x="25400" y="314"/>
                    <a:pt x="22342" y="314"/>
                  </a:cubicBezTo>
                  <a:cubicBezTo>
                    <a:pt x="16225" y="314"/>
                    <a:pt x="10110" y="310"/>
                    <a:pt x="3996" y="310"/>
                  </a:cubicBezTo>
                  <a:cubicBezTo>
                    <a:pt x="3914" y="310"/>
                    <a:pt x="3824" y="329"/>
                    <a:pt x="3739" y="329"/>
                  </a:cubicBezTo>
                  <a:cubicBezTo>
                    <a:pt x="3634" y="329"/>
                    <a:pt x="3536" y="300"/>
                    <a:pt x="3469" y="172"/>
                  </a:cubicBezTo>
                  <a:cubicBezTo>
                    <a:pt x="3078" y="172"/>
                    <a:pt x="2687" y="164"/>
                    <a:pt x="2298" y="164"/>
                  </a:cubicBezTo>
                  <a:cubicBezTo>
                    <a:pt x="2104" y="164"/>
                    <a:pt x="1910" y="166"/>
                    <a:pt x="1718" y="172"/>
                  </a:cubicBezTo>
                  <a:cubicBezTo>
                    <a:pt x="1700" y="173"/>
                    <a:pt x="1682" y="173"/>
                    <a:pt x="1664" y="173"/>
                  </a:cubicBezTo>
                  <a:cubicBezTo>
                    <a:pt x="1390" y="173"/>
                    <a:pt x="1077" y="104"/>
                    <a:pt x="805" y="104"/>
                  </a:cubicBezTo>
                  <a:cubicBezTo>
                    <a:pt x="606" y="104"/>
                    <a:pt x="429" y="141"/>
                    <a:pt x="303" y="267"/>
                  </a:cubicBezTo>
                  <a:cubicBezTo>
                    <a:pt x="1" y="578"/>
                    <a:pt x="268" y="1208"/>
                    <a:pt x="199" y="1682"/>
                  </a:cubicBezTo>
                  <a:cubicBezTo>
                    <a:pt x="104" y="2303"/>
                    <a:pt x="380" y="2398"/>
                    <a:pt x="941" y="2398"/>
                  </a:cubicBezTo>
                  <a:cubicBezTo>
                    <a:pt x="10760" y="2398"/>
                    <a:pt x="20579" y="2390"/>
                    <a:pt x="30398" y="2381"/>
                  </a:cubicBezTo>
                  <a:cubicBezTo>
                    <a:pt x="30786" y="2381"/>
                    <a:pt x="31028" y="2441"/>
                    <a:pt x="31209" y="2847"/>
                  </a:cubicBezTo>
                  <a:cubicBezTo>
                    <a:pt x="31727" y="3994"/>
                    <a:pt x="32719" y="4478"/>
                    <a:pt x="33935" y="4521"/>
                  </a:cubicBezTo>
                  <a:cubicBezTo>
                    <a:pt x="34004" y="4523"/>
                    <a:pt x="34071" y="4525"/>
                    <a:pt x="34138" y="4525"/>
                  </a:cubicBezTo>
                  <a:cubicBezTo>
                    <a:pt x="35360" y="4525"/>
                    <a:pt x="36384" y="4070"/>
                    <a:pt x="36973" y="2933"/>
                  </a:cubicBezTo>
                  <a:cubicBezTo>
                    <a:pt x="37223" y="2450"/>
                    <a:pt x="37508" y="2381"/>
                    <a:pt x="37965" y="2381"/>
                  </a:cubicBezTo>
                  <a:cubicBezTo>
                    <a:pt x="47654" y="2390"/>
                    <a:pt x="57335" y="2390"/>
                    <a:pt x="67016" y="2390"/>
                  </a:cubicBezTo>
                  <a:cubicBezTo>
                    <a:pt x="67160" y="2390"/>
                    <a:pt x="67304" y="2386"/>
                    <a:pt x="67448" y="2386"/>
                  </a:cubicBezTo>
                  <a:cubicBezTo>
                    <a:pt x="67519" y="2386"/>
                    <a:pt x="67591" y="2387"/>
                    <a:pt x="67663" y="2390"/>
                  </a:cubicBezTo>
                  <a:cubicBezTo>
                    <a:pt x="67683" y="2391"/>
                    <a:pt x="67702" y="2391"/>
                    <a:pt x="67720" y="2391"/>
                  </a:cubicBezTo>
                  <a:cubicBezTo>
                    <a:pt x="67982" y="2391"/>
                    <a:pt x="68094" y="2274"/>
                    <a:pt x="68077" y="1984"/>
                  </a:cubicBezTo>
                  <a:cubicBezTo>
                    <a:pt x="68052" y="1579"/>
                    <a:pt x="68052" y="1164"/>
                    <a:pt x="68077" y="759"/>
                  </a:cubicBezTo>
                  <a:cubicBezTo>
                    <a:pt x="68119" y="330"/>
                    <a:pt x="68002" y="154"/>
                    <a:pt x="67571" y="154"/>
                  </a:cubicBezTo>
                  <a:cubicBezTo>
                    <a:pt x="67551" y="154"/>
                    <a:pt x="67530" y="154"/>
                    <a:pt x="67508" y="155"/>
                  </a:cubicBezTo>
                  <a:cubicBezTo>
                    <a:pt x="67096" y="174"/>
                    <a:pt x="66686" y="180"/>
                    <a:pt x="66277" y="180"/>
                  </a:cubicBezTo>
                  <a:cubicBezTo>
                    <a:pt x="65786" y="180"/>
                    <a:pt x="65297" y="172"/>
                    <a:pt x="64807" y="172"/>
                  </a:cubicBezTo>
                  <a:cubicBezTo>
                    <a:pt x="64741" y="300"/>
                    <a:pt x="64643" y="329"/>
                    <a:pt x="64539" y="329"/>
                  </a:cubicBezTo>
                  <a:cubicBezTo>
                    <a:pt x="64455" y="329"/>
                    <a:pt x="64367" y="310"/>
                    <a:pt x="64290" y="310"/>
                  </a:cubicBezTo>
                  <a:lnTo>
                    <a:pt x="36748" y="310"/>
                  </a:lnTo>
                  <a:cubicBezTo>
                    <a:pt x="36726" y="310"/>
                    <a:pt x="36704" y="310"/>
                    <a:pt x="36682" y="310"/>
                  </a:cubicBezTo>
                  <a:cubicBezTo>
                    <a:pt x="36471" y="310"/>
                    <a:pt x="36263" y="303"/>
                    <a:pt x="36084" y="155"/>
                  </a:cubicBezTo>
                  <a:cubicBezTo>
                    <a:pt x="35833" y="69"/>
                    <a:pt x="35641" y="22"/>
                    <a:pt x="35493" y="22"/>
                  </a:cubicBezTo>
                  <a:cubicBezTo>
                    <a:pt x="35162" y="22"/>
                    <a:pt x="35050" y="258"/>
                    <a:pt x="34997" y="836"/>
                  </a:cubicBezTo>
                  <a:cubicBezTo>
                    <a:pt x="34971" y="1069"/>
                    <a:pt x="34928" y="1302"/>
                    <a:pt x="34850" y="1518"/>
                  </a:cubicBezTo>
                  <a:cubicBezTo>
                    <a:pt x="34712" y="1886"/>
                    <a:pt x="34424" y="2016"/>
                    <a:pt x="34089" y="2016"/>
                  </a:cubicBezTo>
                  <a:cubicBezTo>
                    <a:pt x="34047" y="2016"/>
                    <a:pt x="34005" y="2014"/>
                    <a:pt x="33961" y="2010"/>
                  </a:cubicBezTo>
                  <a:cubicBezTo>
                    <a:pt x="33564" y="1975"/>
                    <a:pt x="33392" y="1708"/>
                    <a:pt x="33332" y="1354"/>
                  </a:cubicBezTo>
                  <a:cubicBezTo>
                    <a:pt x="33288" y="1156"/>
                    <a:pt x="33340" y="966"/>
                    <a:pt x="33357" y="776"/>
                  </a:cubicBezTo>
                  <a:cubicBezTo>
                    <a:pt x="33398" y="278"/>
                    <a:pt x="33186" y="1"/>
                    <a:pt x="32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0;p71"/>
            <p:cNvSpPr/>
            <p:nvPr/>
          </p:nvSpPr>
          <p:spPr>
            <a:xfrm>
              <a:off x="1778041" y="4230701"/>
              <a:ext cx="143020" cy="135871"/>
            </a:xfrm>
            <a:custGeom>
              <a:avLst/>
              <a:gdLst/>
              <a:ahLst/>
              <a:cxnLst/>
              <a:rect l="l" t="t" r="r" b="b"/>
              <a:pathLst>
                <a:path w="3901" h="3706" extrusionOk="0">
                  <a:moveTo>
                    <a:pt x="1950" y="0"/>
                  </a:moveTo>
                  <a:cubicBezTo>
                    <a:pt x="1802" y="0"/>
                    <a:pt x="1654" y="65"/>
                    <a:pt x="1511" y="191"/>
                  </a:cubicBezTo>
                  <a:cubicBezTo>
                    <a:pt x="1001" y="640"/>
                    <a:pt x="501" y="1097"/>
                    <a:pt x="1" y="1546"/>
                  </a:cubicBezTo>
                  <a:cubicBezTo>
                    <a:pt x="881" y="1580"/>
                    <a:pt x="881" y="1580"/>
                    <a:pt x="863" y="2495"/>
                  </a:cubicBezTo>
                  <a:lnTo>
                    <a:pt x="863" y="2555"/>
                  </a:lnTo>
                  <a:cubicBezTo>
                    <a:pt x="872" y="3323"/>
                    <a:pt x="1148" y="3668"/>
                    <a:pt x="1804" y="3703"/>
                  </a:cubicBezTo>
                  <a:cubicBezTo>
                    <a:pt x="1838" y="3705"/>
                    <a:pt x="1872" y="3705"/>
                    <a:pt x="1905" y="3705"/>
                  </a:cubicBezTo>
                  <a:cubicBezTo>
                    <a:pt x="2582" y="3705"/>
                    <a:pt x="2947" y="3367"/>
                    <a:pt x="3029" y="2668"/>
                  </a:cubicBezTo>
                  <a:cubicBezTo>
                    <a:pt x="3046" y="2452"/>
                    <a:pt x="3055" y="2236"/>
                    <a:pt x="3038" y="2020"/>
                  </a:cubicBezTo>
                  <a:cubicBezTo>
                    <a:pt x="3007" y="1711"/>
                    <a:pt x="3100" y="1548"/>
                    <a:pt x="3386" y="1548"/>
                  </a:cubicBezTo>
                  <a:cubicBezTo>
                    <a:pt x="3420" y="1548"/>
                    <a:pt x="3456" y="1550"/>
                    <a:pt x="3495" y="1554"/>
                  </a:cubicBezTo>
                  <a:cubicBezTo>
                    <a:pt x="3533" y="1557"/>
                    <a:pt x="3572" y="1558"/>
                    <a:pt x="3611" y="1558"/>
                  </a:cubicBezTo>
                  <a:cubicBezTo>
                    <a:pt x="3705" y="1558"/>
                    <a:pt x="3803" y="1552"/>
                    <a:pt x="3901" y="1546"/>
                  </a:cubicBezTo>
                  <a:cubicBezTo>
                    <a:pt x="3391" y="1089"/>
                    <a:pt x="2891" y="640"/>
                    <a:pt x="2382" y="191"/>
                  </a:cubicBezTo>
                  <a:cubicBezTo>
                    <a:pt x="2241" y="63"/>
                    <a:pt x="2095" y="0"/>
                    <a:pt x="1950" y="0"/>
                  </a:cubicBezTo>
                  <a:close/>
                </a:path>
              </a:pathLst>
            </a:custGeom>
            <a:solidFill>
              <a:srgbClr val="F5E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33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28345" y="16559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564996" y="1040040"/>
            <a:ext cx="8014010" cy="655289"/>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000" b="1">
                <a:solidFill>
                  <a:schemeClr val="tx2">
                    <a:lumMod val="10000"/>
                  </a:schemeClr>
                </a:solidFill>
                <a:latin typeface="+mn-lt"/>
              </a:rPr>
              <a:t>Câu 3. </a:t>
            </a:r>
            <a:r>
              <a:rPr lang="vi-VN" sz="2000" smtClean="0">
                <a:solidFill>
                  <a:schemeClr val="tx2">
                    <a:lumMod val="10000"/>
                  </a:schemeClr>
                </a:solidFill>
                <a:latin typeface="+mn-lt"/>
              </a:rPr>
              <a:t>Câu mở đầu mỗi đoạn trong câu chuyện trên có tác dụng gì?</a:t>
            </a:r>
            <a:endParaRPr lang="vi-VN" sz="2000">
              <a:solidFill>
                <a:schemeClr val="tx2">
                  <a:lumMod val="10000"/>
                </a:schemeClr>
              </a:solidFill>
              <a:latin typeface="+mn-lt"/>
            </a:endParaRPr>
          </a:p>
        </p:txBody>
      </p:sp>
      <p:sp>
        <p:nvSpPr>
          <p:cNvPr id="8" name="Rectangle 7"/>
          <p:cNvSpPr/>
          <p:nvPr/>
        </p:nvSpPr>
        <p:spPr>
          <a:xfrm>
            <a:off x="564995" y="1902849"/>
            <a:ext cx="7999259" cy="6001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solidFill>
                <a:cs typeface="Times New Roman" panose="02020603050405020304" pitchFamily="18" charset="0"/>
              </a:rPr>
              <a:t>Đáp án:</a:t>
            </a:r>
            <a:endParaRPr lang="en-US" sz="2200" b="1" u="sng">
              <a:solidFill>
                <a:schemeClr val="tx1"/>
              </a:solidFill>
            </a:endParaRPr>
          </a:p>
        </p:txBody>
      </p:sp>
      <p:sp>
        <p:nvSpPr>
          <p:cNvPr id="4" name="Rectangle 3"/>
          <p:cNvSpPr/>
          <p:nvPr/>
        </p:nvSpPr>
        <p:spPr>
          <a:xfrm>
            <a:off x="564995" y="2556563"/>
            <a:ext cx="7999259" cy="1015663"/>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Câu mở đầu mỗi đoạn có tác dụng nêu nội dung chính của đoạn đó, cụ thể là cho biết thời gian diễn ra sự việc.</a:t>
            </a:r>
            <a:endParaRPr lang="en-US" sz="2000">
              <a:latin typeface="+mn-lt"/>
            </a:endParaRPr>
          </a:p>
        </p:txBody>
      </p:sp>
      <p:grpSp>
        <p:nvGrpSpPr>
          <p:cNvPr id="19" name="Google Shape;2867;p71"/>
          <p:cNvGrpSpPr/>
          <p:nvPr/>
        </p:nvGrpSpPr>
        <p:grpSpPr>
          <a:xfrm>
            <a:off x="6199454" y="3997829"/>
            <a:ext cx="2364800" cy="822405"/>
            <a:chOff x="597816" y="3579072"/>
            <a:chExt cx="2497413" cy="868523"/>
          </a:xfrm>
        </p:grpSpPr>
        <p:sp>
          <p:nvSpPr>
            <p:cNvPr id="20" name="Google Shape;2868;p71"/>
            <p:cNvSpPr/>
            <p:nvPr/>
          </p:nvSpPr>
          <p:spPr>
            <a:xfrm>
              <a:off x="724667" y="3579072"/>
              <a:ext cx="2249794" cy="724268"/>
            </a:xfrm>
            <a:custGeom>
              <a:avLst/>
              <a:gdLst/>
              <a:ahLst/>
              <a:cxnLst/>
              <a:rect l="l" t="t" r="r" b="b"/>
              <a:pathLst>
                <a:path w="61365" h="19755" extrusionOk="0">
                  <a:moveTo>
                    <a:pt x="27588" y="16931"/>
                  </a:moveTo>
                  <a:cubicBezTo>
                    <a:pt x="27765" y="16958"/>
                    <a:pt x="27941" y="16987"/>
                    <a:pt x="28103" y="17068"/>
                  </a:cubicBezTo>
                  <a:cubicBezTo>
                    <a:pt x="27933" y="17015"/>
                    <a:pt x="27761" y="16970"/>
                    <a:pt x="27588" y="16931"/>
                  </a:cubicBezTo>
                  <a:close/>
                  <a:moveTo>
                    <a:pt x="53657" y="0"/>
                  </a:moveTo>
                  <a:cubicBezTo>
                    <a:pt x="53507" y="0"/>
                    <a:pt x="53396" y="165"/>
                    <a:pt x="53280" y="252"/>
                  </a:cubicBezTo>
                  <a:cubicBezTo>
                    <a:pt x="49173" y="3271"/>
                    <a:pt x="45074" y="6300"/>
                    <a:pt x="40967" y="9320"/>
                  </a:cubicBezTo>
                  <a:cubicBezTo>
                    <a:pt x="37697" y="11727"/>
                    <a:pt x="34427" y="14143"/>
                    <a:pt x="31166" y="16567"/>
                  </a:cubicBezTo>
                  <a:cubicBezTo>
                    <a:pt x="30921" y="16754"/>
                    <a:pt x="30691" y="16846"/>
                    <a:pt x="30435" y="16846"/>
                  </a:cubicBezTo>
                  <a:cubicBezTo>
                    <a:pt x="30313" y="16846"/>
                    <a:pt x="30184" y="16825"/>
                    <a:pt x="30044" y="16783"/>
                  </a:cubicBezTo>
                  <a:cubicBezTo>
                    <a:pt x="29086" y="16498"/>
                    <a:pt x="28120" y="16265"/>
                    <a:pt x="27154" y="16007"/>
                  </a:cubicBezTo>
                  <a:cubicBezTo>
                    <a:pt x="18948" y="13850"/>
                    <a:pt x="10734" y="11693"/>
                    <a:pt x="2520" y="9535"/>
                  </a:cubicBezTo>
                  <a:cubicBezTo>
                    <a:pt x="2399" y="9504"/>
                    <a:pt x="2255" y="9424"/>
                    <a:pt x="2126" y="9424"/>
                  </a:cubicBezTo>
                  <a:cubicBezTo>
                    <a:pt x="2007" y="9424"/>
                    <a:pt x="1901" y="9493"/>
                    <a:pt x="1838" y="9734"/>
                  </a:cubicBezTo>
                  <a:cubicBezTo>
                    <a:pt x="1709" y="10226"/>
                    <a:pt x="2080" y="10174"/>
                    <a:pt x="2330" y="10243"/>
                  </a:cubicBezTo>
                  <a:cubicBezTo>
                    <a:pt x="4901" y="10925"/>
                    <a:pt x="7464" y="11606"/>
                    <a:pt x="10035" y="12279"/>
                  </a:cubicBezTo>
                  <a:lnTo>
                    <a:pt x="26860" y="16680"/>
                  </a:lnTo>
                  <a:cubicBezTo>
                    <a:pt x="26968" y="16772"/>
                    <a:pt x="27089" y="16825"/>
                    <a:pt x="27216" y="16861"/>
                  </a:cubicBezTo>
                  <a:lnTo>
                    <a:pt x="27216" y="16861"/>
                  </a:lnTo>
                  <a:cubicBezTo>
                    <a:pt x="27025" y="16831"/>
                    <a:pt x="26831" y="16811"/>
                    <a:pt x="26636" y="16800"/>
                  </a:cubicBezTo>
                  <a:cubicBezTo>
                    <a:pt x="26558" y="16792"/>
                    <a:pt x="26481" y="16783"/>
                    <a:pt x="26403" y="16766"/>
                  </a:cubicBezTo>
                  <a:cubicBezTo>
                    <a:pt x="18180" y="15282"/>
                    <a:pt x="9958" y="13781"/>
                    <a:pt x="1735" y="12271"/>
                  </a:cubicBezTo>
                  <a:cubicBezTo>
                    <a:pt x="1636" y="12252"/>
                    <a:pt x="1550" y="12242"/>
                    <a:pt x="1476" y="12242"/>
                  </a:cubicBezTo>
                  <a:cubicBezTo>
                    <a:pt x="1175" y="12242"/>
                    <a:pt x="1059" y="12401"/>
                    <a:pt x="976" y="12754"/>
                  </a:cubicBezTo>
                  <a:cubicBezTo>
                    <a:pt x="484" y="14928"/>
                    <a:pt x="52" y="17102"/>
                    <a:pt x="9" y="19337"/>
                  </a:cubicBezTo>
                  <a:cubicBezTo>
                    <a:pt x="1" y="19630"/>
                    <a:pt x="208" y="19682"/>
                    <a:pt x="432" y="19717"/>
                  </a:cubicBezTo>
                  <a:cubicBezTo>
                    <a:pt x="624" y="19738"/>
                    <a:pt x="815" y="19754"/>
                    <a:pt x="1007" y="19754"/>
                  </a:cubicBezTo>
                  <a:cubicBezTo>
                    <a:pt x="1048" y="19754"/>
                    <a:pt x="1090" y="19753"/>
                    <a:pt x="1131" y="19751"/>
                  </a:cubicBezTo>
                  <a:lnTo>
                    <a:pt x="27585" y="19751"/>
                  </a:lnTo>
                  <a:cubicBezTo>
                    <a:pt x="27675" y="19751"/>
                    <a:pt x="27764" y="19753"/>
                    <a:pt x="27854" y="19753"/>
                  </a:cubicBezTo>
                  <a:cubicBezTo>
                    <a:pt x="28100" y="19753"/>
                    <a:pt x="28343" y="19743"/>
                    <a:pt x="28577" y="19674"/>
                  </a:cubicBezTo>
                  <a:cubicBezTo>
                    <a:pt x="29112" y="19225"/>
                    <a:pt x="29682" y="18837"/>
                    <a:pt x="30191" y="18354"/>
                  </a:cubicBezTo>
                  <a:cubicBezTo>
                    <a:pt x="30389" y="18164"/>
                    <a:pt x="30536" y="18069"/>
                    <a:pt x="30683" y="18069"/>
                  </a:cubicBezTo>
                  <a:cubicBezTo>
                    <a:pt x="30829" y="18069"/>
                    <a:pt x="30976" y="18164"/>
                    <a:pt x="31174" y="18354"/>
                  </a:cubicBezTo>
                  <a:cubicBezTo>
                    <a:pt x="31675" y="18828"/>
                    <a:pt x="32262" y="19216"/>
                    <a:pt x="32762" y="19691"/>
                  </a:cubicBezTo>
                  <a:cubicBezTo>
                    <a:pt x="33031" y="19745"/>
                    <a:pt x="33300" y="19753"/>
                    <a:pt x="33571" y="19753"/>
                  </a:cubicBezTo>
                  <a:cubicBezTo>
                    <a:pt x="33692" y="19753"/>
                    <a:pt x="33813" y="19751"/>
                    <a:pt x="33935" y="19751"/>
                  </a:cubicBezTo>
                  <a:lnTo>
                    <a:pt x="60062" y="19751"/>
                  </a:lnTo>
                  <a:cubicBezTo>
                    <a:pt x="60129" y="19753"/>
                    <a:pt x="60196" y="19755"/>
                    <a:pt x="60264" y="19755"/>
                  </a:cubicBezTo>
                  <a:cubicBezTo>
                    <a:pt x="60467" y="19755"/>
                    <a:pt x="60674" y="19745"/>
                    <a:pt x="60881" y="19725"/>
                  </a:cubicBezTo>
                  <a:cubicBezTo>
                    <a:pt x="61114" y="19700"/>
                    <a:pt x="61365" y="19674"/>
                    <a:pt x="61356" y="19337"/>
                  </a:cubicBezTo>
                  <a:cubicBezTo>
                    <a:pt x="61304" y="18008"/>
                    <a:pt x="61166" y="16688"/>
                    <a:pt x="60942" y="15385"/>
                  </a:cubicBezTo>
                  <a:cubicBezTo>
                    <a:pt x="60888" y="15048"/>
                    <a:pt x="60767" y="14895"/>
                    <a:pt x="60456" y="14895"/>
                  </a:cubicBezTo>
                  <a:cubicBezTo>
                    <a:pt x="60417" y="14895"/>
                    <a:pt x="60375" y="14897"/>
                    <a:pt x="60329" y="14902"/>
                  </a:cubicBezTo>
                  <a:cubicBezTo>
                    <a:pt x="58793" y="15058"/>
                    <a:pt x="57258" y="15170"/>
                    <a:pt x="55722" y="15308"/>
                  </a:cubicBezTo>
                  <a:cubicBezTo>
                    <a:pt x="52434" y="15610"/>
                    <a:pt x="49156" y="15903"/>
                    <a:pt x="45868" y="16196"/>
                  </a:cubicBezTo>
                  <a:cubicBezTo>
                    <a:pt x="42477" y="16498"/>
                    <a:pt x="39104" y="16800"/>
                    <a:pt x="35721" y="17102"/>
                  </a:cubicBezTo>
                  <a:cubicBezTo>
                    <a:pt x="34306" y="17223"/>
                    <a:pt x="32900" y="17344"/>
                    <a:pt x="31433" y="17473"/>
                  </a:cubicBezTo>
                  <a:cubicBezTo>
                    <a:pt x="31632" y="17206"/>
                    <a:pt x="31899" y="17163"/>
                    <a:pt x="32115" y="17059"/>
                  </a:cubicBezTo>
                  <a:cubicBezTo>
                    <a:pt x="40363" y="13185"/>
                    <a:pt x="48621" y="9320"/>
                    <a:pt x="56869" y="5446"/>
                  </a:cubicBezTo>
                  <a:cubicBezTo>
                    <a:pt x="57111" y="5334"/>
                    <a:pt x="57465" y="5299"/>
                    <a:pt x="57249" y="4850"/>
                  </a:cubicBezTo>
                  <a:cubicBezTo>
                    <a:pt x="57157" y="4666"/>
                    <a:pt x="57060" y="4606"/>
                    <a:pt x="56962" y="4606"/>
                  </a:cubicBezTo>
                  <a:cubicBezTo>
                    <a:pt x="56831" y="4606"/>
                    <a:pt x="56699" y="4713"/>
                    <a:pt x="56576" y="4773"/>
                  </a:cubicBezTo>
                  <a:cubicBezTo>
                    <a:pt x="53996" y="5981"/>
                    <a:pt x="51416" y="7189"/>
                    <a:pt x="48836" y="8397"/>
                  </a:cubicBezTo>
                  <a:cubicBezTo>
                    <a:pt x="44255" y="10536"/>
                    <a:pt x="39682" y="12676"/>
                    <a:pt x="35100" y="14816"/>
                  </a:cubicBezTo>
                  <a:cubicBezTo>
                    <a:pt x="35073" y="14822"/>
                    <a:pt x="35047" y="14826"/>
                    <a:pt x="35025" y="14826"/>
                  </a:cubicBezTo>
                  <a:cubicBezTo>
                    <a:pt x="34958" y="14826"/>
                    <a:pt x="34925" y="14791"/>
                    <a:pt x="34971" y="14687"/>
                  </a:cubicBezTo>
                  <a:cubicBezTo>
                    <a:pt x="38439" y="12115"/>
                    <a:pt x="41917" y="9553"/>
                    <a:pt x="45385" y="6990"/>
                  </a:cubicBezTo>
                  <a:cubicBezTo>
                    <a:pt x="48163" y="4937"/>
                    <a:pt x="50950" y="2883"/>
                    <a:pt x="53737" y="838"/>
                  </a:cubicBezTo>
                  <a:cubicBezTo>
                    <a:pt x="53996" y="648"/>
                    <a:pt x="54195" y="485"/>
                    <a:pt x="53910" y="148"/>
                  </a:cubicBezTo>
                  <a:cubicBezTo>
                    <a:pt x="53813" y="40"/>
                    <a:pt x="53731" y="0"/>
                    <a:pt x="53657"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69;p71"/>
            <p:cNvSpPr/>
            <p:nvPr/>
          </p:nvSpPr>
          <p:spPr>
            <a:xfrm>
              <a:off x="597816" y="4281698"/>
              <a:ext cx="2497413" cy="165898"/>
            </a:xfrm>
            <a:custGeom>
              <a:avLst/>
              <a:gdLst/>
              <a:ahLst/>
              <a:cxnLst/>
              <a:rect l="l" t="t" r="r" b="b"/>
              <a:pathLst>
                <a:path w="68119" h="4525" extrusionOk="0">
                  <a:moveTo>
                    <a:pt x="32800" y="1"/>
                  </a:moveTo>
                  <a:cubicBezTo>
                    <a:pt x="32698" y="1"/>
                    <a:pt x="32584" y="20"/>
                    <a:pt x="32460" y="60"/>
                  </a:cubicBezTo>
                  <a:cubicBezTo>
                    <a:pt x="32374" y="103"/>
                    <a:pt x="32279" y="129"/>
                    <a:pt x="32184" y="155"/>
                  </a:cubicBezTo>
                  <a:cubicBezTo>
                    <a:pt x="31986" y="310"/>
                    <a:pt x="31753" y="310"/>
                    <a:pt x="31520" y="310"/>
                  </a:cubicBezTo>
                  <a:cubicBezTo>
                    <a:pt x="28459" y="313"/>
                    <a:pt x="25400" y="314"/>
                    <a:pt x="22342" y="314"/>
                  </a:cubicBezTo>
                  <a:cubicBezTo>
                    <a:pt x="16225" y="314"/>
                    <a:pt x="10110" y="310"/>
                    <a:pt x="3996" y="310"/>
                  </a:cubicBezTo>
                  <a:cubicBezTo>
                    <a:pt x="3914" y="310"/>
                    <a:pt x="3824" y="329"/>
                    <a:pt x="3739" y="329"/>
                  </a:cubicBezTo>
                  <a:cubicBezTo>
                    <a:pt x="3634" y="329"/>
                    <a:pt x="3536" y="300"/>
                    <a:pt x="3469" y="172"/>
                  </a:cubicBezTo>
                  <a:cubicBezTo>
                    <a:pt x="3078" y="172"/>
                    <a:pt x="2687" y="164"/>
                    <a:pt x="2298" y="164"/>
                  </a:cubicBezTo>
                  <a:cubicBezTo>
                    <a:pt x="2104" y="164"/>
                    <a:pt x="1910" y="166"/>
                    <a:pt x="1718" y="172"/>
                  </a:cubicBezTo>
                  <a:cubicBezTo>
                    <a:pt x="1700" y="173"/>
                    <a:pt x="1682" y="173"/>
                    <a:pt x="1664" y="173"/>
                  </a:cubicBezTo>
                  <a:cubicBezTo>
                    <a:pt x="1390" y="173"/>
                    <a:pt x="1077" y="104"/>
                    <a:pt x="805" y="104"/>
                  </a:cubicBezTo>
                  <a:cubicBezTo>
                    <a:pt x="606" y="104"/>
                    <a:pt x="429" y="141"/>
                    <a:pt x="303" y="267"/>
                  </a:cubicBezTo>
                  <a:cubicBezTo>
                    <a:pt x="1" y="578"/>
                    <a:pt x="268" y="1208"/>
                    <a:pt x="199" y="1682"/>
                  </a:cubicBezTo>
                  <a:cubicBezTo>
                    <a:pt x="104" y="2303"/>
                    <a:pt x="380" y="2398"/>
                    <a:pt x="941" y="2398"/>
                  </a:cubicBezTo>
                  <a:cubicBezTo>
                    <a:pt x="10760" y="2398"/>
                    <a:pt x="20579" y="2390"/>
                    <a:pt x="30398" y="2381"/>
                  </a:cubicBezTo>
                  <a:cubicBezTo>
                    <a:pt x="30786" y="2381"/>
                    <a:pt x="31028" y="2441"/>
                    <a:pt x="31209" y="2847"/>
                  </a:cubicBezTo>
                  <a:cubicBezTo>
                    <a:pt x="31727" y="3994"/>
                    <a:pt x="32719" y="4478"/>
                    <a:pt x="33935" y="4521"/>
                  </a:cubicBezTo>
                  <a:cubicBezTo>
                    <a:pt x="34004" y="4523"/>
                    <a:pt x="34071" y="4525"/>
                    <a:pt x="34138" y="4525"/>
                  </a:cubicBezTo>
                  <a:cubicBezTo>
                    <a:pt x="35360" y="4525"/>
                    <a:pt x="36384" y="4070"/>
                    <a:pt x="36973" y="2933"/>
                  </a:cubicBezTo>
                  <a:cubicBezTo>
                    <a:pt x="37223" y="2450"/>
                    <a:pt x="37508" y="2381"/>
                    <a:pt x="37965" y="2381"/>
                  </a:cubicBezTo>
                  <a:cubicBezTo>
                    <a:pt x="47654" y="2390"/>
                    <a:pt x="57335" y="2390"/>
                    <a:pt x="67016" y="2390"/>
                  </a:cubicBezTo>
                  <a:cubicBezTo>
                    <a:pt x="67160" y="2390"/>
                    <a:pt x="67304" y="2386"/>
                    <a:pt x="67448" y="2386"/>
                  </a:cubicBezTo>
                  <a:cubicBezTo>
                    <a:pt x="67519" y="2386"/>
                    <a:pt x="67591" y="2387"/>
                    <a:pt x="67663" y="2390"/>
                  </a:cubicBezTo>
                  <a:cubicBezTo>
                    <a:pt x="67683" y="2391"/>
                    <a:pt x="67702" y="2391"/>
                    <a:pt x="67720" y="2391"/>
                  </a:cubicBezTo>
                  <a:cubicBezTo>
                    <a:pt x="67982" y="2391"/>
                    <a:pt x="68094" y="2274"/>
                    <a:pt x="68077" y="1984"/>
                  </a:cubicBezTo>
                  <a:cubicBezTo>
                    <a:pt x="68052" y="1579"/>
                    <a:pt x="68052" y="1164"/>
                    <a:pt x="68077" y="759"/>
                  </a:cubicBezTo>
                  <a:cubicBezTo>
                    <a:pt x="68119" y="330"/>
                    <a:pt x="68002" y="154"/>
                    <a:pt x="67571" y="154"/>
                  </a:cubicBezTo>
                  <a:cubicBezTo>
                    <a:pt x="67551" y="154"/>
                    <a:pt x="67530" y="154"/>
                    <a:pt x="67508" y="155"/>
                  </a:cubicBezTo>
                  <a:cubicBezTo>
                    <a:pt x="67096" y="174"/>
                    <a:pt x="66686" y="180"/>
                    <a:pt x="66277" y="180"/>
                  </a:cubicBezTo>
                  <a:cubicBezTo>
                    <a:pt x="65786" y="180"/>
                    <a:pt x="65297" y="172"/>
                    <a:pt x="64807" y="172"/>
                  </a:cubicBezTo>
                  <a:cubicBezTo>
                    <a:pt x="64741" y="300"/>
                    <a:pt x="64643" y="329"/>
                    <a:pt x="64539" y="329"/>
                  </a:cubicBezTo>
                  <a:cubicBezTo>
                    <a:pt x="64455" y="329"/>
                    <a:pt x="64367" y="310"/>
                    <a:pt x="64290" y="310"/>
                  </a:cubicBezTo>
                  <a:lnTo>
                    <a:pt x="36748" y="310"/>
                  </a:lnTo>
                  <a:cubicBezTo>
                    <a:pt x="36726" y="310"/>
                    <a:pt x="36704" y="310"/>
                    <a:pt x="36682" y="310"/>
                  </a:cubicBezTo>
                  <a:cubicBezTo>
                    <a:pt x="36471" y="310"/>
                    <a:pt x="36263" y="303"/>
                    <a:pt x="36084" y="155"/>
                  </a:cubicBezTo>
                  <a:cubicBezTo>
                    <a:pt x="35833" y="69"/>
                    <a:pt x="35641" y="22"/>
                    <a:pt x="35493" y="22"/>
                  </a:cubicBezTo>
                  <a:cubicBezTo>
                    <a:pt x="35162" y="22"/>
                    <a:pt x="35050" y="258"/>
                    <a:pt x="34997" y="836"/>
                  </a:cubicBezTo>
                  <a:cubicBezTo>
                    <a:pt x="34971" y="1069"/>
                    <a:pt x="34928" y="1302"/>
                    <a:pt x="34850" y="1518"/>
                  </a:cubicBezTo>
                  <a:cubicBezTo>
                    <a:pt x="34712" y="1886"/>
                    <a:pt x="34424" y="2016"/>
                    <a:pt x="34089" y="2016"/>
                  </a:cubicBezTo>
                  <a:cubicBezTo>
                    <a:pt x="34047" y="2016"/>
                    <a:pt x="34005" y="2014"/>
                    <a:pt x="33961" y="2010"/>
                  </a:cubicBezTo>
                  <a:cubicBezTo>
                    <a:pt x="33564" y="1975"/>
                    <a:pt x="33392" y="1708"/>
                    <a:pt x="33332" y="1354"/>
                  </a:cubicBezTo>
                  <a:cubicBezTo>
                    <a:pt x="33288" y="1156"/>
                    <a:pt x="33340" y="966"/>
                    <a:pt x="33357" y="776"/>
                  </a:cubicBezTo>
                  <a:cubicBezTo>
                    <a:pt x="33398" y="278"/>
                    <a:pt x="33186" y="1"/>
                    <a:pt x="32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0;p71"/>
            <p:cNvSpPr/>
            <p:nvPr/>
          </p:nvSpPr>
          <p:spPr>
            <a:xfrm>
              <a:off x="1778041" y="4230701"/>
              <a:ext cx="143020" cy="135871"/>
            </a:xfrm>
            <a:custGeom>
              <a:avLst/>
              <a:gdLst/>
              <a:ahLst/>
              <a:cxnLst/>
              <a:rect l="l" t="t" r="r" b="b"/>
              <a:pathLst>
                <a:path w="3901" h="3706" extrusionOk="0">
                  <a:moveTo>
                    <a:pt x="1950" y="0"/>
                  </a:moveTo>
                  <a:cubicBezTo>
                    <a:pt x="1802" y="0"/>
                    <a:pt x="1654" y="65"/>
                    <a:pt x="1511" y="191"/>
                  </a:cubicBezTo>
                  <a:cubicBezTo>
                    <a:pt x="1001" y="640"/>
                    <a:pt x="501" y="1097"/>
                    <a:pt x="1" y="1546"/>
                  </a:cubicBezTo>
                  <a:cubicBezTo>
                    <a:pt x="881" y="1580"/>
                    <a:pt x="881" y="1580"/>
                    <a:pt x="863" y="2495"/>
                  </a:cubicBezTo>
                  <a:lnTo>
                    <a:pt x="863" y="2555"/>
                  </a:lnTo>
                  <a:cubicBezTo>
                    <a:pt x="872" y="3323"/>
                    <a:pt x="1148" y="3668"/>
                    <a:pt x="1804" y="3703"/>
                  </a:cubicBezTo>
                  <a:cubicBezTo>
                    <a:pt x="1838" y="3705"/>
                    <a:pt x="1872" y="3705"/>
                    <a:pt x="1905" y="3705"/>
                  </a:cubicBezTo>
                  <a:cubicBezTo>
                    <a:pt x="2582" y="3705"/>
                    <a:pt x="2947" y="3367"/>
                    <a:pt x="3029" y="2668"/>
                  </a:cubicBezTo>
                  <a:cubicBezTo>
                    <a:pt x="3046" y="2452"/>
                    <a:pt x="3055" y="2236"/>
                    <a:pt x="3038" y="2020"/>
                  </a:cubicBezTo>
                  <a:cubicBezTo>
                    <a:pt x="3007" y="1711"/>
                    <a:pt x="3100" y="1548"/>
                    <a:pt x="3386" y="1548"/>
                  </a:cubicBezTo>
                  <a:cubicBezTo>
                    <a:pt x="3420" y="1548"/>
                    <a:pt x="3456" y="1550"/>
                    <a:pt x="3495" y="1554"/>
                  </a:cubicBezTo>
                  <a:cubicBezTo>
                    <a:pt x="3533" y="1557"/>
                    <a:pt x="3572" y="1558"/>
                    <a:pt x="3611" y="1558"/>
                  </a:cubicBezTo>
                  <a:cubicBezTo>
                    <a:pt x="3705" y="1558"/>
                    <a:pt x="3803" y="1552"/>
                    <a:pt x="3901" y="1546"/>
                  </a:cubicBezTo>
                  <a:cubicBezTo>
                    <a:pt x="3391" y="1089"/>
                    <a:pt x="2891" y="640"/>
                    <a:pt x="2382" y="191"/>
                  </a:cubicBezTo>
                  <a:cubicBezTo>
                    <a:pt x="2241" y="63"/>
                    <a:pt x="2095" y="0"/>
                    <a:pt x="1950" y="0"/>
                  </a:cubicBezTo>
                  <a:close/>
                </a:path>
              </a:pathLst>
            </a:custGeom>
            <a:solidFill>
              <a:srgbClr val="F5E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7092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28345" y="16559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907085" y="939046"/>
            <a:ext cx="7434145" cy="655289"/>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000" b="1">
                <a:solidFill>
                  <a:schemeClr val="tx2">
                    <a:lumMod val="10000"/>
                  </a:schemeClr>
                </a:solidFill>
                <a:latin typeface="+mn-lt"/>
              </a:rPr>
              <a:t>Câu </a:t>
            </a:r>
            <a:r>
              <a:rPr lang="en-US" sz="2000" b="1" smtClean="0">
                <a:solidFill>
                  <a:schemeClr val="tx2">
                    <a:lumMod val="10000"/>
                  </a:schemeClr>
                </a:solidFill>
                <a:latin typeface="+mn-lt"/>
              </a:rPr>
              <a:t>4</a:t>
            </a:r>
            <a:r>
              <a:rPr lang="vi-VN" sz="2000" b="1" smtClean="0">
                <a:solidFill>
                  <a:schemeClr val="tx2">
                    <a:lumMod val="10000"/>
                  </a:schemeClr>
                </a:solidFill>
                <a:latin typeface="+mn-lt"/>
              </a:rPr>
              <a:t>. </a:t>
            </a:r>
            <a:r>
              <a:rPr lang="vi-VN" sz="2000">
                <a:solidFill>
                  <a:schemeClr val="tx2">
                    <a:lumMod val="10000"/>
                  </a:schemeClr>
                </a:solidFill>
                <a:latin typeface="+mn-lt"/>
              </a:rPr>
              <a:t>Ý nghĩa (chủ đề) của câu chuyện này là </a:t>
            </a:r>
            <a:r>
              <a:rPr lang="vi-VN" sz="2000" smtClean="0">
                <a:solidFill>
                  <a:schemeClr val="tx2">
                    <a:lumMod val="10000"/>
                  </a:schemeClr>
                </a:solidFill>
                <a:latin typeface="+mn-lt"/>
              </a:rPr>
              <a:t>gì</a:t>
            </a:r>
            <a:r>
              <a:rPr lang="vi-VN" sz="2000">
                <a:solidFill>
                  <a:schemeClr val="tx2">
                    <a:lumMod val="10000"/>
                  </a:schemeClr>
                </a:solidFill>
                <a:latin typeface="+mn-lt"/>
              </a:rPr>
              <a:t>?</a:t>
            </a:r>
          </a:p>
        </p:txBody>
      </p:sp>
      <p:sp>
        <p:nvSpPr>
          <p:cNvPr id="8" name="Rectangle 7"/>
          <p:cNvSpPr/>
          <p:nvPr/>
        </p:nvSpPr>
        <p:spPr>
          <a:xfrm>
            <a:off x="907085" y="1659488"/>
            <a:ext cx="7434145" cy="6001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solidFill>
                <a:cs typeface="Times New Roman" panose="02020603050405020304" pitchFamily="18" charset="0"/>
              </a:rPr>
              <a:t>Đáp án:</a:t>
            </a:r>
            <a:endParaRPr lang="en-US" sz="2200" b="1" u="sng">
              <a:solidFill>
                <a:schemeClr val="tx1"/>
              </a:solidFill>
            </a:endParaRPr>
          </a:p>
        </p:txBody>
      </p:sp>
      <p:sp>
        <p:nvSpPr>
          <p:cNvPr id="4" name="Rectangle 3"/>
          <p:cNvSpPr/>
          <p:nvPr/>
        </p:nvSpPr>
        <p:spPr>
          <a:xfrm>
            <a:off x="906461" y="2324805"/>
            <a:ext cx="7434145" cy="1477328"/>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Ý nghĩa (chủ đề) của câu chuyện này: Câu chuyện đề cao tinh thần tương thân tương ái với hàng xóm, láng giềng, luôn sẵn sàng giúp đỡ những người xung quanh.</a:t>
            </a:r>
            <a:endParaRPr lang="en-US" sz="2000">
              <a:latin typeface="+mn-lt"/>
            </a:endParaRPr>
          </a:p>
        </p:txBody>
      </p:sp>
      <p:grpSp>
        <p:nvGrpSpPr>
          <p:cNvPr id="19" name="Google Shape;2867;p71"/>
          <p:cNvGrpSpPr/>
          <p:nvPr/>
        </p:nvGrpSpPr>
        <p:grpSpPr>
          <a:xfrm>
            <a:off x="6199454" y="3997829"/>
            <a:ext cx="2364800" cy="822405"/>
            <a:chOff x="597816" y="3579072"/>
            <a:chExt cx="2497413" cy="868523"/>
          </a:xfrm>
        </p:grpSpPr>
        <p:sp>
          <p:nvSpPr>
            <p:cNvPr id="20" name="Google Shape;2868;p71"/>
            <p:cNvSpPr/>
            <p:nvPr/>
          </p:nvSpPr>
          <p:spPr>
            <a:xfrm>
              <a:off x="724667" y="3579072"/>
              <a:ext cx="2249794" cy="724268"/>
            </a:xfrm>
            <a:custGeom>
              <a:avLst/>
              <a:gdLst/>
              <a:ahLst/>
              <a:cxnLst/>
              <a:rect l="l" t="t" r="r" b="b"/>
              <a:pathLst>
                <a:path w="61365" h="19755" extrusionOk="0">
                  <a:moveTo>
                    <a:pt x="27588" y="16931"/>
                  </a:moveTo>
                  <a:cubicBezTo>
                    <a:pt x="27765" y="16958"/>
                    <a:pt x="27941" y="16987"/>
                    <a:pt x="28103" y="17068"/>
                  </a:cubicBezTo>
                  <a:cubicBezTo>
                    <a:pt x="27933" y="17015"/>
                    <a:pt x="27761" y="16970"/>
                    <a:pt x="27588" y="16931"/>
                  </a:cubicBezTo>
                  <a:close/>
                  <a:moveTo>
                    <a:pt x="53657" y="0"/>
                  </a:moveTo>
                  <a:cubicBezTo>
                    <a:pt x="53507" y="0"/>
                    <a:pt x="53396" y="165"/>
                    <a:pt x="53280" y="252"/>
                  </a:cubicBezTo>
                  <a:cubicBezTo>
                    <a:pt x="49173" y="3271"/>
                    <a:pt x="45074" y="6300"/>
                    <a:pt x="40967" y="9320"/>
                  </a:cubicBezTo>
                  <a:cubicBezTo>
                    <a:pt x="37697" y="11727"/>
                    <a:pt x="34427" y="14143"/>
                    <a:pt x="31166" y="16567"/>
                  </a:cubicBezTo>
                  <a:cubicBezTo>
                    <a:pt x="30921" y="16754"/>
                    <a:pt x="30691" y="16846"/>
                    <a:pt x="30435" y="16846"/>
                  </a:cubicBezTo>
                  <a:cubicBezTo>
                    <a:pt x="30313" y="16846"/>
                    <a:pt x="30184" y="16825"/>
                    <a:pt x="30044" y="16783"/>
                  </a:cubicBezTo>
                  <a:cubicBezTo>
                    <a:pt x="29086" y="16498"/>
                    <a:pt x="28120" y="16265"/>
                    <a:pt x="27154" y="16007"/>
                  </a:cubicBezTo>
                  <a:cubicBezTo>
                    <a:pt x="18948" y="13850"/>
                    <a:pt x="10734" y="11693"/>
                    <a:pt x="2520" y="9535"/>
                  </a:cubicBezTo>
                  <a:cubicBezTo>
                    <a:pt x="2399" y="9504"/>
                    <a:pt x="2255" y="9424"/>
                    <a:pt x="2126" y="9424"/>
                  </a:cubicBezTo>
                  <a:cubicBezTo>
                    <a:pt x="2007" y="9424"/>
                    <a:pt x="1901" y="9493"/>
                    <a:pt x="1838" y="9734"/>
                  </a:cubicBezTo>
                  <a:cubicBezTo>
                    <a:pt x="1709" y="10226"/>
                    <a:pt x="2080" y="10174"/>
                    <a:pt x="2330" y="10243"/>
                  </a:cubicBezTo>
                  <a:cubicBezTo>
                    <a:pt x="4901" y="10925"/>
                    <a:pt x="7464" y="11606"/>
                    <a:pt x="10035" y="12279"/>
                  </a:cubicBezTo>
                  <a:lnTo>
                    <a:pt x="26860" y="16680"/>
                  </a:lnTo>
                  <a:cubicBezTo>
                    <a:pt x="26968" y="16772"/>
                    <a:pt x="27089" y="16825"/>
                    <a:pt x="27216" y="16861"/>
                  </a:cubicBezTo>
                  <a:lnTo>
                    <a:pt x="27216" y="16861"/>
                  </a:lnTo>
                  <a:cubicBezTo>
                    <a:pt x="27025" y="16831"/>
                    <a:pt x="26831" y="16811"/>
                    <a:pt x="26636" y="16800"/>
                  </a:cubicBezTo>
                  <a:cubicBezTo>
                    <a:pt x="26558" y="16792"/>
                    <a:pt x="26481" y="16783"/>
                    <a:pt x="26403" y="16766"/>
                  </a:cubicBezTo>
                  <a:cubicBezTo>
                    <a:pt x="18180" y="15282"/>
                    <a:pt x="9958" y="13781"/>
                    <a:pt x="1735" y="12271"/>
                  </a:cubicBezTo>
                  <a:cubicBezTo>
                    <a:pt x="1636" y="12252"/>
                    <a:pt x="1550" y="12242"/>
                    <a:pt x="1476" y="12242"/>
                  </a:cubicBezTo>
                  <a:cubicBezTo>
                    <a:pt x="1175" y="12242"/>
                    <a:pt x="1059" y="12401"/>
                    <a:pt x="976" y="12754"/>
                  </a:cubicBezTo>
                  <a:cubicBezTo>
                    <a:pt x="484" y="14928"/>
                    <a:pt x="52" y="17102"/>
                    <a:pt x="9" y="19337"/>
                  </a:cubicBezTo>
                  <a:cubicBezTo>
                    <a:pt x="1" y="19630"/>
                    <a:pt x="208" y="19682"/>
                    <a:pt x="432" y="19717"/>
                  </a:cubicBezTo>
                  <a:cubicBezTo>
                    <a:pt x="624" y="19738"/>
                    <a:pt x="815" y="19754"/>
                    <a:pt x="1007" y="19754"/>
                  </a:cubicBezTo>
                  <a:cubicBezTo>
                    <a:pt x="1048" y="19754"/>
                    <a:pt x="1090" y="19753"/>
                    <a:pt x="1131" y="19751"/>
                  </a:cubicBezTo>
                  <a:lnTo>
                    <a:pt x="27585" y="19751"/>
                  </a:lnTo>
                  <a:cubicBezTo>
                    <a:pt x="27675" y="19751"/>
                    <a:pt x="27764" y="19753"/>
                    <a:pt x="27854" y="19753"/>
                  </a:cubicBezTo>
                  <a:cubicBezTo>
                    <a:pt x="28100" y="19753"/>
                    <a:pt x="28343" y="19743"/>
                    <a:pt x="28577" y="19674"/>
                  </a:cubicBezTo>
                  <a:cubicBezTo>
                    <a:pt x="29112" y="19225"/>
                    <a:pt x="29682" y="18837"/>
                    <a:pt x="30191" y="18354"/>
                  </a:cubicBezTo>
                  <a:cubicBezTo>
                    <a:pt x="30389" y="18164"/>
                    <a:pt x="30536" y="18069"/>
                    <a:pt x="30683" y="18069"/>
                  </a:cubicBezTo>
                  <a:cubicBezTo>
                    <a:pt x="30829" y="18069"/>
                    <a:pt x="30976" y="18164"/>
                    <a:pt x="31174" y="18354"/>
                  </a:cubicBezTo>
                  <a:cubicBezTo>
                    <a:pt x="31675" y="18828"/>
                    <a:pt x="32262" y="19216"/>
                    <a:pt x="32762" y="19691"/>
                  </a:cubicBezTo>
                  <a:cubicBezTo>
                    <a:pt x="33031" y="19745"/>
                    <a:pt x="33300" y="19753"/>
                    <a:pt x="33571" y="19753"/>
                  </a:cubicBezTo>
                  <a:cubicBezTo>
                    <a:pt x="33692" y="19753"/>
                    <a:pt x="33813" y="19751"/>
                    <a:pt x="33935" y="19751"/>
                  </a:cubicBezTo>
                  <a:lnTo>
                    <a:pt x="60062" y="19751"/>
                  </a:lnTo>
                  <a:cubicBezTo>
                    <a:pt x="60129" y="19753"/>
                    <a:pt x="60196" y="19755"/>
                    <a:pt x="60264" y="19755"/>
                  </a:cubicBezTo>
                  <a:cubicBezTo>
                    <a:pt x="60467" y="19755"/>
                    <a:pt x="60674" y="19745"/>
                    <a:pt x="60881" y="19725"/>
                  </a:cubicBezTo>
                  <a:cubicBezTo>
                    <a:pt x="61114" y="19700"/>
                    <a:pt x="61365" y="19674"/>
                    <a:pt x="61356" y="19337"/>
                  </a:cubicBezTo>
                  <a:cubicBezTo>
                    <a:pt x="61304" y="18008"/>
                    <a:pt x="61166" y="16688"/>
                    <a:pt x="60942" y="15385"/>
                  </a:cubicBezTo>
                  <a:cubicBezTo>
                    <a:pt x="60888" y="15048"/>
                    <a:pt x="60767" y="14895"/>
                    <a:pt x="60456" y="14895"/>
                  </a:cubicBezTo>
                  <a:cubicBezTo>
                    <a:pt x="60417" y="14895"/>
                    <a:pt x="60375" y="14897"/>
                    <a:pt x="60329" y="14902"/>
                  </a:cubicBezTo>
                  <a:cubicBezTo>
                    <a:pt x="58793" y="15058"/>
                    <a:pt x="57258" y="15170"/>
                    <a:pt x="55722" y="15308"/>
                  </a:cubicBezTo>
                  <a:cubicBezTo>
                    <a:pt x="52434" y="15610"/>
                    <a:pt x="49156" y="15903"/>
                    <a:pt x="45868" y="16196"/>
                  </a:cubicBezTo>
                  <a:cubicBezTo>
                    <a:pt x="42477" y="16498"/>
                    <a:pt x="39104" y="16800"/>
                    <a:pt x="35721" y="17102"/>
                  </a:cubicBezTo>
                  <a:cubicBezTo>
                    <a:pt x="34306" y="17223"/>
                    <a:pt x="32900" y="17344"/>
                    <a:pt x="31433" y="17473"/>
                  </a:cubicBezTo>
                  <a:cubicBezTo>
                    <a:pt x="31632" y="17206"/>
                    <a:pt x="31899" y="17163"/>
                    <a:pt x="32115" y="17059"/>
                  </a:cubicBezTo>
                  <a:cubicBezTo>
                    <a:pt x="40363" y="13185"/>
                    <a:pt x="48621" y="9320"/>
                    <a:pt x="56869" y="5446"/>
                  </a:cubicBezTo>
                  <a:cubicBezTo>
                    <a:pt x="57111" y="5334"/>
                    <a:pt x="57465" y="5299"/>
                    <a:pt x="57249" y="4850"/>
                  </a:cubicBezTo>
                  <a:cubicBezTo>
                    <a:pt x="57157" y="4666"/>
                    <a:pt x="57060" y="4606"/>
                    <a:pt x="56962" y="4606"/>
                  </a:cubicBezTo>
                  <a:cubicBezTo>
                    <a:pt x="56831" y="4606"/>
                    <a:pt x="56699" y="4713"/>
                    <a:pt x="56576" y="4773"/>
                  </a:cubicBezTo>
                  <a:cubicBezTo>
                    <a:pt x="53996" y="5981"/>
                    <a:pt x="51416" y="7189"/>
                    <a:pt x="48836" y="8397"/>
                  </a:cubicBezTo>
                  <a:cubicBezTo>
                    <a:pt x="44255" y="10536"/>
                    <a:pt x="39682" y="12676"/>
                    <a:pt x="35100" y="14816"/>
                  </a:cubicBezTo>
                  <a:cubicBezTo>
                    <a:pt x="35073" y="14822"/>
                    <a:pt x="35047" y="14826"/>
                    <a:pt x="35025" y="14826"/>
                  </a:cubicBezTo>
                  <a:cubicBezTo>
                    <a:pt x="34958" y="14826"/>
                    <a:pt x="34925" y="14791"/>
                    <a:pt x="34971" y="14687"/>
                  </a:cubicBezTo>
                  <a:cubicBezTo>
                    <a:pt x="38439" y="12115"/>
                    <a:pt x="41917" y="9553"/>
                    <a:pt x="45385" y="6990"/>
                  </a:cubicBezTo>
                  <a:cubicBezTo>
                    <a:pt x="48163" y="4937"/>
                    <a:pt x="50950" y="2883"/>
                    <a:pt x="53737" y="838"/>
                  </a:cubicBezTo>
                  <a:cubicBezTo>
                    <a:pt x="53996" y="648"/>
                    <a:pt x="54195" y="485"/>
                    <a:pt x="53910" y="148"/>
                  </a:cubicBezTo>
                  <a:cubicBezTo>
                    <a:pt x="53813" y="40"/>
                    <a:pt x="53731" y="0"/>
                    <a:pt x="53657"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69;p71"/>
            <p:cNvSpPr/>
            <p:nvPr/>
          </p:nvSpPr>
          <p:spPr>
            <a:xfrm>
              <a:off x="597816" y="4281698"/>
              <a:ext cx="2497413" cy="165898"/>
            </a:xfrm>
            <a:custGeom>
              <a:avLst/>
              <a:gdLst/>
              <a:ahLst/>
              <a:cxnLst/>
              <a:rect l="l" t="t" r="r" b="b"/>
              <a:pathLst>
                <a:path w="68119" h="4525" extrusionOk="0">
                  <a:moveTo>
                    <a:pt x="32800" y="1"/>
                  </a:moveTo>
                  <a:cubicBezTo>
                    <a:pt x="32698" y="1"/>
                    <a:pt x="32584" y="20"/>
                    <a:pt x="32460" y="60"/>
                  </a:cubicBezTo>
                  <a:cubicBezTo>
                    <a:pt x="32374" y="103"/>
                    <a:pt x="32279" y="129"/>
                    <a:pt x="32184" y="155"/>
                  </a:cubicBezTo>
                  <a:cubicBezTo>
                    <a:pt x="31986" y="310"/>
                    <a:pt x="31753" y="310"/>
                    <a:pt x="31520" y="310"/>
                  </a:cubicBezTo>
                  <a:cubicBezTo>
                    <a:pt x="28459" y="313"/>
                    <a:pt x="25400" y="314"/>
                    <a:pt x="22342" y="314"/>
                  </a:cubicBezTo>
                  <a:cubicBezTo>
                    <a:pt x="16225" y="314"/>
                    <a:pt x="10110" y="310"/>
                    <a:pt x="3996" y="310"/>
                  </a:cubicBezTo>
                  <a:cubicBezTo>
                    <a:pt x="3914" y="310"/>
                    <a:pt x="3824" y="329"/>
                    <a:pt x="3739" y="329"/>
                  </a:cubicBezTo>
                  <a:cubicBezTo>
                    <a:pt x="3634" y="329"/>
                    <a:pt x="3536" y="300"/>
                    <a:pt x="3469" y="172"/>
                  </a:cubicBezTo>
                  <a:cubicBezTo>
                    <a:pt x="3078" y="172"/>
                    <a:pt x="2687" y="164"/>
                    <a:pt x="2298" y="164"/>
                  </a:cubicBezTo>
                  <a:cubicBezTo>
                    <a:pt x="2104" y="164"/>
                    <a:pt x="1910" y="166"/>
                    <a:pt x="1718" y="172"/>
                  </a:cubicBezTo>
                  <a:cubicBezTo>
                    <a:pt x="1700" y="173"/>
                    <a:pt x="1682" y="173"/>
                    <a:pt x="1664" y="173"/>
                  </a:cubicBezTo>
                  <a:cubicBezTo>
                    <a:pt x="1390" y="173"/>
                    <a:pt x="1077" y="104"/>
                    <a:pt x="805" y="104"/>
                  </a:cubicBezTo>
                  <a:cubicBezTo>
                    <a:pt x="606" y="104"/>
                    <a:pt x="429" y="141"/>
                    <a:pt x="303" y="267"/>
                  </a:cubicBezTo>
                  <a:cubicBezTo>
                    <a:pt x="1" y="578"/>
                    <a:pt x="268" y="1208"/>
                    <a:pt x="199" y="1682"/>
                  </a:cubicBezTo>
                  <a:cubicBezTo>
                    <a:pt x="104" y="2303"/>
                    <a:pt x="380" y="2398"/>
                    <a:pt x="941" y="2398"/>
                  </a:cubicBezTo>
                  <a:cubicBezTo>
                    <a:pt x="10760" y="2398"/>
                    <a:pt x="20579" y="2390"/>
                    <a:pt x="30398" y="2381"/>
                  </a:cubicBezTo>
                  <a:cubicBezTo>
                    <a:pt x="30786" y="2381"/>
                    <a:pt x="31028" y="2441"/>
                    <a:pt x="31209" y="2847"/>
                  </a:cubicBezTo>
                  <a:cubicBezTo>
                    <a:pt x="31727" y="3994"/>
                    <a:pt x="32719" y="4478"/>
                    <a:pt x="33935" y="4521"/>
                  </a:cubicBezTo>
                  <a:cubicBezTo>
                    <a:pt x="34004" y="4523"/>
                    <a:pt x="34071" y="4525"/>
                    <a:pt x="34138" y="4525"/>
                  </a:cubicBezTo>
                  <a:cubicBezTo>
                    <a:pt x="35360" y="4525"/>
                    <a:pt x="36384" y="4070"/>
                    <a:pt x="36973" y="2933"/>
                  </a:cubicBezTo>
                  <a:cubicBezTo>
                    <a:pt x="37223" y="2450"/>
                    <a:pt x="37508" y="2381"/>
                    <a:pt x="37965" y="2381"/>
                  </a:cubicBezTo>
                  <a:cubicBezTo>
                    <a:pt x="47654" y="2390"/>
                    <a:pt x="57335" y="2390"/>
                    <a:pt x="67016" y="2390"/>
                  </a:cubicBezTo>
                  <a:cubicBezTo>
                    <a:pt x="67160" y="2390"/>
                    <a:pt x="67304" y="2386"/>
                    <a:pt x="67448" y="2386"/>
                  </a:cubicBezTo>
                  <a:cubicBezTo>
                    <a:pt x="67519" y="2386"/>
                    <a:pt x="67591" y="2387"/>
                    <a:pt x="67663" y="2390"/>
                  </a:cubicBezTo>
                  <a:cubicBezTo>
                    <a:pt x="67683" y="2391"/>
                    <a:pt x="67702" y="2391"/>
                    <a:pt x="67720" y="2391"/>
                  </a:cubicBezTo>
                  <a:cubicBezTo>
                    <a:pt x="67982" y="2391"/>
                    <a:pt x="68094" y="2274"/>
                    <a:pt x="68077" y="1984"/>
                  </a:cubicBezTo>
                  <a:cubicBezTo>
                    <a:pt x="68052" y="1579"/>
                    <a:pt x="68052" y="1164"/>
                    <a:pt x="68077" y="759"/>
                  </a:cubicBezTo>
                  <a:cubicBezTo>
                    <a:pt x="68119" y="330"/>
                    <a:pt x="68002" y="154"/>
                    <a:pt x="67571" y="154"/>
                  </a:cubicBezTo>
                  <a:cubicBezTo>
                    <a:pt x="67551" y="154"/>
                    <a:pt x="67530" y="154"/>
                    <a:pt x="67508" y="155"/>
                  </a:cubicBezTo>
                  <a:cubicBezTo>
                    <a:pt x="67096" y="174"/>
                    <a:pt x="66686" y="180"/>
                    <a:pt x="66277" y="180"/>
                  </a:cubicBezTo>
                  <a:cubicBezTo>
                    <a:pt x="65786" y="180"/>
                    <a:pt x="65297" y="172"/>
                    <a:pt x="64807" y="172"/>
                  </a:cubicBezTo>
                  <a:cubicBezTo>
                    <a:pt x="64741" y="300"/>
                    <a:pt x="64643" y="329"/>
                    <a:pt x="64539" y="329"/>
                  </a:cubicBezTo>
                  <a:cubicBezTo>
                    <a:pt x="64455" y="329"/>
                    <a:pt x="64367" y="310"/>
                    <a:pt x="64290" y="310"/>
                  </a:cubicBezTo>
                  <a:lnTo>
                    <a:pt x="36748" y="310"/>
                  </a:lnTo>
                  <a:cubicBezTo>
                    <a:pt x="36726" y="310"/>
                    <a:pt x="36704" y="310"/>
                    <a:pt x="36682" y="310"/>
                  </a:cubicBezTo>
                  <a:cubicBezTo>
                    <a:pt x="36471" y="310"/>
                    <a:pt x="36263" y="303"/>
                    <a:pt x="36084" y="155"/>
                  </a:cubicBezTo>
                  <a:cubicBezTo>
                    <a:pt x="35833" y="69"/>
                    <a:pt x="35641" y="22"/>
                    <a:pt x="35493" y="22"/>
                  </a:cubicBezTo>
                  <a:cubicBezTo>
                    <a:pt x="35162" y="22"/>
                    <a:pt x="35050" y="258"/>
                    <a:pt x="34997" y="836"/>
                  </a:cubicBezTo>
                  <a:cubicBezTo>
                    <a:pt x="34971" y="1069"/>
                    <a:pt x="34928" y="1302"/>
                    <a:pt x="34850" y="1518"/>
                  </a:cubicBezTo>
                  <a:cubicBezTo>
                    <a:pt x="34712" y="1886"/>
                    <a:pt x="34424" y="2016"/>
                    <a:pt x="34089" y="2016"/>
                  </a:cubicBezTo>
                  <a:cubicBezTo>
                    <a:pt x="34047" y="2016"/>
                    <a:pt x="34005" y="2014"/>
                    <a:pt x="33961" y="2010"/>
                  </a:cubicBezTo>
                  <a:cubicBezTo>
                    <a:pt x="33564" y="1975"/>
                    <a:pt x="33392" y="1708"/>
                    <a:pt x="33332" y="1354"/>
                  </a:cubicBezTo>
                  <a:cubicBezTo>
                    <a:pt x="33288" y="1156"/>
                    <a:pt x="33340" y="966"/>
                    <a:pt x="33357" y="776"/>
                  </a:cubicBezTo>
                  <a:cubicBezTo>
                    <a:pt x="33398" y="278"/>
                    <a:pt x="33186" y="1"/>
                    <a:pt x="32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0;p71"/>
            <p:cNvSpPr/>
            <p:nvPr/>
          </p:nvSpPr>
          <p:spPr>
            <a:xfrm>
              <a:off x="1778041" y="4230701"/>
              <a:ext cx="143020" cy="135871"/>
            </a:xfrm>
            <a:custGeom>
              <a:avLst/>
              <a:gdLst/>
              <a:ahLst/>
              <a:cxnLst/>
              <a:rect l="l" t="t" r="r" b="b"/>
              <a:pathLst>
                <a:path w="3901" h="3706" extrusionOk="0">
                  <a:moveTo>
                    <a:pt x="1950" y="0"/>
                  </a:moveTo>
                  <a:cubicBezTo>
                    <a:pt x="1802" y="0"/>
                    <a:pt x="1654" y="65"/>
                    <a:pt x="1511" y="191"/>
                  </a:cubicBezTo>
                  <a:cubicBezTo>
                    <a:pt x="1001" y="640"/>
                    <a:pt x="501" y="1097"/>
                    <a:pt x="1" y="1546"/>
                  </a:cubicBezTo>
                  <a:cubicBezTo>
                    <a:pt x="881" y="1580"/>
                    <a:pt x="881" y="1580"/>
                    <a:pt x="863" y="2495"/>
                  </a:cubicBezTo>
                  <a:lnTo>
                    <a:pt x="863" y="2555"/>
                  </a:lnTo>
                  <a:cubicBezTo>
                    <a:pt x="872" y="3323"/>
                    <a:pt x="1148" y="3668"/>
                    <a:pt x="1804" y="3703"/>
                  </a:cubicBezTo>
                  <a:cubicBezTo>
                    <a:pt x="1838" y="3705"/>
                    <a:pt x="1872" y="3705"/>
                    <a:pt x="1905" y="3705"/>
                  </a:cubicBezTo>
                  <a:cubicBezTo>
                    <a:pt x="2582" y="3705"/>
                    <a:pt x="2947" y="3367"/>
                    <a:pt x="3029" y="2668"/>
                  </a:cubicBezTo>
                  <a:cubicBezTo>
                    <a:pt x="3046" y="2452"/>
                    <a:pt x="3055" y="2236"/>
                    <a:pt x="3038" y="2020"/>
                  </a:cubicBezTo>
                  <a:cubicBezTo>
                    <a:pt x="3007" y="1711"/>
                    <a:pt x="3100" y="1548"/>
                    <a:pt x="3386" y="1548"/>
                  </a:cubicBezTo>
                  <a:cubicBezTo>
                    <a:pt x="3420" y="1548"/>
                    <a:pt x="3456" y="1550"/>
                    <a:pt x="3495" y="1554"/>
                  </a:cubicBezTo>
                  <a:cubicBezTo>
                    <a:pt x="3533" y="1557"/>
                    <a:pt x="3572" y="1558"/>
                    <a:pt x="3611" y="1558"/>
                  </a:cubicBezTo>
                  <a:cubicBezTo>
                    <a:pt x="3705" y="1558"/>
                    <a:pt x="3803" y="1552"/>
                    <a:pt x="3901" y="1546"/>
                  </a:cubicBezTo>
                  <a:cubicBezTo>
                    <a:pt x="3391" y="1089"/>
                    <a:pt x="2891" y="640"/>
                    <a:pt x="2382" y="191"/>
                  </a:cubicBezTo>
                  <a:cubicBezTo>
                    <a:pt x="2241" y="63"/>
                    <a:pt x="2095" y="0"/>
                    <a:pt x="1950" y="0"/>
                  </a:cubicBezTo>
                  <a:close/>
                </a:path>
              </a:pathLst>
            </a:custGeom>
            <a:solidFill>
              <a:srgbClr val="F5E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1545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05980" y="5953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639335" y="728171"/>
            <a:ext cx="7924917" cy="1038437"/>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1900" b="1">
                <a:solidFill>
                  <a:schemeClr val="tx2">
                    <a:lumMod val="10000"/>
                  </a:schemeClr>
                </a:solidFill>
                <a:latin typeface="+mn-lt"/>
              </a:rPr>
              <a:t>Câu </a:t>
            </a:r>
            <a:r>
              <a:rPr lang="en-US" sz="1900" b="1" smtClean="0">
                <a:solidFill>
                  <a:schemeClr val="tx2">
                    <a:lumMod val="10000"/>
                  </a:schemeClr>
                </a:solidFill>
                <a:latin typeface="+mn-lt"/>
              </a:rPr>
              <a:t>5</a:t>
            </a:r>
            <a:r>
              <a:rPr lang="vi-VN" sz="1900" b="1" smtClean="0">
                <a:solidFill>
                  <a:schemeClr val="tx2">
                    <a:lumMod val="10000"/>
                  </a:schemeClr>
                </a:solidFill>
                <a:latin typeface="+mn-lt"/>
              </a:rPr>
              <a:t>. </a:t>
            </a:r>
            <a:r>
              <a:rPr lang="vi-VN" sz="1900">
                <a:solidFill>
                  <a:schemeClr val="tx2">
                    <a:lumMod val="10000"/>
                  </a:schemeClr>
                </a:solidFill>
                <a:latin typeface="+mn-lt"/>
              </a:rPr>
              <a:t>Tưởng tượng em là Thuận hoặc Liên trong câu chuyện trên. Hãy ghi lại sự việc diễn ra vào sáng thứ Sáu bằng 4 – 5 dòng nhật kí.</a:t>
            </a:r>
          </a:p>
        </p:txBody>
      </p:sp>
      <p:sp>
        <p:nvSpPr>
          <p:cNvPr id="8" name="Rectangle 7"/>
          <p:cNvSpPr/>
          <p:nvPr/>
        </p:nvSpPr>
        <p:spPr>
          <a:xfrm>
            <a:off x="884720" y="1696417"/>
            <a:ext cx="7434145" cy="4969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000" b="1" u="sng" smtClean="0">
                <a:solidFill>
                  <a:schemeClr val="tx1"/>
                </a:solidFill>
                <a:cs typeface="Times New Roman" panose="02020603050405020304" pitchFamily="18" charset="0"/>
              </a:rPr>
              <a:t>Tham khảo:</a:t>
            </a:r>
            <a:endParaRPr lang="en-US" sz="2000" b="1" u="sng">
              <a:solidFill>
                <a:schemeClr val="tx1"/>
              </a:solidFill>
            </a:endParaRPr>
          </a:p>
        </p:txBody>
      </p:sp>
      <p:sp>
        <p:nvSpPr>
          <p:cNvPr id="4" name="Rectangle 3"/>
          <p:cNvSpPr/>
          <p:nvPr/>
        </p:nvSpPr>
        <p:spPr>
          <a:xfrm>
            <a:off x="639335" y="2104202"/>
            <a:ext cx="7924917" cy="3000821"/>
          </a:xfrm>
          <a:prstGeom prst="rect">
            <a:avLst/>
          </a:prstGeom>
        </p:spPr>
        <p:txBody>
          <a:bodyPr wrap="square">
            <a:spAutoFit/>
          </a:bodyPr>
          <a:lstStyle/>
          <a:p>
            <a:pPr algn="just">
              <a:lnSpc>
                <a:spcPct val="150000"/>
              </a:lnSpc>
            </a:pPr>
            <a:r>
              <a:rPr lang="vi-VN" sz="1800" i="1">
                <a:latin typeface="+mn-lt"/>
                <a:ea typeface="Calibri" panose="020F0502020204030204" pitchFamily="34" charset="0"/>
              </a:rPr>
              <a:t>Nhân vật Thuận: “Tối hôm qua, tôi đi ngủ rất sớm. Trước khi ngủ, tôi dặn mẹ gọi dậy thật sớm, vì tôi muốn quét sân trước Liên. Nhưng sáng sớm hôm sau, trời mưa rả rích. Tôi nằm đợi mưa tạnh. Đợi mãi, tôi ngồi dậy, đi ra cửa, ngóng ra sân. Liên cũng đang đứng ở cửa nhà bạn ấy và nhìn ra sân giống tôi. Tôi và bạn ấy nhìn nhau cười vui vẻ. Từ hôm đó, chúng tôi không thi nhau dậy sớm để tranh quét sân nữa. Mỗi người quét sân một ngày. Cái sân vì thế mà sạch như lau như li và cả hai nhà đều vui.”.</a:t>
            </a:r>
            <a:endParaRPr lang="en-US" sz="1800">
              <a:latin typeface="+mn-lt"/>
            </a:endParaRPr>
          </a:p>
        </p:txBody>
      </p:sp>
    </p:spTree>
    <p:extLst>
      <p:ext uri="{BB962C8B-B14F-4D97-AF65-F5344CB8AC3E}">
        <p14:creationId xmlns:p14="http://schemas.microsoft.com/office/powerpoint/2010/main" val="77288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05980" y="5953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371706" y="657980"/>
            <a:ext cx="8445191" cy="1038437"/>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1900" b="1">
                <a:solidFill>
                  <a:schemeClr val="tx2">
                    <a:lumMod val="10000"/>
                  </a:schemeClr>
                </a:solidFill>
                <a:latin typeface="+mn-lt"/>
              </a:rPr>
              <a:t>Câu </a:t>
            </a:r>
            <a:r>
              <a:rPr lang="en-US" sz="1900" b="1" smtClean="0">
                <a:solidFill>
                  <a:schemeClr val="tx2">
                    <a:lumMod val="10000"/>
                  </a:schemeClr>
                </a:solidFill>
                <a:latin typeface="+mn-lt"/>
              </a:rPr>
              <a:t>5</a:t>
            </a:r>
            <a:r>
              <a:rPr lang="vi-VN" sz="1900" b="1" smtClean="0">
                <a:solidFill>
                  <a:schemeClr val="tx2">
                    <a:lumMod val="10000"/>
                  </a:schemeClr>
                </a:solidFill>
                <a:latin typeface="+mn-lt"/>
              </a:rPr>
              <a:t>. </a:t>
            </a:r>
            <a:r>
              <a:rPr lang="vi-VN" sz="1900">
                <a:solidFill>
                  <a:schemeClr val="tx2">
                    <a:lumMod val="10000"/>
                  </a:schemeClr>
                </a:solidFill>
                <a:latin typeface="+mn-lt"/>
              </a:rPr>
              <a:t>Tưởng tượng em là Thuận hoặc Liên trong câu chuyện trên. Hãy ghi lại sự việc diễn ra vào sáng thứ Sáu bằng 4 – 5 dòng nhật kí.</a:t>
            </a:r>
          </a:p>
        </p:txBody>
      </p:sp>
      <p:sp>
        <p:nvSpPr>
          <p:cNvPr id="8" name="Rectangle 7"/>
          <p:cNvSpPr/>
          <p:nvPr/>
        </p:nvSpPr>
        <p:spPr>
          <a:xfrm>
            <a:off x="884720" y="1666681"/>
            <a:ext cx="7434145" cy="4969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000" b="1" u="sng" smtClean="0">
                <a:solidFill>
                  <a:schemeClr val="tx1"/>
                </a:solidFill>
                <a:cs typeface="Times New Roman" panose="02020603050405020304" pitchFamily="18" charset="0"/>
              </a:rPr>
              <a:t>Tham khảo:</a:t>
            </a:r>
            <a:endParaRPr lang="en-US" sz="2000" b="1" u="sng">
              <a:solidFill>
                <a:schemeClr val="tx1"/>
              </a:solidFill>
            </a:endParaRPr>
          </a:p>
        </p:txBody>
      </p:sp>
      <p:sp>
        <p:nvSpPr>
          <p:cNvPr id="4" name="Rectangle 3"/>
          <p:cNvSpPr/>
          <p:nvPr/>
        </p:nvSpPr>
        <p:spPr>
          <a:xfrm>
            <a:off x="312234" y="2126504"/>
            <a:ext cx="8504663" cy="3000821"/>
          </a:xfrm>
          <a:prstGeom prst="rect">
            <a:avLst/>
          </a:prstGeom>
        </p:spPr>
        <p:txBody>
          <a:bodyPr wrap="square">
            <a:spAutoFit/>
          </a:bodyPr>
          <a:lstStyle/>
          <a:p>
            <a:pPr algn="just">
              <a:lnSpc>
                <a:spcPct val="150000"/>
              </a:lnSpc>
            </a:pPr>
            <a:r>
              <a:rPr lang="vi-VN" sz="1800" i="1">
                <a:latin typeface="+mn-lt"/>
                <a:ea typeface="Calibri" panose="020F0502020204030204" pitchFamily="34" charset="0"/>
              </a:rPr>
              <a:t>“Chắc Thuận bực lắm vì mấy hôm nay mình đều dậy sớm hơn bạn ấy và quét sân trước bạn ấy. Mình quyết tâm sáng thứ Sáu sẽ dậy sớm hơn nữa để quét sân trước Thuận. Nhưng không ngờ trời mưa từ mờ sáng, mãi không tạnh. Mình sốt ruột quá, ngó ra sân thì đã thấy Thuận đứng ở cửa nhà bạn ấy và cũng đang chờ mưa tạnh. Hoá ra, cả hai chúng mình đều sốt ruột giống nhau! Sau hôm đó, chúng mình phân công nhau, mỗi người quét sân chung một ngày. Vậy là sân lúc nào cũng sạch và ai cũng vui!”.</a:t>
            </a:r>
            <a:endParaRPr lang="en-US" sz="1800">
              <a:latin typeface="+mn-lt"/>
            </a:endParaRPr>
          </a:p>
        </p:txBody>
      </p:sp>
    </p:spTree>
    <p:extLst>
      <p:ext uri="{BB962C8B-B14F-4D97-AF65-F5344CB8AC3E}">
        <p14:creationId xmlns:p14="http://schemas.microsoft.com/office/powerpoint/2010/main" val="21063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500"/>
                                        <p:tgtEl>
                                          <p:spTgt spid="7">
                                            <p:bg/>
                                          </p:spTgt>
                                        </p:tgtEl>
                                      </p:cBhvr>
                                    </p:animEffect>
                                    <p:anim calcmode="lin" valueType="num">
                                      <p:cBhvr>
                                        <p:cTn id="13" dur="500" fill="hold"/>
                                        <p:tgtEl>
                                          <p:spTgt spid="7">
                                            <p:bg/>
                                          </p:spTgt>
                                        </p:tgtEl>
                                        <p:attrNameLst>
                                          <p:attrName>ppt_x</p:attrName>
                                        </p:attrNameLst>
                                      </p:cBhvr>
                                      <p:tavLst>
                                        <p:tav tm="0">
                                          <p:val>
                                            <p:strVal val="#ppt_x"/>
                                          </p:val>
                                        </p:tav>
                                        <p:tav tm="100000">
                                          <p:val>
                                            <p:strVal val="#ppt_x"/>
                                          </p:val>
                                        </p:tav>
                                      </p:tavLst>
                                    </p:anim>
                                    <p:anim calcmode="lin" valueType="num">
                                      <p:cBhvr>
                                        <p:cTn id="14" dur="500" fill="hold"/>
                                        <p:tgtEl>
                                          <p:spTgt spid="7">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anim calcmode="lin" valueType="num">
                                      <p:cBhvr>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animBg="1"/>
      <p:bldP spid="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grpSp>
        <p:nvGrpSpPr>
          <p:cNvPr id="1288" name="Google Shape;1288;p40"/>
          <p:cNvGrpSpPr/>
          <p:nvPr/>
        </p:nvGrpSpPr>
        <p:grpSpPr>
          <a:xfrm>
            <a:off x="3131850" y="3876316"/>
            <a:ext cx="3073589" cy="1850426"/>
            <a:chOff x="6635564" y="4879374"/>
            <a:chExt cx="985978" cy="593599"/>
          </a:xfrm>
        </p:grpSpPr>
        <p:sp>
          <p:nvSpPr>
            <p:cNvPr id="1289" name="Google Shape;1289;p40"/>
            <p:cNvSpPr/>
            <p:nvPr/>
          </p:nvSpPr>
          <p:spPr>
            <a:xfrm>
              <a:off x="7089214" y="4986020"/>
              <a:ext cx="82701" cy="34710"/>
            </a:xfrm>
            <a:custGeom>
              <a:avLst/>
              <a:gdLst/>
              <a:ahLst/>
              <a:cxnLst/>
              <a:rect l="l" t="t" r="r" b="b"/>
              <a:pathLst>
                <a:path w="822" h="345" extrusionOk="0">
                  <a:moveTo>
                    <a:pt x="146" y="0"/>
                  </a:moveTo>
                  <a:cubicBezTo>
                    <a:pt x="67" y="0"/>
                    <a:pt x="0" y="60"/>
                    <a:pt x="0" y="139"/>
                  </a:cubicBezTo>
                  <a:lnTo>
                    <a:pt x="0" y="205"/>
                  </a:lnTo>
                  <a:cubicBezTo>
                    <a:pt x="0" y="285"/>
                    <a:pt x="67" y="344"/>
                    <a:pt x="146" y="344"/>
                  </a:cubicBezTo>
                  <a:lnTo>
                    <a:pt x="676" y="344"/>
                  </a:lnTo>
                  <a:cubicBezTo>
                    <a:pt x="762" y="344"/>
                    <a:pt x="821" y="285"/>
                    <a:pt x="821" y="205"/>
                  </a:cubicBezTo>
                  <a:lnTo>
                    <a:pt x="821" y="139"/>
                  </a:lnTo>
                  <a:cubicBezTo>
                    <a:pt x="821" y="60"/>
                    <a:pt x="762" y="0"/>
                    <a:pt x="676"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a:off x="6635564" y="4931993"/>
              <a:ext cx="495001" cy="66101"/>
            </a:xfrm>
            <a:custGeom>
              <a:avLst/>
              <a:gdLst/>
              <a:ahLst/>
              <a:cxnLst/>
              <a:rect l="l" t="t" r="r" b="b"/>
              <a:pathLst>
                <a:path w="4920" h="657" extrusionOk="0">
                  <a:moveTo>
                    <a:pt x="21" y="1"/>
                  </a:moveTo>
                  <a:lnTo>
                    <a:pt x="1" y="425"/>
                  </a:lnTo>
                  <a:lnTo>
                    <a:pt x="4900" y="656"/>
                  </a:lnTo>
                  <a:lnTo>
                    <a:pt x="4920" y="233"/>
                  </a:lnTo>
                  <a:lnTo>
                    <a:pt x="21" y="1"/>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a:off x="6664942" y="4886618"/>
              <a:ext cx="467635" cy="68214"/>
            </a:xfrm>
            <a:custGeom>
              <a:avLst/>
              <a:gdLst/>
              <a:ahLst/>
              <a:cxnLst/>
              <a:rect l="l" t="t" r="r" b="b"/>
              <a:pathLst>
                <a:path w="4648" h="678" extrusionOk="0">
                  <a:moveTo>
                    <a:pt x="455" y="0"/>
                  </a:moveTo>
                  <a:cubicBezTo>
                    <a:pt x="421" y="0"/>
                    <a:pt x="388" y="18"/>
                    <a:pt x="371" y="41"/>
                  </a:cubicBezTo>
                  <a:lnTo>
                    <a:pt x="0" y="465"/>
                  </a:lnTo>
                  <a:lnTo>
                    <a:pt x="4628" y="677"/>
                  </a:lnTo>
                  <a:lnTo>
                    <a:pt x="4641" y="432"/>
                  </a:lnTo>
                  <a:cubicBezTo>
                    <a:pt x="4648" y="300"/>
                    <a:pt x="4542" y="187"/>
                    <a:pt x="4416" y="181"/>
                  </a:cubicBezTo>
                  <a:lnTo>
                    <a:pt x="470" y="2"/>
                  </a:lnTo>
                  <a:cubicBezTo>
                    <a:pt x="465" y="1"/>
                    <a:pt x="460" y="0"/>
                    <a:pt x="455"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a:off x="7126540" y="4924045"/>
              <a:ext cx="495001" cy="74049"/>
            </a:xfrm>
            <a:custGeom>
              <a:avLst/>
              <a:gdLst/>
              <a:ahLst/>
              <a:cxnLst/>
              <a:rect l="l" t="t" r="r" b="b"/>
              <a:pathLst>
                <a:path w="4920" h="736" extrusionOk="0">
                  <a:moveTo>
                    <a:pt x="4893" y="0"/>
                  </a:moveTo>
                  <a:lnTo>
                    <a:pt x="0" y="312"/>
                  </a:lnTo>
                  <a:lnTo>
                    <a:pt x="27" y="735"/>
                  </a:lnTo>
                  <a:lnTo>
                    <a:pt x="4919" y="424"/>
                  </a:lnTo>
                  <a:lnTo>
                    <a:pt x="4893" y="0"/>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a:off x="7123824" y="4879374"/>
              <a:ext cx="467736" cy="76061"/>
            </a:xfrm>
            <a:custGeom>
              <a:avLst/>
              <a:gdLst/>
              <a:ahLst/>
              <a:cxnLst/>
              <a:rect l="l" t="t" r="r" b="b"/>
              <a:pathLst>
                <a:path w="4649" h="756" extrusionOk="0">
                  <a:moveTo>
                    <a:pt x="4172" y="1"/>
                  </a:moveTo>
                  <a:lnTo>
                    <a:pt x="232" y="253"/>
                  </a:lnTo>
                  <a:cubicBezTo>
                    <a:pt x="100" y="259"/>
                    <a:pt x="1" y="372"/>
                    <a:pt x="7" y="504"/>
                  </a:cubicBezTo>
                  <a:lnTo>
                    <a:pt x="54" y="756"/>
                  </a:lnTo>
                  <a:lnTo>
                    <a:pt x="4648" y="464"/>
                  </a:lnTo>
                  <a:lnTo>
                    <a:pt x="4271" y="47"/>
                  </a:lnTo>
                  <a:cubicBezTo>
                    <a:pt x="4244" y="14"/>
                    <a:pt x="4211" y="1"/>
                    <a:pt x="4172" y="1"/>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a:off x="6802174" y="4984008"/>
              <a:ext cx="201924" cy="64089"/>
            </a:xfrm>
            <a:custGeom>
              <a:avLst/>
              <a:gdLst/>
              <a:ahLst/>
              <a:cxnLst/>
              <a:rect l="l" t="t" r="r" b="b"/>
              <a:pathLst>
                <a:path w="2007" h="637" extrusionOk="0">
                  <a:moveTo>
                    <a:pt x="286" y="0"/>
                  </a:moveTo>
                  <a:cubicBezTo>
                    <a:pt x="139" y="0"/>
                    <a:pt x="13" y="117"/>
                    <a:pt x="7" y="265"/>
                  </a:cubicBezTo>
                  <a:cubicBezTo>
                    <a:pt x="0" y="424"/>
                    <a:pt x="119" y="550"/>
                    <a:pt x="272" y="563"/>
                  </a:cubicBezTo>
                  <a:lnTo>
                    <a:pt x="1702" y="636"/>
                  </a:lnTo>
                  <a:cubicBezTo>
                    <a:pt x="1706" y="636"/>
                    <a:pt x="1710" y="636"/>
                    <a:pt x="1714" y="636"/>
                  </a:cubicBezTo>
                  <a:cubicBezTo>
                    <a:pt x="1861" y="636"/>
                    <a:pt x="1986" y="519"/>
                    <a:pt x="1993" y="364"/>
                  </a:cubicBezTo>
                  <a:cubicBezTo>
                    <a:pt x="2006" y="212"/>
                    <a:pt x="1887" y="80"/>
                    <a:pt x="1728" y="73"/>
                  </a:cubicBezTo>
                  <a:lnTo>
                    <a:pt x="298" y="0"/>
                  </a:lnTo>
                  <a:cubicBezTo>
                    <a:pt x="294" y="0"/>
                    <a:pt x="290" y="0"/>
                    <a:pt x="286"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0"/>
            <p:cNvSpPr/>
            <p:nvPr/>
          </p:nvSpPr>
          <p:spPr>
            <a:xfrm>
              <a:off x="6811430" y="5011978"/>
              <a:ext cx="164699" cy="381714"/>
            </a:xfrm>
            <a:custGeom>
              <a:avLst/>
              <a:gdLst/>
              <a:ahLst/>
              <a:cxnLst/>
              <a:rect l="l" t="t" r="r" b="b"/>
              <a:pathLst>
                <a:path w="1637" h="3794" extrusionOk="0">
                  <a:moveTo>
                    <a:pt x="193" y="0"/>
                  </a:moveTo>
                  <a:lnTo>
                    <a:pt x="1" y="3714"/>
                  </a:lnTo>
                  <a:lnTo>
                    <a:pt x="1603" y="3794"/>
                  </a:lnTo>
                  <a:lnTo>
                    <a:pt x="1636" y="73"/>
                  </a:lnTo>
                  <a:lnTo>
                    <a:pt x="193"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0"/>
            <p:cNvSpPr/>
            <p:nvPr/>
          </p:nvSpPr>
          <p:spPr>
            <a:xfrm>
              <a:off x="6775512" y="5121844"/>
              <a:ext cx="229894" cy="351129"/>
            </a:xfrm>
            <a:custGeom>
              <a:avLst/>
              <a:gdLst/>
              <a:ahLst/>
              <a:cxnLst/>
              <a:rect l="l" t="t" r="r" b="b"/>
              <a:pathLst>
                <a:path w="2285" h="3490" extrusionOk="0">
                  <a:moveTo>
                    <a:pt x="179" y="1"/>
                  </a:moveTo>
                  <a:lnTo>
                    <a:pt x="0" y="3490"/>
                  </a:lnTo>
                  <a:lnTo>
                    <a:pt x="2284" y="3490"/>
                  </a:lnTo>
                  <a:lnTo>
                    <a:pt x="2271" y="153"/>
                  </a:lnTo>
                  <a:lnTo>
                    <a:pt x="1980" y="127"/>
                  </a:lnTo>
                  <a:lnTo>
                    <a:pt x="490" y="21"/>
                  </a:lnTo>
                  <a:lnTo>
                    <a:pt x="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0"/>
            <p:cNvSpPr/>
            <p:nvPr/>
          </p:nvSpPr>
          <p:spPr>
            <a:xfrm>
              <a:off x="6829439" y="4985316"/>
              <a:ext cx="147293" cy="60768"/>
            </a:xfrm>
            <a:custGeom>
              <a:avLst/>
              <a:gdLst/>
              <a:ahLst/>
              <a:cxnLst/>
              <a:rect l="l" t="t" r="r" b="b"/>
              <a:pathLst>
                <a:path w="1464" h="604" extrusionOk="0">
                  <a:moveTo>
                    <a:pt x="293" y="0"/>
                  </a:moveTo>
                  <a:cubicBezTo>
                    <a:pt x="146" y="0"/>
                    <a:pt x="20" y="117"/>
                    <a:pt x="14" y="265"/>
                  </a:cubicBezTo>
                  <a:cubicBezTo>
                    <a:pt x="1" y="424"/>
                    <a:pt x="120" y="550"/>
                    <a:pt x="279" y="563"/>
                  </a:cubicBezTo>
                  <a:lnTo>
                    <a:pt x="1159" y="603"/>
                  </a:lnTo>
                  <a:cubicBezTo>
                    <a:pt x="1163" y="603"/>
                    <a:pt x="1168" y="603"/>
                    <a:pt x="1172" y="603"/>
                  </a:cubicBezTo>
                  <a:cubicBezTo>
                    <a:pt x="1319" y="603"/>
                    <a:pt x="1444" y="493"/>
                    <a:pt x="1457" y="338"/>
                  </a:cubicBezTo>
                  <a:cubicBezTo>
                    <a:pt x="1464" y="186"/>
                    <a:pt x="1344" y="54"/>
                    <a:pt x="1186" y="47"/>
                  </a:cubicBezTo>
                  <a:lnTo>
                    <a:pt x="305" y="1"/>
                  </a:lnTo>
                  <a:cubicBezTo>
                    <a:pt x="301" y="0"/>
                    <a:pt x="297" y="0"/>
                    <a:pt x="293"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a:off x="6788189" y="4925554"/>
              <a:ext cx="63988" cy="113589"/>
            </a:xfrm>
            <a:custGeom>
              <a:avLst/>
              <a:gdLst/>
              <a:ahLst/>
              <a:cxnLst/>
              <a:rect l="l" t="t" r="r" b="b"/>
              <a:pathLst>
                <a:path w="636" h="1129" extrusionOk="0">
                  <a:moveTo>
                    <a:pt x="264" y="1"/>
                  </a:moveTo>
                  <a:cubicBezTo>
                    <a:pt x="249" y="1"/>
                    <a:pt x="234" y="2"/>
                    <a:pt x="219" y="5"/>
                  </a:cubicBezTo>
                  <a:cubicBezTo>
                    <a:pt x="86" y="25"/>
                    <a:pt x="0" y="151"/>
                    <a:pt x="27" y="283"/>
                  </a:cubicBezTo>
                  <a:lnTo>
                    <a:pt x="146" y="932"/>
                  </a:lnTo>
                  <a:cubicBezTo>
                    <a:pt x="169" y="1048"/>
                    <a:pt x="264" y="1129"/>
                    <a:pt x="376" y="1129"/>
                  </a:cubicBezTo>
                  <a:cubicBezTo>
                    <a:pt x="392" y="1129"/>
                    <a:pt x="408" y="1127"/>
                    <a:pt x="424" y="1124"/>
                  </a:cubicBezTo>
                  <a:cubicBezTo>
                    <a:pt x="556" y="1098"/>
                    <a:pt x="636" y="979"/>
                    <a:pt x="616" y="846"/>
                  </a:cubicBezTo>
                  <a:lnTo>
                    <a:pt x="497" y="197"/>
                  </a:lnTo>
                  <a:cubicBezTo>
                    <a:pt x="473" y="81"/>
                    <a:pt x="374" y="1"/>
                    <a:pt x="264"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a:off x="7305022" y="4977267"/>
              <a:ext cx="201924" cy="63485"/>
            </a:xfrm>
            <a:custGeom>
              <a:avLst/>
              <a:gdLst/>
              <a:ahLst/>
              <a:cxnLst/>
              <a:rect l="l" t="t" r="r" b="b"/>
              <a:pathLst>
                <a:path w="2007" h="631" extrusionOk="0">
                  <a:moveTo>
                    <a:pt x="1725" y="0"/>
                  </a:moveTo>
                  <a:cubicBezTo>
                    <a:pt x="1717" y="0"/>
                    <a:pt x="1710" y="0"/>
                    <a:pt x="1702" y="1"/>
                  </a:cubicBezTo>
                  <a:lnTo>
                    <a:pt x="272" y="67"/>
                  </a:lnTo>
                  <a:cubicBezTo>
                    <a:pt x="113" y="81"/>
                    <a:pt x="1" y="213"/>
                    <a:pt x="7" y="365"/>
                  </a:cubicBezTo>
                  <a:cubicBezTo>
                    <a:pt x="14" y="513"/>
                    <a:pt x="139" y="630"/>
                    <a:pt x="286" y="630"/>
                  </a:cubicBezTo>
                  <a:cubicBezTo>
                    <a:pt x="290" y="630"/>
                    <a:pt x="294" y="630"/>
                    <a:pt x="298" y="630"/>
                  </a:cubicBezTo>
                  <a:lnTo>
                    <a:pt x="1735" y="557"/>
                  </a:lnTo>
                  <a:cubicBezTo>
                    <a:pt x="1887" y="551"/>
                    <a:pt x="2007" y="418"/>
                    <a:pt x="2000" y="266"/>
                  </a:cubicBezTo>
                  <a:cubicBezTo>
                    <a:pt x="1987" y="115"/>
                    <a:pt x="1867" y="0"/>
                    <a:pt x="1725"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a:off x="7332992" y="5005338"/>
              <a:ext cx="163994" cy="381111"/>
            </a:xfrm>
            <a:custGeom>
              <a:avLst/>
              <a:gdLst/>
              <a:ahLst/>
              <a:cxnLst/>
              <a:rect l="l" t="t" r="r" b="b"/>
              <a:pathLst>
                <a:path w="1630" h="3788" extrusionOk="0">
                  <a:moveTo>
                    <a:pt x="1444" y="0"/>
                  </a:moveTo>
                  <a:lnTo>
                    <a:pt x="1" y="73"/>
                  </a:lnTo>
                  <a:lnTo>
                    <a:pt x="34" y="3787"/>
                  </a:lnTo>
                  <a:lnTo>
                    <a:pt x="1629" y="3708"/>
                  </a:lnTo>
                  <a:lnTo>
                    <a:pt x="1444"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a:off x="7303010" y="5114499"/>
              <a:ext cx="229894" cy="358473"/>
            </a:xfrm>
            <a:custGeom>
              <a:avLst/>
              <a:gdLst/>
              <a:ahLst/>
              <a:cxnLst/>
              <a:rect l="l" t="t" r="r" b="b"/>
              <a:pathLst>
                <a:path w="2285" h="3563" extrusionOk="0">
                  <a:moveTo>
                    <a:pt x="2106" y="1"/>
                  </a:moveTo>
                  <a:lnTo>
                    <a:pt x="1795" y="27"/>
                  </a:lnTo>
                  <a:lnTo>
                    <a:pt x="305" y="133"/>
                  </a:lnTo>
                  <a:lnTo>
                    <a:pt x="14" y="153"/>
                  </a:lnTo>
                  <a:lnTo>
                    <a:pt x="1" y="3563"/>
                  </a:lnTo>
                  <a:lnTo>
                    <a:pt x="2285" y="3563"/>
                  </a:lnTo>
                  <a:lnTo>
                    <a:pt x="21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a:off x="7332288" y="4978676"/>
              <a:ext cx="146689" cy="60768"/>
            </a:xfrm>
            <a:custGeom>
              <a:avLst/>
              <a:gdLst/>
              <a:ahLst/>
              <a:cxnLst/>
              <a:rect l="l" t="t" r="r" b="b"/>
              <a:pathLst>
                <a:path w="1458" h="604" extrusionOk="0">
                  <a:moveTo>
                    <a:pt x="1166" y="0"/>
                  </a:moveTo>
                  <a:cubicBezTo>
                    <a:pt x="1162" y="0"/>
                    <a:pt x="1157" y="0"/>
                    <a:pt x="1153" y="0"/>
                  </a:cubicBezTo>
                  <a:lnTo>
                    <a:pt x="272" y="40"/>
                  </a:lnTo>
                  <a:cubicBezTo>
                    <a:pt x="113" y="53"/>
                    <a:pt x="1" y="179"/>
                    <a:pt x="8" y="338"/>
                  </a:cubicBezTo>
                  <a:cubicBezTo>
                    <a:pt x="14" y="486"/>
                    <a:pt x="140" y="603"/>
                    <a:pt x="287" y="603"/>
                  </a:cubicBezTo>
                  <a:cubicBezTo>
                    <a:pt x="291" y="603"/>
                    <a:pt x="295" y="603"/>
                    <a:pt x="299" y="603"/>
                  </a:cubicBezTo>
                  <a:lnTo>
                    <a:pt x="1186" y="556"/>
                  </a:lnTo>
                  <a:cubicBezTo>
                    <a:pt x="1338" y="550"/>
                    <a:pt x="1457" y="417"/>
                    <a:pt x="1451" y="265"/>
                  </a:cubicBezTo>
                  <a:cubicBezTo>
                    <a:pt x="1438" y="111"/>
                    <a:pt x="1319" y="0"/>
                    <a:pt x="1166"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a:off x="7454227" y="4918209"/>
              <a:ext cx="64692" cy="113689"/>
            </a:xfrm>
            <a:custGeom>
              <a:avLst/>
              <a:gdLst/>
              <a:ahLst/>
              <a:cxnLst/>
              <a:rect l="l" t="t" r="r" b="b"/>
              <a:pathLst>
                <a:path w="643" h="1130" extrusionOk="0">
                  <a:moveTo>
                    <a:pt x="376" y="1"/>
                  </a:moveTo>
                  <a:cubicBezTo>
                    <a:pt x="264" y="1"/>
                    <a:pt x="169" y="81"/>
                    <a:pt x="146" y="198"/>
                  </a:cubicBezTo>
                  <a:lnTo>
                    <a:pt x="27" y="853"/>
                  </a:lnTo>
                  <a:cubicBezTo>
                    <a:pt x="0" y="979"/>
                    <a:pt x="87" y="1105"/>
                    <a:pt x="219" y="1124"/>
                  </a:cubicBezTo>
                  <a:cubicBezTo>
                    <a:pt x="234" y="1128"/>
                    <a:pt x="250" y="1129"/>
                    <a:pt x="265" y="1129"/>
                  </a:cubicBezTo>
                  <a:cubicBezTo>
                    <a:pt x="374" y="1129"/>
                    <a:pt x="474" y="1049"/>
                    <a:pt x="497" y="939"/>
                  </a:cubicBezTo>
                  <a:lnTo>
                    <a:pt x="616" y="284"/>
                  </a:lnTo>
                  <a:cubicBezTo>
                    <a:pt x="643" y="151"/>
                    <a:pt x="557" y="32"/>
                    <a:pt x="424" y="6"/>
                  </a:cubicBezTo>
                  <a:cubicBezTo>
                    <a:pt x="408" y="2"/>
                    <a:pt x="392" y="1"/>
                    <a:pt x="376"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561914" y="1389516"/>
            <a:ext cx="4379724" cy="2308324"/>
          </a:xfrm>
          <a:prstGeom prst="rect">
            <a:avLst/>
          </a:prstGeom>
        </p:spPr>
        <p:txBody>
          <a:bodyPr wrap="none">
            <a:spAutoFit/>
          </a:bodyPr>
          <a:lstStyle/>
          <a:p>
            <a:pPr algn="ctr">
              <a:lnSpc>
                <a:spcPct val="150000"/>
              </a:lnSpc>
            </a:pPr>
            <a:r>
              <a:rPr lang="vi-VN" sz="3200" b="1" smtClean="0">
                <a:solidFill>
                  <a:schemeClr val="bg2"/>
                </a:solidFill>
                <a:latin typeface="+mn-lt"/>
              </a:rPr>
              <a:t>EM CÓ SUY NGHĨ GÌ </a:t>
            </a:r>
            <a:endParaRPr lang="en-US" sz="3200" b="1" smtClean="0">
              <a:solidFill>
                <a:schemeClr val="bg2"/>
              </a:solidFill>
              <a:latin typeface="+mn-lt"/>
            </a:endParaRPr>
          </a:p>
          <a:p>
            <a:pPr algn="ctr">
              <a:lnSpc>
                <a:spcPct val="150000"/>
              </a:lnSpc>
            </a:pPr>
            <a:r>
              <a:rPr lang="vi-VN" sz="3200" b="1" smtClean="0">
                <a:solidFill>
                  <a:schemeClr val="bg2"/>
                </a:solidFill>
                <a:latin typeface="+mn-lt"/>
              </a:rPr>
              <a:t>VỀ CÂU CHUYỆN </a:t>
            </a:r>
            <a:endParaRPr lang="en-US" sz="3200" b="1" smtClean="0">
              <a:solidFill>
                <a:schemeClr val="bg2"/>
              </a:solidFill>
              <a:latin typeface="+mn-lt"/>
            </a:endParaRPr>
          </a:p>
          <a:p>
            <a:pPr algn="ctr">
              <a:lnSpc>
                <a:spcPct val="150000"/>
              </a:lnSpc>
            </a:pPr>
            <a:r>
              <a:rPr lang="vi-VN" sz="3200" b="1" smtClean="0">
                <a:solidFill>
                  <a:schemeClr val="bg2"/>
                </a:solidFill>
                <a:latin typeface="+mn-lt"/>
              </a:rPr>
              <a:t>MẢNH SÂN CHUNG? </a:t>
            </a:r>
            <a:endParaRPr lang="en-US" sz="3200" b="1">
              <a:solidFill>
                <a:schemeClr val="bg2"/>
              </a:solidFill>
              <a:effectLst/>
              <a:latin typeface="+mn-lt"/>
            </a:endParaRPr>
          </a:p>
        </p:txBody>
      </p:sp>
      <p:sp>
        <p:nvSpPr>
          <p:cNvPr id="23" name="TextBox 35">
            <a:extLst>
              <a:ext uri="{FF2B5EF4-FFF2-40B4-BE49-F238E27FC236}">
                <a16:creationId xmlns:a16="http://schemas.microsoft.com/office/drawing/2014/main" id="{B030F64E-D154-7332-C853-4354A2B66AA6}"/>
              </a:ext>
            </a:extLst>
          </p:cNvPr>
          <p:cNvSpPr txBox="1"/>
          <p:nvPr/>
        </p:nvSpPr>
        <p:spPr>
          <a:xfrm>
            <a:off x="3450200" y="193352"/>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8" name="Google Shape;1508;p43"/>
          <p:cNvSpPr txBox="1">
            <a:spLocks noGrp="1"/>
          </p:cNvSpPr>
          <p:nvPr>
            <p:ph type="subTitle" idx="1"/>
          </p:nvPr>
        </p:nvSpPr>
        <p:spPr>
          <a:xfrm>
            <a:off x="3805215" y="1435818"/>
            <a:ext cx="4565634" cy="1287300"/>
          </a:xfrm>
          <a:prstGeom prst="rect">
            <a:avLst/>
          </a:prstGeom>
        </p:spPr>
        <p:txBody>
          <a:bodyPr spcFirstLastPara="1" wrap="square" lIns="91425" tIns="91425" rIns="91425" bIns="91425" anchor="t" anchorCtr="0">
            <a:noAutofit/>
          </a:bodyPr>
          <a:lstStyle/>
          <a:p>
            <a:pPr marL="0" lvl="0" indent="0" algn="just">
              <a:lnSpc>
                <a:spcPct val="150000"/>
              </a:lnSpc>
              <a:spcAft>
                <a:spcPts val="1600"/>
              </a:spcAft>
            </a:pPr>
            <a:r>
              <a:rPr lang="en-US" sz="2400">
                <a:latin typeface="+mj-lt"/>
              </a:rPr>
              <a:t>Chúng ta nên có tinh thần đoàn kết với hàng xóm, láng giềng, luôn chia sẻ và giúp đỡ hàng xóm, láng giềng trong cuộc sống hằng ngày.</a:t>
            </a:r>
            <a:endParaRPr sz="2400">
              <a:latin typeface="+mj-lt"/>
            </a:endParaRPr>
          </a:p>
        </p:txBody>
      </p:sp>
      <p:grpSp>
        <p:nvGrpSpPr>
          <p:cNvPr id="1509" name="Google Shape;1509;p43"/>
          <p:cNvGrpSpPr/>
          <p:nvPr/>
        </p:nvGrpSpPr>
        <p:grpSpPr>
          <a:xfrm>
            <a:off x="7477411" y="3775820"/>
            <a:ext cx="1666589" cy="1287306"/>
            <a:chOff x="6535200" y="3080568"/>
            <a:chExt cx="1666589" cy="1287306"/>
          </a:xfrm>
        </p:grpSpPr>
        <p:sp>
          <p:nvSpPr>
            <p:cNvPr id="1510" name="Google Shape;1510;p43"/>
            <p:cNvSpPr/>
            <p:nvPr/>
          </p:nvSpPr>
          <p:spPr>
            <a:xfrm rot="10054564" flipH="1">
              <a:off x="7024387" y="3453617"/>
              <a:ext cx="1106477" cy="779750"/>
            </a:xfrm>
            <a:custGeom>
              <a:avLst/>
              <a:gdLst/>
              <a:ahLst/>
              <a:cxnLst/>
              <a:rect l="l" t="t" r="r" b="b"/>
              <a:pathLst>
                <a:path w="6324" h="4457" extrusionOk="0">
                  <a:moveTo>
                    <a:pt x="4569" y="1"/>
                  </a:moveTo>
                  <a:cubicBezTo>
                    <a:pt x="5469" y="1669"/>
                    <a:pt x="3437" y="2483"/>
                    <a:pt x="1795" y="2834"/>
                  </a:cubicBezTo>
                  <a:cubicBezTo>
                    <a:pt x="160" y="3192"/>
                    <a:pt x="1" y="4456"/>
                    <a:pt x="1" y="4456"/>
                  </a:cubicBezTo>
                  <a:cubicBezTo>
                    <a:pt x="1" y="4456"/>
                    <a:pt x="515" y="3764"/>
                    <a:pt x="1744" y="3764"/>
                  </a:cubicBezTo>
                  <a:cubicBezTo>
                    <a:pt x="1938" y="3764"/>
                    <a:pt x="2148" y="3781"/>
                    <a:pt x="2378" y="3821"/>
                  </a:cubicBezTo>
                  <a:cubicBezTo>
                    <a:pt x="2602" y="3859"/>
                    <a:pt x="2874" y="3882"/>
                    <a:pt x="3168" y="3882"/>
                  </a:cubicBezTo>
                  <a:cubicBezTo>
                    <a:pt x="4405" y="3882"/>
                    <a:pt x="6036" y="3472"/>
                    <a:pt x="6165" y="2033"/>
                  </a:cubicBezTo>
                  <a:cubicBezTo>
                    <a:pt x="6323" y="206"/>
                    <a:pt x="4569" y="1"/>
                    <a:pt x="4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3"/>
            <p:cNvSpPr/>
            <p:nvPr/>
          </p:nvSpPr>
          <p:spPr>
            <a:xfrm rot="10054564" flipH="1">
              <a:off x="7025848" y="3173658"/>
              <a:ext cx="900194" cy="319808"/>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3"/>
            <p:cNvSpPr/>
            <p:nvPr/>
          </p:nvSpPr>
          <p:spPr>
            <a:xfrm rot="10054564" flipH="1">
              <a:off x="6592203" y="3739008"/>
              <a:ext cx="488851" cy="583107"/>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3"/>
            <p:cNvSpPr/>
            <p:nvPr/>
          </p:nvSpPr>
          <p:spPr>
            <a:xfrm rot="10054564" flipH="1">
              <a:off x="7706083" y="3327549"/>
              <a:ext cx="103229" cy="103395"/>
            </a:xfrm>
            <a:custGeom>
              <a:avLst/>
              <a:gdLst/>
              <a:ahLst/>
              <a:cxnLst/>
              <a:rect l="l" t="t" r="r" b="b"/>
              <a:pathLst>
                <a:path w="590" h="591" extrusionOk="0">
                  <a:moveTo>
                    <a:pt x="298" y="1"/>
                  </a:moveTo>
                  <a:cubicBezTo>
                    <a:pt x="133" y="1"/>
                    <a:pt x="0" y="133"/>
                    <a:pt x="0" y="299"/>
                  </a:cubicBezTo>
                  <a:cubicBezTo>
                    <a:pt x="0" y="458"/>
                    <a:pt x="133" y="590"/>
                    <a:pt x="298" y="590"/>
                  </a:cubicBezTo>
                  <a:cubicBezTo>
                    <a:pt x="457" y="590"/>
                    <a:pt x="590" y="458"/>
                    <a:pt x="590" y="299"/>
                  </a:cubicBezTo>
                  <a:cubicBezTo>
                    <a:pt x="590" y="133"/>
                    <a:pt x="457" y="1"/>
                    <a:pt x="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3"/>
            <p:cNvSpPr/>
            <p:nvPr/>
          </p:nvSpPr>
          <p:spPr>
            <a:xfrm rot="10054564" flipH="1">
              <a:off x="6684231" y="4008909"/>
              <a:ext cx="96406" cy="82226"/>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3"/>
            <p:cNvSpPr/>
            <p:nvPr/>
          </p:nvSpPr>
          <p:spPr>
            <a:xfrm rot="10054564" flipH="1">
              <a:off x="7911516" y="3424705"/>
              <a:ext cx="96056" cy="81701"/>
            </a:xfrm>
            <a:custGeom>
              <a:avLst/>
              <a:gdLst/>
              <a:ahLst/>
              <a:cxnLst/>
              <a:rect l="l" t="t" r="r" b="b"/>
              <a:pathLst>
                <a:path w="549" h="467" extrusionOk="0">
                  <a:moveTo>
                    <a:pt x="302" y="0"/>
                  </a:moveTo>
                  <a:cubicBezTo>
                    <a:pt x="102" y="0"/>
                    <a:pt x="1" y="254"/>
                    <a:pt x="144" y="397"/>
                  </a:cubicBezTo>
                  <a:cubicBezTo>
                    <a:pt x="194" y="445"/>
                    <a:pt x="254" y="466"/>
                    <a:pt x="313" y="466"/>
                  </a:cubicBezTo>
                  <a:cubicBezTo>
                    <a:pt x="434" y="466"/>
                    <a:pt x="548" y="375"/>
                    <a:pt x="548" y="232"/>
                  </a:cubicBezTo>
                  <a:cubicBezTo>
                    <a:pt x="548" y="100"/>
                    <a:pt x="442" y="0"/>
                    <a:pt x="310" y="0"/>
                  </a:cubicBezTo>
                  <a:cubicBezTo>
                    <a:pt x="307" y="0"/>
                    <a:pt x="305" y="0"/>
                    <a:pt x="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3"/>
            <p:cNvSpPr/>
            <p:nvPr/>
          </p:nvSpPr>
          <p:spPr>
            <a:xfrm rot="10054564" flipH="1">
              <a:off x="6769787" y="3843449"/>
              <a:ext cx="72085" cy="6210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3"/>
            <p:cNvSpPr/>
            <p:nvPr/>
          </p:nvSpPr>
          <p:spPr>
            <a:xfrm rot="10054564" flipH="1">
              <a:off x="7240492" y="3875440"/>
              <a:ext cx="61588" cy="61582"/>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43"/>
          <p:cNvGrpSpPr/>
          <p:nvPr/>
        </p:nvGrpSpPr>
        <p:grpSpPr>
          <a:xfrm>
            <a:off x="454807" y="1276570"/>
            <a:ext cx="2456604" cy="3352217"/>
            <a:chOff x="1334250" y="1504542"/>
            <a:chExt cx="1798862" cy="2363253"/>
          </a:xfrm>
        </p:grpSpPr>
        <p:grpSp>
          <p:nvGrpSpPr>
            <p:cNvPr id="1519" name="Google Shape;1519;p43"/>
            <p:cNvGrpSpPr/>
            <p:nvPr/>
          </p:nvGrpSpPr>
          <p:grpSpPr>
            <a:xfrm>
              <a:off x="1974486" y="1504542"/>
              <a:ext cx="1158627" cy="2363253"/>
              <a:chOff x="2237875" y="3002050"/>
              <a:chExt cx="305400" cy="622925"/>
            </a:xfrm>
          </p:grpSpPr>
          <p:sp>
            <p:nvSpPr>
              <p:cNvPr id="1520" name="Google Shape;1520;p43"/>
              <p:cNvSpPr/>
              <p:nvPr/>
            </p:nvSpPr>
            <p:spPr>
              <a:xfrm>
                <a:off x="2435825" y="3318775"/>
                <a:ext cx="107450" cy="134575"/>
              </a:xfrm>
              <a:custGeom>
                <a:avLst/>
                <a:gdLst/>
                <a:ahLst/>
                <a:cxnLst/>
                <a:rect l="l" t="t" r="r" b="b"/>
                <a:pathLst>
                  <a:path w="4298" h="5383" extrusionOk="0">
                    <a:moveTo>
                      <a:pt x="345" y="0"/>
                    </a:moveTo>
                    <a:lnTo>
                      <a:pt x="1" y="2430"/>
                    </a:lnTo>
                    <a:lnTo>
                      <a:pt x="2404" y="5085"/>
                    </a:lnTo>
                    <a:cubicBezTo>
                      <a:pt x="2576" y="5277"/>
                      <a:pt x="2828" y="5383"/>
                      <a:pt x="3093" y="5383"/>
                    </a:cubicBezTo>
                    <a:lnTo>
                      <a:pt x="3285" y="5383"/>
                    </a:lnTo>
                    <a:cubicBezTo>
                      <a:pt x="3516" y="5383"/>
                      <a:pt x="3741" y="5297"/>
                      <a:pt x="3914" y="5138"/>
                    </a:cubicBezTo>
                    <a:lnTo>
                      <a:pt x="4000" y="5052"/>
                    </a:lnTo>
                    <a:cubicBezTo>
                      <a:pt x="4192" y="4879"/>
                      <a:pt x="4298" y="4634"/>
                      <a:pt x="4298" y="4376"/>
                    </a:cubicBezTo>
                    <a:lnTo>
                      <a:pt x="4298" y="4164"/>
                    </a:lnTo>
                    <a:cubicBezTo>
                      <a:pt x="4298" y="3866"/>
                      <a:pt x="4185" y="3582"/>
                      <a:pt x="3986" y="3363"/>
                    </a:cubicBezTo>
                    <a:lnTo>
                      <a:pt x="1596" y="702"/>
                    </a:lnTo>
                    <a:cubicBezTo>
                      <a:pt x="1325" y="404"/>
                      <a:pt x="974" y="179"/>
                      <a:pt x="583" y="66"/>
                    </a:cubicBezTo>
                    <a:lnTo>
                      <a:pt x="345" y="0"/>
                    </a:ln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3"/>
              <p:cNvSpPr/>
              <p:nvPr/>
            </p:nvSpPr>
            <p:spPr>
              <a:xfrm>
                <a:off x="2487800" y="3383150"/>
                <a:ext cx="55475" cy="70200"/>
              </a:xfrm>
              <a:custGeom>
                <a:avLst/>
                <a:gdLst/>
                <a:ahLst/>
                <a:cxnLst/>
                <a:rect l="l" t="t" r="r" b="b"/>
                <a:pathLst>
                  <a:path w="2219" h="2808" extrusionOk="0">
                    <a:moveTo>
                      <a:pt x="901" y="1"/>
                    </a:moveTo>
                    <a:lnTo>
                      <a:pt x="1" y="1457"/>
                    </a:lnTo>
                    <a:lnTo>
                      <a:pt x="358" y="2258"/>
                    </a:lnTo>
                    <a:cubicBezTo>
                      <a:pt x="504" y="2589"/>
                      <a:pt x="835" y="2808"/>
                      <a:pt x="1206" y="2808"/>
                    </a:cubicBezTo>
                    <a:cubicBezTo>
                      <a:pt x="1437" y="2808"/>
                      <a:pt x="1662" y="2715"/>
                      <a:pt x="1835" y="2556"/>
                    </a:cubicBezTo>
                    <a:lnTo>
                      <a:pt x="1921" y="2477"/>
                    </a:lnTo>
                    <a:cubicBezTo>
                      <a:pt x="2106" y="2304"/>
                      <a:pt x="2219" y="2059"/>
                      <a:pt x="2219" y="1801"/>
                    </a:cubicBezTo>
                    <a:lnTo>
                      <a:pt x="2219" y="1550"/>
                    </a:lnTo>
                    <a:cubicBezTo>
                      <a:pt x="2219" y="1285"/>
                      <a:pt x="2099" y="1027"/>
                      <a:pt x="1894" y="855"/>
                    </a:cubicBezTo>
                    <a:lnTo>
                      <a:pt x="901" y="1"/>
                    </a:ln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3"/>
              <p:cNvSpPr/>
              <p:nvPr/>
            </p:nvSpPr>
            <p:spPr>
              <a:xfrm>
                <a:off x="2237875" y="3318775"/>
                <a:ext cx="107275" cy="134575"/>
              </a:xfrm>
              <a:custGeom>
                <a:avLst/>
                <a:gdLst/>
                <a:ahLst/>
                <a:cxnLst/>
                <a:rect l="l" t="t" r="r" b="b"/>
                <a:pathLst>
                  <a:path w="4291" h="5383" extrusionOk="0">
                    <a:moveTo>
                      <a:pt x="3947" y="0"/>
                    </a:moveTo>
                    <a:lnTo>
                      <a:pt x="3708" y="66"/>
                    </a:lnTo>
                    <a:cubicBezTo>
                      <a:pt x="3318" y="179"/>
                      <a:pt x="2967" y="404"/>
                      <a:pt x="2695" y="702"/>
                    </a:cubicBezTo>
                    <a:lnTo>
                      <a:pt x="305" y="3357"/>
                    </a:lnTo>
                    <a:cubicBezTo>
                      <a:pt x="107" y="3582"/>
                      <a:pt x="1" y="3866"/>
                      <a:pt x="1" y="4164"/>
                    </a:cubicBezTo>
                    <a:lnTo>
                      <a:pt x="1" y="4376"/>
                    </a:lnTo>
                    <a:cubicBezTo>
                      <a:pt x="1" y="4634"/>
                      <a:pt x="107" y="4879"/>
                      <a:pt x="292" y="5052"/>
                    </a:cubicBezTo>
                    <a:lnTo>
                      <a:pt x="385" y="5138"/>
                    </a:lnTo>
                    <a:cubicBezTo>
                      <a:pt x="550" y="5297"/>
                      <a:pt x="775" y="5383"/>
                      <a:pt x="1014" y="5383"/>
                    </a:cubicBezTo>
                    <a:lnTo>
                      <a:pt x="1206" y="5383"/>
                    </a:lnTo>
                    <a:cubicBezTo>
                      <a:pt x="1464" y="5383"/>
                      <a:pt x="1709" y="5277"/>
                      <a:pt x="1888" y="5085"/>
                    </a:cubicBezTo>
                    <a:lnTo>
                      <a:pt x="4291" y="2430"/>
                    </a:lnTo>
                    <a:lnTo>
                      <a:pt x="3947" y="0"/>
                    </a:ln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3"/>
              <p:cNvSpPr/>
              <p:nvPr/>
            </p:nvSpPr>
            <p:spPr>
              <a:xfrm>
                <a:off x="2323125" y="3280200"/>
                <a:ext cx="134750" cy="252275"/>
              </a:xfrm>
              <a:custGeom>
                <a:avLst/>
                <a:gdLst/>
                <a:ahLst/>
                <a:cxnLst/>
                <a:rect l="l" t="t" r="r" b="b"/>
                <a:pathLst>
                  <a:path w="5390" h="10091" extrusionOk="0">
                    <a:moveTo>
                      <a:pt x="2112" y="1"/>
                    </a:moveTo>
                    <a:lnTo>
                      <a:pt x="2112" y="1080"/>
                    </a:lnTo>
                    <a:lnTo>
                      <a:pt x="537" y="1543"/>
                    </a:lnTo>
                    <a:lnTo>
                      <a:pt x="530" y="2933"/>
                    </a:lnTo>
                    <a:lnTo>
                      <a:pt x="285" y="6628"/>
                    </a:lnTo>
                    <a:lnTo>
                      <a:pt x="120" y="7892"/>
                    </a:lnTo>
                    <a:cubicBezTo>
                      <a:pt x="0" y="8759"/>
                      <a:pt x="484" y="9600"/>
                      <a:pt x="1291" y="9938"/>
                    </a:cubicBezTo>
                    <a:cubicBezTo>
                      <a:pt x="1530" y="10037"/>
                      <a:pt x="1781" y="10090"/>
                      <a:pt x="2046" y="10090"/>
                    </a:cubicBezTo>
                    <a:lnTo>
                      <a:pt x="3350" y="10090"/>
                    </a:lnTo>
                    <a:cubicBezTo>
                      <a:pt x="3608" y="10090"/>
                      <a:pt x="3867" y="10037"/>
                      <a:pt x="4105" y="9938"/>
                    </a:cubicBezTo>
                    <a:cubicBezTo>
                      <a:pt x="4913" y="9600"/>
                      <a:pt x="5389" y="8759"/>
                      <a:pt x="5277" y="7899"/>
                    </a:cubicBezTo>
                    <a:lnTo>
                      <a:pt x="5111" y="6628"/>
                    </a:lnTo>
                    <a:lnTo>
                      <a:pt x="4860" y="2933"/>
                    </a:lnTo>
                    <a:lnTo>
                      <a:pt x="4860" y="1543"/>
                    </a:lnTo>
                    <a:lnTo>
                      <a:pt x="3284" y="1080"/>
                    </a:lnTo>
                    <a:lnTo>
                      <a:pt x="3284" y="1"/>
                    </a:ln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3"/>
              <p:cNvSpPr/>
              <p:nvPr/>
            </p:nvSpPr>
            <p:spPr>
              <a:xfrm>
                <a:off x="2320150" y="3445725"/>
                <a:ext cx="140700" cy="88725"/>
              </a:xfrm>
              <a:custGeom>
                <a:avLst/>
                <a:gdLst/>
                <a:ahLst/>
                <a:cxnLst/>
                <a:rect l="l" t="t" r="r" b="b"/>
                <a:pathLst>
                  <a:path w="5628" h="3549" extrusionOk="0">
                    <a:moveTo>
                      <a:pt x="325" y="0"/>
                    </a:moveTo>
                    <a:lnTo>
                      <a:pt x="159" y="1265"/>
                    </a:lnTo>
                    <a:cubicBezTo>
                      <a:pt x="0" y="2476"/>
                      <a:pt x="940" y="3549"/>
                      <a:pt x="2165" y="3549"/>
                    </a:cubicBezTo>
                    <a:lnTo>
                      <a:pt x="3469" y="3549"/>
                    </a:lnTo>
                    <a:cubicBezTo>
                      <a:pt x="4687" y="3542"/>
                      <a:pt x="5628" y="2469"/>
                      <a:pt x="5469" y="1265"/>
                    </a:cubicBezTo>
                    <a:lnTo>
                      <a:pt x="5303" y="0"/>
                    </a:ln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3"/>
              <p:cNvSpPr/>
              <p:nvPr/>
            </p:nvSpPr>
            <p:spPr>
              <a:xfrm>
                <a:off x="2322800" y="3448025"/>
                <a:ext cx="134400" cy="83950"/>
              </a:xfrm>
              <a:custGeom>
                <a:avLst/>
                <a:gdLst/>
                <a:ahLst/>
                <a:cxnLst/>
                <a:rect l="l" t="t" r="r" b="b"/>
                <a:pathLst>
                  <a:path w="5376" h="3358" extrusionOk="0">
                    <a:moveTo>
                      <a:pt x="305" y="1"/>
                    </a:moveTo>
                    <a:lnTo>
                      <a:pt x="152" y="1186"/>
                    </a:lnTo>
                    <a:cubicBezTo>
                      <a:pt x="0" y="2338"/>
                      <a:pt x="894" y="3357"/>
                      <a:pt x="2052" y="3357"/>
                    </a:cubicBezTo>
                    <a:lnTo>
                      <a:pt x="3363" y="3357"/>
                    </a:lnTo>
                    <a:cubicBezTo>
                      <a:pt x="3621" y="3357"/>
                      <a:pt x="3873" y="3304"/>
                      <a:pt x="4111" y="3205"/>
                    </a:cubicBezTo>
                    <a:cubicBezTo>
                      <a:pt x="4906" y="2867"/>
                      <a:pt x="5376" y="2040"/>
                      <a:pt x="5270" y="1186"/>
                    </a:cubicBezTo>
                    <a:lnTo>
                      <a:pt x="5111" y="7"/>
                    </a:lnTo>
                    <a:lnTo>
                      <a:pt x="305" y="1"/>
                    </a:ln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3"/>
              <p:cNvSpPr/>
              <p:nvPr/>
            </p:nvSpPr>
            <p:spPr>
              <a:xfrm>
                <a:off x="2319325" y="3305675"/>
                <a:ext cx="142350" cy="187900"/>
              </a:xfrm>
              <a:custGeom>
                <a:avLst/>
                <a:gdLst/>
                <a:ahLst/>
                <a:cxnLst/>
                <a:rect l="l" t="t" r="r" b="b"/>
                <a:pathLst>
                  <a:path w="5694" h="7516" extrusionOk="0">
                    <a:moveTo>
                      <a:pt x="2067" y="1"/>
                    </a:moveTo>
                    <a:cubicBezTo>
                      <a:pt x="2056" y="1"/>
                      <a:pt x="2044" y="3"/>
                      <a:pt x="2033" y="8"/>
                    </a:cubicBezTo>
                    <a:lnTo>
                      <a:pt x="576" y="438"/>
                    </a:lnTo>
                    <a:lnTo>
                      <a:pt x="569" y="1908"/>
                    </a:lnTo>
                    <a:lnTo>
                      <a:pt x="166" y="5595"/>
                    </a:lnTo>
                    <a:lnTo>
                      <a:pt x="0" y="6847"/>
                    </a:lnTo>
                    <a:cubicBezTo>
                      <a:pt x="0" y="6860"/>
                      <a:pt x="7" y="6867"/>
                      <a:pt x="13" y="6880"/>
                    </a:cubicBezTo>
                    <a:cubicBezTo>
                      <a:pt x="146" y="6966"/>
                      <a:pt x="1026" y="7515"/>
                      <a:pt x="2847" y="7515"/>
                    </a:cubicBezTo>
                    <a:cubicBezTo>
                      <a:pt x="4667" y="7515"/>
                      <a:pt x="5541" y="6966"/>
                      <a:pt x="5674" y="6880"/>
                    </a:cubicBezTo>
                    <a:cubicBezTo>
                      <a:pt x="5687" y="6867"/>
                      <a:pt x="5694" y="6860"/>
                      <a:pt x="5687" y="6847"/>
                    </a:cubicBezTo>
                    <a:lnTo>
                      <a:pt x="5528" y="5602"/>
                    </a:lnTo>
                    <a:lnTo>
                      <a:pt x="5124" y="1914"/>
                    </a:lnTo>
                    <a:lnTo>
                      <a:pt x="5124" y="438"/>
                    </a:lnTo>
                    <a:lnTo>
                      <a:pt x="3661" y="8"/>
                    </a:lnTo>
                    <a:cubicBezTo>
                      <a:pt x="3649" y="3"/>
                      <a:pt x="3638" y="1"/>
                      <a:pt x="3626" y="1"/>
                    </a:cubicBezTo>
                    <a:cubicBezTo>
                      <a:pt x="3605" y="1"/>
                      <a:pt x="3586" y="8"/>
                      <a:pt x="3569" y="21"/>
                    </a:cubicBezTo>
                    <a:cubicBezTo>
                      <a:pt x="3353" y="177"/>
                      <a:pt x="3100" y="254"/>
                      <a:pt x="2847" y="254"/>
                    </a:cubicBezTo>
                    <a:cubicBezTo>
                      <a:pt x="2594" y="254"/>
                      <a:pt x="2340" y="177"/>
                      <a:pt x="2125" y="21"/>
                    </a:cubicBezTo>
                    <a:cubicBezTo>
                      <a:pt x="2108" y="8"/>
                      <a:pt x="2088" y="1"/>
                      <a:pt x="2067" y="1"/>
                    </a:cubicBezTo>
                    <a:close/>
                  </a:path>
                </a:pathLst>
              </a:custGeom>
              <a:solidFill>
                <a:srgbClr val="1B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3"/>
              <p:cNvSpPr/>
              <p:nvPr/>
            </p:nvSpPr>
            <p:spPr>
              <a:xfrm>
                <a:off x="2319325" y="3305675"/>
                <a:ext cx="142350" cy="187900"/>
              </a:xfrm>
              <a:custGeom>
                <a:avLst/>
                <a:gdLst/>
                <a:ahLst/>
                <a:cxnLst/>
                <a:rect l="l" t="t" r="r" b="b"/>
                <a:pathLst>
                  <a:path w="5694" h="7516" extrusionOk="0">
                    <a:moveTo>
                      <a:pt x="2067" y="1"/>
                    </a:moveTo>
                    <a:cubicBezTo>
                      <a:pt x="2056" y="1"/>
                      <a:pt x="2044" y="3"/>
                      <a:pt x="2033" y="8"/>
                    </a:cubicBezTo>
                    <a:lnTo>
                      <a:pt x="576" y="438"/>
                    </a:lnTo>
                    <a:lnTo>
                      <a:pt x="569" y="1908"/>
                    </a:lnTo>
                    <a:lnTo>
                      <a:pt x="166" y="5595"/>
                    </a:lnTo>
                    <a:lnTo>
                      <a:pt x="0" y="6847"/>
                    </a:lnTo>
                    <a:cubicBezTo>
                      <a:pt x="0" y="6860"/>
                      <a:pt x="7" y="6867"/>
                      <a:pt x="13" y="6880"/>
                    </a:cubicBezTo>
                    <a:cubicBezTo>
                      <a:pt x="146" y="6966"/>
                      <a:pt x="1026" y="7515"/>
                      <a:pt x="2847" y="7515"/>
                    </a:cubicBezTo>
                    <a:cubicBezTo>
                      <a:pt x="4667" y="7515"/>
                      <a:pt x="5541" y="6966"/>
                      <a:pt x="5674" y="6880"/>
                    </a:cubicBezTo>
                    <a:cubicBezTo>
                      <a:pt x="5687" y="6867"/>
                      <a:pt x="5694" y="6860"/>
                      <a:pt x="5687" y="6847"/>
                    </a:cubicBezTo>
                    <a:lnTo>
                      <a:pt x="5528" y="5602"/>
                    </a:lnTo>
                    <a:lnTo>
                      <a:pt x="5124" y="1914"/>
                    </a:lnTo>
                    <a:lnTo>
                      <a:pt x="5124" y="438"/>
                    </a:lnTo>
                    <a:lnTo>
                      <a:pt x="3661" y="8"/>
                    </a:lnTo>
                    <a:cubicBezTo>
                      <a:pt x="3649" y="3"/>
                      <a:pt x="3638" y="1"/>
                      <a:pt x="3626" y="1"/>
                    </a:cubicBezTo>
                    <a:cubicBezTo>
                      <a:pt x="3605" y="1"/>
                      <a:pt x="3586" y="8"/>
                      <a:pt x="3569" y="21"/>
                    </a:cubicBezTo>
                    <a:cubicBezTo>
                      <a:pt x="3353" y="177"/>
                      <a:pt x="3100" y="254"/>
                      <a:pt x="2847" y="254"/>
                    </a:cubicBezTo>
                    <a:cubicBezTo>
                      <a:pt x="2594" y="254"/>
                      <a:pt x="2340" y="177"/>
                      <a:pt x="2125" y="21"/>
                    </a:cubicBezTo>
                    <a:cubicBezTo>
                      <a:pt x="2108" y="8"/>
                      <a:pt x="2088" y="1"/>
                      <a:pt x="2067"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3"/>
              <p:cNvSpPr/>
              <p:nvPr/>
            </p:nvSpPr>
            <p:spPr>
              <a:xfrm>
                <a:off x="2237875" y="3383150"/>
                <a:ext cx="55325" cy="70200"/>
              </a:xfrm>
              <a:custGeom>
                <a:avLst/>
                <a:gdLst/>
                <a:ahLst/>
                <a:cxnLst/>
                <a:rect l="l" t="t" r="r" b="b"/>
                <a:pathLst>
                  <a:path w="2213" h="2808" extrusionOk="0">
                    <a:moveTo>
                      <a:pt x="1312" y="1"/>
                    </a:moveTo>
                    <a:lnTo>
                      <a:pt x="319" y="855"/>
                    </a:lnTo>
                    <a:cubicBezTo>
                      <a:pt x="113" y="1027"/>
                      <a:pt x="1" y="1285"/>
                      <a:pt x="1" y="1550"/>
                    </a:cubicBezTo>
                    <a:lnTo>
                      <a:pt x="1" y="1801"/>
                    </a:lnTo>
                    <a:cubicBezTo>
                      <a:pt x="1" y="2059"/>
                      <a:pt x="107" y="2304"/>
                      <a:pt x="292" y="2477"/>
                    </a:cubicBezTo>
                    <a:lnTo>
                      <a:pt x="385" y="2556"/>
                    </a:lnTo>
                    <a:cubicBezTo>
                      <a:pt x="550" y="2715"/>
                      <a:pt x="775" y="2808"/>
                      <a:pt x="1014" y="2808"/>
                    </a:cubicBezTo>
                    <a:cubicBezTo>
                      <a:pt x="1378" y="2808"/>
                      <a:pt x="1709" y="2589"/>
                      <a:pt x="1855" y="2258"/>
                    </a:cubicBezTo>
                    <a:lnTo>
                      <a:pt x="2212" y="1457"/>
                    </a:lnTo>
                    <a:lnTo>
                      <a:pt x="1312" y="1"/>
                    </a:ln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3"/>
              <p:cNvSpPr/>
              <p:nvPr/>
            </p:nvSpPr>
            <p:spPr>
              <a:xfrm>
                <a:off x="2490775" y="3185875"/>
                <a:ext cx="30975" cy="43575"/>
              </a:xfrm>
              <a:custGeom>
                <a:avLst/>
                <a:gdLst/>
                <a:ahLst/>
                <a:cxnLst/>
                <a:rect l="l" t="t" r="r" b="b"/>
                <a:pathLst>
                  <a:path w="1239" h="1743" extrusionOk="0">
                    <a:moveTo>
                      <a:pt x="512" y="1"/>
                    </a:moveTo>
                    <a:cubicBezTo>
                      <a:pt x="151" y="1"/>
                      <a:pt x="1" y="377"/>
                      <a:pt x="1" y="377"/>
                    </a:cubicBezTo>
                    <a:lnTo>
                      <a:pt x="1" y="1602"/>
                    </a:lnTo>
                    <a:cubicBezTo>
                      <a:pt x="80" y="1696"/>
                      <a:pt x="194" y="1743"/>
                      <a:pt x="317" y="1743"/>
                    </a:cubicBezTo>
                    <a:cubicBezTo>
                      <a:pt x="586" y="1743"/>
                      <a:pt x="904" y="1525"/>
                      <a:pt x="1040" y="1099"/>
                    </a:cubicBezTo>
                    <a:cubicBezTo>
                      <a:pt x="1239" y="483"/>
                      <a:pt x="974" y="60"/>
                      <a:pt x="590" y="7"/>
                    </a:cubicBezTo>
                    <a:cubicBezTo>
                      <a:pt x="563" y="3"/>
                      <a:pt x="537" y="1"/>
                      <a:pt x="512" y="1"/>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3"/>
              <p:cNvSpPr/>
              <p:nvPr/>
            </p:nvSpPr>
            <p:spPr>
              <a:xfrm>
                <a:off x="2258900" y="3185875"/>
                <a:ext cx="30975" cy="43575"/>
              </a:xfrm>
              <a:custGeom>
                <a:avLst/>
                <a:gdLst/>
                <a:ahLst/>
                <a:cxnLst/>
                <a:rect l="l" t="t" r="r" b="b"/>
                <a:pathLst>
                  <a:path w="1239" h="1743" extrusionOk="0">
                    <a:moveTo>
                      <a:pt x="727" y="1"/>
                    </a:moveTo>
                    <a:cubicBezTo>
                      <a:pt x="702" y="1"/>
                      <a:pt x="676" y="3"/>
                      <a:pt x="649" y="7"/>
                    </a:cubicBezTo>
                    <a:cubicBezTo>
                      <a:pt x="259" y="60"/>
                      <a:pt x="1" y="483"/>
                      <a:pt x="199" y="1099"/>
                    </a:cubicBezTo>
                    <a:cubicBezTo>
                      <a:pt x="331" y="1525"/>
                      <a:pt x="651" y="1743"/>
                      <a:pt x="921" y="1743"/>
                    </a:cubicBezTo>
                    <a:cubicBezTo>
                      <a:pt x="1045" y="1743"/>
                      <a:pt x="1159" y="1696"/>
                      <a:pt x="1239" y="1602"/>
                    </a:cubicBezTo>
                    <a:lnTo>
                      <a:pt x="1239" y="377"/>
                    </a:lnTo>
                    <a:cubicBezTo>
                      <a:pt x="1239" y="377"/>
                      <a:pt x="1088" y="1"/>
                      <a:pt x="727" y="1"/>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3"/>
              <p:cNvSpPr/>
              <p:nvPr/>
            </p:nvSpPr>
            <p:spPr>
              <a:xfrm>
                <a:off x="2278925" y="3031100"/>
                <a:ext cx="222975" cy="263025"/>
              </a:xfrm>
              <a:custGeom>
                <a:avLst/>
                <a:gdLst/>
                <a:ahLst/>
                <a:cxnLst/>
                <a:rect l="l" t="t" r="r" b="b"/>
                <a:pathLst>
                  <a:path w="8919" h="10521" extrusionOk="0">
                    <a:moveTo>
                      <a:pt x="4456" y="1"/>
                    </a:moveTo>
                    <a:cubicBezTo>
                      <a:pt x="1974" y="1"/>
                      <a:pt x="1" y="2080"/>
                      <a:pt x="126" y="4562"/>
                    </a:cubicBezTo>
                    <a:lnTo>
                      <a:pt x="279" y="7508"/>
                    </a:lnTo>
                    <a:cubicBezTo>
                      <a:pt x="358" y="8978"/>
                      <a:pt x="1490" y="10183"/>
                      <a:pt x="2960" y="10355"/>
                    </a:cubicBezTo>
                    <a:lnTo>
                      <a:pt x="4456" y="10521"/>
                    </a:lnTo>
                    <a:lnTo>
                      <a:pt x="5952" y="10355"/>
                    </a:lnTo>
                    <a:cubicBezTo>
                      <a:pt x="7422" y="10183"/>
                      <a:pt x="8554" y="8985"/>
                      <a:pt x="8634" y="7508"/>
                    </a:cubicBezTo>
                    <a:lnTo>
                      <a:pt x="8786" y="4562"/>
                    </a:lnTo>
                    <a:cubicBezTo>
                      <a:pt x="8918" y="2086"/>
                      <a:pt x="6939" y="1"/>
                      <a:pt x="4456" y="1"/>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3"/>
              <p:cNvSpPr/>
              <p:nvPr/>
            </p:nvSpPr>
            <p:spPr>
              <a:xfrm>
                <a:off x="2369800" y="3237075"/>
                <a:ext cx="51325" cy="18025"/>
              </a:xfrm>
              <a:custGeom>
                <a:avLst/>
                <a:gdLst/>
                <a:ahLst/>
                <a:cxnLst/>
                <a:rect l="l" t="t" r="r" b="b"/>
                <a:pathLst>
                  <a:path w="2053" h="721" extrusionOk="0">
                    <a:moveTo>
                      <a:pt x="2032" y="1"/>
                    </a:moveTo>
                    <a:cubicBezTo>
                      <a:pt x="2026" y="1"/>
                      <a:pt x="2020" y="4"/>
                      <a:pt x="2013" y="11"/>
                    </a:cubicBezTo>
                    <a:cubicBezTo>
                      <a:pt x="1887" y="130"/>
                      <a:pt x="1735" y="236"/>
                      <a:pt x="1583" y="322"/>
                    </a:cubicBezTo>
                    <a:cubicBezTo>
                      <a:pt x="1265" y="481"/>
                      <a:pt x="921" y="574"/>
                      <a:pt x="563" y="593"/>
                    </a:cubicBezTo>
                    <a:cubicBezTo>
                      <a:pt x="540" y="594"/>
                      <a:pt x="518" y="595"/>
                      <a:pt x="495" y="595"/>
                    </a:cubicBezTo>
                    <a:cubicBezTo>
                      <a:pt x="339" y="595"/>
                      <a:pt x="184" y="575"/>
                      <a:pt x="33" y="541"/>
                    </a:cubicBezTo>
                    <a:cubicBezTo>
                      <a:pt x="30" y="539"/>
                      <a:pt x="27" y="538"/>
                      <a:pt x="24" y="538"/>
                    </a:cubicBezTo>
                    <a:cubicBezTo>
                      <a:pt x="17" y="538"/>
                      <a:pt x="12" y="544"/>
                      <a:pt x="7" y="554"/>
                    </a:cubicBezTo>
                    <a:cubicBezTo>
                      <a:pt x="0" y="560"/>
                      <a:pt x="7" y="580"/>
                      <a:pt x="14" y="580"/>
                    </a:cubicBezTo>
                    <a:cubicBezTo>
                      <a:pt x="186" y="666"/>
                      <a:pt x="371" y="713"/>
                      <a:pt x="563" y="719"/>
                    </a:cubicBezTo>
                    <a:cubicBezTo>
                      <a:pt x="586" y="720"/>
                      <a:pt x="610" y="721"/>
                      <a:pt x="633" y="721"/>
                    </a:cubicBezTo>
                    <a:cubicBezTo>
                      <a:pt x="796" y="721"/>
                      <a:pt x="964" y="700"/>
                      <a:pt x="1126" y="660"/>
                    </a:cubicBezTo>
                    <a:cubicBezTo>
                      <a:pt x="1311" y="607"/>
                      <a:pt x="1483" y="534"/>
                      <a:pt x="1642" y="428"/>
                    </a:cubicBezTo>
                    <a:cubicBezTo>
                      <a:pt x="1801" y="329"/>
                      <a:pt x="1940" y="196"/>
                      <a:pt x="2046" y="37"/>
                    </a:cubicBezTo>
                    <a:cubicBezTo>
                      <a:pt x="2053" y="31"/>
                      <a:pt x="2053" y="18"/>
                      <a:pt x="2046" y="11"/>
                    </a:cubicBezTo>
                    <a:cubicBezTo>
                      <a:pt x="2043" y="4"/>
                      <a:pt x="2038" y="1"/>
                      <a:pt x="2032"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3"/>
              <p:cNvSpPr/>
              <p:nvPr/>
            </p:nvSpPr>
            <p:spPr>
              <a:xfrm>
                <a:off x="2321400" y="3159500"/>
                <a:ext cx="34975" cy="11625"/>
              </a:xfrm>
              <a:custGeom>
                <a:avLst/>
                <a:gdLst/>
                <a:ahLst/>
                <a:cxnLst/>
                <a:rect l="l" t="t" r="r" b="b"/>
                <a:pathLst>
                  <a:path w="1399" h="465" extrusionOk="0">
                    <a:moveTo>
                      <a:pt x="687" y="1"/>
                    </a:moveTo>
                    <a:cubicBezTo>
                      <a:pt x="669" y="1"/>
                      <a:pt x="650" y="1"/>
                      <a:pt x="632" y="2"/>
                    </a:cubicBezTo>
                    <a:cubicBezTo>
                      <a:pt x="526" y="9"/>
                      <a:pt x="427" y="35"/>
                      <a:pt x="328" y="75"/>
                    </a:cubicBezTo>
                    <a:cubicBezTo>
                      <a:pt x="281" y="95"/>
                      <a:pt x="235" y="115"/>
                      <a:pt x="195" y="141"/>
                    </a:cubicBezTo>
                    <a:cubicBezTo>
                      <a:pt x="155" y="168"/>
                      <a:pt x="109" y="201"/>
                      <a:pt x="69" y="227"/>
                    </a:cubicBezTo>
                    <a:cubicBezTo>
                      <a:pt x="1" y="273"/>
                      <a:pt x="45" y="368"/>
                      <a:pt x="114" y="368"/>
                    </a:cubicBezTo>
                    <a:cubicBezTo>
                      <a:pt x="125" y="368"/>
                      <a:pt x="137" y="365"/>
                      <a:pt x="149" y="360"/>
                    </a:cubicBezTo>
                    <a:lnTo>
                      <a:pt x="162" y="353"/>
                    </a:lnTo>
                    <a:cubicBezTo>
                      <a:pt x="195" y="333"/>
                      <a:pt x="235" y="313"/>
                      <a:pt x="275" y="300"/>
                    </a:cubicBezTo>
                    <a:cubicBezTo>
                      <a:pt x="314" y="280"/>
                      <a:pt x="354" y="267"/>
                      <a:pt x="394" y="260"/>
                    </a:cubicBezTo>
                    <a:cubicBezTo>
                      <a:pt x="457" y="242"/>
                      <a:pt x="521" y="233"/>
                      <a:pt x="585" y="233"/>
                    </a:cubicBezTo>
                    <a:cubicBezTo>
                      <a:pt x="681" y="233"/>
                      <a:pt x="776" y="254"/>
                      <a:pt x="864" y="294"/>
                    </a:cubicBezTo>
                    <a:cubicBezTo>
                      <a:pt x="904" y="307"/>
                      <a:pt x="937" y="327"/>
                      <a:pt x="970" y="347"/>
                    </a:cubicBezTo>
                    <a:cubicBezTo>
                      <a:pt x="996" y="366"/>
                      <a:pt x="1029" y="386"/>
                      <a:pt x="1049" y="413"/>
                    </a:cubicBezTo>
                    <a:lnTo>
                      <a:pt x="1069" y="426"/>
                    </a:lnTo>
                    <a:cubicBezTo>
                      <a:pt x="1103" y="453"/>
                      <a:pt x="1137" y="465"/>
                      <a:pt x="1169" y="465"/>
                    </a:cubicBezTo>
                    <a:cubicBezTo>
                      <a:pt x="1302" y="465"/>
                      <a:pt x="1398" y="270"/>
                      <a:pt x="1254" y="174"/>
                    </a:cubicBezTo>
                    <a:cubicBezTo>
                      <a:pt x="1228" y="155"/>
                      <a:pt x="1201" y="141"/>
                      <a:pt x="1175" y="128"/>
                    </a:cubicBezTo>
                    <a:cubicBezTo>
                      <a:pt x="1148" y="115"/>
                      <a:pt x="1129" y="102"/>
                      <a:pt x="1102" y="88"/>
                    </a:cubicBezTo>
                    <a:cubicBezTo>
                      <a:pt x="1056" y="69"/>
                      <a:pt x="1003" y="49"/>
                      <a:pt x="950" y="35"/>
                    </a:cubicBezTo>
                    <a:cubicBezTo>
                      <a:pt x="868" y="13"/>
                      <a:pt x="776" y="1"/>
                      <a:pt x="687"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3"/>
              <p:cNvSpPr/>
              <p:nvPr/>
            </p:nvSpPr>
            <p:spPr>
              <a:xfrm>
                <a:off x="2424975" y="3159325"/>
                <a:ext cx="34275" cy="11375"/>
              </a:xfrm>
              <a:custGeom>
                <a:avLst/>
                <a:gdLst/>
                <a:ahLst/>
                <a:cxnLst/>
                <a:rect l="l" t="t" r="r" b="b"/>
                <a:pathLst>
                  <a:path w="1371" h="455" extrusionOk="0">
                    <a:moveTo>
                      <a:pt x="685" y="1"/>
                    </a:moveTo>
                    <a:cubicBezTo>
                      <a:pt x="597" y="1"/>
                      <a:pt x="509" y="14"/>
                      <a:pt x="422" y="36"/>
                    </a:cubicBezTo>
                    <a:cubicBezTo>
                      <a:pt x="369" y="49"/>
                      <a:pt x="322" y="69"/>
                      <a:pt x="269" y="89"/>
                    </a:cubicBezTo>
                    <a:cubicBezTo>
                      <a:pt x="243" y="102"/>
                      <a:pt x="223" y="115"/>
                      <a:pt x="197" y="128"/>
                    </a:cubicBezTo>
                    <a:cubicBezTo>
                      <a:pt x="170" y="142"/>
                      <a:pt x="144" y="155"/>
                      <a:pt x="124" y="175"/>
                    </a:cubicBezTo>
                    <a:cubicBezTo>
                      <a:pt x="117" y="181"/>
                      <a:pt x="110" y="188"/>
                      <a:pt x="104" y="188"/>
                    </a:cubicBezTo>
                    <a:cubicBezTo>
                      <a:pt x="1" y="301"/>
                      <a:pt x="102" y="455"/>
                      <a:pt x="221" y="455"/>
                    </a:cubicBezTo>
                    <a:cubicBezTo>
                      <a:pt x="255" y="455"/>
                      <a:pt x="290" y="442"/>
                      <a:pt x="322" y="413"/>
                    </a:cubicBezTo>
                    <a:cubicBezTo>
                      <a:pt x="349" y="387"/>
                      <a:pt x="375" y="367"/>
                      <a:pt x="402" y="347"/>
                    </a:cubicBezTo>
                    <a:cubicBezTo>
                      <a:pt x="435" y="327"/>
                      <a:pt x="475" y="307"/>
                      <a:pt x="508" y="294"/>
                    </a:cubicBezTo>
                    <a:cubicBezTo>
                      <a:pt x="581" y="261"/>
                      <a:pt x="660" y="241"/>
                      <a:pt x="739" y="234"/>
                    </a:cubicBezTo>
                    <a:cubicBezTo>
                      <a:pt x="758" y="233"/>
                      <a:pt x="777" y="232"/>
                      <a:pt x="796" y="232"/>
                    </a:cubicBezTo>
                    <a:cubicBezTo>
                      <a:pt x="856" y="232"/>
                      <a:pt x="917" y="241"/>
                      <a:pt x="978" y="261"/>
                    </a:cubicBezTo>
                    <a:cubicBezTo>
                      <a:pt x="1017" y="267"/>
                      <a:pt x="1057" y="281"/>
                      <a:pt x="1097" y="301"/>
                    </a:cubicBezTo>
                    <a:cubicBezTo>
                      <a:pt x="1137" y="314"/>
                      <a:pt x="1176" y="340"/>
                      <a:pt x="1216" y="354"/>
                    </a:cubicBezTo>
                    <a:lnTo>
                      <a:pt x="1223" y="360"/>
                    </a:lnTo>
                    <a:cubicBezTo>
                      <a:pt x="1235" y="366"/>
                      <a:pt x="1246" y="368"/>
                      <a:pt x="1257" y="368"/>
                    </a:cubicBezTo>
                    <a:cubicBezTo>
                      <a:pt x="1326" y="368"/>
                      <a:pt x="1371" y="273"/>
                      <a:pt x="1302" y="228"/>
                    </a:cubicBezTo>
                    <a:cubicBezTo>
                      <a:pt x="1262" y="201"/>
                      <a:pt x="1223" y="168"/>
                      <a:pt x="1176" y="142"/>
                    </a:cubicBezTo>
                    <a:cubicBezTo>
                      <a:pt x="1137" y="122"/>
                      <a:pt x="1090" y="95"/>
                      <a:pt x="1044" y="76"/>
                    </a:cubicBezTo>
                    <a:cubicBezTo>
                      <a:pt x="945" y="36"/>
                      <a:pt x="845" y="9"/>
                      <a:pt x="739" y="3"/>
                    </a:cubicBezTo>
                    <a:cubicBezTo>
                      <a:pt x="721" y="2"/>
                      <a:pt x="703" y="1"/>
                      <a:pt x="685"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3"/>
              <p:cNvSpPr/>
              <p:nvPr/>
            </p:nvSpPr>
            <p:spPr>
              <a:xfrm>
                <a:off x="2250450" y="3002050"/>
                <a:ext cx="284225" cy="199550"/>
              </a:xfrm>
              <a:custGeom>
                <a:avLst/>
                <a:gdLst/>
                <a:ahLst/>
                <a:cxnLst/>
                <a:rect l="l" t="t" r="r" b="b"/>
                <a:pathLst>
                  <a:path w="11369" h="7982" extrusionOk="0">
                    <a:moveTo>
                      <a:pt x="5679" y="0"/>
                    </a:moveTo>
                    <a:cubicBezTo>
                      <a:pt x="5421" y="0"/>
                      <a:pt x="5160" y="64"/>
                      <a:pt x="4933" y="163"/>
                    </a:cubicBezTo>
                    <a:cubicBezTo>
                      <a:pt x="4556" y="329"/>
                      <a:pt x="4318" y="607"/>
                      <a:pt x="3986" y="812"/>
                    </a:cubicBezTo>
                    <a:cubicBezTo>
                      <a:pt x="3769" y="937"/>
                      <a:pt x="3525" y="1000"/>
                      <a:pt x="3279" y="1000"/>
                    </a:cubicBezTo>
                    <a:cubicBezTo>
                      <a:pt x="3226" y="1000"/>
                      <a:pt x="3172" y="997"/>
                      <a:pt x="3119" y="991"/>
                    </a:cubicBezTo>
                    <a:cubicBezTo>
                      <a:pt x="3023" y="979"/>
                      <a:pt x="2931" y="968"/>
                      <a:pt x="2840" y="968"/>
                    </a:cubicBezTo>
                    <a:cubicBezTo>
                      <a:pt x="2732" y="968"/>
                      <a:pt x="2625" y="983"/>
                      <a:pt x="2517" y="1030"/>
                    </a:cubicBezTo>
                    <a:cubicBezTo>
                      <a:pt x="1742" y="1355"/>
                      <a:pt x="1457" y="2136"/>
                      <a:pt x="1411" y="2851"/>
                    </a:cubicBezTo>
                    <a:cubicBezTo>
                      <a:pt x="1398" y="2950"/>
                      <a:pt x="1325" y="3030"/>
                      <a:pt x="1219" y="3043"/>
                    </a:cubicBezTo>
                    <a:cubicBezTo>
                      <a:pt x="690" y="3096"/>
                      <a:pt x="239" y="3526"/>
                      <a:pt x="365" y="4116"/>
                    </a:cubicBezTo>
                    <a:cubicBezTo>
                      <a:pt x="445" y="4466"/>
                      <a:pt x="789" y="4645"/>
                      <a:pt x="915" y="4963"/>
                    </a:cubicBezTo>
                    <a:cubicBezTo>
                      <a:pt x="1054" y="5294"/>
                      <a:pt x="769" y="5473"/>
                      <a:pt x="577" y="5718"/>
                    </a:cubicBezTo>
                    <a:cubicBezTo>
                      <a:pt x="127" y="6294"/>
                      <a:pt x="1" y="6790"/>
                      <a:pt x="603" y="7353"/>
                    </a:cubicBezTo>
                    <a:cubicBezTo>
                      <a:pt x="954" y="7677"/>
                      <a:pt x="1160" y="7578"/>
                      <a:pt x="1398" y="7982"/>
                    </a:cubicBezTo>
                    <a:cubicBezTo>
                      <a:pt x="1537" y="7803"/>
                      <a:pt x="1782" y="7757"/>
                      <a:pt x="1782" y="7068"/>
                    </a:cubicBezTo>
                    <a:cubicBezTo>
                      <a:pt x="1782" y="6916"/>
                      <a:pt x="2033" y="6810"/>
                      <a:pt x="2139" y="6691"/>
                    </a:cubicBezTo>
                    <a:cubicBezTo>
                      <a:pt x="2411" y="6367"/>
                      <a:pt x="2265" y="6049"/>
                      <a:pt x="2067" y="5724"/>
                    </a:cubicBezTo>
                    <a:cubicBezTo>
                      <a:pt x="1815" y="5307"/>
                      <a:pt x="1934" y="4533"/>
                      <a:pt x="2378" y="4228"/>
                    </a:cubicBezTo>
                    <a:cubicBezTo>
                      <a:pt x="2656" y="4678"/>
                      <a:pt x="3139" y="5135"/>
                      <a:pt x="3695" y="5175"/>
                    </a:cubicBezTo>
                    <a:cubicBezTo>
                      <a:pt x="3727" y="5177"/>
                      <a:pt x="3759" y="5178"/>
                      <a:pt x="3792" y="5178"/>
                    </a:cubicBezTo>
                    <a:cubicBezTo>
                      <a:pt x="4216" y="5178"/>
                      <a:pt x="4637" y="4983"/>
                      <a:pt x="5013" y="4811"/>
                    </a:cubicBezTo>
                    <a:cubicBezTo>
                      <a:pt x="5214" y="4719"/>
                      <a:pt x="5422" y="4638"/>
                      <a:pt x="5616" y="4638"/>
                    </a:cubicBezTo>
                    <a:cubicBezTo>
                      <a:pt x="5785" y="4638"/>
                      <a:pt x="5942" y="4700"/>
                      <a:pt x="6072" y="4870"/>
                    </a:cubicBezTo>
                    <a:cubicBezTo>
                      <a:pt x="6277" y="5148"/>
                      <a:pt x="6317" y="5618"/>
                      <a:pt x="6681" y="5744"/>
                    </a:cubicBezTo>
                    <a:cubicBezTo>
                      <a:pt x="6775" y="5778"/>
                      <a:pt x="6870" y="5792"/>
                      <a:pt x="6965" y="5792"/>
                    </a:cubicBezTo>
                    <a:cubicBezTo>
                      <a:pt x="7353" y="5792"/>
                      <a:pt x="7748" y="5565"/>
                      <a:pt x="8131" y="5565"/>
                    </a:cubicBezTo>
                    <a:cubicBezTo>
                      <a:pt x="8694" y="5565"/>
                      <a:pt x="8508" y="6155"/>
                      <a:pt x="8813" y="6492"/>
                    </a:cubicBezTo>
                    <a:cubicBezTo>
                      <a:pt x="9124" y="6823"/>
                      <a:pt x="9468" y="6876"/>
                      <a:pt x="9435" y="7254"/>
                    </a:cubicBezTo>
                    <a:cubicBezTo>
                      <a:pt x="9395" y="7624"/>
                      <a:pt x="9793" y="7982"/>
                      <a:pt x="9793" y="7982"/>
                    </a:cubicBezTo>
                    <a:cubicBezTo>
                      <a:pt x="10408" y="7896"/>
                      <a:pt x="10349" y="7320"/>
                      <a:pt x="10587" y="7015"/>
                    </a:cubicBezTo>
                    <a:cubicBezTo>
                      <a:pt x="10825" y="6711"/>
                      <a:pt x="11295" y="6678"/>
                      <a:pt x="11335" y="6227"/>
                    </a:cubicBezTo>
                    <a:cubicBezTo>
                      <a:pt x="11368" y="5857"/>
                      <a:pt x="11097" y="5612"/>
                      <a:pt x="10872" y="5360"/>
                    </a:cubicBezTo>
                    <a:cubicBezTo>
                      <a:pt x="10428" y="4870"/>
                      <a:pt x="11176" y="4374"/>
                      <a:pt x="10931" y="3844"/>
                    </a:cubicBezTo>
                    <a:cubicBezTo>
                      <a:pt x="10772" y="3480"/>
                      <a:pt x="10362" y="3334"/>
                      <a:pt x="10071" y="3149"/>
                    </a:cubicBezTo>
                    <a:cubicBezTo>
                      <a:pt x="9779" y="2964"/>
                      <a:pt x="9574" y="2712"/>
                      <a:pt x="9515" y="2361"/>
                    </a:cubicBezTo>
                    <a:cubicBezTo>
                      <a:pt x="9468" y="2070"/>
                      <a:pt x="9468" y="1832"/>
                      <a:pt x="9342" y="1553"/>
                    </a:cubicBezTo>
                    <a:cubicBezTo>
                      <a:pt x="9164" y="1136"/>
                      <a:pt x="8733" y="977"/>
                      <a:pt x="8329" y="891"/>
                    </a:cubicBezTo>
                    <a:cubicBezTo>
                      <a:pt x="7939" y="799"/>
                      <a:pt x="7522" y="832"/>
                      <a:pt x="7151" y="726"/>
                    </a:cubicBezTo>
                    <a:cubicBezTo>
                      <a:pt x="6780" y="620"/>
                      <a:pt x="6602" y="322"/>
                      <a:pt x="6284" y="143"/>
                    </a:cubicBezTo>
                    <a:cubicBezTo>
                      <a:pt x="6097" y="42"/>
                      <a:pt x="5889" y="0"/>
                      <a:pt x="5679"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3"/>
              <p:cNvSpPr/>
              <p:nvPr/>
            </p:nvSpPr>
            <p:spPr>
              <a:xfrm>
                <a:off x="2428350" y="3196075"/>
                <a:ext cx="28925" cy="12100"/>
              </a:xfrm>
              <a:custGeom>
                <a:avLst/>
                <a:gdLst/>
                <a:ahLst/>
                <a:cxnLst/>
                <a:rect l="l" t="t" r="r" b="b"/>
                <a:pathLst>
                  <a:path w="1157" h="484" extrusionOk="0">
                    <a:moveTo>
                      <a:pt x="763" y="0"/>
                    </a:moveTo>
                    <a:cubicBezTo>
                      <a:pt x="686" y="0"/>
                      <a:pt x="609" y="10"/>
                      <a:pt x="532" y="36"/>
                    </a:cubicBezTo>
                    <a:cubicBezTo>
                      <a:pt x="340" y="88"/>
                      <a:pt x="167" y="201"/>
                      <a:pt x="35" y="353"/>
                    </a:cubicBezTo>
                    <a:cubicBezTo>
                      <a:pt x="0" y="411"/>
                      <a:pt x="46" y="484"/>
                      <a:pt x="107" y="484"/>
                    </a:cubicBezTo>
                    <a:cubicBezTo>
                      <a:pt x="116" y="484"/>
                      <a:pt x="125" y="482"/>
                      <a:pt x="134" y="479"/>
                    </a:cubicBezTo>
                    <a:cubicBezTo>
                      <a:pt x="207" y="446"/>
                      <a:pt x="280" y="420"/>
                      <a:pt x="359" y="400"/>
                    </a:cubicBezTo>
                    <a:cubicBezTo>
                      <a:pt x="439" y="386"/>
                      <a:pt x="518" y="373"/>
                      <a:pt x="598" y="373"/>
                    </a:cubicBezTo>
                    <a:cubicBezTo>
                      <a:pt x="633" y="370"/>
                      <a:pt x="668" y="369"/>
                      <a:pt x="702" y="369"/>
                    </a:cubicBezTo>
                    <a:cubicBezTo>
                      <a:pt x="751" y="369"/>
                      <a:pt x="799" y="372"/>
                      <a:pt x="849" y="380"/>
                    </a:cubicBezTo>
                    <a:cubicBezTo>
                      <a:pt x="929" y="393"/>
                      <a:pt x="1008" y="413"/>
                      <a:pt x="1088" y="439"/>
                    </a:cubicBezTo>
                    <a:cubicBezTo>
                      <a:pt x="1092" y="441"/>
                      <a:pt x="1096" y="441"/>
                      <a:pt x="1100" y="441"/>
                    </a:cubicBezTo>
                    <a:cubicBezTo>
                      <a:pt x="1138" y="441"/>
                      <a:pt x="1156" y="385"/>
                      <a:pt x="1114" y="367"/>
                    </a:cubicBezTo>
                    <a:cubicBezTo>
                      <a:pt x="1035" y="327"/>
                      <a:pt x="949" y="300"/>
                      <a:pt x="869" y="280"/>
                    </a:cubicBezTo>
                    <a:cubicBezTo>
                      <a:pt x="783" y="261"/>
                      <a:pt x="690" y="247"/>
                      <a:pt x="604" y="247"/>
                    </a:cubicBezTo>
                    <a:cubicBezTo>
                      <a:pt x="580" y="246"/>
                      <a:pt x="555" y="245"/>
                      <a:pt x="531" y="245"/>
                    </a:cubicBezTo>
                    <a:cubicBezTo>
                      <a:pt x="476" y="245"/>
                      <a:pt x="423" y="249"/>
                      <a:pt x="370" y="256"/>
                    </a:cubicBezTo>
                    <a:lnTo>
                      <a:pt x="370" y="256"/>
                    </a:lnTo>
                    <a:cubicBezTo>
                      <a:pt x="432" y="211"/>
                      <a:pt x="500" y="175"/>
                      <a:pt x="571" y="148"/>
                    </a:cubicBezTo>
                    <a:cubicBezTo>
                      <a:pt x="661" y="116"/>
                      <a:pt x="755" y="99"/>
                      <a:pt x="850" y="99"/>
                    </a:cubicBezTo>
                    <a:cubicBezTo>
                      <a:pt x="929" y="99"/>
                      <a:pt x="1009" y="111"/>
                      <a:pt x="1088" y="135"/>
                    </a:cubicBezTo>
                    <a:lnTo>
                      <a:pt x="1088" y="141"/>
                    </a:lnTo>
                    <a:cubicBezTo>
                      <a:pt x="1091" y="143"/>
                      <a:pt x="1095" y="143"/>
                      <a:pt x="1098" y="143"/>
                    </a:cubicBezTo>
                    <a:cubicBezTo>
                      <a:pt x="1114" y="143"/>
                      <a:pt x="1130" y="131"/>
                      <a:pt x="1141" y="115"/>
                    </a:cubicBezTo>
                    <a:cubicBezTo>
                      <a:pt x="1147" y="95"/>
                      <a:pt x="1134" y="69"/>
                      <a:pt x="1114" y="62"/>
                    </a:cubicBezTo>
                    <a:cubicBezTo>
                      <a:pt x="1021" y="22"/>
                      <a:pt x="929" y="2"/>
                      <a:pt x="830" y="2"/>
                    </a:cubicBezTo>
                    <a:cubicBezTo>
                      <a:pt x="807" y="1"/>
                      <a:pt x="785" y="0"/>
                      <a:pt x="763"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3"/>
              <p:cNvSpPr/>
              <p:nvPr/>
            </p:nvSpPr>
            <p:spPr>
              <a:xfrm>
                <a:off x="2284725" y="3295600"/>
                <a:ext cx="211550" cy="182750"/>
              </a:xfrm>
              <a:custGeom>
                <a:avLst/>
                <a:gdLst/>
                <a:ahLst/>
                <a:cxnLst/>
                <a:rect l="l" t="t" r="r" b="b"/>
                <a:pathLst>
                  <a:path w="8462" h="7310" extrusionOk="0">
                    <a:moveTo>
                      <a:pt x="371" y="0"/>
                    </a:moveTo>
                    <a:lnTo>
                      <a:pt x="0" y="245"/>
                    </a:lnTo>
                    <a:lnTo>
                      <a:pt x="0" y="6124"/>
                    </a:lnTo>
                    <a:lnTo>
                      <a:pt x="3794" y="7309"/>
                    </a:lnTo>
                    <a:lnTo>
                      <a:pt x="4668" y="7309"/>
                    </a:lnTo>
                    <a:lnTo>
                      <a:pt x="8461" y="6124"/>
                    </a:lnTo>
                    <a:lnTo>
                      <a:pt x="8461" y="245"/>
                    </a:lnTo>
                    <a:lnTo>
                      <a:pt x="8091" y="0"/>
                    </a:lnTo>
                    <a:cubicBezTo>
                      <a:pt x="6277" y="464"/>
                      <a:pt x="4939" y="583"/>
                      <a:pt x="4231" y="1305"/>
                    </a:cubicBezTo>
                    <a:cubicBezTo>
                      <a:pt x="3522" y="583"/>
                      <a:pt x="2185" y="464"/>
                      <a:pt x="371" y="0"/>
                    </a:cubicBezTo>
                    <a:close/>
                  </a:path>
                </a:pathLst>
              </a:custGeom>
              <a:solidFill>
                <a:srgbClr val="F4E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3"/>
              <p:cNvSpPr/>
              <p:nvPr/>
            </p:nvSpPr>
            <p:spPr>
              <a:xfrm>
                <a:off x="2284725" y="3300550"/>
                <a:ext cx="211550" cy="177800"/>
              </a:xfrm>
              <a:custGeom>
                <a:avLst/>
                <a:gdLst/>
                <a:ahLst/>
                <a:cxnLst/>
                <a:rect l="l" t="t" r="r" b="b"/>
                <a:pathLst>
                  <a:path w="8462" h="7112" extrusionOk="0">
                    <a:moveTo>
                      <a:pt x="73" y="1"/>
                    </a:moveTo>
                    <a:lnTo>
                      <a:pt x="0" y="47"/>
                    </a:lnTo>
                    <a:lnTo>
                      <a:pt x="0" y="5926"/>
                    </a:lnTo>
                    <a:lnTo>
                      <a:pt x="3794" y="7111"/>
                    </a:lnTo>
                    <a:lnTo>
                      <a:pt x="4668" y="7111"/>
                    </a:lnTo>
                    <a:lnTo>
                      <a:pt x="8461" y="5926"/>
                    </a:lnTo>
                    <a:lnTo>
                      <a:pt x="8461" y="47"/>
                    </a:lnTo>
                    <a:lnTo>
                      <a:pt x="8389" y="1"/>
                    </a:lnTo>
                    <a:lnTo>
                      <a:pt x="4231" y="1107"/>
                    </a:lnTo>
                    <a:lnTo>
                      <a:pt x="73" y="1"/>
                    </a:lnTo>
                    <a:close/>
                  </a:path>
                </a:pathLst>
              </a:custGeom>
              <a:solidFill>
                <a:srgbClr val="F4E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3"/>
              <p:cNvSpPr/>
              <p:nvPr/>
            </p:nvSpPr>
            <p:spPr>
              <a:xfrm>
                <a:off x="2280750" y="3299900"/>
                <a:ext cx="219325" cy="184225"/>
              </a:xfrm>
              <a:custGeom>
                <a:avLst/>
                <a:gdLst/>
                <a:ahLst/>
                <a:cxnLst/>
                <a:rect l="l" t="t" r="r" b="b"/>
                <a:pathLst>
                  <a:path w="8773" h="7369" extrusionOk="0">
                    <a:moveTo>
                      <a:pt x="127" y="1"/>
                    </a:moveTo>
                    <a:cubicBezTo>
                      <a:pt x="61" y="1"/>
                      <a:pt x="2" y="54"/>
                      <a:pt x="7" y="126"/>
                    </a:cubicBezTo>
                    <a:lnTo>
                      <a:pt x="7" y="6025"/>
                    </a:lnTo>
                    <a:cubicBezTo>
                      <a:pt x="1" y="6078"/>
                      <a:pt x="34" y="6124"/>
                      <a:pt x="87" y="6144"/>
                    </a:cubicBezTo>
                    <a:lnTo>
                      <a:pt x="3946" y="7362"/>
                    </a:lnTo>
                    <a:lnTo>
                      <a:pt x="4827" y="7369"/>
                    </a:lnTo>
                    <a:lnTo>
                      <a:pt x="8687" y="6144"/>
                    </a:lnTo>
                    <a:cubicBezTo>
                      <a:pt x="8733" y="6124"/>
                      <a:pt x="8773" y="6078"/>
                      <a:pt x="8773" y="6025"/>
                    </a:cubicBezTo>
                    <a:lnTo>
                      <a:pt x="8773" y="126"/>
                    </a:lnTo>
                    <a:cubicBezTo>
                      <a:pt x="8773" y="54"/>
                      <a:pt x="8712" y="1"/>
                      <a:pt x="8650" y="1"/>
                    </a:cubicBezTo>
                    <a:cubicBezTo>
                      <a:pt x="8638" y="1"/>
                      <a:pt x="8626" y="3"/>
                      <a:pt x="8614" y="7"/>
                    </a:cubicBezTo>
                    <a:lnTo>
                      <a:pt x="4827" y="1232"/>
                    </a:lnTo>
                    <a:lnTo>
                      <a:pt x="3953" y="1232"/>
                    </a:lnTo>
                    <a:lnTo>
                      <a:pt x="166" y="7"/>
                    </a:lnTo>
                    <a:cubicBezTo>
                      <a:pt x="153" y="3"/>
                      <a:pt x="140" y="1"/>
                      <a:pt x="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3"/>
              <p:cNvSpPr/>
              <p:nvPr/>
            </p:nvSpPr>
            <p:spPr>
              <a:xfrm>
                <a:off x="2264700" y="3351925"/>
                <a:ext cx="64400" cy="73825"/>
              </a:xfrm>
              <a:custGeom>
                <a:avLst/>
                <a:gdLst/>
                <a:ahLst/>
                <a:cxnLst/>
                <a:rect l="l" t="t" r="r" b="b"/>
                <a:pathLst>
                  <a:path w="2576" h="2953" extrusionOk="0">
                    <a:moveTo>
                      <a:pt x="1468" y="0"/>
                    </a:moveTo>
                    <a:cubicBezTo>
                      <a:pt x="1323" y="0"/>
                      <a:pt x="1080" y="112"/>
                      <a:pt x="808" y="290"/>
                    </a:cubicBezTo>
                    <a:cubicBezTo>
                      <a:pt x="656" y="429"/>
                      <a:pt x="517" y="581"/>
                      <a:pt x="391" y="740"/>
                    </a:cubicBezTo>
                    <a:cubicBezTo>
                      <a:pt x="0" y="1316"/>
                      <a:pt x="53" y="2580"/>
                      <a:pt x="431" y="2832"/>
                    </a:cubicBezTo>
                    <a:cubicBezTo>
                      <a:pt x="558" y="2919"/>
                      <a:pt x="684" y="2953"/>
                      <a:pt x="804" y="2953"/>
                    </a:cubicBezTo>
                    <a:cubicBezTo>
                      <a:pt x="1241" y="2953"/>
                      <a:pt x="1596" y="2501"/>
                      <a:pt x="1596" y="2501"/>
                    </a:cubicBezTo>
                    <a:cubicBezTo>
                      <a:pt x="1742" y="2448"/>
                      <a:pt x="1894" y="2415"/>
                      <a:pt x="2046" y="2395"/>
                    </a:cubicBezTo>
                    <a:cubicBezTo>
                      <a:pt x="2364" y="2368"/>
                      <a:pt x="2529" y="2315"/>
                      <a:pt x="2516" y="2209"/>
                    </a:cubicBezTo>
                    <a:cubicBezTo>
                      <a:pt x="2496" y="2090"/>
                      <a:pt x="2231" y="2031"/>
                      <a:pt x="2006" y="1998"/>
                    </a:cubicBezTo>
                    <a:cubicBezTo>
                      <a:pt x="1967" y="1995"/>
                      <a:pt x="1928" y="1994"/>
                      <a:pt x="1889" y="1994"/>
                    </a:cubicBezTo>
                    <a:cubicBezTo>
                      <a:pt x="1728" y="1994"/>
                      <a:pt x="1565" y="2016"/>
                      <a:pt x="1410" y="2064"/>
                    </a:cubicBezTo>
                    <a:cubicBezTo>
                      <a:pt x="1410" y="2064"/>
                      <a:pt x="1722" y="1938"/>
                      <a:pt x="1967" y="1832"/>
                    </a:cubicBezTo>
                    <a:cubicBezTo>
                      <a:pt x="2417" y="1686"/>
                      <a:pt x="2576" y="1554"/>
                      <a:pt x="2529" y="1408"/>
                    </a:cubicBezTo>
                    <a:cubicBezTo>
                      <a:pt x="2508" y="1338"/>
                      <a:pt x="2411" y="1310"/>
                      <a:pt x="2263" y="1310"/>
                    </a:cubicBezTo>
                    <a:cubicBezTo>
                      <a:pt x="2134" y="1310"/>
                      <a:pt x="1966" y="1331"/>
                      <a:pt x="1775" y="1362"/>
                    </a:cubicBezTo>
                    <a:cubicBezTo>
                      <a:pt x="1563" y="1428"/>
                      <a:pt x="1351" y="1508"/>
                      <a:pt x="1146" y="1600"/>
                    </a:cubicBezTo>
                    <a:cubicBezTo>
                      <a:pt x="1146" y="1600"/>
                      <a:pt x="1417" y="1355"/>
                      <a:pt x="1728" y="1110"/>
                    </a:cubicBezTo>
                    <a:cubicBezTo>
                      <a:pt x="2145" y="879"/>
                      <a:pt x="2298" y="693"/>
                      <a:pt x="2205" y="568"/>
                    </a:cubicBezTo>
                    <a:cubicBezTo>
                      <a:pt x="2176" y="531"/>
                      <a:pt x="2130" y="515"/>
                      <a:pt x="2072" y="515"/>
                    </a:cubicBezTo>
                    <a:cubicBezTo>
                      <a:pt x="1932" y="515"/>
                      <a:pt x="1718" y="603"/>
                      <a:pt x="1470" y="687"/>
                    </a:cubicBezTo>
                    <a:cubicBezTo>
                      <a:pt x="1271" y="806"/>
                      <a:pt x="1073" y="932"/>
                      <a:pt x="887" y="1071"/>
                    </a:cubicBezTo>
                    <a:cubicBezTo>
                      <a:pt x="960" y="912"/>
                      <a:pt x="1060" y="766"/>
                      <a:pt x="1179" y="634"/>
                    </a:cubicBezTo>
                    <a:cubicBezTo>
                      <a:pt x="1490" y="402"/>
                      <a:pt x="1669" y="104"/>
                      <a:pt x="1563" y="25"/>
                    </a:cubicBezTo>
                    <a:cubicBezTo>
                      <a:pt x="1539" y="8"/>
                      <a:pt x="1507" y="0"/>
                      <a:pt x="1468"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3"/>
              <p:cNvSpPr/>
              <p:nvPr/>
            </p:nvSpPr>
            <p:spPr>
              <a:xfrm>
                <a:off x="2281250" y="3368100"/>
                <a:ext cx="74175" cy="256550"/>
              </a:xfrm>
              <a:custGeom>
                <a:avLst/>
                <a:gdLst/>
                <a:ahLst/>
                <a:cxnLst/>
                <a:rect l="l" t="t" r="r" b="b"/>
                <a:pathLst>
                  <a:path w="2967" h="10262" extrusionOk="0">
                    <a:moveTo>
                      <a:pt x="1629" y="0"/>
                    </a:moveTo>
                    <a:cubicBezTo>
                      <a:pt x="1152" y="0"/>
                      <a:pt x="735" y="311"/>
                      <a:pt x="603" y="761"/>
                    </a:cubicBezTo>
                    <a:lnTo>
                      <a:pt x="583" y="834"/>
                    </a:lnTo>
                    <a:cubicBezTo>
                      <a:pt x="543" y="967"/>
                      <a:pt x="530" y="1106"/>
                      <a:pt x="543" y="1245"/>
                    </a:cubicBezTo>
                    <a:cubicBezTo>
                      <a:pt x="888" y="4687"/>
                      <a:pt x="1040" y="6574"/>
                      <a:pt x="1040" y="6574"/>
                    </a:cubicBezTo>
                    <a:lnTo>
                      <a:pt x="616" y="8382"/>
                    </a:lnTo>
                    <a:cubicBezTo>
                      <a:pt x="86" y="9037"/>
                      <a:pt x="0" y="10262"/>
                      <a:pt x="1113" y="10262"/>
                    </a:cubicBezTo>
                    <a:cubicBezTo>
                      <a:pt x="2225" y="10262"/>
                      <a:pt x="2702" y="8507"/>
                      <a:pt x="2827" y="7905"/>
                    </a:cubicBezTo>
                    <a:cubicBezTo>
                      <a:pt x="2854" y="7772"/>
                      <a:pt x="2860" y="7633"/>
                      <a:pt x="2834" y="7494"/>
                    </a:cubicBezTo>
                    <a:cubicBezTo>
                      <a:pt x="2788" y="7177"/>
                      <a:pt x="2695" y="6865"/>
                      <a:pt x="2569" y="6568"/>
                    </a:cubicBezTo>
                    <a:cubicBezTo>
                      <a:pt x="2569" y="6568"/>
                      <a:pt x="2966" y="3476"/>
                      <a:pt x="2761" y="1145"/>
                    </a:cubicBezTo>
                    <a:cubicBezTo>
                      <a:pt x="2748" y="1066"/>
                      <a:pt x="2735" y="993"/>
                      <a:pt x="2708" y="920"/>
                    </a:cubicBezTo>
                    <a:lnTo>
                      <a:pt x="2655" y="742"/>
                    </a:lnTo>
                    <a:cubicBezTo>
                      <a:pt x="2510" y="298"/>
                      <a:pt x="2092" y="0"/>
                      <a:pt x="1629"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3"/>
              <p:cNvSpPr/>
              <p:nvPr/>
            </p:nvSpPr>
            <p:spPr>
              <a:xfrm>
                <a:off x="2287375" y="3370250"/>
                <a:ext cx="65575" cy="251750"/>
              </a:xfrm>
              <a:custGeom>
                <a:avLst/>
                <a:gdLst/>
                <a:ahLst/>
                <a:cxnLst/>
                <a:rect l="l" t="t" r="r" b="b"/>
                <a:pathLst>
                  <a:path w="2623" h="10070" extrusionOk="0">
                    <a:moveTo>
                      <a:pt x="1391" y="0"/>
                    </a:moveTo>
                    <a:cubicBezTo>
                      <a:pt x="954" y="0"/>
                      <a:pt x="576" y="285"/>
                      <a:pt x="451" y="702"/>
                    </a:cubicBezTo>
                    <a:lnTo>
                      <a:pt x="431" y="768"/>
                    </a:lnTo>
                    <a:cubicBezTo>
                      <a:pt x="398" y="887"/>
                      <a:pt x="384" y="1013"/>
                      <a:pt x="398" y="1145"/>
                    </a:cubicBezTo>
                    <a:cubicBezTo>
                      <a:pt x="735" y="4548"/>
                      <a:pt x="894" y="6455"/>
                      <a:pt x="894" y="6475"/>
                    </a:cubicBezTo>
                    <a:lnTo>
                      <a:pt x="894" y="6488"/>
                    </a:lnTo>
                    <a:lnTo>
                      <a:pt x="464" y="8329"/>
                    </a:lnTo>
                    <a:lnTo>
                      <a:pt x="451" y="8348"/>
                    </a:lnTo>
                    <a:cubicBezTo>
                      <a:pt x="120" y="8752"/>
                      <a:pt x="0" y="9348"/>
                      <a:pt x="172" y="9699"/>
                    </a:cubicBezTo>
                    <a:cubicBezTo>
                      <a:pt x="285" y="9951"/>
                      <a:pt x="523" y="10070"/>
                      <a:pt x="874" y="10070"/>
                    </a:cubicBezTo>
                    <a:cubicBezTo>
                      <a:pt x="1934" y="10070"/>
                      <a:pt x="2384" y="8335"/>
                      <a:pt x="2496" y="7792"/>
                    </a:cubicBezTo>
                    <a:cubicBezTo>
                      <a:pt x="2523" y="7673"/>
                      <a:pt x="2523" y="7541"/>
                      <a:pt x="2503" y="7415"/>
                    </a:cubicBezTo>
                    <a:cubicBezTo>
                      <a:pt x="2450" y="7110"/>
                      <a:pt x="2364" y="6806"/>
                      <a:pt x="2238" y="6521"/>
                    </a:cubicBezTo>
                    <a:lnTo>
                      <a:pt x="2231" y="6495"/>
                    </a:lnTo>
                    <a:lnTo>
                      <a:pt x="2231" y="6468"/>
                    </a:lnTo>
                    <a:cubicBezTo>
                      <a:pt x="2231" y="6442"/>
                      <a:pt x="2622" y="3363"/>
                      <a:pt x="2417" y="1066"/>
                    </a:cubicBezTo>
                    <a:cubicBezTo>
                      <a:pt x="2410" y="993"/>
                      <a:pt x="2397" y="927"/>
                      <a:pt x="2377" y="861"/>
                    </a:cubicBezTo>
                    <a:lnTo>
                      <a:pt x="2317" y="682"/>
                    </a:lnTo>
                    <a:cubicBezTo>
                      <a:pt x="2192" y="278"/>
                      <a:pt x="1814" y="0"/>
                      <a:pt x="1391" y="0"/>
                    </a:cubicBezTo>
                    <a:close/>
                  </a:path>
                </a:pathLst>
              </a:custGeom>
              <a:solidFill>
                <a:srgbClr val="BDA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3"/>
              <p:cNvSpPr/>
              <p:nvPr/>
            </p:nvSpPr>
            <p:spPr>
              <a:xfrm>
                <a:off x="2284225" y="3537725"/>
                <a:ext cx="69375" cy="87250"/>
              </a:xfrm>
              <a:custGeom>
                <a:avLst/>
                <a:gdLst/>
                <a:ahLst/>
                <a:cxnLst/>
                <a:rect l="l" t="t" r="r" b="b"/>
                <a:pathLst>
                  <a:path w="2775" h="3490" extrusionOk="0">
                    <a:moveTo>
                      <a:pt x="1313" y="1"/>
                    </a:moveTo>
                    <a:cubicBezTo>
                      <a:pt x="1082" y="1"/>
                      <a:pt x="878" y="56"/>
                      <a:pt x="808" y="180"/>
                    </a:cubicBezTo>
                    <a:cubicBezTo>
                      <a:pt x="808" y="180"/>
                      <a:pt x="808" y="186"/>
                      <a:pt x="808" y="186"/>
                    </a:cubicBezTo>
                    <a:lnTo>
                      <a:pt x="484" y="1583"/>
                    </a:lnTo>
                    <a:cubicBezTo>
                      <a:pt x="126" y="2020"/>
                      <a:pt x="1" y="2656"/>
                      <a:pt x="193" y="3053"/>
                    </a:cubicBezTo>
                    <a:cubicBezTo>
                      <a:pt x="292" y="3252"/>
                      <a:pt x="504" y="3490"/>
                      <a:pt x="1000" y="3490"/>
                    </a:cubicBezTo>
                    <a:cubicBezTo>
                      <a:pt x="2146" y="3490"/>
                      <a:pt x="2622" y="1676"/>
                      <a:pt x="2741" y="1120"/>
                    </a:cubicBezTo>
                    <a:cubicBezTo>
                      <a:pt x="2768" y="981"/>
                      <a:pt x="2775" y="842"/>
                      <a:pt x="2748" y="703"/>
                    </a:cubicBezTo>
                    <a:cubicBezTo>
                      <a:pt x="2715" y="531"/>
                      <a:pt x="2675" y="365"/>
                      <a:pt x="2622" y="200"/>
                    </a:cubicBezTo>
                    <a:cubicBezTo>
                      <a:pt x="2618" y="184"/>
                      <a:pt x="2605" y="175"/>
                      <a:pt x="2590" y="175"/>
                    </a:cubicBezTo>
                    <a:cubicBezTo>
                      <a:pt x="2580" y="175"/>
                      <a:pt x="2570" y="179"/>
                      <a:pt x="2563" y="186"/>
                    </a:cubicBezTo>
                    <a:cubicBezTo>
                      <a:pt x="2511" y="252"/>
                      <a:pt x="2439" y="293"/>
                      <a:pt x="2345" y="293"/>
                    </a:cubicBezTo>
                    <a:cubicBezTo>
                      <a:pt x="2258" y="293"/>
                      <a:pt x="2153" y="259"/>
                      <a:pt x="2026" y="180"/>
                    </a:cubicBezTo>
                    <a:cubicBezTo>
                      <a:pt x="1847" y="66"/>
                      <a:pt x="1564" y="1"/>
                      <a:pt x="1313"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3"/>
              <p:cNvSpPr/>
              <p:nvPr/>
            </p:nvSpPr>
            <p:spPr>
              <a:xfrm>
                <a:off x="2294325" y="3365925"/>
                <a:ext cx="78650" cy="168350"/>
              </a:xfrm>
              <a:custGeom>
                <a:avLst/>
                <a:gdLst/>
                <a:ahLst/>
                <a:cxnLst/>
                <a:rect l="l" t="t" r="r" b="b"/>
                <a:pathLst>
                  <a:path w="3146" h="6734" extrusionOk="0">
                    <a:moveTo>
                      <a:pt x="1189" y="0"/>
                    </a:moveTo>
                    <a:cubicBezTo>
                      <a:pt x="719" y="0"/>
                      <a:pt x="250" y="275"/>
                      <a:pt x="86" y="822"/>
                    </a:cubicBezTo>
                    <a:lnTo>
                      <a:pt x="47" y="941"/>
                    </a:lnTo>
                    <a:cubicBezTo>
                      <a:pt x="14" y="1047"/>
                      <a:pt x="0" y="1160"/>
                      <a:pt x="0" y="1279"/>
                    </a:cubicBezTo>
                    <a:cubicBezTo>
                      <a:pt x="0" y="2510"/>
                      <a:pt x="126" y="3735"/>
                      <a:pt x="378" y="4946"/>
                    </a:cubicBezTo>
                    <a:cubicBezTo>
                      <a:pt x="603" y="5986"/>
                      <a:pt x="1523" y="6727"/>
                      <a:pt x="2596" y="6734"/>
                    </a:cubicBezTo>
                    <a:lnTo>
                      <a:pt x="3145" y="6734"/>
                    </a:lnTo>
                    <a:lnTo>
                      <a:pt x="3145" y="6655"/>
                    </a:lnTo>
                    <a:cubicBezTo>
                      <a:pt x="3105" y="4774"/>
                      <a:pt x="2847" y="2907"/>
                      <a:pt x="2377" y="1093"/>
                    </a:cubicBezTo>
                    <a:lnTo>
                      <a:pt x="2284" y="802"/>
                    </a:lnTo>
                    <a:cubicBezTo>
                      <a:pt x="2114" y="267"/>
                      <a:pt x="1651" y="0"/>
                      <a:pt x="1189" y="0"/>
                    </a:cubicBez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3"/>
              <p:cNvSpPr/>
              <p:nvPr/>
            </p:nvSpPr>
            <p:spPr>
              <a:xfrm>
                <a:off x="2292500" y="3366075"/>
                <a:ext cx="64575" cy="170000"/>
              </a:xfrm>
              <a:custGeom>
                <a:avLst/>
                <a:gdLst/>
                <a:ahLst/>
                <a:cxnLst/>
                <a:rect l="l" t="t" r="r" b="b"/>
                <a:pathLst>
                  <a:path w="2583" h="6800" extrusionOk="0">
                    <a:moveTo>
                      <a:pt x="1184" y="1"/>
                    </a:moveTo>
                    <a:cubicBezTo>
                      <a:pt x="1169" y="1"/>
                      <a:pt x="1154" y="1"/>
                      <a:pt x="1139" y="2"/>
                    </a:cubicBezTo>
                    <a:cubicBezTo>
                      <a:pt x="636" y="28"/>
                      <a:pt x="206" y="372"/>
                      <a:pt x="67" y="856"/>
                    </a:cubicBezTo>
                    <a:lnTo>
                      <a:pt x="60" y="889"/>
                    </a:lnTo>
                    <a:cubicBezTo>
                      <a:pt x="20" y="1034"/>
                      <a:pt x="1" y="1180"/>
                      <a:pt x="20" y="1332"/>
                    </a:cubicBezTo>
                    <a:cubicBezTo>
                      <a:pt x="332" y="4484"/>
                      <a:pt x="490" y="6370"/>
                      <a:pt x="510" y="6629"/>
                    </a:cubicBezTo>
                    <a:cubicBezTo>
                      <a:pt x="510" y="6649"/>
                      <a:pt x="524" y="6668"/>
                      <a:pt x="543" y="6675"/>
                    </a:cubicBezTo>
                    <a:cubicBezTo>
                      <a:pt x="808" y="6758"/>
                      <a:pt x="1083" y="6799"/>
                      <a:pt x="1358" y="6799"/>
                    </a:cubicBezTo>
                    <a:cubicBezTo>
                      <a:pt x="1633" y="6799"/>
                      <a:pt x="1907" y="6758"/>
                      <a:pt x="2172" y="6675"/>
                    </a:cubicBezTo>
                    <a:cubicBezTo>
                      <a:pt x="2185" y="6668"/>
                      <a:pt x="2199" y="6655"/>
                      <a:pt x="2205" y="6642"/>
                    </a:cubicBezTo>
                    <a:cubicBezTo>
                      <a:pt x="2238" y="6331"/>
                      <a:pt x="2583" y="3431"/>
                      <a:pt x="2384" y="1226"/>
                    </a:cubicBezTo>
                    <a:cubicBezTo>
                      <a:pt x="2377" y="1140"/>
                      <a:pt x="2364" y="1061"/>
                      <a:pt x="2338" y="981"/>
                    </a:cubicBezTo>
                    <a:lnTo>
                      <a:pt x="2278" y="803"/>
                    </a:lnTo>
                    <a:cubicBezTo>
                      <a:pt x="2130" y="321"/>
                      <a:pt x="1683" y="1"/>
                      <a:pt x="1184"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3"/>
              <p:cNvSpPr/>
              <p:nvPr/>
            </p:nvSpPr>
            <p:spPr>
              <a:xfrm>
                <a:off x="2451900" y="3351925"/>
                <a:ext cx="64400" cy="73825"/>
              </a:xfrm>
              <a:custGeom>
                <a:avLst/>
                <a:gdLst/>
                <a:ahLst/>
                <a:cxnLst/>
                <a:rect l="l" t="t" r="r" b="b"/>
                <a:pathLst>
                  <a:path w="2576" h="2953" extrusionOk="0">
                    <a:moveTo>
                      <a:pt x="1111" y="0"/>
                    </a:moveTo>
                    <a:cubicBezTo>
                      <a:pt x="1073" y="0"/>
                      <a:pt x="1042" y="8"/>
                      <a:pt x="1020" y="25"/>
                    </a:cubicBezTo>
                    <a:cubicBezTo>
                      <a:pt x="914" y="104"/>
                      <a:pt x="1092" y="402"/>
                      <a:pt x="1397" y="634"/>
                    </a:cubicBezTo>
                    <a:cubicBezTo>
                      <a:pt x="1516" y="766"/>
                      <a:pt x="1615" y="912"/>
                      <a:pt x="1688" y="1071"/>
                    </a:cubicBezTo>
                    <a:cubicBezTo>
                      <a:pt x="1503" y="932"/>
                      <a:pt x="1311" y="806"/>
                      <a:pt x="1112" y="687"/>
                    </a:cubicBezTo>
                    <a:cubicBezTo>
                      <a:pt x="865" y="603"/>
                      <a:pt x="647" y="515"/>
                      <a:pt x="507" y="515"/>
                    </a:cubicBezTo>
                    <a:cubicBezTo>
                      <a:pt x="449" y="515"/>
                      <a:pt x="405" y="531"/>
                      <a:pt x="377" y="568"/>
                    </a:cubicBezTo>
                    <a:cubicBezTo>
                      <a:pt x="278" y="693"/>
                      <a:pt x="430" y="879"/>
                      <a:pt x="854" y="1110"/>
                    </a:cubicBezTo>
                    <a:cubicBezTo>
                      <a:pt x="1159" y="1355"/>
                      <a:pt x="1430" y="1600"/>
                      <a:pt x="1430" y="1600"/>
                    </a:cubicBezTo>
                    <a:cubicBezTo>
                      <a:pt x="1225" y="1508"/>
                      <a:pt x="1013" y="1428"/>
                      <a:pt x="801" y="1362"/>
                    </a:cubicBezTo>
                    <a:cubicBezTo>
                      <a:pt x="610" y="1331"/>
                      <a:pt x="443" y="1310"/>
                      <a:pt x="315" y="1310"/>
                    </a:cubicBezTo>
                    <a:cubicBezTo>
                      <a:pt x="169" y="1310"/>
                      <a:pt x="74" y="1338"/>
                      <a:pt x="53" y="1408"/>
                    </a:cubicBezTo>
                    <a:cubicBezTo>
                      <a:pt x="0" y="1554"/>
                      <a:pt x="159" y="1686"/>
                      <a:pt x="609" y="1832"/>
                    </a:cubicBezTo>
                    <a:cubicBezTo>
                      <a:pt x="861" y="1938"/>
                      <a:pt x="1172" y="2064"/>
                      <a:pt x="1172" y="2064"/>
                    </a:cubicBezTo>
                    <a:cubicBezTo>
                      <a:pt x="1012" y="2016"/>
                      <a:pt x="848" y="1994"/>
                      <a:pt x="687" y="1994"/>
                    </a:cubicBezTo>
                    <a:cubicBezTo>
                      <a:pt x="648" y="1994"/>
                      <a:pt x="608" y="1995"/>
                      <a:pt x="569" y="1998"/>
                    </a:cubicBezTo>
                    <a:cubicBezTo>
                      <a:pt x="344" y="2031"/>
                      <a:pt x="79" y="2090"/>
                      <a:pt x="66" y="2209"/>
                    </a:cubicBezTo>
                    <a:cubicBezTo>
                      <a:pt x="53" y="2315"/>
                      <a:pt x="212" y="2368"/>
                      <a:pt x="530" y="2395"/>
                    </a:cubicBezTo>
                    <a:cubicBezTo>
                      <a:pt x="682" y="2415"/>
                      <a:pt x="834" y="2448"/>
                      <a:pt x="980" y="2501"/>
                    </a:cubicBezTo>
                    <a:cubicBezTo>
                      <a:pt x="980" y="2501"/>
                      <a:pt x="1334" y="2953"/>
                      <a:pt x="1772" y="2953"/>
                    </a:cubicBezTo>
                    <a:cubicBezTo>
                      <a:pt x="1892" y="2953"/>
                      <a:pt x="2018" y="2919"/>
                      <a:pt x="2145" y="2832"/>
                    </a:cubicBezTo>
                    <a:cubicBezTo>
                      <a:pt x="2522" y="2580"/>
                      <a:pt x="2575" y="1316"/>
                      <a:pt x="2191" y="740"/>
                    </a:cubicBezTo>
                    <a:cubicBezTo>
                      <a:pt x="2059" y="581"/>
                      <a:pt x="1927" y="429"/>
                      <a:pt x="1774" y="290"/>
                    </a:cubicBezTo>
                    <a:cubicBezTo>
                      <a:pt x="1497" y="112"/>
                      <a:pt x="1253" y="0"/>
                      <a:pt x="1111"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3"/>
              <p:cNvSpPr/>
              <p:nvPr/>
            </p:nvSpPr>
            <p:spPr>
              <a:xfrm>
                <a:off x="2425575" y="3367925"/>
                <a:ext cx="74175" cy="256575"/>
              </a:xfrm>
              <a:custGeom>
                <a:avLst/>
                <a:gdLst/>
                <a:ahLst/>
                <a:cxnLst/>
                <a:rect l="l" t="t" r="r" b="b"/>
                <a:pathLst>
                  <a:path w="2967" h="10263" extrusionOk="0">
                    <a:moveTo>
                      <a:pt x="1331" y="0"/>
                    </a:moveTo>
                    <a:cubicBezTo>
                      <a:pt x="868" y="0"/>
                      <a:pt x="457" y="305"/>
                      <a:pt x="312" y="749"/>
                    </a:cubicBezTo>
                    <a:lnTo>
                      <a:pt x="259" y="921"/>
                    </a:lnTo>
                    <a:cubicBezTo>
                      <a:pt x="232" y="1000"/>
                      <a:pt x="212" y="1073"/>
                      <a:pt x="206" y="1152"/>
                    </a:cubicBezTo>
                    <a:cubicBezTo>
                      <a:pt x="0" y="3483"/>
                      <a:pt x="391" y="6575"/>
                      <a:pt x="391" y="6575"/>
                    </a:cubicBezTo>
                    <a:cubicBezTo>
                      <a:pt x="272" y="6872"/>
                      <a:pt x="179" y="7177"/>
                      <a:pt x="126" y="7495"/>
                    </a:cubicBezTo>
                    <a:cubicBezTo>
                      <a:pt x="106" y="7634"/>
                      <a:pt x="106" y="7773"/>
                      <a:pt x="133" y="7912"/>
                    </a:cubicBezTo>
                    <a:cubicBezTo>
                      <a:pt x="265" y="8514"/>
                      <a:pt x="735" y="10262"/>
                      <a:pt x="1854" y="10262"/>
                    </a:cubicBezTo>
                    <a:cubicBezTo>
                      <a:pt x="2966" y="10262"/>
                      <a:pt x="2880" y="9037"/>
                      <a:pt x="2351" y="8382"/>
                    </a:cubicBezTo>
                    <a:lnTo>
                      <a:pt x="1927" y="6575"/>
                    </a:lnTo>
                    <a:cubicBezTo>
                      <a:pt x="1927" y="6575"/>
                      <a:pt x="2079" y="4688"/>
                      <a:pt x="2423" y="1252"/>
                    </a:cubicBezTo>
                    <a:cubicBezTo>
                      <a:pt x="2437" y="1106"/>
                      <a:pt x="2423" y="967"/>
                      <a:pt x="2384" y="835"/>
                    </a:cubicBezTo>
                    <a:lnTo>
                      <a:pt x="2364" y="768"/>
                    </a:lnTo>
                    <a:cubicBezTo>
                      <a:pt x="2225" y="312"/>
                      <a:pt x="1808" y="0"/>
                      <a:pt x="1331"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3"/>
              <p:cNvSpPr/>
              <p:nvPr/>
            </p:nvSpPr>
            <p:spPr>
              <a:xfrm>
                <a:off x="2428050" y="3370250"/>
                <a:ext cx="65400" cy="251750"/>
              </a:xfrm>
              <a:custGeom>
                <a:avLst/>
                <a:gdLst/>
                <a:ahLst/>
                <a:cxnLst/>
                <a:rect l="l" t="t" r="r" b="b"/>
                <a:pathLst>
                  <a:path w="2616" h="10070" extrusionOk="0">
                    <a:moveTo>
                      <a:pt x="305" y="682"/>
                    </a:moveTo>
                    <a:lnTo>
                      <a:pt x="246" y="861"/>
                    </a:lnTo>
                    <a:cubicBezTo>
                      <a:pt x="226" y="927"/>
                      <a:pt x="213" y="993"/>
                      <a:pt x="206" y="1066"/>
                    </a:cubicBezTo>
                    <a:cubicBezTo>
                      <a:pt x="1" y="3363"/>
                      <a:pt x="385" y="6442"/>
                      <a:pt x="391" y="6468"/>
                    </a:cubicBezTo>
                    <a:lnTo>
                      <a:pt x="391" y="6495"/>
                    </a:lnTo>
                    <a:lnTo>
                      <a:pt x="378" y="6521"/>
                    </a:lnTo>
                    <a:cubicBezTo>
                      <a:pt x="259" y="6806"/>
                      <a:pt x="173" y="7110"/>
                      <a:pt x="120" y="7415"/>
                    </a:cubicBezTo>
                    <a:cubicBezTo>
                      <a:pt x="93" y="7541"/>
                      <a:pt x="100" y="7673"/>
                      <a:pt x="127" y="7792"/>
                    </a:cubicBezTo>
                    <a:cubicBezTo>
                      <a:pt x="239" y="8329"/>
                      <a:pt x="689" y="10070"/>
                      <a:pt x="1749" y="10070"/>
                    </a:cubicBezTo>
                    <a:cubicBezTo>
                      <a:pt x="2099" y="10070"/>
                      <a:pt x="2331" y="9944"/>
                      <a:pt x="2450" y="9699"/>
                    </a:cubicBezTo>
                    <a:cubicBezTo>
                      <a:pt x="2616" y="9348"/>
                      <a:pt x="2497" y="8752"/>
                      <a:pt x="2172" y="8348"/>
                    </a:cubicBezTo>
                    <a:lnTo>
                      <a:pt x="2159" y="8329"/>
                    </a:lnTo>
                    <a:lnTo>
                      <a:pt x="1729" y="6488"/>
                    </a:lnTo>
                    <a:lnTo>
                      <a:pt x="1729" y="6475"/>
                    </a:lnTo>
                    <a:cubicBezTo>
                      <a:pt x="1729" y="6455"/>
                      <a:pt x="1881" y="4548"/>
                      <a:pt x="2225" y="1145"/>
                    </a:cubicBezTo>
                    <a:cubicBezTo>
                      <a:pt x="2238" y="1013"/>
                      <a:pt x="2225" y="887"/>
                      <a:pt x="2185" y="768"/>
                    </a:cubicBezTo>
                    <a:lnTo>
                      <a:pt x="2166" y="702"/>
                    </a:lnTo>
                    <a:cubicBezTo>
                      <a:pt x="2040" y="285"/>
                      <a:pt x="1662" y="0"/>
                      <a:pt x="1232" y="0"/>
                    </a:cubicBezTo>
                    <a:cubicBezTo>
                      <a:pt x="808" y="0"/>
                      <a:pt x="431" y="278"/>
                      <a:pt x="305" y="682"/>
                    </a:cubicBezTo>
                    <a:close/>
                  </a:path>
                </a:pathLst>
              </a:custGeom>
              <a:solidFill>
                <a:srgbClr val="BDA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3"/>
              <p:cNvSpPr/>
              <p:nvPr/>
            </p:nvSpPr>
            <p:spPr>
              <a:xfrm>
                <a:off x="2427550" y="3537725"/>
                <a:ext cx="69225" cy="87250"/>
              </a:xfrm>
              <a:custGeom>
                <a:avLst/>
                <a:gdLst/>
                <a:ahLst/>
                <a:cxnLst/>
                <a:rect l="l" t="t" r="r" b="b"/>
                <a:pathLst>
                  <a:path w="2769" h="3490" extrusionOk="0">
                    <a:moveTo>
                      <a:pt x="1459" y="1"/>
                    </a:moveTo>
                    <a:cubicBezTo>
                      <a:pt x="1207" y="1"/>
                      <a:pt x="922" y="66"/>
                      <a:pt x="742" y="180"/>
                    </a:cubicBezTo>
                    <a:cubicBezTo>
                      <a:pt x="616" y="259"/>
                      <a:pt x="511" y="293"/>
                      <a:pt x="424" y="293"/>
                    </a:cubicBezTo>
                    <a:cubicBezTo>
                      <a:pt x="330" y="293"/>
                      <a:pt x="258" y="252"/>
                      <a:pt x="206" y="186"/>
                    </a:cubicBezTo>
                    <a:cubicBezTo>
                      <a:pt x="198" y="179"/>
                      <a:pt x="188" y="175"/>
                      <a:pt x="179" y="175"/>
                    </a:cubicBezTo>
                    <a:cubicBezTo>
                      <a:pt x="164" y="175"/>
                      <a:pt x="151" y="184"/>
                      <a:pt x="147" y="200"/>
                    </a:cubicBezTo>
                    <a:cubicBezTo>
                      <a:pt x="94" y="365"/>
                      <a:pt x="54" y="531"/>
                      <a:pt x="27" y="703"/>
                    </a:cubicBezTo>
                    <a:cubicBezTo>
                      <a:pt x="1" y="842"/>
                      <a:pt x="1" y="981"/>
                      <a:pt x="34" y="1120"/>
                    </a:cubicBezTo>
                    <a:cubicBezTo>
                      <a:pt x="153" y="1676"/>
                      <a:pt x="623" y="3490"/>
                      <a:pt x="1769" y="3490"/>
                    </a:cubicBezTo>
                    <a:cubicBezTo>
                      <a:pt x="2265" y="3490"/>
                      <a:pt x="2484" y="3252"/>
                      <a:pt x="2576" y="3053"/>
                    </a:cubicBezTo>
                    <a:cubicBezTo>
                      <a:pt x="2768" y="2656"/>
                      <a:pt x="2642" y="2020"/>
                      <a:pt x="2292" y="1583"/>
                    </a:cubicBezTo>
                    <a:lnTo>
                      <a:pt x="1960" y="186"/>
                    </a:lnTo>
                    <a:cubicBezTo>
                      <a:pt x="1960" y="186"/>
                      <a:pt x="1960" y="180"/>
                      <a:pt x="1960" y="180"/>
                    </a:cubicBezTo>
                    <a:cubicBezTo>
                      <a:pt x="1894" y="56"/>
                      <a:pt x="1690" y="1"/>
                      <a:pt x="1459"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3"/>
              <p:cNvSpPr/>
              <p:nvPr/>
            </p:nvSpPr>
            <p:spPr>
              <a:xfrm>
                <a:off x="2408025" y="3365925"/>
                <a:ext cx="78650" cy="168350"/>
              </a:xfrm>
              <a:custGeom>
                <a:avLst/>
                <a:gdLst/>
                <a:ahLst/>
                <a:cxnLst/>
                <a:rect l="l" t="t" r="r" b="b"/>
                <a:pathLst>
                  <a:path w="3146" h="6734" extrusionOk="0">
                    <a:moveTo>
                      <a:pt x="1957" y="0"/>
                    </a:moveTo>
                    <a:cubicBezTo>
                      <a:pt x="1495" y="0"/>
                      <a:pt x="1032" y="267"/>
                      <a:pt x="861" y="802"/>
                    </a:cubicBezTo>
                    <a:lnTo>
                      <a:pt x="769" y="1093"/>
                    </a:lnTo>
                    <a:cubicBezTo>
                      <a:pt x="299" y="2907"/>
                      <a:pt x="40" y="4774"/>
                      <a:pt x="1" y="6655"/>
                    </a:cubicBezTo>
                    <a:lnTo>
                      <a:pt x="1" y="6734"/>
                    </a:lnTo>
                    <a:lnTo>
                      <a:pt x="557" y="6734"/>
                    </a:lnTo>
                    <a:cubicBezTo>
                      <a:pt x="1623" y="6727"/>
                      <a:pt x="2543" y="5986"/>
                      <a:pt x="2768" y="4946"/>
                    </a:cubicBezTo>
                    <a:cubicBezTo>
                      <a:pt x="3020" y="3735"/>
                      <a:pt x="3145" y="2510"/>
                      <a:pt x="3145" y="1279"/>
                    </a:cubicBezTo>
                    <a:cubicBezTo>
                      <a:pt x="3145" y="1160"/>
                      <a:pt x="3132" y="1047"/>
                      <a:pt x="3099" y="941"/>
                    </a:cubicBezTo>
                    <a:lnTo>
                      <a:pt x="3059" y="822"/>
                    </a:lnTo>
                    <a:cubicBezTo>
                      <a:pt x="2896" y="275"/>
                      <a:pt x="2427" y="0"/>
                      <a:pt x="1957" y="0"/>
                    </a:cubicBez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3"/>
              <p:cNvSpPr/>
              <p:nvPr/>
            </p:nvSpPr>
            <p:spPr>
              <a:xfrm>
                <a:off x="2423925" y="3365750"/>
                <a:ext cx="64575" cy="169975"/>
              </a:xfrm>
              <a:custGeom>
                <a:avLst/>
                <a:gdLst/>
                <a:ahLst/>
                <a:cxnLst/>
                <a:rect l="l" t="t" r="r" b="b"/>
                <a:pathLst>
                  <a:path w="2583" h="6799" extrusionOk="0">
                    <a:moveTo>
                      <a:pt x="1399" y="0"/>
                    </a:moveTo>
                    <a:cubicBezTo>
                      <a:pt x="900" y="0"/>
                      <a:pt x="453" y="320"/>
                      <a:pt x="305" y="802"/>
                    </a:cubicBezTo>
                    <a:lnTo>
                      <a:pt x="245" y="981"/>
                    </a:lnTo>
                    <a:cubicBezTo>
                      <a:pt x="219" y="1061"/>
                      <a:pt x="205" y="1140"/>
                      <a:pt x="199" y="1226"/>
                    </a:cubicBezTo>
                    <a:cubicBezTo>
                      <a:pt x="0" y="3431"/>
                      <a:pt x="344" y="6330"/>
                      <a:pt x="378" y="6642"/>
                    </a:cubicBezTo>
                    <a:cubicBezTo>
                      <a:pt x="384" y="6655"/>
                      <a:pt x="397" y="6675"/>
                      <a:pt x="411" y="6675"/>
                    </a:cubicBezTo>
                    <a:cubicBezTo>
                      <a:pt x="675" y="6758"/>
                      <a:pt x="950" y="6799"/>
                      <a:pt x="1225" y="6799"/>
                    </a:cubicBezTo>
                    <a:cubicBezTo>
                      <a:pt x="1500" y="6799"/>
                      <a:pt x="1774" y="6758"/>
                      <a:pt x="2039" y="6675"/>
                    </a:cubicBezTo>
                    <a:cubicBezTo>
                      <a:pt x="2059" y="6668"/>
                      <a:pt x="2072" y="6648"/>
                      <a:pt x="2066" y="6628"/>
                    </a:cubicBezTo>
                    <a:cubicBezTo>
                      <a:pt x="2092" y="6377"/>
                      <a:pt x="2251" y="4490"/>
                      <a:pt x="2562" y="1332"/>
                    </a:cubicBezTo>
                    <a:cubicBezTo>
                      <a:pt x="2582" y="1186"/>
                      <a:pt x="2562" y="1034"/>
                      <a:pt x="2523" y="889"/>
                    </a:cubicBezTo>
                    <a:lnTo>
                      <a:pt x="2516" y="855"/>
                    </a:lnTo>
                    <a:cubicBezTo>
                      <a:pt x="2377" y="372"/>
                      <a:pt x="1947" y="28"/>
                      <a:pt x="1443" y="1"/>
                    </a:cubicBezTo>
                    <a:cubicBezTo>
                      <a:pt x="1428" y="1"/>
                      <a:pt x="1413" y="0"/>
                      <a:pt x="1399"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3"/>
              <p:cNvSpPr/>
              <p:nvPr/>
            </p:nvSpPr>
            <p:spPr>
              <a:xfrm>
                <a:off x="2329075" y="3183550"/>
                <a:ext cx="16075" cy="31800"/>
              </a:xfrm>
              <a:custGeom>
                <a:avLst/>
                <a:gdLst/>
                <a:ahLst/>
                <a:cxnLst/>
                <a:rect l="l" t="t" r="r" b="b"/>
                <a:pathLst>
                  <a:path w="643" h="1272" extrusionOk="0">
                    <a:moveTo>
                      <a:pt x="299" y="0"/>
                    </a:moveTo>
                    <a:cubicBezTo>
                      <a:pt x="133" y="0"/>
                      <a:pt x="1" y="133"/>
                      <a:pt x="1" y="298"/>
                    </a:cubicBezTo>
                    <a:lnTo>
                      <a:pt x="1" y="973"/>
                    </a:lnTo>
                    <a:cubicBezTo>
                      <a:pt x="1" y="1139"/>
                      <a:pt x="133" y="1271"/>
                      <a:pt x="299" y="1271"/>
                    </a:cubicBezTo>
                    <a:lnTo>
                      <a:pt x="345" y="1271"/>
                    </a:lnTo>
                    <a:cubicBezTo>
                      <a:pt x="510" y="1271"/>
                      <a:pt x="643" y="1139"/>
                      <a:pt x="643" y="973"/>
                    </a:cubicBezTo>
                    <a:lnTo>
                      <a:pt x="643" y="298"/>
                    </a:lnTo>
                    <a:cubicBezTo>
                      <a:pt x="643" y="133"/>
                      <a:pt x="510" y="0"/>
                      <a:pt x="345"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3" name="Google Shape;1553;p43"/>
            <p:cNvSpPr/>
            <p:nvPr/>
          </p:nvSpPr>
          <p:spPr>
            <a:xfrm rot="-843362">
              <a:off x="1372130" y="1635866"/>
              <a:ext cx="374066" cy="358119"/>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3"/>
            <p:cNvSpPr/>
            <p:nvPr/>
          </p:nvSpPr>
          <p:spPr>
            <a:xfrm rot="10054564" flipH="1">
              <a:off x="1626287" y="2243249"/>
              <a:ext cx="72085" cy="6210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3"/>
            <p:cNvSpPr/>
            <p:nvPr/>
          </p:nvSpPr>
          <p:spPr>
            <a:xfrm rot="10054564" flipH="1">
              <a:off x="1906992" y="1510465"/>
              <a:ext cx="61588" cy="61582"/>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3"/>
            <p:cNvSpPr/>
            <p:nvPr/>
          </p:nvSpPr>
          <p:spPr>
            <a:xfrm rot="10054564" flipH="1">
              <a:off x="1889581" y="2645059"/>
              <a:ext cx="96406" cy="82226"/>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3"/>
            <p:cNvSpPr/>
            <p:nvPr/>
          </p:nvSpPr>
          <p:spPr>
            <a:xfrm rot="10054564" flipH="1">
              <a:off x="1631529" y="1510465"/>
              <a:ext cx="61588" cy="61582"/>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3"/>
            <p:cNvSpPr/>
            <p:nvPr/>
          </p:nvSpPr>
          <p:spPr>
            <a:xfrm rot="10054564" flipH="1">
              <a:off x="1767831" y="2043459"/>
              <a:ext cx="96406" cy="82226"/>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3"/>
            <p:cNvSpPr/>
            <p:nvPr/>
          </p:nvSpPr>
          <p:spPr>
            <a:xfrm rot="10054564" flipH="1">
              <a:off x="1426262" y="2353424"/>
              <a:ext cx="72085" cy="6210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3"/>
            <p:cNvSpPr/>
            <p:nvPr/>
          </p:nvSpPr>
          <p:spPr>
            <a:xfrm rot="1594808">
              <a:off x="1653628" y="2884367"/>
              <a:ext cx="173570" cy="166168"/>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3"/>
            <p:cNvSpPr/>
            <p:nvPr/>
          </p:nvSpPr>
          <p:spPr>
            <a:xfrm rot="-4654564">
              <a:off x="1495978" y="2356270"/>
              <a:ext cx="488851" cy="583107"/>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extBox 35">
            <a:extLst>
              <a:ext uri="{FF2B5EF4-FFF2-40B4-BE49-F238E27FC236}">
                <a16:creationId xmlns:a16="http://schemas.microsoft.com/office/drawing/2014/main" id="{B030F64E-D154-7332-C853-4354A2B66AA6}"/>
              </a:ext>
            </a:extLst>
          </p:cNvPr>
          <p:cNvSpPr txBox="1"/>
          <p:nvPr/>
        </p:nvSpPr>
        <p:spPr>
          <a:xfrm>
            <a:off x="3450200" y="275127"/>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08">
                                            <p:txEl>
                                              <p:pRg st="0" end="0"/>
                                            </p:txEl>
                                          </p:spTgt>
                                        </p:tgtEl>
                                        <p:attrNameLst>
                                          <p:attrName>style.visibility</p:attrName>
                                        </p:attrNameLst>
                                      </p:cBhvr>
                                      <p:to>
                                        <p:strVal val="visible"/>
                                      </p:to>
                                    </p:set>
                                    <p:animEffect transition="in" filter="wipe(up)">
                                      <p:cBhvr>
                                        <p:cTn id="7" dur="500"/>
                                        <p:tgtEl>
                                          <p:spTgt spid="15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grpSp>
        <p:nvGrpSpPr>
          <p:cNvPr id="1156" name="Google Shape;1156;p38"/>
          <p:cNvGrpSpPr/>
          <p:nvPr/>
        </p:nvGrpSpPr>
        <p:grpSpPr>
          <a:xfrm>
            <a:off x="5201871" y="1812082"/>
            <a:ext cx="3156379" cy="2041948"/>
            <a:chOff x="4780352" y="1625607"/>
            <a:chExt cx="3512257" cy="2360697"/>
          </a:xfrm>
        </p:grpSpPr>
        <p:grpSp>
          <p:nvGrpSpPr>
            <p:cNvPr id="1157" name="Google Shape;1157;p38"/>
            <p:cNvGrpSpPr/>
            <p:nvPr/>
          </p:nvGrpSpPr>
          <p:grpSpPr>
            <a:xfrm>
              <a:off x="4780352" y="1973404"/>
              <a:ext cx="3512257" cy="2012901"/>
              <a:chOff x="4780352" y="1973404"/>
              <a:chExt cx="3512257" cy="2012901"/>
            </a:xfrm>
          </p:grpSpPr>
          <p:sp>
            <p:nvSpPr>
              <p:cNvPr id="1158" name="Google Shape;1158;p38"/>
              <p:cNvSpPr/>
              <p:nvPr/>
            </p:nvSpPr>
            <p:spPr>
              <a:xfrm>
                <a:off x="4824148" y="3323536"/>
                <a:ext cx="431418" cy="22437"/>
              </a:xfrm>
              <a:custGeom>
                <a:avLst/>
                <a:gdLst/>
                <a:ahLst/>
                <a:cxnLst/>
                <a:rect l="l" t="t" r="r" b="b"/>
                <a:pathLst>
                  <a:path w="5999" h="312" extrusionOk="0">
                    <a:moveTo>
                      <a:pt x="5866" y="0"/>
                    </a:moveTo>
                    <a:lnTo>
                      <a:pt x="133" y="20"/>
                    </a:lnTo>
                    <a:cubicBezTo>
                      <a:pt x="60" y="20"/>
                      <a:pt x="0" y="80"/>
                      <a:pt x="0" y="153"/>
                    </a:cubicBezTo>
                    <a:lnTo>
                      <a:pt x="0" y="186"/>
                    </a:lnTo>
                    <a:cubicBezTo>
                      <a:pt x="0" y="206"/>
                      <a:pt x="7" y="232"/>
                      <a:pt x="20" y="252"/>
                    </a:cubicBezTo>
                    <a:cubicBezTo>
                      <a:pt x="27" y="258"/>
                      <a:pt x="34" y="265"/>
                      <a:pt x="40" y="278"/>
                    </a:cubicBezTo>
                    <a:cubicBezTo>
                      <a:pt x="67" y="298"/>
                      <a:pt x="100" y="311"/>
                      <a:pt x="133" y="311"/>
                    </a:cubicBezTo>
                    <a:lnTo>
                      <a:pt x="5866" y="292"/>
                    </a:lnTo>
                    <a:cubicBezTo>
                      <a:pt x="5939" y="292"/>
                      <a:pt x="5999" y="232"/>
                      <a:pt x="5999" y="166"/>
                    </a:cubicBezTo>
                    <a:lnTo>
                      <a:pt x="5999" y="133"/>
                    </a:lnTo>
                    <a:cubicBezTo>
                      <a:pt x="5999" y="60"/>
                      <a:pt x="5939" y="0"/>
                      <a:pt x="5866" y="0"/>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4824651" y="3396386"/>
                <a:ext cx="430915" cy="22437"/>
              </a:xfrm>
              <a:custGeom>
                <a:avLst/>
                <a:gdLst/>
                <a:ahLst/>
                <a:cxnLst/>
                <a:rect l="l" t="t" r="r" b="b"/>
                <a:pathLst>
                  <a:path w="5992" h="312" extrusionOk="0">
                    <a:moveTo>
                      <a:pt x="5859" y="0"/>
                    </a:moveTo>
                    <a:lnTo>
                      <a:pt x="132" y="20"/>
                    </a:lnTo>
                    <a:cubicBezTo>
                      <a:pt x="60" y="20"/>
                      <a:pt x="0" y="80"/>
                      <a:pt x="0" y="152"/>
                    </a:cubicBezTo>
                    <a:lnTo>
                      <a:pt x="0" y="179"/>
                    </a:lnTo>
                    <a:cubicBezTo>
                      <a:pt x="0" y="205"/>
                      <a:pt x="7" y="225"/>
                      <a:pt x="20" y="245"/>
                    </a:cubicBezTo>
                    <a:cubicBezTo>
                      <a:pt x="40" y="292"/>
                      <a:pt x="86" y="311"/>
                      <a:pt x="132" y="311"/>
                    </a:cubicBezTo>
                    <a:lnTo>
                      <a:pt x="5866" y="292"/>
                    </a:lnTo>
                    <a:cubicBezTo>
                      <a:pt x="5899" y="292"/>
                      <a:pt x="5932" y="278"/>
                      <a:pt x="5958" y="252"/>
                    </a:cubicBezTo>
                    <a:lnTo>
                      <a:pt x="5958" y="258"/>
                    </a:lnTo>
                    <a:cubicBezTo>
                      <a:pt x="5978" y="232"/>
                      <a:pt x="5992" y="199"/>
                      <a:pt x="5992" y="159"/>
                    </a:cubicBezTo>
                    <a:lnTo>
                      <a:pt x="5992" y="133"/>
                    </a:lnTo>
                    <a:cubicBezTo>
                      <a:pt x="5992" y="100"/>
                      <a:pt x="5978" y="66"/>
                      <a:pt x="5952" y="40"/>
                    </a:cubicBezTo>
                    <a:cubicBezTo>
                      <a:pt x="5932" y="13"/>
                      <a:pt x="5899" y="0"/>
                      <a:pt x="5859" y="0"/>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4837021" y="3341586"/>
                <a:ext cx="406607" cy="58683"/>
              </a:xfrm>
              <a:custGeom>
                <a:avLst/>
                <a:gdLst/>
                <a:ahLst/>
                <a:cxnLst/>
                <a:rect l="l" t="t" r="r" b="b"/>
                <a:pathLst>
                  <a:path w="5654" h="816" extrusionOk="0">
                    <a:moveTo>
                      <a:pt x="5614" y="1"/>
                    </a:moveTo>
                    <a:lnTo>
                      <a:pt x="2867" y="14"/>
                    </a:lnTo>
                    <a:lnTo>
                      <a:pt x="2258" y="14"/>
                    </a:lnTo>
                    <a:lnTo>
                      <a:pt x="40" y="21"/>
                    </a:lnTo>
                    <a:cubicBezTo>
                      <a:pt x="7" y="21"/>
                      <a:pt x="0" y="60"/>
                      <a:pt x="20" y="80"/>
                    </a:cubicBezTo>
                    <a:cubicBezTo>
                      <a:pt x="133" y="147"/>
                      <a:pt x="172" y="279"/>
                      <a:pt x="172" y="418"/>
                    </a:cubicBezTo>
                    <a:cubicBezTo>
                      <a:pt x="172" y="557"/>
                      <a:pt x="139" y="689"/>
                      <a:pt x="27" y="762"/>
                    </a:cubicBezTo>
                    <a:cubicBezTo>
                      <a:pt x="0" y="775"/>
                      <a:pt x="13" y="815"/>
                      <a:pt x="40" y="815"/>
                    </a:cubicBezTo>
                    <a:lnTo>
                      <a:pt x="2264" y="809"/>
                    </a:lnTo>
                    <a:lnTo>
                      <a:pt x="2867" y="809"/>
                    </a:lnTo>
                    <a:lnTo>
                      <a:pt x="5614" y="802"/>
                    </a:lnTo>
                    <a:cubicBezTo>
                      <a:pt x="5647" y="802"/>
                      <a:pt x="5654" y="762"/>
                      <a:pt x="5634" y="742"/>
                    </a:cubicBezTo>
                    <a:cubicBezTo>
                      <a:pt x="5522" y="676"/>
                      <a:pt x="5482" y="544"/>
                      <a:pt x="5482" y="405"/>
                    </a:cubicBezTo>
                    <a:cubicBezTo>
                      <a:pt x="5482" y="259"/>
                      <a:pt x="5515" y="133"/>
                      <a:pt x="5628" y="60"/>
                    </a:cubicBezTo>
                    <a:cubicBezTo>
                      <a:pt x="5654" y="47"/>
                      <a:pt x="5641" y="1"/>
                      <a:pt x="5614" y="1"/>
                    </a:cubicBezTo>
                    <a:close/>
                  </a:path>
                </a:pathLst>
              </a:custGeom>
              <a:solidFill>
                <a:srgbClr val="EEE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4824148" y="3227817"/>
                <a:ext cx="431418" cy="22437"/>
              </a:xfrm>
              <a:custGeom>
                <a:avLst/>
                <a:gdLst/>
                <a:ahLst/>
                <a:cxnLst/>
                <a:rect l="l" t="t" r="r" b="b"/>
                <a:pathLst>
                  <a:path w="5999" h="312" extrusionOk="0">
                    <a:moveTo>
                      <a:pt x="5866" y="1"/>
                    </a:moveTo>
                    <a:lnTo>
                      <a:pt x="133" y="20"/>
                    </a:lnTo>
                    <a:cubicBezTo>
                      <a:pt x="60" y="20"/>
                      <a:pt x="0" y="80"/>
                      <a:pt x="0" y="153"/>
                    </a:cubicBezTo>
                    <a:lnTo>
                      <a:pt x="0" y="179"/>
                    </a:lnTo>
                    <a:cubicBezTo>
                      <a:pt x="0" y="206"/>
                      <a:pt x="7" y="226"/>
                      <a:pt x="20" y="246"/>
                    </a:cubicBezTo>
                    <a:cubicBezTo>
                      <a:pt x="27" y="259"/>
                      <a:pt x="34" y="265"/>
                      <a:pt x="40" y="272"/>
                    </a:cubicBezTo>
                    <a:cubicBezTo>
                      <a:pt x="67" y="299"/>
                      <a:pt x="100" y="312"/>
                      <a:pt x="133" y="312"/>
                    </a:cubicBezTo>
                    <a:lnTo>
                      <a:pt x="5866" y="292"/>
                    </a:lnTo>
                    <a:cubicBezTo>
                      <a:pt x="5939" y="292"/>
                      <a:pt x="5999" y="232"/>
                      <a:pt x="5999" y="159"/>
                    </a:cubicBezTo>
                    <a:lnTo>
                      <a:pt x="5999" y="133"/>
                    </a:lnTo>
                    <a:cubicBezTo>
                      <a:pt x="5992" y="60"/>
                      <a:pt x="5939" y="1"/>
                      <a:pt x="5866"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4824651" y="3300667"/>
                <a:ext cx="430915" cy="22437"/>
              </a:xfrm>
              <a:custGeom>
                <a:avLst/>
                <a:gdLst/>
                <a:ahLst/>
                <a:cxnLst/>
                <a:rect l="l" t="t" r="r" b="b"/>
                <a:pathLst>
                  <a:path w="5992" h="312" extrusionOk="0">
                    <a:moveTo>
                      <a:pt x="5859" y="1"/>
                    </a:moveTo>
                    <a:lnTo>
                      <a:pt x="126" y="20"/>
                    </a:lnTo>
                    <a:cubicBezTo>
                      <a:pt x="53" y="20"/>
                      <a:pt x="0" y="80"/>
                      <a:pt x="0" y="153"/>
                    </a:cubicBezTo>
                    <a:lnTo>
                      <a:pt x="0" y="179"/>
                    </a:lnTo>
                    <a:cubicBezTo>
                      <a:pt x="0" y="206"/>
                      <a:pt x="7" y="226"/>
                      <a:pt x="13" y="245"/>
                    </a:cubicBezTo>
                    <a:cubicBezTo>
                      <a:pt x="40" y="285"/>
                      <a:pt x="79" y="312"/>
                      <a:pt x="132" y="312"/>
                    </a:cubicBezTo>
                    <a:lnTo>
                      <a:pt x="5859" y="292"/>
                    </a:lnTo>
                    <a:cubicBezTo>
                      <a:pt x="5899" y="292"/>
                      <a:pt x="5932" y="279"/>
                      <a:pt x="5952" y="252"/>
                    </a:cubicBezTo>
                    <a:cubicBezTo>
                      <a:pt x="5978" y="232"/>
                      <a:pt x="5992" y="199"/>
                      <a:pt x="5992" y="159"/>
                    </a:cubicBezTo>
                    <a:lnTo>
                      <a:pt x="5992" y="133"/>
                    </a:lnTo>
                    <a:cubicBezTo>
                      <a:pt x="5992" y="93"/>
                      <a:pt x="5978" y="60"/>
                      <a:pt x="5952" y="40"/>
                    </a:cubicBezTo>
                    <a:cubicBezTo>
                      <a:pt x="5925" y="14"/>
                      <a:pt x="5892" y="1"/>
                      <a:pt x="5859"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4837452" y="3248744"/>
                <a:ext cx="394310" cy="53433"/>
              </a:xfrm>
              <a:custGeom>
                <a:avLst/>
                <a:gdLst/>
                <a:ahLst/>
                <a:cxnLst/>
                <a:rect l="l" t="t" r="r" b="b"/>
                <a:pathLst>
                  <a:path w="5483" h="743" extrusionOk="0">
                    <a:moveTo>
                      <a:pt x="5032" y="1"/>
                    </a:moveTo>
                    <a:lnTo>
                      <a:pt x="1" y="21"/>
                    </a:lnTo>
                    <a:cubicBezTo>
                      <a:pt x="1" y="27"/>
                      <a:pt x="1" y="34"/>
                      <a:pt x="14" y="41"/>
                    </a:cubicBezTo>
                    <a:cubicBezTo>
                      <a:pt x="120" y="107"/>
                      <a:pt x="160" y="239"/>
                      <a:pt x="160" y="378"/>
                    </a:cubicBezTo>
                    <a:cubicBezTo>
                      <a:pt x="160" y="517"/>
                      <a:pt x="127" y="650"/>
                      <a:pt x="14" y="723"/>
                    </a:cubicBezTo>
                    <a:cubicBezTo>
                      <a:pt x="7" y="729"/>
                      <a:pt x="1" y="736"/>
                      <a:pt x="1" y="742"/>
                    </a:cubicBezTo>
                    <a:lnTo>
                      <a:pt x="5324" y="723"/>
                    </a:lnTo>
                    <a:lnTo>
                      <a:pt x="5324" y="557"/>
                    </a:lnTo>
                    <a:cubicBezTo>
                      <a:pt x="5324" y="464"/>
                      <a:pt x="5383" y="378"/>
                      <a:pt x="5469" y="345"/>
                    </a:cubicBezTo>
                    <a:cubicBezTo>
                      <a:pt x="5469" y="305"/>
                      <a:pt x="5476" y="266"/>
                      <a:pt x="5482" y="226"/>
                    </a:cubicBezTo>
                    <a:lnTo>
                      <a:pt x="5317" y="226"/>
                    </a:lnTo>
                    <a:cubicBezTo>
                      <a:pt x="5185" y="226"/>
                      <a:pt x="5065" y="133"/>
                      <a:pt x="5032" y="1"/>
                    </a:cubicBez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4837021" y="3245939"/>
                <a:ext cx="362380" cy="3883"/>
              </a:xfrm>
              <a:custGeom>
                <a:avLst/>
                <a:gdLst/>
                <a:ahLst/>
                <a:cxnLst/>
                <a:rect l="l" t="t" r="r" b="b"/>
                <a:pathLst>
                  <a:path w="5039" h="54" extrusionOk="0">
                    <a:moveTo>
                      <a:pt x="5038" y="0"/>
                    </a:moveTo>
                    <a:lnTo>
                      <a:pt x="2860" y="7"/>
                    </a:lnTo>
                    <a:lnTo>
                      <a:pt x="2251" y="7"/>
                    </a:lnTo>
                    <a:lnTo>
                      <a:pt x="33" y="13"/>
                    </a:lnTo>
                    <a:cubicBezTo>
                      <a:pt x="13" y="13"/>
                      <a:pt x="0" y="33"/>
                      <a:pt x="7" y="53"/>
                    </a:cubicBezTo>
                    <a:lnTo>
                      <a:pt x="5038" y="33"/>
                    </a:lnTo>
                    <a:cubicBezTo>
                      <a:pt x="5038" y="20"/>
                      <a:pt x="5038" y="13"/>
                      <a:pt x="5038" y="0"/>
                    </a:cubicBezTo>
                    <a:close/>
                  </a:path>
                </a:pathLst>
              </a:custGeom>
              <a:solidFill>
                <a:srgbClr val="240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4837021" y="3300667"/>
                <a:ext cx="383307" cy="4387"/>
              </a:xfrm>
              <a:custGeom>
                <a:avLst/>
                <a:gdLst/>
                <a:ahLst/>
                <a:cxnLst/>
                <a:rect l="l" t="t" r="r" b="b"/>
                <a:pathLst>
                  <a:path w="5330" h="61" extrusionOk="0">
                    <a:moveTo>
                      <a:pt x="5330" y="1"/>
                    </a:moveTo>
                    <a:lnTo>
                      <a:pt x="7" y="20"/>
                    </a:lnTo>
                    <a:cubicBezTo>
                      <a:pt x="0" y="40"/>
                      <a:pt x="13" y="60"/>
                      <a:pt x="40" y="60"/>
                    </a:cubicBezTo>
                    <a:lnTo>
                      <a:pt x="2258" y="53"/>
                    </a:lnTo>
                    <a:lnTo>
                      <a:pt x="2860" y="53"/>
                    </a:lnTo>
                    <a:lnTo>
                      <a:pt x="5330" y="40"/>
                    </a:lnTo>
                    <a:lnTo>
                      <a:pt x="5330" y="7"/>
                    </a:lnTo>
                    <a:lnTo>
                      <a:pt x="5330" y="1"/>
                    </a:lnTo>
                    <a:close/>
                  </a:path>
                </a:pathLst>
              </a:custGeom>
              <a:solidFill>
                <a:srgbClr val="240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4824651" y="3124475"/>
                <a:ext cx="430915" cy="22509"/>
              </a:xfrm>
              <a:custGeom>
                <a:avLst/>
                <a:gdLst/>
                <a:ahLst/>
                <a:cxnLst/>
                <a:rect l="l" t="t" r="r" b="b"/>
                <a:pathLst>
                  <a:path w="5992" h="313" extrusionOk="0">
                    <a:moveTo>
                      <a:pt x="5859" y="1"/>
                    </a:moveTo>
                    <a:lnTo>
                      <a:pt x="126" y="21"/>
                    </a:lnTo>
                    <a:cubicBezTo>
                      <a:pt x="53" y="21"/>
                      <a:pt x="0" y="80"/>
                      <a:pt x="0" y="153"/>
                    </a:cubicBezTo>
                    <a:lnTo>
                      <a:pt x="0" y="180"/>
                    </a:lnTo>
                    <a:cubicBezTo>
                      <a:pt x="0" y="206"/>
                      <a:pt x="7" y="226"/>
                      <a:pt x="13" y="246"/>
                    </a:cubicBezTo>
                    <a:cubicBezTo>
                      <a:pt x="20" y="259"/>
                      <a:pt x="27" y="266"/>
                      <a:pt x="40" y="272"/>
                    </a:cubicBezTo>
                    <a:cubicBezTo>
                      <a:pt x="60" y="299"/>
                      <a:pt x="93" y="312"/>
                      <a:pt x="132" y="312"/>
                    </a:cubicBezTo>
                    <a:lnTo>
                      <a:pt x="5859" y="292"/>
                    </a:lnTo>
                    <a:cubicBezTo>
                      <a:pt x="5932" y="292"/>
                      <a:pt x="5992" y="233"/>
                      <a:pt x="5992" y="160"/>
                    </a:cubicBezTo>
                    <a:lnTo>
                      <a:pt x="5992" y="133"/>
                    </a:lnTo>
                    <a:cubicBezTo>
                      <a:pt x="5992" y="100"/>
                      <a:pt x="5978" y="67"/>
                      <a:pt x="5952" y="41"/>
                    </a:cubicBezTo>
                    <a:cubicBezTo>
                      <a:pt x="5925" y="14"/>
                      <a:pt x="5892" y="1"/>
                      <a:pt x="5859" y="1"/>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4824651" y="3197325"/>
                <a:ext cx="431418" cy="22509"/>
              </a:xfrm>
              <a:custGeom>
                <a:avLst/>
                <a:gdLst/>
                <a:ahLst/>
                <a:cxnLst/>
                <a:rect l="l" t="t" r="r" b="b"/>
                <a:pathLst>
                  <a:path w="5999" h="313" extrusionOk="0">
                    <a:moveTo>
                      <a:pt x="5866" y="1"/>
                    </a:moveTo>
                    <a:lnTo>
                      <a:pt x="132" y="21"/>
                    </a:lnTo>
                    <a:cubicBezTo>
                      <a:pt x="99" y="21"/>
                      <a:pt x="66" y="34"/>
                      <a:pt x="40" y="60"/>
                    </a:cubicBezTo>
                    <a:cubicBezTo>
                      <a:pt x="13" y="87"/>
                      <a:pt x="0" y="120"/>
                      <a:pt x="0" y="153"/>
                    </a:cubicBezTo>
                    <a:lnTo>
                      <a:pt x="0" y="186"/>
                    </a:lnTo>
                    <a:cubicBezTo>
                      <a:pt x="0" y="206"/>
                      <a:pt x="7" y="226"/>
                      <a:pt x="20" y="252"/>
                    </a:cubicBezTo>
                    <a:cubicBezTo>
                      <a:pt x="40" y="292"/>
                      <a:pt x="86" y="312"/>
                      <a:pt x="132" y="312"/>
                    </a:cubicBezTo>
                    <a:lnTo>
                      <a:pt x="5866" y="292"/>
                    </a:lnTo>
                    <a:cubicBezTo>
                      <a:pt x="5899" y="292"/>
                      <a:pt x="5932" y="279"/>
                      <a:pt x="5958" y="259"/>
                    </a:cubicBezTo>
                    <a:cubicBezTo>
                      <a:pt x="5985" y="233"/>
                      <a:pt x="5998" y="199"/>
                      <a:pt x="5998" y="166"/>
                    </a:cubicBezTo>
                    <a:lnTo>
                      <a:pt x="5998" y="133"/>
                    </a:lnTo>
                    <a:cubicBezTo>
                      <a:pt x="5998" y="100"/>
                      <a:pt x="5978" y="67"/>
                      <a:pt x="5958" y="41"/>
                    </a:cubicBezTo>
                    <a:cubicBezTo>
                      <a:pt x="5932" y="14"/>
                      <a:pt x="5899" y="1"/>
                      <a:pt x="5866" y="1"/>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4837021" y="3143029"/>
                <a:ext cx="407111" cy="58683"/>
              </a:xfrm>
              <a:custGeom>
                <a:avLst/>
                <a:gdLst/>
                <a:ahLst/>
                <a:cxnLst/>
                <a:rect l="l" t="t" r="r" b="b"/>
                <a:pathLst>
                  <a:path w="5661" h="816" extrusionOk="0">
                    <a:moveTo>
                      <a:pt x="5619" y="1"/>
                    </a:moveTo>
                    <a:cubicBezTo>
                      <a:pt x="5618" y="1"/>
                      <a:pt x="5616" y="1"/>
                      <a:pt x="5614" y="1"/>
                    </a:cubicBezTo>
                    <a:lnTo>
                      <a:pt x="2867" y="8"/>
                    </a:lnTo>
                    <a:lnTo>
                      <a:pt x="2258" y="8"/>
                    </a:lnTo>
                    <a:lnTo>
                      <a:pt x="40" y="14"/>
                    </a:lnTo>
                    <a:cubicBezTo>
                      <a:pt x="7" y="14"/>
                      <a:pt x="0" y="54"/>
                      <a:pt x="20" y="74"/>
                    </a:cubicBezTo>
                    <a:cubicBezTo>
                      <a:pt x="133" y="140"/>
                      <a:pt x="172" y="273"/>
                      <a:pt x="172" y="412"/>
                    </a:cubicBezTo>
                    <a:cubicBezTo>
                      <a:pt x="172" y="551"/>
                      <a:pt x="139" y="683"/>
                      <a:pt x="27" y="756"/>
                    </a:cubicBezTo>
                    <a:cubicBezTo>
                      <a:pt x="0" y="776"/>
                      <a:pt x="13" y="809"/>
                      <a:pt x="40" y="815"/>
                    </a:cubicBezTo>
                    <a:lnTo>
                      <a:pt x="2264" y="802"/>
                    </a:lnTo>
                    <a:lnTo>
                      <a:pt x="2867" y="802"/>
                    </a:lnTo>
                    <a:lnTo>
                      <a:pt x="5614" y="796"/>
                    </a:lnTo>
                    <a:cubicBezTo>
                      <a:pt x="5647" y="796"/>
                      <a:pt x="5661" y="756"/>
                      <a:pt x="5634" y="736"/>
                    </a:cubicBezTo>
                    <a:cubicBezTo>
                      <a:pt x="5522" y="670"/>
                      <a:pt x="5482" y="537"/>
                      <a:pt x="5482" y="398"/>
                    </a:cubicBezTo>
                    <a:cubicBezTo>
                      <a:pt x="5482" y="259"/>
                      <a:pt x="5515" y="127"/>
                      <a:pt x="5628" y="54"/>
                    </a:cubicBezTo>
                    <a:cubicBezTo>
                      <a:pt x="5652" y="42"/>
                      <a:pt x="5642" y="1"/>
                      <a:pt x="5619" y="1"/>
                    </a:cubicBezTo>
                    <a:close/>
                  </a:path>
                </a:pathLst>
              </a:custGeom>
              <a:solidFill>
                <a:srgbClr val="EEE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5060748" y="3024513"/>
                <a:ext cx="639468" cy="119091"/>
              </a:xfrm>
              <a:custGeom>
                <a:avLst/>
                <a:gdLst/>
                <a:ahLst/>
                <a:cxnLst/>
                <a:rect l="l" t="t" r="r" b="b"/>
                <a:pathLst>
                  <a:path w="8892" h="1656" extrusionOk="0">
                    <a:moveTo>
                      <a:pt x="8601" y="1"/>
                    </a:moveTo>
                    <a:lnTo>
                      <a:pt x="292" y="34"/>
                    </a:lnTo>
                    <a:cubicBezTo>
                      <a:pt x="133" y="34"/>
                      <a:pt x="1" y="166"/>
                      <a:pt x="7" y="325"/>
                    </a:cubicBezTo>
                    <a:lnTo>
                      <a:pt x="7" y="1364"/>
                    </a:lnTo>
                    <a:cubicBezTo>
                      <a:pt x="7" y="1530"/>
                      <a:pt x="140" y="1656"/>
                      <a:pt x="299" y="1656"/>
                    </a:cubicBezTo>
                    <a:lnTo>
                      <a:pt x="8607" y="1623"/>
                    </a:lnTo>
                    <a:lnTo>
                      <a:pt x="8601" y="1623"/>
                    </a:lnTo>
                    <a:cubicBezTo>
                      <a:pt x="8766" y="1623"/>
                      <a:pt x="8892" y="1490"/>
                      <a:pt x="8892" y="1331"/>
                    </a:cubicBezTo>
                    <a:lnTo>
                      <a:pt x="8892" y="285"/>
                    </a:lnTo>
                    <a:cubicBezTo>
                      <a:pt x="8892" y="126"/>
                      <a:pt x="8760" y="1"/>
                      <a:pt x="8601" y="1"/>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5104113" y="3026455"/>
                <a:ext cx="32434" cy="503"/>
              </a:xfrm>
              <a:custGeom>
                <a:avLst/>
                <a:gdLst/>
                <a:ahLst/>
                <a:cxnLst/>
                <a:rect l="l" t="t" r="r" b="b"/>
                <a:pathLst>
                  <a:path w="451" h="7" extrusionOk="0">
                    <a:moveTo>
                      <a:pt x="450" y="0"/>
                    </a:moveTo>
                    <a:lnTo>
                      <a:pt x="0" y="7"/>
                    </a:lnTo>
                    <a:lnTo>
                      <a:pt x="450" y="0"/>
                    </a:lnTo>
                    <a:lnTo>
                      <a:pt x="450" y="0"/>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5104544" y="3143532"/>
                <a:ext cx="32506" cy="72"/>
              </a:xfrm>
              <a:custGeom>
                <a:avLst/>
                <a:gdLst/>
                <a:ahLst/>
                <a:cxnLst/>
                <a:rect l="l" t="t" r="r" b="b"/>
                <a:pathLst>
                  <a:path w="452" h="1" extrusionOk="0">
                    <a:moveTo>
                      <a:pt x="451" y="1"/>
                    </a:moveTo>
                    <a:lnTo>
                      <a:pt x="1" y="1"/>
                    </a:lnTo>
                    <a:lnTo>
                      <a:pt x="1" y="1"/>
                    </a:lnTo>
                    <a:lnTo>
                      <a:pt x="451" y="1"/>
                    </a:lnTo>
                    <a:close/>
                  </a:path>
                </a:pathLst>
              </a:custGeom>
              <a:solidFill>
                <a:srgbClr val="AFA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5104113" y="3026455"/>
                <a:ext cx="32937" cy="117150"/>
              </a:xfrm>
              <a:custGeom>
                <a:avLst/>
                <a:gdLst/>
                <a:ahLst/>
                <a:cxnLst/>
                <a:rect l="l" t="t" r="r" b="b"/>
                <a:pathLst>
                  <a:path w="458" h="1629" extrusionOk="0">
                    <a:moveTo>
                      <a:pt x="450" y="0"/>
                    </a:moveTo>
                    <a:lnTo>
                      <a:pt x="0" y="7"/>
                    </a:lnTo>
                    <a:lnTo>
                      <a:pt x="7" y="1629"/>
                    </a:lnTo>
                    <a:lnTo>
                      <a:pt x="457" y="1629"/>
                    </a:lnTo>
                    <a:lnTo>
                      <a:pt x="450" y="0"/>
                    </a:lnTo>
                    <a:close/>
                  </a:path>
                </a:pathLst>
              </a:custGeom>
              <a:solidFill>
                <a:srgbClr val="BB4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5664475" y="3024513"/>
                <a:ext cx="575" cy="116718"/>
              </a:xfrm>
              <a:custGeom>
                <a:avLst/>
                <a:gdLst/>
                <a:ahLst/>
                <a:cxnLst/>
                <a:rect l="l" t="t" r="r" b="b"/>
                <a:pathLst>
                  <a:path w="8" h="1623" extrusionOk="0">
                    <a:moveTo>
                      <a:pt x="7" y="1623"/>
                    </a:moveTo>
                    <a:lnTo>
                      <a:pt x="7" y="1623"/>
                    </a:lnTo>
                    <a:close/>
                    <a:moveTo>
                      <a:pt x="0" y="1"/>
                    </a:moveTo>
                    <a:lnTo>
                      <a:pt x="0"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5650667" y="3024513"/>
                <a:ext cx="14383" cy="116718"/>
              </a:xfrm>
              <a:custGeom>
                <a:avLst/>
                <a:gdLst/>
                <a:ahLst/>
                <a:cxnLst/>
                <a:rect l="l" t="t" r="r" b="b"/>
                <a:pathLst>
                  <a:path w="200" h="1623" extrusionOk="0">
                    <a:moveTo>
                      <a:pt x="0" y="1"/>
                    </a:moveTo>
                    <a:lnTo>
                      <a:pt x="7" y="1623"/>
                    </a:lnTo>
                    <a:lnTo>
                      <a:pt x="199" y="1623"/>
                    </a:lnTo>
                    <a:lnTo>
                      <a:pt x="192" y="1"/>
                    </a:lnTo>
                    <a:close/>
                  </a:path>
                </a:pathLst>
              </a:custGeom>
              <a:solidFill>
                <a:srgbClr val="BB4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5171713" y="2797909"/>
                <a:ext cx="431418" cy="22437"/>
              </a:xfrm>
              <a:custGeom>
                <a:avLst/>
                <a:gdLst/>
                <a:ahLst/>
                <a:cxnLst/>
                <a:rect l="l" t="t" r="r" b="b"/>
                <a:pathLst>
                  <a:path w="5999" h="312" extrusionOk="0">
                    <a:moveTo>
                      <a:pt x="5866" y="0"/>
                    </a:moveTo>
                    <a:lnTo>
                      <a:pt x="133" y="20"/>
                    </a:lnTo>
                    <a:cubicBezTo>
                      <a:pt x="60" y="20"/>
                      <a:pt x="0" y="80"/>
                      <a:pt x="7" y="153"/>
                    </a:cubicBezTo>
                    <a:lnTo>
                      <a:pt x="7" y="186"/>
                    </a:lnTo>
                    <a:cubicBezTo>
                      <a:pt x="7" y="206"/>
                      <a:pt x="14" y="232"/>
                      <a:pt x="20" y="252"/>
                    </a:cubicBezTo>
                    <a:cubicBezTo>
                      <a:pt x="27" y="259"/>
                      <a:pt x="33" y="265"/>
                      <a:pt x="40" y="278"/>
                    </a:cubicBezTo>
                    <a:cubicBezTo>
                      <a:pt x="67" y="298"/>
                      <a:pt x="100" y="311"/>
                      <a:pt x="139" y="311"/>
                    </a:cubicBezTo>
                    <a:lnTo>
                      <a:pt x="5866" y="292"/>
                    </a:lnTo>
                    <a:cubicBezTo>
                      <a:pt x="5939" y="292"/>
                      <a:pt x="5998" y="232"/>
                      <a:pt x="5998" y="166"/>
                    </a:cubicBezTo>
                    <a:lnTo>
                      <a:pt x="5998" y="133"/>
                    </a:lnTo>
                    <a:cubicBezTo>
                      <a:pt x="5998" y="100"/>
                      <a:pt x="5985" y="67"/>
                      <a:pt x="5959" y="40"/>
                    </a:cubicBezTo>
                    <a:cubicBezTo>
                      <a:pt x="5932" y="14"/>
                      <a:pt x="5899" y="0"/>
                      <a:pt x="5866" y="0"/>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5172144" y="2871190"/>
                <a:ext cx="431490" cy="22006"/>
              </a:xfrm>
              <a:custGeom>
                <a:avLst/>
                <a:gdLst/>
                <a:ahLst/>
                <a:cxnLst/>
                <a:rect l="l" t="t" r="r" b="b"/>
                <a:pathLst>
                  <a:path w="6000" h="306" extrusionOk="0">
                    <a:moveTo>
                      <a:pt x="5878" y="0"/>
                    </a:moveTo>
                    <a:cubicBezTo>
                      <a:pt x="5874" y="0"/>
                      <a:pt x="5870" y="1"/>
                      <a:pt x="5867" y="1"/>
                    </a:cubicBezTo>
                    <a:lnTo>
                      <a:pt x="133" y="14"/>
                    </a:lnTo>
                    <a:cubicBezTo>
                      <a:pt x="61" y="14"/>
                      <a:pt x="1" y="74"/>
                      <a:pt x="1" y="147"/>
                    </a:cubicBezTo>
                    <a:lnTo>
                      <a:pt x="1" y="180"/>
                    </a:lnTo>
                    <a:cubicBezTo>
                      <a:pt x="1" y="249"/>
                      <a:pt x="55" y="306"/>
                      <a:pt x="122" y="306"/>
                    </a:cubicBezTo>
                    <a:cubicBezTo>
                      <a:pt x="126" y="306"/>
                      <a:pt x="130" y="306"/>
                      <a:pt x="133" y="305"/>
                    </a:cubicBezTo>
                    <a:lnTo>
                      <a:pt x="5867" y="292"/>
                    </a:lnTo>
                    <a:cubicBezTo>
                      <a:pt x="5900" y="286"/>
                      <a:pt x="5933" y="272"/>
                      <a:pt x="5959" y="252"/>
                    </a:cubicBezTo>
                    <a:cubicBezTo>
                      <a:pt x="5979" y="226"/>
                      <a:pt x="5999" y="193"/>
                      <a:pt x="5999" y="160"/>
                    </a:cubicBezTo>
                    <a:lnTo>
                      <a:pt x="5999" y="127"/>
                    </a:lnTo>
                    <a:cubicBezTo>
                      <a:pt x="5993" y="58"/>
                      <a:pt x="5945" y="0"/>
                      <a:pt x="5878" y="0"/>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5184082" y="2816463"/>
                <a:ext cx="407111" cy="58611"/>
              </a:xfrm>
              <a:custGeom>
                <a:avLst/>
                <a:gdLst/>
                <a:ahLst/>
                <a:cxnLst/>
                <a:rect l="l" t="t" r="r" b="b"/>
                <a:pathLst>
                  <a:path w="5661" h="815" extrusionOk="0">
                    <a:moveTo>
                      <a:pt x="5615" y="1"/>
                    </a:moveTo>
                    <a:lnTo>
                      <a:pt x="2867" y="7"/>
                    </a:lnTo>
                    <a:lnTo>
                      <a:pt x="2265" y="7"/>
                    </a:lnTo>
                    <a:lnTo>
                      <a:pt x="47" y="14"/>
                    </a:lnTo>
                    <a:cubicBezTo>
                      <a:pt x="14" y="14"/>
                      <a:pt x="0" y="53"/>
                      <a:pt x="27" y="73"/>
                    </a:cubicBezTo>
                    <a:cubicBezTo>
                      <a:pt x="139" y="146"/>
                      <a:pt x="173" y="272"/>
                      <a:pt x="173" y="411"/>
                    </a:cubicBezTo>
                    <a:cubicBezTo>
                      <a:pt x="173" y="557"/>
                      <a:pt x="139" y="682"/>
                      <a:pt x="27" y="755"/>
                    </a:cubicBezTo>
                    <a:cubicBezTo>
                      <a:pt x="0" y="775"/>
                      <a:pt x="14" y="815"/>
                      <a:pt x="47" y="815"/>
                    </a:cubicBezTo>
                    <a:lnTo>
                      <a:pt x="2265" y="808"/>
                    </a:lnTo>
                    <a:lnTo>
                      <a:pt x="2874" y="808"/>
                    </a:lnTo>
                    <a:lnTo>
                      <a:pt x="5621" y="795"/>
                    </a:lnTo>
                    <a:cubicBezTo>
                      <a:pt x="5648" y="795"/>
                      <a:pt x="5661" y="755"/>
                      <a:pt x="5634" y="742"/>
                    </a:cubicBezTo>
                    <a:cubicBezTo>
                      <a:pt x="5522" y="669"/>
                      <a:pt x="5489" y="537"/>
                      <a:pt x="5489" y="398"/>
                    </a:cubicBezTo>
                    <a:cubicBezTo>
                      <a:pt x="5489" y="259"/>
                      <a:pt x="5522" y="126"/>
                      <a:pt x="5634" y="53"/>
                    </a:cubicBezTo>
                    <a:cubicBezTo>
                      <a:pt x="5654" y="40"/>
                      <a:pt x="5648" y="1"/>
                      <a:pt x="5615" y="1"/>
                    </a:cubicBezTo>
                    <a:close/>
                  </a:path>
                </a:pathLst>
              </a:custGeom>
              <a:solidFill>
                <a:srgbClr val="EEE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5132663" y="2892190"/>
                <a:ext cx="515702" cy="136710"/>
              </a:xfrm>
              <a:custGeom>
                <a:avLst/>
                <a:gdLst/>
                <a:ahLst/>
                <a:cxnLst/>
                <a:rect l="l" t="t" r="r" b="b"/>
                <a:pathLst>
                  <a:path w="7171" h="1901" extrusionOk="0">
                    <a:moveTo>
                      <a:pt x="245" y="0"/>
                    </a:moveTo>
                    <a:cubicBezTo>
                      <a:pt x="113" y="0"/>
                      <a:pt x="14" y="106"/>
                      <a:pt x="14" y="232"/>
                    </a:cubicBezTo>
                    <a:lnTo>
                      <a:pt x="0" y="1609"/>
                    </a:lnTo>
                    <a:cubicBezTo>
                      <a:pt x="0" y="1735"/>
                      <a:pt x="100" y="1841"/>
                      <a:pt x="226" y="1841"/>
                    </a:cubicBezTo>
                    <a:lnTo>
                      <a:pt x="6925" y="1900"/>
                    </a:lnTo>
                    <a:cubicBezTo>
                      <a:pt x="7051" y="1900"/>
                      <a:pt x="7157" y="1794"/>
                      <a:pt x="7157" y="1669"/>
                    </a:cubicBezTo>
                    <a:lnTo>
                      <a:pt x="7170" y="291"/>
                    </a:lnTo>
                    <a:cubicBezTo>
                      <a:pt x="7170" y="166"/>
                      <a:pt x="7064" y="60"/>
                      <a:pt x="6939" y="60"/>
                    </a:cubicBezTo>
                    <a:lnTo>
                      <a:pt x="245" y="0"/>
                    </a:ln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5167901" y="3024513"/>
                <a:ext cx="30060" cy="575"/>
              </a:xfrm>
              <a:custGeom>
                <a:avLst/>
                <a:gdLst/>
                <a:ahLst/>
                <a:cxnLst/>
                <a:rect l="l" t="t" r="r" b="b"/>
                <a:pathLst>
                  <a:path w="418" h="8" extrusionOk="0">
                    <a:moveTo>
                      <a:pt x="0" y="1"/>
                    </a:moveTo>
                    <a:lnTo>
                      <a:pt x="0" y="1"/>
                    </a:lnTo>
                    <a:lnTo>
                      <a:pt x="417" y="7"/>
                    </a:lnTo>
                    <a:lnTo>
                      <a:pt x="0"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5167901" y="2892621"/>
                <a:ext cx="31499" cy="132467"/>
              </a:xfrm>
              <a:custGeom>
                <a:avLst/>
                <a:gdLst/>
                <a:ahLst/>
                <a:cxnLst/>
                <a:rect l="l" t="t" r="r" b="b"/>
                <a:pathLst>
                  <a:path w="438" h="1842" extrusionOk="0">
                    <a:moveTo>
                      <a:pt x="20" y="1"/>
                    </a:moveTo>
                    <a:lnTo>
                      <a:pt x="0" y="1835"/>
                    </a:lnTo>
                    <a:lnTo>
                      <a:pt x="417" y="1841"/>
                    </a:lnTo>
                    <a:lnTo>
                      <a:pt x="437" y="1"/>
                    </a:lnTo>
                    <a:close/>
                  </a:path>
                </a:pathLst>
              </a:custGeom>
              <a:solidFill>
                <a:srgbClr val="007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5592128" y="2896433"/>
                <a:ext cx="29557" cy="72"/>
              </a:xfrm>
              <a:custGeom>
                <a:avLst/>
                <a:gdLst/>
                <a:ahLst/>
                <a:cxnLst/>
                <a:rect l="l" t="t" r="r" b="b"/>
                <a:pathLst>
                  <a:path w="411" h="1" extrusionOk="0">
                    <a:moveTo>
                      <a:pt x="0" y="1"/>
                    </a:moveTo>
                    <a:lnTo>
                      <a:pt x="0" y="1"/>
                    </a:lnTo>
                    <a:lnTo>
                      <a:pt x="411" y="1"/>
                    </a:lnTo>
                    <a:lnTo>
                      <a:pt x="411" y="1"/>
                    </a:lnTo>
                    <a:lnTo>
                      <a:pt x="0"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5590690" y="3028325"/>
                <a:ext cx="30060" cy="575"/>
              </a:xfrm>
              <a:custGeom>
                <a:avLst/>
                <a:gdLst/>
                <a:ahLst/>
                <a:cxnLst/>
                <a:rect l="l" t="t" r="r" b="b"/>
                <a:pathLst>
                  <a:path w="418" h="8" extrusionOk="0">
                    <a:moveTo>
                      <a:pt x="0" y="1"/>
                    </a:moveTo>
                    <a:lnTo>
                      <a:pt x="0" y="1"/>
                    </a:lnTo>
                    <a:lnTo>
                      <a:pt x="417" y="7"/>
                    </a:lnTo>
                    <a:lnTo>
                      <a:pt x="0" y="1"/>
                    </a:lnTo>
                    <a:close/>
                  </a:path>
                </a:pathLst>
              </a:custGeom>
              <a:solidFill>
                <a:srgbClr val="BB4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5237371" y="2896433"/>
                <a:ext cx="384314" cy="131964"/>
              </a:xfrm>
              <a:custGeom>
                <a:avLst/>
                <a:gdLst/>
                <a:ahLst/>
                <a:cxnLst/>
                <a:rect l="l" t="t" r="r" b="b"/>
                <a:pathLst>
                  <a:path w="5344" h="1835" extrusionOk="0">
                    <a:moveTo>
                      <a:pt x="8" y="491"/>
                    </a:moveTo>
                    <a:lnTo>
                      <a:pt x="1" y="1259"/>
                    </a:lnTo>
                    <a:lnTo>
                      <a:pt x="4092" y="1292"/>
                    </a:lnTo>
                    <a:lnTo>
                      <a:pt x="4099" y="524"/>
                    </a:lnTo>
                    <a:lnTo>
                      <a:pt x="8" y="491"/>
                    </a:lnTo>
                    <a:close/>
                    <a:moveTo>
                      <a:pt x="4927" y="1"/>
                    </a:moveTo>
                    <a:lnTo>
                      <a:pt x="4913" y="1835"/>
                    </a:lnTo>
                    <a:lnTo>
                      <a:pt x="5330" y="1835"/>
                    </a:lnTo>
                    <a:lnTo>
                      <a:pt x="5344" y="1"/>
                    </a:lnTo>
                    <a:close/>
                  </a:path>
                </a:pathLst>
              </a:custGeom>
              <a:solidFill>
                <a:srgbClr val="007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5198825" y="3145906"/>
                <a:ext cx="639468" cy="119091"/>
              </a:xfrm>
              <a:custGeom>
                <a:avLst/>
                <a:gdLst/>
                <a:ahLst/>
                <a:cxnLst/>
                <a:rect l="l" t="t" r="r" b="b"/>
                <a:pathLst>
                  <a:path w="8892" h="1656" extrusionOk="0">
                    <a:moveTo>
                      <a:pt x="8601" y="1"/>
                    </a:moveTo>
                    <a:lnTo>
                      <a:pt x="292" y="34"/>
                    </a:lnTo>
                    <a:cubicBezTo>
                      <a:pt x="133" y="34"/>
                      <a:pt x="1" y="166"/>
                      <a:pt x="1" y="325"/>
                    </a:cubicBezTo>
                    <a:lnTo>
                      <a:pt x="1" y="1371"/>
                    </a:lnTo>
                    <a:cubicBezTo>
                      <a:pt x="1" y="1530"/>
                      <a:pt x="133" y="1656"/>
                      <a:pt x="292" y="1656"/>
                    </a:cubicBezTo>
                    <a:lnTo>
                      <a:pt x="8601" y="1623"/>
                    </a:lnTo>
                    <a:lnTo>
                      <a:pt x="8607" y="1623"/>
                    </a:lnTo>
                    <a:cubicBezTo>
                      <a:pt x="8766" y="1623"/>
                      <a:pt x="8892" y="1490"/>
                      <a:pt x="8892" y="1332"/>
                    </a:cubicBezTo>
                    <a:lnTo>
                      <a:pt x="8892" y="292"/>
                    </a:lnTo>
                    <a:cubicBezTo>
                      <a:pt x="8892" y="127"/>
                      <a:pt x="8760" y="1"/>
                      <a:pt x="8601"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5241686" y="3148279"/>
                <a:ext cx="32937" cy="116718"/>
              </a:xfrm>
              <a:custGeom>
                <a:avLst/>
                <a:gdLst/>
                <a:ahLst/>
                <a:cxnLst/>
                <a:rect l="l" t="t" r="r" b="b"/>
                <a:pathLst>
                  <a:path w="458" h="1623" extrusionOk="0">
                    <a:moveTo>
                      <a:pt x="457" y="1623"/>
                    </a:moveTo>
                    <a:lnTo>
                      <a:pt x="7" y="1623"/>
                    </a:lnTo>
                    <a:lnTo>
                      <a:pt x="7" y="1623"/>
                    </a:lnTo>
                    <a:lnTo>
                      <a:pt x="457" y="1623"/>
                    </a:lnTo>
                    <a:close/>
                    <a:moveTo>
                      <a:pt x="451" y="1"/>
                    </a:moveTo>
                    <a:lnTo>
                      <a:pt x="1" y="1"/>
                    </a:lnTo>
                    <a:lnTo>
                      <a:pt x="451" y="1"/>
                    </a:lnTo>
                    <a:lnTo>
                      <a:pt x="451"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5241686" y="3148279"/>
                <a:ext cx="32937" cy="116718"/>
              </a:xfrm>
              <a:custGeom>
                <a:avLst/>
                <a:gdLst/>
                <a:ahLst/>
                <a:cxnLst/>
                <a:rect l="l" t="t" r="r" b="b"/>
                <a:pathLst>
                  <a:path w="458" h="1623" extrusionOk="0">
                    <a:moveTo>
                      <a:pt x="1" y="1"/>
                    </a:moveTo>
                    <a:lnTo>
                      <a:pt x="7" y="1623"/>
                    </a:lnTo>
                    <a:lnTo>
                      <a:pt x="457" y="1623"/>
                    </a:lnTo>
                    <a:lnTo>
                      <a:pt x="451" y="1"/>
                    </a:lnTo>
                    <a:close/>
                  </a:path>
                </a:pathLst>
              </a:custGeom>
              <a:solidFill>
                <a:srgbClr val="63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5802048" y="3145906"/>
                <a:ext cx="575" cy="116718"/>
              </a:xfrm>
              <a:custGeom>
                <a:avLst/>
                <a:gdLst/>
                <a:ahLst/>
                <a:cxnLst/>
                <a:rect l="l" t="t" r="r" b="b"/>
                <a:pathLst>
                  <a:path w="8" h="1623" extrusionOk="0">
                    <a:moveTo>
                      <a:pt x="7" y="1623"/>
                    </a:moveTo>
                    <a:lnTo>
                      <a:pt x="7" y="1623"/>
                    </a:lnTo>
                    <a:close/>
                    <a:moveTo>
                      <a:pt x="1" y="1"/>
                    </a:moveTo>
                    <a:lnTo>
                      <a:pt x="1"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5788240" y="3145906"/>
                <a:ext cx="14383" cy="116718"/>
              </a:xfrm>
              <a:custGeom>
                <a:avLst/>
                <a:gdLst/>
                <a:ahLst/>
                <a:cxnLst/>
                <a:rect l="l" t="t" r="r" b="b"/>
                <a:pathLst>
                  <a:path w="200" h="1623" extrusionOk="0">
                    <a:moveTo>
                      <a:pt x="1" y="1"/>
                    </a:moveTo>
                    <a:lnTo>
                      <a:pt x="7" y="1623"/>
                    </a:lnTo>
                    <a:lnTo>
                      <a:pt x="199" y="1623"/>
                    </a:lnTo>
                    <a:lnTo>
                      <a:pt x="193" y="1"/>
                    </a:lnTo>
                    <a:close/>
                  </a:path>
                </a:pathLst>
              </a:custGeom>
              <a:solidFill>
                <a:srgbClr val="63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6117755" y="2852205"/>
                <a:ext cx="290968" cy="635585"/>
              </a:xfrm>
              <a:custGeom>
                <a:avLst/>
                <a:gdLst/>
                <a:ahLst/>
                <a:cxnLst/>
                <a:rect l="l" t="t" r="r" b="b"/>
                <a:pathLst>
                  <a:path w="4046" h="8838" extrusionOk="0">
                    <a:moveTo>
                      <a:pt x="1321" y="1"/>
                    </a:moveTo>
                    <a:cubicBezTo>
                      <a:pt x="1294" y="1"/>
                      <a:pt x="1266" y="5"/>
                      <a:pt x="1238" y="13"/>
                    </a:cubicBezTo>
                    <a:lnTo>
                      <a:pt x="238" y="318"/>
                    </a:lnTo>
                    <a:cubicBezTo>
                      <a:pt x="86" y="364"/>
                      <a:pt x="0" y="523"/>
                      <a:pt x="46" y="675"/>
                    </a:cubicBezTo>
                    <a:lnTo>
                      <a:pt x="2443" y="8633"/>
                    </a:lnTo>
                    <a:cubicBezTo>
                      <a:pt x="2481" y="8757"/>
                      <a:pt x="2598" y="8838"/>
                      <a:pt x="2723" y="8838"/>
                    </a:cubicBezTo>
                    <a:cubicBezTo>
                      <a:pt x="2751" y="8838"/>
                      <a:pt x="2779" y="8834"/>
                      <a:pt x="2807" y="8825"/>
                    </a:cubicBezTo>
                    <a:lnTo>
                      <a:pt x="3807" y="8527"/>
                    </a:lnTo>
                    <a:cubicBezTo>
                      <a:pt x="3959" y="8474"/>
                      <a:pt x="4045" y="8315"/>
                      <a:pt x="3999" y="8163"/>
                    </a:cubicBezTo>
                    <a:lnTo>
                      <a:pt x="1596" y="212"/>
                    </a:lnTo>
                    <a:cubicBezTo>
                      <a:pt x="1558" y="82"/>
                      <a:pt x="1445" y="1"/>
                      <a:pt x="1321" y="1"/>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6239147" y="2888378"/>
                <a:ext cx="9565" cy="31499"/>
              </a:xfrm>
              <a:custGeom>
                <a:avLst/>
                <a:gdLst/>
                <a:ahLst/>
                <a:cxnLst/>
                <a:rect l="l" t="t" r="r" b="b"/>
                <a:pathLst>
                  <a:path w="133" h="438" extrusionOk="0">
                    <a:moveTo>
                      <a:pt x="0" y="0"/>
                    </a:moveTo>
                    <a:lnTo>
                      <a:pt x="0" y="0"/>
                    </a:lnTo>
                    <a:lnTo>
                      <a:pt x="133" y="437"/>
                    </a:lnTo>
                    <a:lnTo>
                      <a:pt x="133" y="437"/>
                    </a:lnTo>
                    <a:lnTo>
                      <a:pt x="0" y="0"/>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6135374" y="2888378"/>
                <a:ext cx="113338" cy="62926"/>
              </a:xfrm>
              <a:custGeom>
                <a:avLst/>
                <a:gdLst/>
                <a:ahLst/>
                <a:cxnLst/>
                <a:rect l="l" t="t" r="r" b="b"/>
                <a:pathLst>
                  <a:path w="1576" h="875" extrusionOk="0">
                    <a:moveTo>
                      <a:pt x="1443" y="0"/>
                    </a:moveTo>
                    <a:lnTo>
                      <a:pt x="0" y="437"/>
                    </a:lnTo>
                    <a:lnTo>
                      <a:pt x="132" y="874"/>
                    </a:lnTo>
                    <a:lnTo>
                      <a:pt x="1576" y="437"/>
                    </a:lnTo>
                    <a:lnTo>
                      <a:pt x="1443" y="0"/>
                    </a:lnTo>
                    <a:close/>
                  </a:path>
                </a:pathLst>
              </a:custGeom>
              <a:solidFill>
                <a:srgbClr val="BB4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6397216" y="3412063"/>
                <a:ext cx="3883" cy="12945"/>
              </a:xfrm>
              <a:custGeom>
                <a:avLst/>
                <a:gdLst/>
                <a:ahLst/>
                <a:cxnLst/>
                <a:rect l="l" t="t" r="r" b="b"/>
                <a:pathLst>
                  <a:path w="54" h="180" extrusionOk="0">
                    <a:moveTo>
                      <a:pt x="0" y="1"/>
                    </a:moveTo>
                    <a:lnTo>
                      <a:pt x="0" y="1"/>
                    </a:lnTo>
                    <a:lnTo>
                      <a:pt x="53" y="179"/>
                    </a:lnTo>
                    <a:lnTo>
                      <a:pt x="53" y="179"/>
                    </a:lnTo>
                    <a:lnTo>
                      <a:pt x="0"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6285317" y="3412063"/>
                <a:ext cx="115783" cy="46745"/>
              </a:xfrm>
              <a:custGeom>
                <a:avLst/>
                <a:gdLst/>
                <a:ahLst/>
                <a:cxnLst/>
                <a:rect l="l" t="t" r="r" b="b"/>
                <a:pathLst>
                  <a:path w="1610" h="650" extrusionOk="0">
                    <a:moveTo>
                      <a:pt x="1556" y="1"/>
                    </a:moveTo>
                    <a:lnTo>
                      <a:pt x="1" y="464"/>
                    </a:lnTo>
                    <a:lnTo>
                      <a:pt x="53" y="649"/>
                    </a:lnTo>
                    <a:lnTo>
                      <a:pt x="1609" y="179"/>
                    </a:lnTo>
                    <a:lnTo>
                      <a:pt x="1556" y="1"/>
                    </a:lnTo>
                    <a:close/>
                  </a:path>
                </a:pathLst>
              </a:custGeom>
              <a:solidFill>
                <a:srgbClr val="BB4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5994924" y="2821281"/>
                <a:ext cx="290968" cy="635081"/>
              </a:xfrm>
              <a:custGeom>
                <a:avLst/>
                <a:gdLst/>
                <a:ahLst/>
                <a:cxnLst/>
                <a:rect l="l" t="t" r="r" b="b"/>
                <a:pathLst>
                  <a:path w="4046" h="8831" extrusionOk="0">
                    <a:moveTo>
                      <a:pt x="1322" y="0"/>
                    </a:moveTo>
                    <a:cubicBezTo>
                      <a:pt x="1294" y="0"/>
                      <a:pt x="1266" y="4"/>
                      <a:pt x="1238" y="13"/>
                    </a:cubicBezTo>
                    <a:lnTo>
                      <a:pt x="238" y="311"/>
                    </a:lnTo>
                    <a:cubicBezTo>
                      <a:pt x="86" y="357"/>
                      <a:pt x="0" y="523"/>
                      <a:pt x="46" y="675"/>
                    </a:cubicBezTo>
                    <a:lnTo>
                      <a:pt x="2443" y="8626"/>
                    </a:lnTo>
                    <a:cubicBezTo>
                      <a:pt x="2481" y="8750"/>
                      <a:pt x="2598" y="8831"/>
                      <a:pt x="2723" y="8831"/>
                    </a:cubicBezTo>
                    <a:cubicBezTo>
                      <a:pt x="2751" y="8831"/>
                      <a:pt x="2779" y="8827"/>
                      <a:pt x="2807" y="8818"/>
                    </a:cubicBezTo>
                    <a:lnTo>
                      <a:pt x="3807" y="8520"/>
                    </a:lnTo>
                    <a:cubicBezTo>
                      <a:pt x="3959" y="8474"/>
                      <a:pt x="4045" y="8315"/>
                      <a:pt x="3999" y="8156"/>
                    </a:cubicBezTo>
                    <a:lnTo>
                      <a:pt x="1596" y="205"/>
                    </a:lnTo>
                    <a:cubicBezTo>
                      <a:pt x="1563" y="81"/>
                      <a:pt x="1447" y="0"/>
                      <a:pt x="1322" y="0"/>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6116316" y="2857383"/>
                <a:ext cx="8126" cy="25314"/>
              </a:xfrm>
              <a:custGeom>
                <a:avLst/>
                <a:gdLst/>
                <a:ahLst/>
                <a:cxnLst/>
                <a:rect l="l" t="t" r="r" b="b"/>
                <a:pathLst>
                  <a:path w="113" h="352" extrusionOk="0">
                    <a:moveTo>
                      <a:pt x="0" y="1"/>
                    </a:moveTo>
                    <a:lnTo>
                      <a:pt x="0" y="1"/>
                    </a:lnTo>
                    <a:lnTo>
                      <a:pt x="113" y="352"/>
                    </a:lnTo>
                    <a:lnTo>
                      <a:pt x="113" y="352"/>
                    </a:lnTo>
                    <a:lnTo>
                      <a:pt x="0" y="1"/>
                    </a:lnTo>
                    <a:close/>
                  </a:path>
                </a:pathLst>
              </a:custGeom>
              <a:solidFill>
                <a:srgbClr val="D3A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6124371" y="2882625"/>
                <a:ext cx="1510" cy="5825"/>
              </a:xfrm>
              <a:custGeom>
                <a:avLst/>
                <a:gdLst/>
                <a:ahLst/>
                <a:cxnLst/>
                <a:rect l="l" t="t" r="r" b="b"/>
                <a:pathLst>
                  <a:path w="21" h="81" extrusionOk="0">
                    <a:moveTo>
                      <a:pt x="1" y="1"/>
                    </a:moveTo>
                    <a:lnTo>
                      <a:pt x="1" y="1"/>
                    </a:lnTo>
                    <a:lnTo>
                      <a:pt x="21" y="80"/>
                    </a:lnTo>
                    <a:lnTo>
                      <a:pt x="21" y="80"/>
                    </a:lnTo>
                    <a:lnTo>
                      <a:pt x="1" y="1"/>
                    </a:lnTo>
                    <a:close/>
                  </a:path>
                </a:pathLst>
              </a:custGeom>
              <a:solidFill>
                <a:srgbClr val="D3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6004920" y="2891183"/>
                <a:ext cx="9061" cy="31067"/>
              </a:xfrm>
              <a:custGeom>
                <a:avLst/>
                <a:gdLst/>
                <a:ahLst/>
                <a:cxnLst/>
                <a:rect l="l" t="t" r="r" b="b"/>
                <a:pathLst>
                  <a:path w="126" h="432" extrusionOk="0">
                    <a:moveTo>
                      <a:pt x="0" y="1"/>
                    </a:moveTo>
                    <a:lnTo>
                      <a:pt x="0" y="1"/>
                    </a:lnTo>
                    <a:lnTo>
                      <a:pt x="126" y="431"/>
                    </a:lnTo>
                    <a:lnTo>
                      <a:pt x="0" y="1"/>
                    </a:lnTo>
                    <a:close/>
                  </a:path>
                </a:pathLst>
              </a:custGeom>
              <a:solidFill>
                <a:srgbClr val="D3A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6004920" y="2857383"/>
                <a:ext cx="120961" cy="64867"/>
              </a:xfrm>
              <a:custGeom>
                <a:avLst/>
                <a:gdLst/>
                <a:ahLst/>
                <a:cxnLst/>
                <a:rect l="l" t="t" r="r" b="b"/>
                <a:pathLst>
                  <a:path w="1682" h="902" extrusionOk="0">
                    <a:moveTo>
                      <a:pt x="1549" y="1"/>
                    </a:moveTo>
                    <a:lnTo>
                      <a:pt x="0" y="471"/>
                    </a:lnTo>
                    <a:lnTo>
                      <a:pt x="126" y="901"/>
                    </a:lnTo>
                    <a:lnTo>
                      <a:pt x="1682" y="431"/>
                    </a:lnTo>
                    <a:lnTo>
                      <a:pt x="1662" y="352"/>
                    </a:lnTo>
                    <a:lnTo>
                      <a:pt x="1549" y="1"/>
                    </a:lnTo>
                    <a:close/>
                  </a:path>
                </a:pathLst>
              </a:custGeom>
              <a:solidFill>
                <a:srgbClr val="6F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6162486" y="3414436"/>
                <a:ext cx="575" cy="2445"/>
              </a:xfrm>
              <a:custGeom>
                <a:avLst/>
                <a:gdLst/>
                <a:ahLst/>
                <a:cxnLst/>
                <a:rect l="l" t="t" r="r" b="b"/>
                <a:pathLst>
                  <a:path w="8" h="34" extrusionOk="0">
                    <a:moveTo>
                      <a:pt x="0" y="1"/>
                    </a:moveTo>
                    <a:lnTo>
                      <a:pt x="0" y="1"/>
                    </a:lnTo>
                    <a:lnTo>
                      <a:pt x="7" y="34"/>
                    </a:lnTo>
                    <a:lnTo>
                      <a:pt x="0" y="1"/>
                    </a:lnTo>
                    <a:close/>
                  </a:path>
                </a:pathLst>
              </a:custGeom>
              <a:solidFill>
                <a:srgbClr val="D3A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6162486" y="3380636"/>
                <a:ext cx="115783" cy="47248"/>
              </a:xfrm>
              <a:custGeom>
                <a:avLst/>
                <a:gdLst/>
                <a:ahLst/>
                <a:cxnLst/>
                <a:rect l="l" t="t" r="r" b="b"/>
                <a:pathLst>
                  <a:path w="1610" h="657" extrusionOk="0">
                    <a:moveTo>
                      <a:pt x="1556" y="1"/>
                    </a:moveTo>
                    <a:lnTo>
                      <a:pt x="0" y="471"/>
                    </a:lnTo>
                    <a:lnTo>
                      <a:pt x="7" y="504"/>
                    </a:lnTo>
                    <a:lnTo>
                      <a:pt x="53" y="656"/>
                    </a:lnTo>
                    <a:lnTo>
                      <a:pt x="1609" y="186"/>
                    </a:lnTo>
                    <a:lnTo>
                      <a:pt x="1583" y="87"/>
                    </a:lnTo>
                    <a:lnTo>
                      <a:pt x="1556" y="1"/>
                    </a:lnTo>
                    <a:close/>
                  </a:path>
                </a:pathLst>
              </a:custGeom>
              <a:solidFill>
                <a:srgbClr val="6F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5778244" y="3017322"/>
                <a:ext cx="390498" cy="203663"/>
              </a:xfrm>
              <a:custGeom>
                <a:avLst/>
                <a:gdLst/>
                <a:ahLst/>
                <a:cxnLst/>
                <a:rect l="l" t="t" r="r" b="b"/>
                <a:pathLst>
                  <a:path w="5430" h="2832" extrusionOk="0">
                    <a:moveTo>
                      <a:pt x="146" y="0"/>
                    </a:moveTo>
                    <a:cubicBezTo>
                      <a:pt x="97" y="0"/>
                      <a:pt x="51" y="27"/>
                      <a:pt x="27" y="74"/>
                    </a:cubicBezTo>
                    <a:lnTo>
                      <a:pt x="14" y="101"/>
                    </a:lnTo>
                    <a:cubicBezTo>
                      <a:pt x="7" y="121"/>
                      <a:pt x="1" y="140"/>
                      <a:pt x="1" y="167"/>
                    </a:cubicBezTo>
                    <a:cubicBezTo>
                      <a:pt x="7" y="173"/>
                      <a:pt x="7" y="187"/>
                      <a:pt x="7" y="200"/>
                    </a:cubicBezTo>
                    <a:cubicBezTo>
                      <a:pt x="21" y="233"/>
                      <a:pt x="47" y="260"/>
                      <a:pt x="74" y="273"/>
                    </a:cubicBezTo>
                    <a:lnTo>
                      <a:pt x="5204" y="2822"/>
                    </a:lnTo>
                    <a:cubicBezTo>
                      <a:pt x="5222" y="2829"/>
                      <a:pt x="5240" y="2832"/>
                      <a:pt x="5258" y="2832"/>
                    </a:cubicBezTo>
                    <a:cubicBezTo>
                      <a:pt x="5309" y="2832"/>
                      <a:pt x="5359" y="2806"/>
                      <a:pt x="5383" y="2762"/>
                    </a:cubicBezTo>
                    <a:lnTo>
                      <a:pt x="5396" y="2736"/>
                    </a:lnTo>
                    <a:cubicBezTo>
                      <a:pt x="5429" y="2669"/>
                      <a:pt x="5403" y="2590"/>
                      <a:pt x="5337" y="2557"/>
                    </a:cubicBezTo>
                    <a:lnTo>
                      <a:pt x="206" y="15"/>
                    </a:lnTo>
                    <a:cubicBezTo>
                      <a:pt x="187" y="5"/>
                      <a:pt x="166" y="0"/>
                      <a:pt x="146"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5745379" y="3082549"/>
                <a:ext cx="390067" cy="203951"/>
              </a:xfrm>
              <a:custGeom>
                <a:avLst/>
                <a:gdLst/>
                <a:ahLst/>
                <a:cxnLst/>
                <a:rect l="l" t="t" r="r" b="b"/>
                <a:pathLst>
                  <a:path w="5424" h="2836" extrusionOk="0">
                    <a:moveTo>
                      <a:pt x="148" y="0"/>
                    </a:moveTo>
                    <a:cubicBezTo>
                      <a:pt x="101" y="0"/>
                      <a:pt x="57" y="27"/>
                      <a:pt x="34" y="74"/>
                    </a:cubicBezTo>
                    <a:lnTo>
                      <a:pt x="21" y="101"/>
                    </a:lnTo>
                    <a:cubicBezTo>
                      <a:pt x="8" y="121"/>
                      <a:pt x="1" y="140"/>
                      <a:pt x="8" y="167"/>
                    </a:cubicBezTo>
                    <a:cubicBezTo>
                      <a:pt x="8" y="213"/>
                      <a:pt x="34" y="253"/>
                      <a:pt x="80" y="273"/>
                    </a:cubicBezTo>
                    <a:lnTo>
                      <a:pt x="5211" y="2822"/>
                    </a:lnTo>
                    <a:cubicBezTo>
                      <a:pt x="5228" y="2830"/>
                      <a:pt x="5249" y="2835"/>
                      <a:pt x="5271" y="2835"/>
                    </a:cubicBezTo>
                    <a:cubicBezTo>
                      <a:pt x="5284" y="2835"/>
                      <a:pt x="5298" y="2833"/>
                      <a:pt x="5311" y="2828"/>
                    </a:cubicBezTo>
                    <a:lnTo>
                      <a:pt x="5317" y="2828"/>
                    </a:lnTo>
                    <a:cubicBezTo>
                      <a:pt x="5344" y="2815"/>
                      <a:pt x="5377" y="2795"/>
                      <a:pt x="5390" y="2762"/>
                    </a:cubicBezTo>
                    <a:lnTo>
                      <a:pt x="5403" y="2736"/>
                    </a:lnTo>
                    <a:cubicBezTo>
                      <a:pt x="5416" y="2702"/>
                      <a:pt x="5423" y="2669"/>
                      <a:pt x="5410" y="2636"/>
                    </a:cubicBezTo>
                    <a:cubicBezTo>
                      <a:pt x="5397" y="2603"/>
                      <a:pt x="5377" y="2577"/>
                      <a:pt x="5344" y="2557"/>
                    </a:cubicBezTo>
                    <a:lnTo>
                      <a:pt x="206" y="15"/>
                    </a:lnTo>
                    <a:cubicBezTo>
                      <a:pt x="187" y="5"/>
                      <a:pt x="167" y="0"/>
                      <a:pt x="148"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5762063" y="3036667"/>
                <a:ext cx="389060" cy="230056"/>
              </a:xfrm>
              <a:custGeom>
                <a:avLst/>
                <a:gdLst/>
                <a:ahLst/>
                <a:cxnLst/>
                <a:rect l="l" t="t" r="r" b="b"/>
                <a:pathLst>
                  <a:path w="5410" h="3199" extrusionOk="0">
                    <a:moveTo>
                      <a:pt x="372" y="1"/>
                    </a:moveTo>
                    <a:cubicBezTo>
                      <a:pt x="351" y="1"/>
                      <a:pt x="334" y="28"/>
                      <a:pt x="345" y="50"/>
                    </a:cubicBezTo>
                    <a:cubicBezTo>
                      <a:pt x="418" y="163"/>
                      <a:pt x="391" y="295"/>
                      <a:pt x="325" y="421"/>
                    </a:cubicBezTo>
                    <a:cubicBezTo>
                      <a:pt x="265" y="540"/>
                      <a:pt x="173" y="646"/>
                      <a:pt x="40" y="659"/>
                    </a:cubicBezTo>
                    <a:cubicBezTo>
                      <a:pt x="14" y="666"/>
                      <a:pt x="1" y="706"/>
                      <a:pt x="34" y="719"/>
                    </a:cubicBezTo>
                    <a:lnTo>
                      <a:pt x="2020" y="1705"/>
                    </a:lnTo>
                    <a:lnTo>
                      <a:pt x="2563" y="1977"/>
                    </a:lnTo>
                    <a:lnTo>
                      <a:pt x="5026" y="3195"/>
                    </a:lnTo>
                    <a:cubicBezTo>
                      <a:pt x="5030" y="3197"/>
                      <a:pt x="5035" y="3198"/>
                      <a:pt x="5040" y="3198"/>
                    </a:cubicBezTo>
                    <a:cubicBezTo>
                      <a:pt x="5060" y="3198"/>
                      <a:pt x="5076" y="3177"/>
                      <a:pt x="5065" y="3155"/>
                    </a:cubicBezTo>
                    <a:cubicBezTo>
                      <a:pt x="4992" y="3036"/>
                      <a:pt x="5019" y="2904"/>
                      <a:pt x="5085" y="2778"/>
                    </a:cubicBezTo>
                    <a:cubicBezTo>
                      <a:pt x="5145" y="2659"/>
                      <a:pt x="5237" y="2553"/>
                      <a:pt x="5370" y="2539"/>
                    </a:cubicBezTo>
                    <a:cubicBezTo>
                      <a:pt x="5396" y="2539"/>
                      <a:pt x="5410" y="2493"/>
                      <a:pt x="5376" y="2480"/>
                    </a:cubicBezTo>
                    <a:lnTo>
                      <a:pt x="2914" y="1262"/>
                    </a:lnTo>
                    <a:lnTo>
                      <a:pt x="2371" y="990"/>
                    </a:lnTo>
                    <a:lnTo>
                      <a:pt x="385" y="4"/>
                    </a:lnTo>
                    <a:cubicBezTo>
                      <a:pt x="380" y="2"/>
                      <a:pt x="376" y="1"/>
                      <a:pt x="372" y="1"/>
                    </a:cubicBezTo>
                    <a:close/>
                  </a:path>
                </a:pathLst>
              </a:custGeom>
              <a:solidFill>
                <a:srgbClr val="EEE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5219321" y="3272117"/>
                <a:ext cx="515702" cy="136710"/>
              </a:xfrm>
              <a:custGeom>
                <a:avLst/>
                <a:gdLst/>
                <a:ahLst/>
                <a:cxnLst/>
                <a:rect l="l" t="t" r="r" b="b"/>
                <a:pathLst>
                  <a:path w="7171" h="1901" extrusionOk="0">
                    <a:moveTo>
                      <a:pt x="245" y="0"/>
                    </a:moveTo>
                    <a:cubicBezTo>
                      <a:pt x="120" y="0"/>
                      <a:pt x="14" y="106"/>
                      <a:pt x="14" y="232"/>
                    </a:cubicBezTo>
                    <a:lnTo>
                      <a:pt x="0" y="1609"/>
                    </a:lnTo>
                    <a:cubicBezTo>
                      <a:pt x="0" y="1735"/>
                      <a:pt x="106" y="1841"/>
                      <a:pt x="232" y="1841"/>
                    </a:cubicBezTo>
                    <a:lnTo>
                      <a:pt x="6925" y="1900"/>
                    </a:lnTo>
                    <a:cubicBezTo>
                      <a:pt x="7058" y="1900"/>
                      <a:pt x="7157" y="1801"/>
                      <a:pt x="7157" y="1669"/>
                    </a:cubicBezTo>
                    <a:lnTo>
                      <a:pt x="7170" y="292"/>
                    </a:lnTo>
                    <a:cubicBezTo>
                      <a:pt x="7170" y="166"/>
                      <a:pt x="7071" y="66"/>
                      <a:pt x="6945" y="60"/>
                    </a:cubicBezTo>
                    <a:lnTo>
                      <a:pt x="245" y="0"/>
                    </a:ln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5255494" y="3272548"/>
                <a:ext cx="30564" cy="131964"/>
              </a:xfrm>
              <a:custGeom>
                <a:avLst/>
                <a:gdLst/>
                <a:ahLst/>
                <a:cxnLst/>
                <a:rect l="l" t="t" r="r" b="b"/>
                <a:pathLst>
                  <a:path w="425" h="1835" extrusionOk="0">
                    <a:moveTo>
                      <a:pt x="1" y="1835"/>
                    </a:moveTo>
                    <a:lnTo>
                      <a:pt x="1" y="1835"/>
                    </a:lnTo>
                    <a:lnTo>
                      <a:pt x="411" y="1835"/>
                    </a:lnTo>
                    <a:lnTo>
                      <a:pt x="1" y="1835"/>
                    </a:lnTo>
                    <a:close/>
                    <a:moveTo>
                      <a:pt x="7" y="1"/>
                    </a:moveTo>
                    <a:lnTo>
                      <a:pt x="7" y="1"/>
                    </a:lnTo>
                    <a:lnTo>
                      <a:pt x="424" y="1"/>
                    </a:lnTo>
                    <a:lnTo>
                      <a:pt x="424" y="1"/>
                    </a:lnTo>
                    <a:lnTo>
                      <a:pt x="7"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5254991" y="3404440"/>
                <a:ext cx="575" cy="72"/>
              </a:xfrm>
              <a:custGeom>
                <a:avLst/>
                <a:gdLst/>
                <a:ahLst/>
                <a:cxnLst/>
                <a:rect l="l" t="t" r="r" b="b"/>
                <a:pathLst>
                  <a:path w="8" h="1" extrusionOk="0">
                    <a:moveTo>
                      <a:pt x="1" y="1"/>
                    </a:moveTo>
                    <a:lnTo>
                      <a:pt x="1" y="1"/>
                    </a:lnTo>
                    <a:lnTo>
                      <a:pt x="8" y="1"/>
                    </a:lnTo>
                    <a:lnTo>
                      <a:pt x="8" y="1"/>
                    </a:lnTo>
                    <a:lnTo>
                      <a:pt x="1" y="1"/>
                    </a:lnTo>
                    <a:close/>
                  </a:path>
                </a:pathLst>
              </a:custGeom>
              <a:solidFill>
                <a:srgbClr val="8C3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5254991" y="3272548"/>
                <a:ext cx="453856" cy="131964"/>
              </a:xfrm>
              <a:custGeom>
                <a:avLst/>
                <a:gdLst/>
                <a:ahLst/>
                <a:cxnLst/>
                <a:rect l="l" t="t" r="r" b="b"/>
                <a:pathLst>
                  <a:path w="6311" h="1835" extrusionOk="0">
                    <a:moveTo>
                      <a:pt x="5893" y="47"/>
                    </a:moveTo>
                    <a:lnTo>
                      <a:pt x="5893" y="60"/>
                    </a:lnTo>
                    <a:lnTo>
                      <a:pt x="6310" y="60"/>
                    </a:lnTo>
                    <a:lnTo>
                      <a:pt x="6310" y="47"/>
                    </a:lnTo>
                    <a:close/>
                    <a:moveTo>
                      <a:pt x="974" y="544"/>
                    </a:moveTo>
                    <a:lnTo>
                      <a:pt x="967" y="1312"/>
                    </a:lnTo>
                    <a:lnTo>
                      <a:pt x="4973" y="1345"/>
                    </a:lnTo>
                    <a:lnTo>
                      <a:pt x="4979" y="577"/>
                    </a:lnTo>
                    <a:lnTo>
                      <a:pt x="974" y="544"/>
                    </a:lnTo>
                    <a:close/>
                    <a:moveTo>
                      <a:pt x="21" y="1"/>
                    </a:moveTo>
                    <a:lnTo>
                      <a:pt x="1" y="1835"/>
                    </a:lnTo>
                    <a:lnTo>
                      <a:pt x="418" y="1835"/>
                    </a:lnTo>
                    <a:lnTo>
                      <a:pt x="431" y="1"/>
                    </a:lnTo>
                    <a:close/>
                  </a:path>
                </a:pathLst>
              </a:custGeom>
              <a:solidFill>
                <a:srgbClr val="BAA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5612120" y="3276359"/>
                <a:ext cx="515702" cy="136279"/>
              </a:xfrm>
              <a:custGeom>
                <a:avLst/>
                <a:gdLst/>
                <a:ahLst/>
                <a:cxnLst/>
                <a:rect l="l" t="t" r="r" b="b"/>
                <a:pathLst>
                  <a:path w="7171" h="1895" extrusionOk="0">
                    <a:moveTo>
                      <a:pt x="234" y="1"/>
                    </a:moveTo>
                    <a:cubicBezTo>
                      <a:pt x="113" y="1"/>
                      <a:pt x="13" y="104"/>
                      <a:pt x="13" y="226"/>
                    </a:cubicBezTo>
                    <a:lnTo>
                      <a:pt x="0" y="1603"/>
                    </a:lnTo>
                    <a:cubicBezTo>
                      <a:pt x="0" y="1729"/>
                      <a:pt x="100" y="1835"/>
                      <a:pt x="232" y="1835"/>
                    </a:cubicBezTo>
                    <a:lnTo>
                      <a:pt x="6925" y="1894"/>
                    </a:lnTo>
                    <a:cubicBezTo>
                      <a:pt x="7051" y="1894"/>
                      <a:pt x="7157" y="1795"/>
                      <a:pt x="7157" y="1669"/>
                    </a:cubicBezTo>
                    <a:lnTo>
                      <a:pt x="7170" y="292"/>
                    </a:lnTo>
                    <a:cubicBezTo>
                      <a:pt x="7170" y="160"/>
                      <a:pt x="7071" y="60"/>
                      <a:pt x="6938" y="60"/>
                    </a:cubicBezTo>
                    <a:lnTo>
                      <a:pt x="245" y="1"/>
                    </a:lnTo>
                    <a:cubicBezTo>
                      <a:pt x="241" y="1"/>
                      <a:pt x="238" y="1"/>
                      <a:pt x="234" y="1"/>
                    </a:cubicBezTo>
                    <a:close/>
                  </a:path>
                </a:pathLst>
              </a:custGeom>
              <a:solidFill>
                <a:srgbClr val="245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5647790" y="3276359"/>
                <a:ext cx="453352" cy="136279"/>
              </a:xfrm>
              <a:custGeom>
                <a:avLst/>
                <a:gdLst/>
                <a:ahLst/>
                <a:cxnLst/>
                <a:rect l="l" t="t" r="r" b="b"/>
                <a:pathLst>
                  <a:path w="6304" h="1895" extrusionOk="0">
                    <a:moveTo>
                      <a:pt x="967" y="544"/>
                    </a:moveTo>
                    <a:lnTo>
                      <a:pt x="961" y="1318"/>
                    </a:lnTo>
                    <a:lnTo>
                      <a:pt x="5052" y="1351"/>
                    </a:lnTo>
                    <a:lnTo>
                      <a:pt x="5059" y="583"/>
                    </a:lnTo>
                    <a:lnTo>
                      <a:pt x="967" y="544"/>
                    </a:lnTo>
                    <a:close/>
                    <a:moveTo>
                      <a:pt x="14" y="1"/>
                    </a:moveTo>
                    <a:lnTo>
                      <a:pt x="1" y="1841"/>
                    </a:lnTo>
                    <a:lnTo>
                      <a:pt x="411" y="1841"/>
                    </a:lnTo>
                    <a:lnTo>
                      <a:pt x="431" y="7"/>
                    </a:lnTo>
                    <a:lnTo>
                      <a:pt x="14" y="7"/>
                    </a:lnTo>
                    <a:lnTo>
                      <a:pt x="14" y="1"/>
                    </a:lnTo>
                    <a:close/>
                    <a:moveTo>
                      <a:pt x="5893" y="54"/>
                    </a:moveTo>
                    <a:lnTo>
                      <a:pt x="5873" y="1894"/>
                    </a:lnTo>
                    <a:lnTo>
                      <a:pt x="6290" y="1894"/>
                    </a:lnTo>
                    <a:lnTo>
                      <a:pt x="6303" y="54"/>
                    </a:lnTo>
                    <a:close/>
                  </a:path>
                </a:pathLst>
              </a:custGeom>
              <a:solidFill>
                <a:srgbClr val="1A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4947482" y="3386821"/>
                <a:ext cx="433288" cy="4387"/>
              </a:xfrm>
              <a:custGeom>
                <a:avLst/>
                <a:gdLst/>
                <a:ahLst/>
                <a:cxnLst/>
                <a:rect l="l" t="t" r="r" b="b"/>
                <a:pathLst>
                  <a:path w="6025" h="61" extrusionOk="0">
                    <a:moveTo>
                      <a:pt x="3012" y="1"/>
                    </a:moveTo>
                    <a:lnTo>
                      <a:pt x="1503" y="7"/>
                    </a:lnTo>
                    <a:lnTo>
                      <a:pt x="748" y="14"/>
                    </a:lnTo>
                    <a:lnTo>
                      <a:pt x="0" y="27"/>
                    </a:lnTo>
                    <a:lnTo>
                      <a:pt x="748" y="41"/>
                    </a:lnTo>
                    <a:lnTo>
                      <a:pt x="1503" y="54"/>
                    </a:lnTo>
                    <a:lnTo>
                      <a:pt x="3012" y="60"/>
                    </a:lnTo>
                    <a:lnTo>
                      <a:pt x="4515" y="54"/>
                    </a:lnTo>
                    <a:lnTo>
                      <a:pt x="5270" y="41"/>
                    </a:lnTo>
                    <a:lnTo>
                      <a:pt x="6025" y="27"/>
                    </a:lnTo>
                    <a:lnTo>
                      <a:pt x="5270" y="14"/>
                    </a:lnTo>
                    <a:lnTo>
                      <a:pt x="4515" y="7"/>
                    </a:lnTo>
                    <a:lnTo>
                      <a:pt x="3012" y="1"/>
                    </a:lnTo>
                    <a:close/>
                  </a:path>
                </a:pathLst>
              </a:custGeom>
              <a:solidFill>
                <a:srgbClr val="FFD6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5837790" y="3386821"/>
                <a:ext cx="433288" cy="4387"/>
              </a:xfrm>
              <a:custGeom>
                <a:avLst/>
                <a:gdLst/>
                <a:ahLst/>
                <a:cxnLst/>
                <a:rect l="l" t="t" r="r" b="b"/>
                <a:pathLst>
                  <a:path w="6025" h="61" extrusionOk="0">
                    <a:moveTo>
                      <a:pt x="3013" y="1"/>
                    </a:moveTo>
                    <a:lnTo>
                      <a:pt x="1503" y="7"/>
                    </a:lnTo>
                    <a:lnTo>
                      <a:pt x="748" y="14"/>
                    </a:lnTo>
                    <a:lnTo>
                      <a:pt x="0" y="27"/>
                    </a:lnTo>
                    <a:lnTo>
                      <a:pt x="748" y="41"/>
                    </a:lnTo>
                    <a:lnTo>
                      <a:pt x="1503" y="54"/>
                    </a:lnTo>
                    <a:lnTo>
                      <a:pt x="3013" y="60"/>
                    </a:lnTo>
                    <a:lnTo>
                      <a:pt x="4515" y="54"/>
                    </a:lnTo>
                    <a:lnTo>
                      <a:pt x="5270" y="41"/>
                    </a:lnTo>
                    <a:lnTo>
                      <a:pt x="6025" y="27"/>
                    </a:lnTo>
                    <a:lnTo>
                      <a:pt x="5270" y="14"/>
                    </a:lnTo>
                    <a:lnTo>
                      <a:pt x="4515" y="7"/>
                    </a:lnTo>
                    <a:lnTo>
                      <a:pt x="3013" y="1"/>
                    </a:lnTo>
                    <a:close/>
                  </a:path>
                </a:pathLst>
              </a:custGeom>
              <a:solidFill>
                <a:srgbClr val="FFD6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6439071" y="3301602"/>
                <a:ext cx="479098" cy="197694"/>
              </a:xfrm>
              <a:custGeom>
                <a:avLst/>
                <a:gdLst/>
                <a:ahLst/>
                <a:cxnLst/>
                <a:rect l="l" t="t" r="r" b="b"/>
                <a:pathLst>
                  <a:path w="6662" h="2749" extrusionOk="0">
                    <a:moveTo>
                      <a:pt x="6628" y="1"/>
                    </a:moveTo>
                    <a:lnTo>
                      <a:pt x="1" y="2020"/>
                    </a:lnTo>
                    <a:lnTo>
                      <a:pt x="1" y="2748"/>
                    </a:lnTo>
                    <a:lnTo>
                      <a:pt x="6661" y="285"/>
                    </a:lnTo>
                    <a:lnTo>
                      <a:pt x="6628" y="1"/>
                    </a:ln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6873797" y="3275425"/>
                <a:ext cx="80545" cy="68607"/>
              </a:xfrm>
              <a:custGeom>
                <a:avLst/>
                <a:gdLst/>
                <a:ahLst/>
                <a:cxnLst/>
                <a:rect l="l" t="t" r="r" b="b"/>
                <a:pathLst>
                  <a:path w="1120" h="954" extrusionOk="0">
                    <a:moveTo>
                      <a:pt x="483" y="0"/>
                    </a:moveTo>
                    <a:cubicBezTo>
                      <a:pt x="237" y="0"/>
                      <a:pt x="0" y="190"/>
                      <a:pt x="0" y="477"/>
                    </a:cubicBezTo>
                    <a:cubicBezTo>
                      <a:pt x="0" y="742"/>
                      <a:pt x="212" y="954"/>
                      <a:pt x="477" y="954"/>
                    </a:cubicBezTo>
                    <a:cubicBezTo>
                      <a:pt x="907" y="954"/>
                      <a:pt x="1119" y="444"/>
                      <a:pt x="815" y="140"/>
                    </a:cubicBezTo>
                    <a:cubicBezTo>
                      <a:pt x="719" y="44"/>
                      <a:pt x="600" y="0"/>
                      <a:pt x="483"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4782221" y="3378766"/>
                <a:ext cx="1675548" cy="46313"/>
              </a:xfrm>
              <a:custGeom>
                <a:avLst/>
                <a:gdLst/>
                <a:ahLst/>
                <a:cxnLst/>
                <a:rect l="l" t="t" r="r" b="b"/>
                <a:pathLst>
                  <a:path w="23299" h="644" extrusionOk="0">
                    <a:moveTo>
                      <a:pt x="22973" y="0"/>
                    </a:moveTo>
                    <a:cubicBezTo>
                      <a:pt x="22969" y="0"/>
                      <a:pt x="22965" y="0"/>
                      <a:pt x="22960" y="0"/>
                    </a:cubicBezTo>
                    <a:lnTo>
                      <a:pt x="405" y="0"/>
                    </a:lnTo>
                    <a:cubicBezTo>
                      <a:pt x="1" y="20"/>
                      <a:pt x="1" y="623"/>
                      <a:pt x="405" y="642"/>
                    </a:cubicBezTo>
                    <a:lnTo>
                      <a:pt x="22960" y="642"/>
                    </a:lnTo>
                    <a:cubicBezTo>
                      <a:pt x="22968" y="643"/>
                      <a:pt x="22975" y="643"/>
                      <a:pt x="22983" y="643"/>
                    </a:cubicBezTo>
                    <a:cubicBezTo>
                      <a:pt x="23158" y="643"/>
                      <a:pt x="23298" y="496"/>
                      <a:pt x="23298" y="325"/>
                    </a:cubicBezTo>
                    <a:cubicBezTo>
                      <a:pt x="23298" y="143"/>
                      <a:pt x="23152" y="0"/>
                      <a:pt x="22973" y="0"/>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4785601" y="3556828"/>
                <a:ext cx="1673534" cy="22941"/>
              </a:xfrm>
              <a:custGeom>
                <a:avLst/>
                <a:gdLst/>
                <a:ahLst/>
                <a:cxnLst/>
                <a:rect l="l" t="t" r="r" b="b"/>
                <a:pathLst>
                  <a:path w="23271" h="319" extrusionOk="0">
                    <a:moveTo>
                      <a:pt x="199" y="0"/>
                    </a:moveTo>
                    <a:cubicBezTo>
                      <a:pt x="0" y="14"/>
                      <a:pt x="0" y="305"/>
                      <a:pt x="199" y="318"/>
                    </a:cubicBezTo>
                    <a:lnTo>
                      <a:pt x="23072" y="318"/>
                    </a:lnTo>
                    <a:cubicBezTo>
                      <a:pt x="23271" y="305"/>
                      <a:pt x="23271" y="14"/>
                      <a:pt x="23072" y="0"/>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4805090" y="3424936"/>
                <a:ext cx="1634556" cy="131964"/>
              </a:xfrm>
              <a:custGeom>
                <a:avLst/>
                <a:gdLst/>
                <a:ahLst/>
                <a:cxnLst/>
                <a:rect l="l" t="t" r="r" b="b"/>
                <a:pathLst>
                  <a:path w="22729" h="1835" extrusionOk="0">
                    <a:moveTo>
                      <a:pt x="1" y="0"/>
                    </a:moveTo>
                    <a:lnTo>
                      <a:pt x="1" y="1834"/>
                    </a:lnTo>
                    <a:lnTo>
                      <a:pt x="22729" y="1834"/>
                    </a:lnTo>
                    <a:lnTo>
                      <a:pt x="22729" y="0"/>
                    </a:ln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5103106" y="3579697"/>
                <a:ext cx="391937" cy="250983"/>
              </a:xfrm>
              <a:custGeom>
                <a:avLst/>
                <a:gdLst/>
                <a:ahLst/>
                <a:cxnLst/>
                <a:rect l="l" t="t" r="r" b="b"/>
                <a:pathLst>
                  <a:path w="5450" h="3490" extrusionOk="0">
                    <a:moveTo>
                      <a:pt x="4880" y="0"/>
                    </a:moveTo>
                    <a:lnTo>
                      <a:pt x="4602" y="464"/>
                    </a:lnTo>
                    <a:cubicBezTo>
                      <a:pt x="3622" y="2066"/>
                      <a:pt x="1881" y="3045"/>
                      <a:pt x="1" y="3045"/>
                    </a:cubicBezTo>
                    <a:lnTo>
                      <a:pt x="1" y="3489"/>
                    </a:lnTo>
                    <a:lnTo>
                      <a:pt x="286" y="3489"/>
                    </a:lnTo>
                    <a:cubicBezTo>
                      <a:pt x="2139" y="3489"/>
                      <a:pt x="3867" y="2536"/>
                      <a:pt x="4854" y="960"/>
                    </a:cubicBezTo>
                    <a:lnTo>
                      <a:pt x="5450" y="0"/>
                    </a:ln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4935041" y="3579697"/>
                <a:ext cx="32002" cy="235234"/>
              </a:xfrm>
              <a:custGeom>
                <a:avLst/>
                <a:gdLst/>
                <a:ahLst/>
                <a:cxnLst/>
                <a:rect l="l" t="t" r="r" b="b"/>
                <a:pathLst>
                  <a:path w="445" h="3271" extrusionOk="0">
                    <a:moveTo>
                      <a:pt x="1" y="0"/>
                    </a:moveTo>
                    <a:lnTo>
                      <a:pt x="1" y="3271"/>
                    </a:lnTo>
                    <a:lnTo>
                      <a:pt x="445" y="3271"/>
                    </a:lnTo>
                    <a:lnTo>
                      <a:pt x="445" y="0"/>
                    </a:ln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4902679" y="3579697"/>
                <a:ext cx="96294" cy="17691"/>
              </a:xfrm>
              <a:custGeom>
                <a:avLst/>
                <a:gdLst/>
                <a:ahLst/>
                <a:cxnLst/>
                <a:rect l="l" t="t" r="r" b="b"/>
                <a:pathLst>
                  <a:path w="1339" h="246" extrusionOk="0">
                    <a:moveTo>
                      <a:pt x="1" y="0"/>
                    </a:moveTo>
                    <a:cubicBezTo>
                      <a:pt x="1" y="132"/>
                      <a:pt x="113" y="245"/>
                      <a:pt x="252" y="245"/>
                    </a:cubicBezTo>
                    <a:lnTo>
                      <a:pt x="1100" y="245"/>
                    </a:lnTo>
                    <a:cubicBezTo>
                      <a:pt x="1232" y="245"/>
                      <a:pt x="1338" y="132"/>
                      <a:pt x="1338"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4780352" y="3643557"/>
                <a:ext cx="355260" cy="342315"/>
              </a:xfrm>
              <a:custGeom>
                <a:avLst/>
                <a:gdLst/>
                <a:ahLst/>
                <a:cxnLst/>
                <a:rect l="l" t="t" r="r" b="b"/>
                <a:pathLst>
                  <a:path w="4940" h="4760" extrusionOk="0">
                    <a:moveTo>
                      <a:pt x="2391" y="1"/>
                    </a:moveTo>
                    <a:cubicBezTo>
                      <a:pt x="1170" y="1"/>
                      <a:pt x="0" y="949"/>
                      <a:pt x="0" y="2383"/>
                    </a:cubicBezTo>
                    <a:cubicBezTo>
                      <a:pt x="0" y="3693"/>
                      <a:pt x="1060" y="4753"/>
                      <a:pt x="2377" y="4759"/>
                    </a:cubicBezTo>
                    <a:cubicBezTo>
                      <a:pt x="3337" y="4753"/>
                      <a:pt x="4204" y="4177"/>
                      <a:pt x="4568" y="3290"/>
                    </a:cubicBezTo>
                    <a:cubicBezTo>
                      <a:pt x="4939" y="2402"/>
                      <a:pt x="4734" y="1376"/>
                      <a:pt x="4052" y="701"/>
                    </a:cubicBezTo>
                    <a:cubicBezTo>
                      <a:pt x="3568" y="217"/>
                      <a:pt x="2974" y="1"/>
                      <a:pt x="2391"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4828391" y="3692532"/>
                <a:ext cx="245302" cy="244799"/>
              </a:xfrm>
              <a:custGeom>
                <a:avLst/>
                <a:gdLst/>
                <a:ahLst/>
                <a:cxnLst/>
                <a:rect l="l" t="t" r="r" b="b"/>
                <a:pathLst>
                  <a:path w="3411" h="3404" extrusionOk="0">
                    <a:moveTo>
                      <a:pt x="1702" y="0"/>
                    </a:moveTo>
                    <a:cubicBezTo>
                      <a:pt x="762" y="0"/>
                      <a:pt x="1" y="761"/>
                      <a:pt x="1" y="1702"/>
                    </a:cubicBezTo>
                    <a:cubicBezTo>
                      <a:pt x="1" y="2642"/>
                      <a:pt x="762" y="3403"/>
                      <a:pt x="1702" y="3403"/>
                    </a:cubicBezTo>
                    <a:cubicBezTo>
                      <a:pt x="2649" y="3403"/>
                      <a:pt x="3411" y="2642"/>
                      <a:pt x="3411" y="1702"/>
                    </a:cubicBezTo>
                    <a:cubicBezTo>
                      <a:pt x="3411" y="761"/>
                      <a:pt x="2649" y="0"/>
                      <a:pt x="1702" y="0"/>
                    </a:cubicBezTo>
                    <a:close/>
                  </a:path>
                </a:pathLst>
              </a:custGeom>
              <a:solidFill>
                <a:srgbClr val="4F1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4885060" y="3749129"/>
                <a:ext cx="131964" cy="131533"/>
              </a:xfrm>
              <a:custGeom>
                <a:avLst/>
                <a:gdLst/>
                <a:ahLst/>
                <a:cxnLst/>
                <a:rect l="l" t="t" r="r" b="b"/>
                <a:pathLst>
                  <a:path w="1835" h="1829" extrusionOk="0">
                    <a:moveTo>
                      <a:pt x="914" y="1"/>
                    </a:moveTo>
                    <a:cubicBezTo>
                      <a:pt x="411" y="1"/>
                      <a:pt x="1" y="405"/>
                      <a:pt x="1" y="915"/>
                    </a:cubicBezTo>
                    <a:cubicBezTo>
                      <a:pt x="1" y="1418"/>
                      <a:pt x="411" y="1828"/>
                      <a:pt x="914" y="1828"/>
                    </a:cubicBezTo>
                    <a:cubicBezTo>
                      <a:pt x="1424" y="1828"/>
                      <a:pt x="1835" y="1418"/>
                      <a:pt x="1835" y="915"/>
                    </a:cubicBezTo>
                    <a:cubicBezTo>
                      <a:pt x="1835" y="405"/>
                      <a:pt x="1424" y="1"/>
                      <a:pt x="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4925548" y="3795658"/>
                <a:ext cx="44372" cy="38331"/>
              </a:xfrm>
              <a:custGeom>
                <a:avLst/>
                <a:gdLst/>
                <a:ahLst/>
                <a:cxnLst/>
                <a:rect l="l" t="t" r="r" b="b"/>
                <a:pathLst>
                  <a:path w="617" h="533" extrusionOk="0">
                    <a:moveTo>
                      <a:pt x="358" y="82"/>
                    </a:moveTo>
                    <a:cubicBezTo>
                      <a:pt x="457" y="82"/>
                      <a:pt x="537" y="168"/>
                      <a:pt x="537" y="268"/>
                    </a:cubicBezTo>
                    <a:cubicBezTo>
                      <a:pt x="537" y="375"/>
                      <a:pt x="446" y="446"/>
                      <a:pt x="352" y="446"/>
                    </a:cubicBezTo>
                    <a:cubicBezTo>
                      <a:pt x="308" y="446"/>
                      <a:pt x="262" y="430"/>
                      <a:pt x="226" y="393"/>
                    </a:cubicBezTo>
                    <a:cubicBezTo>
                      <a:pt x="113" y="281"/>
                      <a:pt x="193" y="82"/>
                      <a:pt x="358" y="82"/>
                    </a:cubicBezTo>
                    <a:close/>
                    <a:moveTo>
                      <a:pt x="353" y="1"/>
                    </a:moveTo>
                    <a:cubicBezTo>
                      <a:pt x="287" y="1"/>
                      <a:pt x="220" y="26"/>
                      <a:pt x="166" y="82"/>
                    </a:cubicBezTo>
                    <a:cubicBezTo>
                      <a:pt x="1" y="248"/>
                      <a:pt x="120" y="532"/>
                      <a:pt x="358" y="532"/>
                    </a:cubicBezTo>
                    <a:cubicBezTo>
                      <a:pt x="504" y="532"/>
                      <a:pt x="616" y="413"/>
                      <a:pt x="616" y="268"/>
                    </a:cubicBezTo>
                    <a:cubicBezTo>
                      <a:pt x="616" y="107"/>
                      <a:pt x="487" y="1"/>
                      <a:pt x="353"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6277694" y="3579697"/>
                <a:ext cx="32002" cy="235234"/>
              </a:xfrm>
              <a:custGeom>
                <a:avLst/>
                <a:gdLst/>
                <a:ahLst/>
                <a:cxnLst/>
                <a:rect l="l" t="t" r="r" b="b"/>
                <a:pathLst>
                  <a:path w="445" h="3271" extrusionOk="0">
                    <a:moveTo>
                      <a:pt x="1" y="0"/>
                    </a:moveTo>
                    <a:lnTo>
                      <a:pt x="1" y="3271"/>
                    </a:lnTo>
                    <a:lnTo>
                      <a:pt x="444" y="3271"/>
                    </a:lnTo>
                    <a:lnTo>
                      <a:pt x="444" y="0"/>
                    </a:ln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6245835" y="3579697"/>
                <a:ext cx="96222" cy="17691"/>
              </a:xfrm>
              <a:custGeom>
                <a:avLst/>
                <a:gdLst/>
                <a:ahLst/>
                <a:cxnLst/>
                <a:rect l="l" t="t" r="r" b="b"/>
                <a:pathLst>
                  <a:path w="1338" h="246" extrusionOk="0">
                    <a:moveTo>
                      <a:pt x="0" y="0"/>
                    </a:moveTo>
                    <a:cubicBezTo>
                      <a:pt x="0" y="132"/>
                      <a:pt x="106" y="245"/>
                      <a:pt x="245" y="245"/>
                    </a:cubicBezTo>
                    <a:lnTo>
                      <a:pt x="1092" y="245"/>
                    </a:lnTo>
                    <a:cubicBezTo>
                      <a:pt x="1225" y="245"/>
                      <a:pt x="1337" y="132"/>
                      <a:pt x="1337"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6122645" y="3644492"/>
                <a:ext cx="355116" cy="341812"/>
              </a:xfrm>
              <a:custGeom>
                <a:avLst/>
                <a:gdLst/>
                <a:ahLst/>
                <a:cxnLst/>
                <a:rect l="l" t="t" r="r" b="b"/>
                <a:pathLst>
                  <a:path w="4938" h="4753" extrusionOk="0">
                    <a:moveTo>
                      <a:pt x="2394" y="1"/>
                    </a:moveTo>
                    <a:cubicBezTo>
                      <a:pt x="1172" y="1"/>
                      <a:pt x="0" y="949"/>
                      <a:pt x="5" y="2383"/>
                    </a:cubicBezTo>
                    <a:cubicBezTo>
                      <a:pt x="5" y="3694"/>
                      <a:pt x="1064" y="4753"/>
                      <a:pt x="2375" y="4753"/>
                    </a:cubicBezTo>
                    <a:cubicBezTo>
                      <a:pt x="3342" y="4753"/>
                      <a:pt x="4202" y="4177"/>
                      <a:pt x="4573" y="3290"/>
                    </a:cubicBezTo>
                    <a:cubicBezTo>
                      <a:pt x="4937" y="2403"/>
                      <a:pt x="4739" y="1377"/>
                      <a:pt x="4057" y="701"/>
                    </a:cubicBezTo>
                    <a:cubicBezTo>
                      <a:pt x="3573" y="217"/>
                      <a:pt x="2978" y="1"/>
                      <a:pt x="2394"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6171044" y="3692963"/>
                <a:ext cx="286725" cy="245302"/>
              </a:xfrm>
              <a:custGeom>
                <a:avLst/>
                <a:gdLst/>
                <a:ahLst/>
                <a:cxnLst/>
                <a:rect l="l" t="t" r="r" b="b"/>
                <a:pathLst>
                  <a:path w="3987" h="3411" extrusionOk="0">
                    <a:moveTo>
                      <a:pt x="1713" y="1"/>
                    </a:moveTo>
                    <a:cubicBezTo>
                      <a:pt x="839" y="1"/>
                      <a:pt x="1" y="679"/>
                      <a:pt x="1" y="1709"/>
                    </a:cubicBezTo>
                    <a:cubicBezTo>
                      <a:pt x="1" y="2649"/>
                      <a:pt x="769" y="3410"/>
                      <a:pt x="1709" y="3410"/>
                    </a:cubicBezTo>
                    <a:cubicBezTo>
                      <a:pt x="3225" y="3410"/>
                      <a:pt x="3986" y="1576"/>
                      <a:pt x="2907" y="504"/>
                    </a:cubicBezTo>
                    <a:cubicBezTo>
                      <a:pt x="2560" y="157"/>
                      <a:pt x="2132" y="1"/>
                      <a:pt x="1713" y="1"/>
                    </a:cubicBezTo>
                    <a:close/>
                  </a:path>
                </a:pathLst>
              </a:custGeom>
              <a:solidFill>
                <a:srgbClr val="4F1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6227713" y="3749344"/>
                <a:ext cx="154330" cy="131748"/>
              </a:xfrm>
              <a:custGeom>
                <a:avLst/>
                <a:gdLst/>
                <a:ahLst/>
                <a:cxnLst/>
                <a:rect l="l" t="t" r="r" b="b"/>
                <a:pathLst>
                  <a:path w="2146" h="1832" extrusionOk="0">
                    <a:moveTo>
                      <a:pt x="925" y="1"/>
                    </a:moveTo>
                    <a:cubicBezTo>
                      <a:pt x="454" y="1"/>
                      <a:pt x="0" y="368"/>
                      <a:pt x="0" y="925"/>
                    </a:cubicBezTo>
                    <a:cubicBezTo>
                      <a:pt x="7" y="1428"/>
                      <a:pt x="418" y="1832"/>
                      <a:pt x="921" y="1832"/>
                    </a:cubicBezTo>
                    <a:cubicBezTo>
                      <a:pt x="1735" y="1832"/>
                      <a:pt x="2145" y="845"/>
                      <a:pt x="1563" y="269"/>
                    </a:cubicBezTo>
                    <a:cubicBezTo>
                      <a:pt x="1377" y="84"/>
                      <a:pt x="1149" y="1"/>
                      <a:pt x="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6268201" y="3796449"/>
                <a:ext cx="44803" cy="38475"/>
              </a:xfrm>
              <a:custGeom>
                <a:avLst/>
                <a:gdLst/>
                <a:ahLst/>
                <a:cxnLst/>
                <a:rect l="l" t="t" r="r" b="b"/>
                <a:pathLst>
                  <a:path w="623" h="535" extrusionOk="0">
                    <a:moveTo>
                      <a:pt x="358" y="84"/>
                    </a:moveTo>
                    <a:cubicBezTo>
                      <a:pt x="457" y="84"/>
                      <a:pt x="536" y="171"/>
                      <a:pt x="536" y="270"/>
                    </a:cubicBezTo>
                    <a:cubicBezTo>
                      <a:pt x="536" y="377"/>
                      <a:pt x="449" y="448"/>
                      <a:pt x="355" y="448"/>
                    </a:cubicBezTo>
                    <a:cubicBezTo>
                      <a:pt x="310" y="448"/>
                      <a:pt x="264" y="432"/>
                      <a:pt x="225" y="396"/>
                    </a:cubicBezTo>
                    <a:cubicBezTo>
                      <a:pt x="113" y="283"/>
                      <a:pt x="192" y="84"/>
                      <a:pt x="358" y="84"/>
                    </a:cubicBezTo>
                    <a:close/>
                    <a:moveTo>
                      <a:pt x="353" y="1"/>
                    </a:moveTo>
                    <a:cubicBezTo>
                      <a:pt x="288" y="1"/>
                      <a:pt x="221" y="25"/>
                      <a:pt x="166" y="78"/>
                    </a:cubicBezTo>
                    <a:cubicBezTo>
                      <a:pt x="0" y="250"/>
                      <a:pt x="119" y="535"/>
                      <a:pt x="358" y="535"/>
                    </a:cubicBezTo>
                    <a:cubicBezTo>
                      <a:pt x="503" y="528"/>
                      <a:pt x="616" y="415"/>
                      <a:pt x="622" y="270"/>
                    </a:cubicBezTo>
                    <a:cubicBezTo>
                      <a:pt x="622" y="108"/>
                      <a:pt x="491" y="1"/>
                      <a:pt x="353"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7542247" y="3293547"/>
                <a:ext cx="727420" cy="302403"/>
              </a:xfrm>
              <a:custGeom>
                <a:avLst/>
                <a:gdLst/>
                <a:ahLst/>
                <a:cxnLst/>
                <a:rect l="l" t="t" r="r" b="b"/>
                <a:pathLst>
                  <a:path w="10115" h="4205" extrusionOk="0">
                    <a:moveTo>
                      <a:pt x="2364" y="0"/>
                    </a:moveTo>
                    <a:cubicBezTo>
                      <a:pt x="2364" y="0"/>
                      <a:pt x="2364" y="0"/>
                      <a:pt x="2364" y="0"/>
                    </a:cubicBezTo>
                    <a:cubicBezTo>
                      <a:pt x="1060" y="139"/>
                      <a:pt x="0" y="1318"/>
                      <a:pt x="14" y="2629"/>
                    </a:cubicBezTo>
                    <a:cubicBezTo>
                      <a:pt x="14" y="2655"/>
                      <a:pt x="27" y="2668"/>
                      <a:pt x="47" y="2675"/>
                    </a:cubicBezTo>
                    <a:cubicBezTo>
                      <a:pt x="1927" y="3032"/>
                      <a:pt x="3820" y="3350"/>
                      <a:pt x="5714" y="3628"/>
                    </a:cubicBezTo>
                    <a:cubicBezTo>
                      <a:pt x="6614" y="3761"/>
                      <a:pt x="7534" y="3939"/>
                      <a:pt x="8448" y="4006"/>
                    </a:cubicBezTo>
                    <a:cubicBezTo>
                      <a:pt x="8709" y="4020"/>
                      <a:pt x="8868" y="4204"/>
                      <a:pt x="9004" y="4204"/>
                    </a:cubicBezTo>
                    <a:cubicBezTo>
                      <a:pt x="9055" y="4204"/>
                      <a:pt x="9102" y="4179"/>
                      <a:pt x="9150" y="4111"/>
                    </a:cubicBezTo>
                    <a:cubicBezTo>
                      <a:pt x="9296" y="3483"/>
                      <a:pt x="9812" y="3152"/>
                      <a:pt x="10103" y="2350"/>
                    </a:cubicBezTo>
                    <a:cubicBezTo>
                      <a:pt x="10114" y="2313"/>
                      <a:pt x="10089" y="2279"/>
                      <a:pt x="10058" y="2279"/>
                    </a:cubicBezTo>
                    <a:cubicBezTo>
                      <a:pt x="10051" y="2279"/>
                      <a:pt x="10044" y="2281"/>
                      <a:pt x="10037" y="2284"/>
                    </a:cubicBezTo>
                    <a:cubicBezTo>
                      <a:pt x="9289" y="2768"/>
                      <a:pt x="8998" y="3026"/>
                      <a:pt x="8600" y="3158"/>
                    </a:cubicBezTo>
                    <a:cubicBezTo>
                      <a:pt x="6426" y="2134"/>
                      <a:pt x="2436" y="0"/>
                      <a:pt x="2364" y="0"/>
                    </a:cubicBezTo>
                    <a:close/>
                  </a:path>
                </a:pathLst>
              </a:custGeom>
              <a:solidFill>
                <a:srgbClr val="F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7258039" y="3316344"/>
                <a:ext cx="282842" cy="659101"/>
              </a:xfrm>
              <a:custGeom>
                <a:avLst/>
                <a:gdLst/>
                <a:ahLst/>
                <a:cxnLst/>
                <a:rect l="l" t="t" r="r" b="b"/>
                <a:pathLst>
                  <a:path w="3933" h="9165" extrusionOk="0">
                    <a:moveTo>
                      <a:pt x="1334" y="1"/>
                    </a:moveTo>
                    <a:cubicBezTo>
                      <a:pt x="1274" y="1"/>
                      <a:pt x="1213" y="3"/>
                      <a:pt x="1152" y="8"/>
                    </a:cubicBezTo>
                    <a:cubicBezTo>
                      <a:pt x="1132" y="8"/>
                      <a:pt x="1112" y="21"/>
                      <a:pt x="1106" y="41"/>
                    </a:cubicBezTo>
                    <a:cubicBezTo>
                      <a:pt x="874" y="1947"/>
                      <a:pt x="808" y="2868"/>
                      <a:pt x="649" y="4774"/>
                    </a:cubicBezTo>
                    <a:cubicBezTo>
                      <a:pt x="569" y="5681"/>
                      <a:pt x="311" y="7595"/>
                      <a:pt x="305" y="8508"/>
                    </a:cubicBezTo>
                    <a:cubicBezTo>
                      <a:pt x="305" y="8866"/>
                      <a:pt x="0" y="8939"/>
                      <a:pt x="271" y="9104"/>
                    </a:cubicBezTo>
                    <a:cubicBezTo>
                      <a:pt x="533" y="9148"/>
                      <a:pt x="832" y="9165"/>
                      <a:pt x="1137" y="9165"/>
                    </a:cubicBezTo>
                    <a:cubicBezTo>
                      <a:pt x="1565" y="9165"/>
                      <a:pt x="2006" y="9132"/>
                      <a:pt x="2377" y="9097"/>
                    </a:cubicBezTo>
                    <a:cubicBezTo>
                      <a:pt x="2430" y="9091"/>
                      <a:pt x="2357" y="8872"/>
                      <a:pt x="2311" y="8853"/>
                    </a:cubicBezTo>
                    <a:cubicBezTo>
                      <a:pt x="1715" y="8667"/>
                      <a:pt x="1516" y="8687"/>
                      <a:pt x="1278" y="8469"/>
                    </a:cubicBezTo>
                    <a:cubicBezTo>
                      <a:pt x="1238" y="8416"/>
                      <a:pt x="1238" y="8349"/>
                      <a:pt x="1265" y="8290"/>
                    </a:cubicBezTo>
                    <a:cubicBezTo>
                      <a:pt x="1622" y="7403"/>
                      <a:pt x="2046" y="6469"/>
                      <a:pt x="2522" y="5383"/>
                    </a:cubicBezTo>
                    <a:cubicBezTo>
                      <a:pt x="3257" y="3715"/>
                      <a:pt x="3933" y="2225"/>
                      <a:pt x="3926" y="2186"/>
                    </a:cubicBezTo>
                    <a:cubicBezTo>
                      <a:pt x="3718" y="955"/>
                      <a:pt x="2576" y="1"/>
                      <a:pt x="1334" y="1"/>
                    </a:cubicBezTo>
                    <a:close/>
                  </a:path>
                </a:pathLst>
              </a:custGeom>
              <a:solidFill>
                <a:srgbClr val="F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7223232" y="2823583"/>
                <a:ext cx="668090" cy="734971"/>
              </a:xfrm>
              <a:custGeom>
                <a:avLst/>
                <a:gdLst/>
                <a:ahLst/>
                <a:cxnLst/>
                <a:rect l="l" t="t" r="r" b="b"/>
                <a:pathLst>
                  <a:path w="9290" h="10220" extrusionOk="0">
                    <a:moveTo>
                      <a:pt x="5979" y="1"/>
                    </a:moveTo>
                    <a:cubicBezTo>
                      <a:pt x="3894" y="7"/>
                      <a:pt x="2126" y="1524"/>
                      <a:pt x="1802" y="3582"/>
                    </a:cubicBezTo>
                    <a:cubicBezTo>
                      <a:pt x="1530" y="5211"/>
                      <a:pt x="901" y="6694"/>
                      <a:pt x="484" y="6926"/>
                    </a:cubicBezTo>
                    <a:cubicBezTo>
                      <a:pt x="352" y="6999"/>
                      <a:pt x="153" y="6946"/>
                      <a:pt x="60" y="7078"/>
                    </a:cubicBezTo>
                    <a:cubicBezTo>
                      <a:pt x="7" y="7151"/>
                      <a:pt x="1" y="7237"/>
                      <a:pt x="40" y="7316"/>
                    </a:cubicBezTo>
                    <a:cubicBezTo>
                      <a:pt x="74" y="7369"/>
                      <a:pt x="133" y="7402"/>
                      <a:pt x="193" y="7409"/>
                    </a:cubicBezTo>
                    <a:cubicBezTo>
                      <a:pt x="305" y="7436"/>
                      <a:pt x="398" y="7522"/>
                      <a:pt x="444" y="7634"/>
                    </a:cubicBezTo>
                    <a:cubicBezTo>
                      <a:pt x="491" y="7740"/>
                      <a:pt x="557" y="7839"/>
                      <a:pt x="636" y="7932"/>
                    </a:cubicBezTo>
                    <a:cubicBezTo>
                      <a:pt x="1067" y="8396"/>
                      <a:pt x="1742" y="8349"/>
                      <a:pt x="2252" y="8641"/>
                    </a:cubicBezTo>
                    <a:cubicBezTo>
                      <a:pt x="2854" y="8991"/>
                      <a:pt x="3390" y="9488"/>
                      <a:pt x="4006" y="9826"/>
                    </a:cubicBezTo>
                    <a:cubicBezTo>
                      <a:pt x="4485" y="10086"/>
                      <a:pt x="5022" y="10219"/>
                      <a:pt x="5564" y="10219"/>
                    </a:cubicBezTo>
                    <a:cubicBezTo>
                      <a:pt x="5711" y="10219"/>
                      <a:pt x="5858" y="10209"/>
                      <a:pt x="6005" y="10190"/>
                    </a:cubicBezTo>
                    <a:cubicBezTo>
                      <a:pt x="6694" y="10110"/>
                      <a:pt x="7310" y="9713"/>
                      <a:pt x="7674" y="9124"/>
                    </a:cubicBezTo>
                    <a:cubicBezTo>
                      <a:pt x="7833" y="8846"/>
                      <a:pt x="7972" y="8548"/>
                      <a:pt x="8084" y="8250"/>
                    </a:cubicBezTo>
                    <a:cubicBezTo>
                      <a:pt x="8177" y="8018"/>
                      <a:pt x="8263" y="7734"/>
                      <a:pt x="8455" y="7568"/>
                    </a:cubicBezTo>
                    <a:cubicBezTo>
                      <a:pt x="8647" y="7409"/>
                      <a:pt x="9011" y="7528"/>
                      <a:pt x="9137" y="7290"/>
                    </a:cubicBezTo>
                    <a:cubicBezTo>
                      <a:pt x="9289" y="6999"/>
                      <a:pt x="8839" y="6985"/>
                      <a:pt x="8687" y="6932"/>
                    </a:cubicBezTo>
                    <a:cubicBezTo>
                      <a:pt x="8131" y="6754"/>
                      <a:pt x="8078" y="6092"/>
                      <a:pt x="8071" y="5595"/>
                    </a:cubicBezTo>
                    <a:cubicBezTo>
                      <a:pt x="8031" y="3576"/>
                      <a:pt x="7257" y="1775"/>
                      <a:pt x="6092" y="146"/>
                    </a:cubicBezTo>
                    <a:cubicBezTo>
                      <a:pt x="6078" y="133"/>
                      <a:pt x="5999" y="1"/>
                      <a:pt x="597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7407478" y="2889313"/>
                <a:ext cx="303409" cy="65802"/>
              </a:xfrm>
              <a:custGeom>
                <a:avLst/>
                <a:gdLst/>
                <a:ahLst/>
                <a:cxnLst/>
                <a:rect l="l" t="t" r="r" b="b"/>
                <a:pathLst>
                  <a:path w="4219" h="915" extrusionOk="0">
                    <a:moveTo>
                      <a:pt x="4033" y="0"/>
                    </a:moveTo>
                    <a:cubicBezTo>
                      <a:pt x="3113" y="392"/>
                      <a:pt x="2130" y="592"/>
                      <a:pt x="1140" y="592"/>
                    </a:cubicBezTo>
                    <a:cubicBezTo>
                      <a:pt x="840" y="592"/>
                      <a:pt x="539" y="574"/>
                      <a:pt x="239" y="537"/>
                    </a:cubicBezTo>
                    <a:cubicBezTo>
                      <a:pt x="153" y="636"/>
                      <a:pt x="74" y="735"/>
                      <a:pt x="1" y="835"/>
                    </a:cubicBezTo>
                    <a:cubicBezTo>
                      <a:pt x="385" y="888"/>
                      <a:pt x="771" y="915"/>
                      <a:pt x="1154" y="915"/>
                    </a:cubicBezTo>
                    <a:cubicBezTo>
                      <a:pt x="2233" y="915"/>
                      <a:pt x="3290" y="705"/>
                      <a:pt x="4218" y="305"/>
                    </a:cubicBezTo>
                    <a:cubicBezTo>
                      <a:pt x="4158" y="206"/>
                      <a:pt x="4099" y="100"/>
                      <a:pt x="40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7371305" y="2942170"/>
                <a:ext cx="368133" cy="82343"/>
              </a:xfrm>
              <a:custGeom>
                <a:avLst/>
                <a:gdLst/>
                <a:ahLst/>
                <a:cxnLst/>
                <a:rect l="l" t="t" r="r" b="b"/>
                <a:pathLst>
                  <a:path w="5119" h="1145" extrusionOk="0">
                    <a:moveTo>
                      <a:pt x="4953" y="0"/>
                    </a:moveTo>
                    <a:cubicBezTo>
                      <a:pt x="3973" y="535"/>
                      <a:pt x="2796" y="820"/>
                      <a:pt x="1588" y="820"/>
                    </a:cubicBezTo>
                    <a:cubicBezTo>
                      <a:pt x="1107" y="820"/>
                      <a:pt x="621" y="775"/>
                      <a:pt x="140" y="682"/>
                    </a:cubicBezTo>
                    <a:cubicBezTo>
                      <a:pt x="93" y="788"/>
                      <a:pt x="47" y="887"/>
                      <a:pt x="1" y="993"/>
                    </a:cubicBezTo>
                    <a:cubicBezTo>
                      <a:pt x="528" y="1095"/>
                      <a:pt x="1062" y="1145"/>
                      <a:pt x="1591" y="1145"/>
                    </a:cubicBezTo>
                    <a:cubicBezTo>
                      <a:pt x="2852" y="1145"/>
                      <a:pt x="4082" y="861"/>
                      <a:pt x="5118" y="325"/>
                    </a:cubicBezTo>
                    <a:cubicBezTo>
                      <a:pt x="5065" y="219"/>
                      <a:pt x="5012" y="106"/>
                      <a:pt x="49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7352751" y="2994525"/>
                <a:ext cx="409987" cy="99458"/>
              </a:xfrm>
              <a:custGeom>
                <a:avLst/>
                <a:gdLst/>
                <a:ahLst/>
                <a:cxnLst/>
                <a:rect l="l" t="t" r="r" b="b"/>
                <a:pathLst>
                  <a:path w="5701" h="1383" extrusionOk="0">
                    <a:moveTo>
                      <a:pt x="5562" y="1"/>
                    </a:moveTo>
                    <a:cubicBezTo>
                      <a:pt x="4507" y="685"/>
                      <a:pt x="3165" y="1054"/>
                      <a:pt x="1782" y="1054"/>
                    </a:cubicBezTo>
                    <a:cubicBezTo>
                      <a:pt x="1211" y="1054"/>
                      <a:pt x="634" y="991"/>
                      <a:pt x="67" y="861"/>
                    </a:cubicBezTo>
                    <a:cubicBezTo>
                      <a:pt x="40" y="967"/>
                      <a:pt x="20" y="1073"/>
                      <a:pt x="1" y="1186"/>
                    </a:cubicBezTo>
                    <a:cubicBezTo>
                      <a:pt x="597" y="1318"/>
                      <a:pt x="1205" y="1382"/>
                      <a:pt x="1806" y="1382"/>
                    </a:cubicBezTo>
                    <a:cubicBezTo>
                      <a:pt x="3221" y="1382"/>
                      <a:pt x="4600" y="1025"/>
                      <a:pt x="5701" y="351"/>
                    </a:cubicBezTo>
                    <a:cubicBezTo>
                      <a:pt x="5661" y="232"/>
                      <a:pt x="5608" y="120"/>
                      <a:pt x="5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7338440" y="3047886"/>
                <a:ext cx="442421" cy="115280"/>
              </a:xfrm>
              <a:custGeom>
                <a:avLst/>
                <a:gdLst/>
                <a:ahLst/>
                <a:cxnLst/>
                <a:rect l="l" t="t" r="r" b="b"/>
                <a:pathLst>
                  <a:path w="6152" h="1603" extrusionOk="0">
                    <a:moveTo>
                      <a:pt x="6039" y="0"/>
                    </a:moveTo>
                    <a:cubicBezTo>
                      <a:pt x="4944" y="826"/>
                      <a:pt x="3462" y="1278"/>
                      <a:pt x="1932" y="1278"/>
                    </a:cubicBezTo>
                    <a:cubicBezTo>
                      <a:pt x="1315" y="1278"/>
                      <a:pt x="691" y="1205"/>
                      <a:pt x="80" y="1053"/>
                    </a:cubicBezTo>
                    <a:cubicBezTo>
                      <a:pt x="54" y="1159"/>
                      <a:pt x="27" y="1265"/>
                      <a:pt x="1" y="1370"/>
                    </a:cubicBezTo>
                    <a:cubicBezTo>
                      <a:pt x="649" y="1526"/>
                      <a:pt x="1312" y="1602"/>
                      <a:pt x="1966" y="1602"/>
                    </a:cubicBezTo>
                    <a:cubicBezTo>
                      <a:pt x="3511" y="1602"/>
                      <a:pt x="5007" y="1179"/>
                      <a:pt x="6151" y="384"/>
                    </a:cubicBezTo>
                    <a:cubicBezTo>
                      <a:pt x="6118" y="252"/>
                      <a:pt x="6078" y="126"/>
                      <a:pt x="60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7319454" y="3102109"/>
                <a:ext cx="474711" cy="130454"/>
              </a:xfrm>
              <a:custGeom>
                <a:avLst/>
                <a:gdLst/>
                <a:ahLst/>
                <a:cxnLst/>
                <a:rect l="l" t="t" r="r" b="b"/>
                <a:pathLst>
                  <a:path w="6601" h="1814" extrusionOk="0">
                    <a:moveTo>
                      <a:pt x="6515" y="1"/>
                    </a:moveTo>
                    <a:cubicBezTo>
                      <a:pt x="5399" y="961"/>
                      <a:pt x="3803" y="1488"/>
                      <a:pt x="2151" y="1488"/>
                    </a:cubicBezTo>
                    <a:cubicBezTo>
                      <a:pt x="1469" y="1488"/>
                      <a:pt x="777" y="1398"/>
                      <a:pt x="106" y="1212"/>
                    </a:cubicBezTo>
                    <a:cubicBezTo>
                      <a:pt x="73" y="1318"/>
                      <a:pt x="33" y="1424"/>
                      <a:pt x="0" y="1523"/>
                    </a:cubicBezTo>
                    <a:cubicBezTo>
                      <a:pt x="717" y="1718"/>
                      <a:pt x="1456" y="1813"/>
                      <a:pt x="2184" y="1813"/>
                    </a:cubicBezTo>
                    <a:cubicBezTo>
                      <a:pt x="3833" y="1813"/>
                      <a:pt x="5430" y="1329"/>
                      <a:pt x="6601" y="424"/>
                    </a:cubicBezTo>
                    <a:cubicBezTo>
                      <a:pt x="6574" y="279"/>
                      <a:pt x="6548" y="140"/>
                      <a:pt x="65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7293205" y="3158778"/>
                <a:ext cx="508583" cy="143111"/>
              </a:xfrm>
              <a:custGeom>
                <a:avLst/>
                <a:gdLst/>
                <a:ahLst/>
                <a:cxnLst/>
                <a:rect l="l" t="t" r="r" b="b"/>
                <a:pathLst>
                  <a:path w="7072" h="1990" extrusionOk="0">
                    <a:moveTo>
                      <a:pt x="7025" y="1"/>
                    </a:moveTo>
                    <a:cubicBezTo>
                      <a:pt x="5907" y="1073"/>
                      <a:pt x="4220" y="1664"/>
                      <a:pt x="2470" y="1664"/>
                    </a:cubicBezTo>
                    <a:cubicBezTo>
                      <a:pt x="1693" y="1664"/>
                      <a:pt x="904" y="1547"/>
                      <a:pt x="147" y="1305"/>
                    </a:cubicBezTo>
                    <a:cubicBezTo>
                      <a:pt x="94" y="1411"/>
                      <a:pt x="47" y="1517"/>
                      <a:pt x="1" y="1609"/>
                    </a:cubicBezTo>
                    <a:cubicBezTo>
                      <a:pt x="811" y="1866"/>
                      <a:pt x="1656" y="1990"/>
                      <a:pt x="2489" y="1990"/>
                    </a:cubicBezTo>
                    <a:cubicBezTo>
                      <a:pt x="4214" y="1990"/>
                      <a:pt x="5884" y="1458"/>
                      <a:pt x="7072" y="471"/>
                    </a:cubicBezTo>
                    <a:cubicBezTo>
                      <a:pt x="7065" y="312"/>
                      <a:pt x="7045" y="160"/>
                      <a:pt x="70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7240851" y="3219762"/>
                <a:ext cx="564748" cy="151525"/>
              </a:xfrm>
              <a:custGeom>
                <a:avLst/>
                <a:gdLst/>
                <a:ahLst/>
                <a:cxnLst/>
                <a:rect l="l" t="t" r="r" b="b"/>
                <a:pathLst>
                  <a:path w="7853" h="2107" extrusionOk="0">
                    <a:moveTo>
                      <a:pt x="7826" y="0"/>
                    </a:moveTo>
                    <a:cubicBezTo>
                      <a:pt x="6711" y="1145"/>
                      <a:pt x="4966" y="1782"/>
                      <a:pt x="3151" y="1782"/>
                    </a:cubicBezTo>
                    <a:cubicBezTo>
                      <a:pt x="2229" y="1782"/>
                      <a:pt x="1288" y="1617"/>
                      <a:pt x="405" y="1271"/>
                    </a:cubicBezTo>
                    <a:cubicBezTo>
                      <a:pt x="358" y="1331"/>
                      <a:pt x="305" y="1377"/>
                      <a:pt x="239" y="1417"/>
                    </a:cubicBezTo>
                    <a:cubicBezTo>
                      <a:pt x="166" y="1450"/>
                      <a:pt x="87" y="1470"/>
                      <a:pt x="1" y="1476"/>
                    </a:cubicBezTo>
                    <a:cubicBezTo>
                      <a:pt x="1012" y="1902"/>
                      <a:pt x="2103" y="2106"/>
                      <a:pt x="3173" y="2106"/>
                    </a:cubicBezTo>
                    <a:cubicBezTo>
                      <a:pt x="4946" y="2106"/>
                      <a:pt x="6659" y="1546"/>
                      <a:pt x="7853" y="510"/>
                    </a:cubicBezTo>
                    <a:cubicBezTo>
                      <a:pt x="7833" y="364"/>
                      <a:pt x="7826" y="219"/>
                      <a:pt x="7826" y="86"/>
                    </a:cubicBezTo>
                    <a:lnTo>
                      <a:pt x="78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7257032" y="3278301"/>
                <a:ext cx="566187" cy="162456"/>
              </a:xfrm>
              <a:custGeom>
                <a:avLst/>
                <a:gdLst/>
                <a:ahLst/>
                <a:cxnLst/>
                <a:rect l="l" t="t" r="r" b="b"/>
                <a:pathLst>
                  <a:path w="7873" h="2259" extrusionOk="0">
                    <a:moveTo>
                      <a:pt x="7687" y="0"/>
                    </a:moveTo>
                    <a:cubicBezTo>
                      <a:pt x="6581" y="1242"/>
                      <a:pt x="4772" y="1929"/>
                      <a:pt x="2887" y="1929"/>
                    </a:cubicBezTo>
                    <a:cubicBezTo>
                      <a:pt x="1916" y="1929"/>
                      <a:pt x="926" y="1747"/>
                      <a:pt x="1" y="1364"/>
                    </a:cubicBezTo>
                    <a:lnTo>
                      <a:pt x="1" y="1364"/>
                    </a:lnTo>
                    <a:cubicBezTo>
                      <a:pt x="47" y="1457"/>
                      <a:pt x="100" y="1536"/>
                      <a:pt x="166" y="1609"/>
                    </a:cubicBezTo>
                    <a:cubicBezTo>
                      <a:pt x="372" y="1834"/>
                      <a:pt x="630" y="1934"/>
                      <a:pt x="908" y="2020"/>
                    </a:cubicBezTo>
                    <a:cubicBezTo>
                      <a:pt x="1562" y="2180"/>
                      <a:pt x="2233" y="2258"/>
                      <a:pt x="2895" y="2258"/>
                    </a:cubicBezTo>
                    <a:cubicBezTo>
                      <a:pt x="4823" y="2258"/>
                      <a:pt x="6680" y="1595"/>
                      <a:pt x="7872" y="378"/>
                    </a:cubicBezTo>
                    <a:cubicBezTo>
                      <a:pt x="7786" y="265"/>
                      <a:pt x="7720" y="139"/>
                      <a:pt x="7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7410355" y="3323536"/>
                <a:ext cx="470468" cy="168641"/>
              </a:xfrm>
              <a:custGeom>
                <a:avLst/>
                <a:gdLst/>
                <a:ahLst/>
                <a:cxnLst/>
                <a:rect l="l" t="t" r="r" b="b"/>
                <a:pathLst>
                  <a:path w="6542" h="2345" extrusionOk="0">
                    <a:moveTo>
                      <a:pt x="6158" y="0"/>
                    </a:moveTo>
                    <a:cubicBezTo>
                      <a:pt x="5059" y="1295"/>
                      <a:pt x="3200" y="2017"/>
                      <a:pt x="1265" y="2017"/>
                    </a:cubicBezTo>
                    <a:cubicBezTo>
                      <a:pt x="845" y="2017"/>
                      <a:pt x="421" y="1983"/>
                      <a:pt x="1" y="1914"/>
                    </a:cubicBezTo>
                    <a:lnTo>
                      <a:pt x="1" y="1914"/>
                    </a:lnTo>
                    <a:cubicBezTo>
                      <a:pt x="186" y="2039"/>
                      <a:pt x="371" y="2172"/>
                      <a:pt x="557" y="2311"/>
                    </a:cubicBezTo>
                    <a:cubicBezTo>
                      <a:pt x="804" y="2333"/>
                      <a:pt x="1051" y="2344"/>
                      <a:pt x="1297" y="2344"/>
                    </a:cubicBezTo>
                    <a:cubicBezTo>
                      <a:pt x="2877" y="2344"/>
                      <a:pt x="4411" y="1890"/>
                      <a:pt x="5568" y="1060"/>
                    </a:cubicBezTo>
                    <a:cubicBezTo>
                      <a:pt x="5628" y="894"/>
                      <a:pt x="5727" y="742"/>
                      <a:pt x="5853" y="616"/>
                    </a:cubicBezTo>
                    <a:cubicBezTo>
                      <a:pt x="5946" y="537"/>
                      <a:pt x="6091" y="523"/>
                      <a:pt x="6224" y="503"/>
                    </a:cubicBezTo>
                    <a:cubicBezTo>
                      <a:pt x="6336" y="391"/>
                      <a:pt x="6442" y="278"/>
                      <a:pt x="6542" y="153"/>
                    </a:cubicBezTo>
                    <a:cubicBezTo>
                      <a:pt x="6482" y="60"/>
                      <a:pt x="6283" y="27"/>
                      <a:pt x="6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7569862" y="3005959"/>
                <a:ext cx="228114" cy="240052"/>
              </a:xfrm>
              <a:custGeom>
                <a:avLst/>
                <a:gdLst/>
                <a:ahLst/>
                <a:cxnLst/>
                <a:rect l="l" t="t" r="r" b="b"/>
                <a:pathLst>
                  <a:path w="3172" h="3338" extrusionOk="0">
                    <a:moveTo>
                      <a:pt x="2609" y="0"/>
                    </a:moveTo>
                    <a:cubicBezTo>
                      <a:pt x="2185" y="159"/>
                      <a:pt x="2073" y="543"/>
                      <a:pt x="2059" y="848"/>
                    </a:cubicBezTo>
                    <a:cubicBezTo>
                      <a:pt x="1879" y="651"/>
                      <a:pt x="1555" y="529"/>
                      <a:pt x="1274" y="529"/>
                    </a:cubicBezTo>
                    <a:cubicBezTo>
                      <a:pt x="1082" y="529"/>
                      <a:pt x="909" y="586"/>
                      <a:pt x="815" y="715"/>
                    </a:cubicBezTo>
                    <a:cubicBezTo>
                      <a:pt x="0" y="1821"/>
                      <a:pt x="2371" y="3198"/>
                      <a:pt x="2814" y="3337"/>
                    </a:cubicBezTo>
                    <a:cubicBezTo>
                      <a:pt x="3019" y="2900"/>
                      <a:pt x="3172" y="2079"/>
                      <a:pt x="3172" y="2079"/>
                    </a:cubicBezTo>
                    <a:cubicBezTo>
                      <a:pt x="3072" y="1364"/>
                      <a:pt x="2880" y="669"/>
                      <a:pt x="2609" y="0"/>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7217551" y="3318789"/>
                <a:ext cx="673772" cy="239980"/>
              </a:xfrm>
              <a:custGeom>
                <a:avLst/>
                <a:gdLst/>
                <a:ahLst/>
                <a:cxnLst/>
                <a:rect l="l" t="t" r="r" b="b"/>
                <a:pathLst>
                  <a:path w="9369" h="3337" extrusionOk="0">
                    <a:moveTo>
                      <a:pt x="8841" y="0"/>
                    </a:moveTo>
                    <a:cubicBezTo>
                      <a:pt x="7865" y="0"/>
                      <a:pt x="7605" y="2404"/>
                      <a:pt x="6025" y="2615"/>
                    </a:cubicBezTo>
                    <a:cubicBezTo>
                      <a:pt x="5899" y="2631"/>
                      <a:pt x="5772" y="2639"/>
                      <a:pt x="5646" y="2639"/>
                    </a:cubicBezTo>
                    <a:cubicBezTo>
                      <a:pt x="4733" y="2639"/>
                      <a:pt x="3835" y="2231"/>
                      <a:pt x="3171" y="1609"/>
                    </a:cubicBezTo>
                    <a:cubicBezTo>
                      <a:pt x="2291" y="781"/>
                      <a:pt x="1616" y="1205"/>
                      <a:pt x="1139" y="662"/>
                    </a:cubicBezTo>
                    <a:cubicBezTo>
                      <a:pt x="1044" y="550"/>
                      <a:pt x="715" y="23"/>
                      <a:pt x="351" y="23"/>
                    </a:cubicBezTo>
                    <a:cubicBezTo>
                      <a:pt x="285" y="23"/>
                      <a:pt x="219" y="40"/>
                      <a:pt x="153" y="80"/>
                    </a:cubicBezTo>
                    <a:cubicBezTo>
                      <a:pt x="119" y="106"/>
                      <a:pt x="86" y="132"/>
                      <a:pt x="60" y="166"/>
                    </a:cubicBezTo>
                    <a:cubicBezTo>
                      <a:pt x="7" y="238"/>
                      <a:pt x="0" y="331"/>
                      <a:pt x="40" y="404"/>
                    </a:cubicBezTo>
                    <a:cubicBezTo>
                      <a:pt x="73" y="457"/>
                      <a:pt x="133" y="490"/>
                      <a:pt x="192" y="497"/>
                    </a:cubicBezTo>
                    <a:cubicBezTo>
                      <a:pt x="331" y="536"/>
                      <a:pt x="444" y="622"/>
                      <a:pt x="517" y="748"/>
                    </a:cubicBezTo>
                    <a:cubicBezTo>
                      <a:pt x="570" y="854"/>
                      <a:pt x="636" y="960"/>
                      <a:pt x="715" y="1046"/>
                    </a:cubicBezTo>
                    <a:cubicBezTo>
                      <a:pt x="1139" y="1510"/>
                      <a:pt x="1814" y="1463"/>
                      <a:pt x="2324" y="1755"/>
                    </a:cubicBezTo>
                    <a:cubicBezTo>
                      <a:pt x="2933" y="2105"/>
                      <a:pt x="3463" y="2602"/>
                      <a:pt x="4085" y="2940"/>
                    </a:cubicBezTo>
                    <a:cubicBezTo>
                      <a:pt x="4559" y="3202"/>
                      <a:pt x="5089" y="3337"/>
                      <a:pt x="5625" y="3337"/>
                    </a:cubicBezTo>
                    <a:cubicBezTo>
                      <a:pt x="5778" y="3337"/>
                      <a:pt x="5932" y="3326"/>
                      <a:pt x="6084" y="3304"/>
                    </a:cubicBezTo>
                    <a:cubicBezTo>
                      <a:pt x="6773" y="3224"/>
                      <a:pt x="7389" y="2827"/>
                      <a:pt x="7746" y="2238"/>
                    </a:cubicBezTo>
                    <a:cubicBezTo>
                      <a:pt x="7912" y="1960"/>
                      <a:pt x="8051" y="1668"/>
                      <a:pt x="8163" y="1364"/>
                    </a:cubicBezTo>
                    <a:cubicBezTo>
                      <a:pt x="8249" y="1139"/>
                      <a:pt x="8342" y="854"/>
                      <a:pt x="8534" y="689"/>
                    </a:cubicBezTo>
                    <a:cubicBezTo>
                      <a:pt x="8726" y="523"/>
                      <a:pt x="9090" y="642"/>
                      <a:pt x="9216" y="404"/>
                    </a:cubicBezTo>
                    <a:cubicBezTo>
                      <a:pt x="9368" y="113"/>
                      <a:pt x="9004" y="7"/>
                      <a:pt x="8845" y="0"/>
                    </a:cubicBezTo>
                    <a:cubicBezTo>
                      <a:pt x="8844" y="0"/>
                      <a:pt x="8843" y="0"/>
                      <a:pt x="8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6431448" y="1973404"/>
                <a:ext cx="1070886" cy="681251"/>
              </a:xfrm>
              <a:custGeom>
                <a:avLst/>
                <a:gdLst/>
                <a:ahLst/>
                <a:cxnLst/>
                <a:rect l="l" t="t" r="r" b="b"/>
                <a:pathLst>
                  <a:path w="14891" h="9473" extrusionOk="0">
                    <a:moveTo>
                      <a:pt x="9259" y="0"/>
                    </a:moveTo>
                    <a:cubicBezTo>
                      <a:pt x="8776" y="0"/>
                      <a:pt x="8297" y="146"/>
                      <a:pt x="7886" y="462"/>
                    </a:cubicBezTo>
                    <a:cubicBezTo>
                      <a:pt x="7701" y="608"/>
                      <a:pt x="7535" y="787"/>
                      <a:pt x="7409" y="985"/>
                    </a:cubicBezTo>
                    <a:cubicBezTo>
                      <a:pt x="7250" y="1243"/>
                      <a:pt x="7217" y="1687"/>
                      <a:pt x="6880" y="1747"/>
                    </a:cubicBezTo>
                    <a:cubicBezTo>
                      <a:pt x="6780" y="1764"/>
                      <a:pt x="6677" y="1771"/>
                      <a:pt x="6572" y="1771"/>
                    </a:cubicBezTo>
                    <a:cubicBezTo>
                      <a:pt x="6316" y="1771"/>
                      <a:pt x="6052" y="1730"/>
                      <a:pt x="5807" y="1707"/>
                    </a:cubicBezTo>
                    <a:cubicBezTo>
                      <a:pt x="5450" y="1674"/>
                      <a:pt x="5085" y="1627"/>
                      <a:pt x="4728" y="1601"/>
                    </a:cubicBezTo>
                    <a:cubicBezTo>
                      <a:pt x="4467" y="1577"/>
                      <a:pt x="4127" y="1550"/>
                      <a:pt x="3767" y="1550"/>
                    </a:cubicBezTo>
                    <a:cubicBezTo>
                      <a:pt x="2819" y="1550"/>
                      <a:pt x="1728" y="1738"/>
                      <a:pt x="1550" y="2673"/>
                    </a:cubicBezTo>
                    <a:cubicBezTo>
                      <a:pt x="1504" y="2925"/>
                      <a:pt x="1583" y="3130"/>
                      <a:pt x="1676" y="3355"/>
                    </a:cubicBezTo>
                    <a:cubicBezTo>
                      <a:pt x="1742" y="3508"/>
                      <a:pt x="1841" y="3693"/>
                      <a:pt x="1802" y="3872"/>
                    </a:cubicBezTo>
                    <a:cubicBezTo>
                      <a:pt x="1749" y="4090"/>
                      <a:pt x="1517" y="4163"/>
                      <a:pt x="1332" y="4242"/>
                    </a:cubicBezTo>
                    <a:cubicBezTo>
                      <a:pt x="842" y="4441"/>
                      <a:pt x="451" y="4812"/>
                      <a:pt x="219" y="5282"/>
                    </a:cubicBezTo>
                    <a:cubicBezTo>
                      <a:pt x="1" y="5765"/>
                      <a:pt x="21" y="6328"/>
                      <a:pt x="286" y="6791"/>
                    </a:cubicBezTo>
                    <a:cubicBezTo>
                      <a:pt x="531" y="7162"/>
                      <a:pt x="915" y="7420"/>
                      <a:pt x="1352" y="7506"/>
                    </a:cubicBezTo>
                    <a:cubicBezTo>
                      <a:pt x="1507" y="7537"/>
                      <a:pt x="1666" y="7553"/>
                      <a:pt x="1825" y="7553"/>
                    </a:cubicBezTo>
                    <a:cubicBezTo>
                      <a:pt x="2138" y="7553"/>
                      <a:pt x="2452" y="7493"/>
                      <a:pt x="2742" y="7374"/>
                    </a:cubicBezTo>
                    <a:cubicBezTo>
                      <a:pt x="3079" y="7236"/>
                      <a:pt x="3495" y="7020"/>
                      <a:pt x="3854" y="7020"/>
                    </a:cubicBezTo>
                    <a:cubicBezTo>
                      <a:pt x="4115" y="7020"/>
                      <a:pt x="4346" y="7134"/>
                      <a:pt x="4496" y="7473"/>
                    </a:cubicBezTo>
                    <a:cubicBezTo>
                      <a:pt x="4701" y="7923"/>
                      <a:pt x="4701" y="8427"/>
                      <a:pt x="5019" y="8830"/>
                    </a:cubicBezTo>
                    <a:cubicBezTo>
                      <a:pt x="5324" y="9214"/>
                      <a:pt x="5781" y="9446"/>
                      <a:pt x="6271" y="9473"/>
                    </a:cubicBezTo>
                    <a:cubicBezTo>
                      <a:pt x="6276" y="9473"/>
                      <a:pt x="6281" y="9473"/>
                      <a:pt x="6286" y="9473"/>
                    </a:cubicBezTo>
                    <a:cubicBezTo>
                      <a:pt x="7021" y="9473"/>
                      <a:pt x="7676" y="8998"/>
                      <a:pt x="7899" y="8301"/>
                    </a:cubicBezTo>
                    <a:cubicBezTo>
                      <a:pt x="7974" y="8058"/>
                      <a:pt x="8054" y="7640"/>
                      <a:pt x="8366" y="7640"/>
                    </a:cubicBezTo>
                    <a:cubicBezTo>
                      <a:pt x="8386" y="7640"/>
                      <a:pt x="8407" y="7642"/>
                      <a:pt x="8429" y="7645"/>
                    </a:cubicBezTo>
                    <a:cubicBezTo>
                      <a:pt x="8744" y="7697"/>
                      <a:pt x="8951" y="8122"/>
                      <a:pt x="9285" y="8122"/>
                    </a:cubicBezTo>
                    <a:cubicBezTo>
                      <a:pt x="9336" y="8122"/>
                      <a:pt x="9390" y="8112"/>
                      <a:pt x="9448" y="8089"/>
                    </a:cubicBezTo>
                    <a:cubicBezTo>
                      <a:pt x="9852" y="7930"/>
                      <a:pt x="9832" y="7374"/>
                      <a:pt x="9872" y="7023"/>
                    </a:cubicBezTo>
                    <a:cubicBezTo>
                      <a:pt x="9872" y="6970"/>
                      <a:pt x="9879" y="6917"/>
                      <a:pt x="9892" y="6858"/>
                    </a:cubicBezTo>
                    <a:cubicBezTo>
                      <a:pt x="9945" y="7314"/>
                      <a:pt x="10097" y="7639"/>
                      <a:pt x="10183" y="7725"/>
                    </a:cubicBezTo>
                    <a:cubicBezTo>
                      <a:pt x="10196" y="6560"/>
                      <a:pt x="10666" y="5441"/>
                      <a:pt x="11501" y="4620"/>
                    </a:cubicBezTo>
                    <a:lnTo>
                      <a:pt x="11580" y="4540"/>
                    </a:lnTo>
                    <a:lnTo>
                      <a:pt x="11633" y="4494"/>
                    </a:lnTo>
                    <a:cubicBezTo>
                      <a:pt x="12448" y="3752"/>
                      <a:pt x="13508" y="3346"/>
                      <a:pt x="14599" y="3346"/>
                    </a:cubicBezTo>
                    <a:cubicBezTo>
                      <a:pt x="14696" y="3346"/>
                      <a:pt x="14793" y="3349"/>
                      <a:pt x="14890" y="3355"/>
                    </a:cubicBezTo>
                    <a:cubicBezTo>
                      <a:pt x="14854" y="3234"/>
                      <a:pt x="14333" y="3005"/>
                      <a:pt x="13606" y="3005"/>
                    </a:cubicBezTo>
                    <a:cubicBezTo>
                      <a:pt x="13418" y="3005"/>
                      <a:pt x="13215" y="3021"/>
                      <a:pt x="13004" y="3057"/>
                    </a:cubicBezTo>
                    <a:cubicBezTo>
                      <a:pt x="12434" y="2839"/>
                      <a:pt x="12136" y="2243"/>
                      <a:pt x="11845" y="1727"/>
                    </a:cubicBezTo>
                    <a:cubicBezTo>
                      <a:pt x="11587" y="1237"/>
                      <a:pt x="11216" y="813"/>
                      <a:pt x="10772" y="489"/>
                    </a:cubicBezTo>
                    <a:cubicBezTo>
                      <a:pt x="10320" y="174"/>
                      <a:pt x="9787" y="0"/>
                      <a:pt x="9259"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7100905" y="2189005"/>
                <a:ext cx="401861" cy="339942"/>
              </a:xfrm>
              <a:custGeom>
                <a:avLst/>
                <a:gdLst/>
                <a:ahLst/>
                <a:cxnLst/>
                <a:rect l="l" t="t" r="r" b="b"/>
                <a:pathLst>
                  <a:path w="5588" h="4727" extrusionOk="0">
                    <a:moveTo>
                      <a:pt x="4308" y="1"/>
                    </a:moveTo>
                    <a:cubicBezTo>
                      <a:pt x="3595" y="1"/>
                      <a:pt x="2684" y="226"/>
                      <a:pt x="1834" y="999"/>
                    </a:cubicBezTo>
                    <a:cubicBezTo>
                      <a:pt x="1821" y="1013"/>
                      <a:pt x="1801" y="1026"/>
                      <a:pt x="1788" y="1046"/>
                    </a:cubicBezTo>
                    <a:cubicBezTo>
                      <a:pt x="1755" y="1072"/>
                      <a:pt x="1728" y="1099"/>
                      <a:pt x="1702" y="1125"/>
                    </a:cubicBezTo>
                    <a:cubicBezTo>
                      <a:pt x="0" y="2807"/>
                      <a:pt x="656" y="4502"/>
                      <a:pt x="874" y="4727"/>
                    </a:cubicBezTo>
                    <a:cubicBezTo>
                      <a:pt x="887" y="3555"/>
                      <a:pt x="1364" y="2443"/>
                      <a:pt x="2192" y="1622"/>
                    </a:cubicBezTo>
                    <a:lnTo>
                      <a:pt x="2278" y="1542"/>
                    </a:lnTo>
                    <a:lnTo>
                      <a:pt x="2324" y="1496"/>
                    </a:lnTo>
                    <a:cubicBezTo>
                      <a:pt x="3139" y="754"/>
                      <a:pt x="4199" y="348"/>
                      <a:pt x="5295" y="348"/>
                    </a:cubicBezTo>
                    <a:cubicBezTo>
                      <a:pt x="5392" y="348"/>
                      <a:pt x="5490" y="351"/>
                      <a:pt x="5588" y="357"/>
                    </a:cubicBezTo>
                    <a:cubicBezTo>
                      <a:pt x="5545" y="231"/>
                      <a:pt x="5028" y="1"/>
                      <a:pt x="4308"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7147074" y="2212880"/>
                <a:ext cx="698079" cy="675210"/>
              </a:xfrm>
              <a:custGeom>
                <a:avLst/>
                <a:gdLst/>
                <a:ahLst/>
                <a:cxnLst/>
                <a:rect l="l" t="t" r="r" b="b"/>
                <a:pathLst>
                  <a:path w="9707" h="9389" extrusionOk="0">
                    <a:moveTo>
                      <a:pt x="5153" y="0"/>
                    </a:moveTo>
                    <a:cubicBezTo>
                      <a:pt x="3918" y="0"/>
                      <a:pt x="2686" y="486"/>
                      <a:pt x="1768" y="1449"/>
                    </a:cubicBezTo>
                    <a:cubicBezTo>
                      <a:pt x="0" y="3309"/>
                      <a:pt x="47" y="6242"/>
                      <a:pt x="1881" y="8029"/>
                    </a:cubicBezTo>
                    <a:cubicBezTo>
                      <a:pt x="2804" y="8930"/>
                      <a:pt x="4039" y="9388"/>
                      <a:pt x="5250" y="9388"/>
                    </a:cubicBezTo>
                    <a:cubicBezTo>
                      <a:pt x="6514" y="9388"/>
                      <a:pt x="7752" y="8888"/>
                      <a:pt x="8581" y="7871"/>
                    </a:cubicBezTo>
                    <a:cubicBezTo>
                      <a:pt x="8819" y="7579"/>
                      <a:pt x="9064" y="7208"/>
                      <a:pt x="9130" y="6798"/>
                    </a:cubicBezTo>
                    <a:cubicBezTo>
                      <a:pt x="9190" y="6454"/>
                      <a:pt x="9190" y="6507"/>
                      <a:pt x="9329" y="6288"/>
                    </a:cubicBezTo>
                    <a:cubicBezTo>
                      <a:pt x="9421" y="6156"/>
                      <a:pt x="9653" y="6143"/>
                      <a:pt x="9693" y="6004"/>
                    </a:cubicBezTo>
                    <a:cubicBezTo>
                      <a:pt x="9706" y="5951"/>
                      <a:pt x="9699" y="5904"/>
                      <a:pt x="9686" y="5858"/>
                    </a:cubicBezTo>
                    <a:cubicBezTo>
                      <a:pt x="9593" y="5600"/>
                      <a:pt x="9309" y="4832"/>
                      <a:pt x="9309" y="4103"/>
                    </a:cubicBezTo>
                    <a:cubicBezTo>
                      <a:pt x="9309" y="2998"/>
                      <a:pt x="9223" y="2078"/>
                      <a:pt x="8342" y="1257"/>
                    </a:cubicBezTo>
                    <a:cubicBezTo>
                      <a:pt x="7442" y="417"/>
                      <a:pt x="6296" y="0"/>
                      <a:pt x="5153" y="0"/>
                    </a:cubicBezTo>
                    <a:close/>
                  </a:path>
                </a:pathLst>
              </a:custGeom>
              <a:solidFill>
                <a:srgbClr val="F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7093713" y="2282207"/>
                <a:ext cx="382012" cy="585748"/>
              </a:xfrm>
              <a:custGeom>
                <a:avLst/>
                <a:gdLst/>
                <a:ahLst/>
                <a:cxnLst/>
                <a:rect l="l" t="t" r="r" b="b"/>
                <a:pathLst>
                  <a:path w="5312" h="8145" extrusionOk="0">
                    <a:moveTo>
                      <a:pt x="2839" y="0"/>
                    </a:moveTo>
                    <a:cubicBezTo>
                      <a:pt x="2649" y="0"/>
                      <a:pt x="2450" y="99"/>
                      <a:pt x="2245" y="319"/>
                    </a:cubicBezTo>
                    <a:cubicBezTo>
                      <a:pt x="1" y="2729"/>
                      <a:pt x="663" y="6615"/>
                      <a:pt x="3589" y="8145"/>
                    </a:cubicBezTo>
                    <a:cubicBezTo>
                      <a:pt x="5311" y="6594"/>
                      <a:pt x="4386" y="0"/>
                      <a:pt x="2839"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7133338" y="2191090"/>
                <a:ext cx="717999" cy="437459"/>
              </a:xfrm>
              <a:custGeom>
                <a:avLst/>
                <a:gdLst/>
                <a:ahLst/>
                <a:cxnLst/>
                <a:rect l="l" t="t" r="r" b="b"/>
                <a:pathLst>
                  <a:path w="9984" h="6083" extrusionOk="0">
                    <a:moveTo>
                      <a:pt x="5343" y="1"/>
                    </a:moveTo>
                    <a:cubicBezTo>
                      <a:pt x="4008" y="1"/>
                      <a:pt x="2678" y="534"/>
                      <a:pt x="1694" y="1586"/>
                    </a:cubicBezTo>
                    <a:lnTo>
                      <a:pt x="1602" y="1685"/>
                    </a:lnTo>
                    <a:cubicBezTo>
                      <a:pt x="1" y="3505"/>
                      <a:pt x="1512" y="6083"/>
                      <a:pt x="3583" y="6083"/>
                    </a:cubicBezTo>
                    <a:cubicBezTo>
                      <a:pt x="3953" y="6083"/>
                      <a:pt x="4342" y="6000"/>
                      <a:pt x="4733" y="5817"/>
                    </a:cubicBezTo>
                    <a:cubicBezTo>
                      <a:pt x="5700" y="5360"/>
                      <a:pt x="6627" y="4817"/>
                      <a:pt x="7487" y="4188"/>
                    </a:cubicBezTo>
                    <a:cubicBezTo>
                      <a:pt x="7898" y="3897"/>
                      <a:pt x="8282" y="3579"/>
                      <a:pt x="8646" y="3235"/>
                    </a:cubicBezTo>
                    <a:cubicBezTo>
                      <a:pt x="8864" y="3023"/>
                      <a:pt x="9069" y="2804"/>
                      <a:pt x="9268" y="2586"/>
                    </a:cubicBezTo>
                    <a:cubicBezTo>
                      <a:pt x="9983" y="1818"/>
                      <a:pt x="9672" y="1129"/>
                      <a:pt x="9487" y="1129"/>
                    </a:cubicBezTo>
                    <a:cubicBezTo>
                      <a:pt x="9485" y="1129"/>
                      <a:pt x="9484" y="1129"/>
                      <a:pt x="9482" y="1129"/>
                    </a:cubicBezTo>
                    <a:cubicBezTo>
                      <a:pt x="9371" y="1129"/>
                      <a:pt x="8770" y="1341"/>
                      <a:pt x="8746" y="1341"/>
                    </a:cubicBezTo>
                    <a:cubicBezTo>
                      <a:pt x="8745" y="1341"/>
                      <a:pt x="8745" y="1341"/>
                      <a:pt x="8745" y="1341"/>
                    </a:cubicBezTo>
                    <a:cubicBezTo>
                      <a:pt x="7782" y="444"/>
                      <a:pt x="6561" y="1"/>
                      <a:pt x="5343" y="1"/>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6855675" y="2914339"/>
                <a:ext cx="697144" cy="419552"/>
              </a:xfrm>
              <a:custGeom>
                <a:avLst/>
                <a:gdLst/>
                <a:ahLst/>
                <a:cxnLst/>
                <a:rect l="l" t="t" r="r" b="b"/>
                <a:pathLst>
                  <a:path w="9694" h="5834" extrusionOk="0">
                    <a:moveTo>
                      <a:pt x="8831" y="0"/>
                    </a:moveTo>
                    <a:cubicBezTo>
                      <a:pt x="8318" y="0"/>
                      <a:pt x="7976" y="527"/>
                      <a:pt x="7661" y="884"/>
                    </a:cubicBezTo>
                    <a:cubicBezTo>
                      <a:pt x="7204" y="1413"/>
                      <a:pt x="6648" y="1857"/>
                      <a:pt x="6078" y="2268"/>
                    </a:cubicBezTo>
                    <a:cubicBezTo>
                      <a:pt x="5238" y="2877"/>
                      <a:pt x="4337" y="3393"/>
                      <a:pt x="3390" y="3810"/>
                    </a:cubicBezTo>
                    <a:cubicBezTo>
                      <a:pt x="2848" y="4062"/>
                      <a:pt x="2291" y="4280"/>
                      <a:pt x="1722" y="4466"/>
                    </a:cubicBezTo>
                    <a:cubicBezTo>
                      <a:pt x="1457" y="4552"/>
                      <a:pt x="1186" y="4618"/>
                      <a:pt x="914" y="4677"/>
                    </a:cubicBezTo>
                    <a:cubicBezTo>
                      <a:pt x="828" y="4691"/>
                      <a:pt x="749" y="4697"/>
                      <a:pt x="656" y="4710"/>
                    </a:cubicBezTo>
                    <a:cubicBezTo>
                      <a:pt x="266" y="4750"/>
                      <a:pt x="1" y="5134"/>
                      <a:pt x="107" y="5512"/>
                    </a:cubicBezTo>
                    <a:cubicBezTo>
                      <a:pt x="153" y="5651"/>
                      <a:pt x="252" y="5770"/>
                      <a:pt x="391" y="5829"/>
                    </a:cubicBezTo>
                    <a:cubicBezTo>
                      <a:pt x="399" y="5832"/>
                      <a:pt x="406" y="5833"/>
                      <a:pt x="413" y="5833"/>
                    </a:cubicBezTo>
                    <a:cubicBezTo>
                      <a:pt x="459" y="5833"/>
                      <a:pt x="500" y="5782"/>
                      <a:pt x="477" y="5737"/>
                    </a:cubicBezTo>
                    <a:cubicBezTo>
                      <a:pt x="451" y="5664"/>
                      <a:pt x="431" y="5598"/>
                      <a:pt x="424" y="5525"/>
                    </a:cubicBezTo>
                    <a:cubicBezTo>
                      <a:pt x="405" y="5326"/>
                      <a:pt x="530" y="5114"/>
                      <a:pt x="736" y="5088"/>
                    </a:cubicBezTo>
                    <a:cubicBezTo>
                      <a:pt x="752" y="5086"/>
                      <a:pt x="768" y="5085"/>
                      <a:pt x="783" y="5085"/>
                    </a:cubicBezTo>
                    <a:cubicBezTo>
                      <a:pt x="1009" y="5085"/>
                      <a:pt x="1120" y="5307"/>
                      <a:pt x="1126" y="5518"/>
                    </a:cubicBezTo>
                    <a:cubicBezTo>
                      <a:pt x="1126" y="5580"/>
                      <a:pt x="1132" y="5672"/>
                      <a:pt x="1215" y="5672"/>
                    </a:cubicBezTo>
                    <a:cubicBezTo>
                      <a:pt x="1220" y="5672"/>
                      <a:pt x="1226" y="5671"/>
                      <a:pt x="1232" y="5670"/>
                    </a:cubicBezTo>
                    <a:cubicBezTo>
                      <a:pt x="1325" y="5664"/>
                      <a:pt x="1345" y="5538"/>
                      <a:pt x="1358" y="5465"/>
                    </a:cubicBezTo>
                    <a:cubicBezTo>
                      <a:pt x="1384" y="5293"/>
                      <a:pt x="1325" y="5041"/>
                      <a:pt x="1504" y="4936"/>
                    </a:cubicBezTo>
                    <a:cubicBezTo>
                      <a:pt x="2993" y="4836"/>
                      <a:pt x="4443" y="4512"/>
                      <a:pt x="5866" y="4055"/>
                    </a:cubicBezTo>
                    <a:cubicBezTo>
                      <a:pt x="6694" y="3784"/>
                      <a:pt x="7528" y="3453"/>
                      <a:pt x="8263" y="2976"/>
                    </a:cubicBezTo>
                    <a:cubicBezTo>
                      <a:pt x="9005" y="2493"/>
                      <a:pt x="9693" y="1758"/>
                      <a:pt x="9680" y="818"/>
                    </a:cubicBezTo>
                    <a:cubicBezTo>
                      <a:pt x="9673" y="460"/>
                      <a:pt x="9508" y="156"/>
                      <a:pt x="9044" y="30"/>
                    </a:cubicBezTo>
                    <a:cubicBezTo>
                      <a:pt x="8970" y="10"/>
                      <a:pt x="8899" y="0"/>
                      <a:pt x="8831" y="0"/>
                    </a:cubicBezTo>
                    <a:close/>
                  </a:path>
                </a:pathLst>
              </a:custGeom>
              <a:solidFill>
                <a:srgbClr val="F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7703481" y="2488315"/>
                <a:ext cx="91764" cy="30060"/>
              </a:xfrm>
              <a:custGeom>
                <a:avLst/>
                <a:gdLst/>
                <a:ahLst/>
                <a:cxnLst/>
                <a:rect l="l" t="t" r="r" b="b"/>
                <a:pathLst>
                  <a:path w="1276" h="418" extrusionOk="0">
                    <a:moveTo>
                      <a:pt x="636" y="0"/>
                    </a:moveTo>
                    <a:cubicBezTo>
                      <a:pt x="619" y="0"/>
                      <a:pt x="602" y="1"/>
                      <a:pt x="585" y="2"/>
                    </a:cubicBezTo>
                    <a:cubicBezTo>
                      <a:pt x="486" y="9"/>
                      <a:pt x="393" y="29"/>
                      <a:pt x="301" y="68"/>
                    </a:cubicBezTo>
                    <a:cubicBezTo>
                      <a:pt x="254" y="88"/>
                      <a:pt x="215" y="108"/>
                      <a:pt x="175" y="134"/>
                    </a:cubicBezTo>
                    <a:cubicBezTo>
                      <a:pt x="135" y="161"/>
                      <a:pt x="95" y="187"/>
                      <a:pt x="62" y="214"/>
                    </a:cubicBezTo>
                    <a:cubicBezTo>
                      <a:pt x="0" y="259"/>
                      <a:pt x="35" y="348"/>
                      <a:pt x="96" y="348"/>
                    </a:cubicBezTo>
                    <a:cubicBezTo>
                      <a:pt x="106" y="348"/>
                      <a:pt x="117" y="345"/>
                      <a:pt x="129" y="340"/>
                    </a:cubicBezTo>
                    <a:lnTo>
                      <a:pt x="142" y="333"/>
                    </a:lnTo>
                    <a:cubicBezTo>
                      <a:pt x="175" y="320"/>
                      <a:pt x="215" y="300"/>
                      <a:pt x="248" y="280"/>
                    </a:cubicBezTo>
                    <a:cubicBezTo>
                      <a:pt x="287" y="267"/>
                      <a:pt x="321" y="254"/>
                      <a:pt x="360" y="247"/>
                    </a:cubicBezTo>
                    <a:cubicBezTo>
                      <a:pt x="416" y="227"/>
                      <a:pt x="475" y="218"/>
                      <a:pt x="533" y="218"/>
                    </a:cubicBezTo>
                    <a:cubicBezTo>
                      <a:pt x="551" y="218"/>
                      <a:pt x="568" y="219"/>
                      <a:pt x="585" y="221"/>
                    </a:cubicBezTo>
                    <a:cubicBezTo>
                      <a:pt x="658" y="227"/>
                      <a:pt x="731" y="247"/>
                      <a:pt x="804" y="273"/>
                    </a:cubicBezTo>
                    <a:cubicBezTo>
                      <a:pt x="837" y="287"/>
                      <a:pt x="870" y="307"/>
                      <a:pt x="897" y="326"/>
                    </a:cubicBezTo>
                    <a:cubicBezTo>
                      <a:pt x="930" y="346"/>
                      <a:pt x="956" y="366"/>
                      <a:pt x="983" y="386"/>
                    </a:cubicBezTo>
                    <a:lnTo>
                      <a:pt x="996" y="393"/>
                    </a:lnTo>
                    <a:cubicBezTo>
                      <a:pt x="1023" y="410"/>
                      <a:pt x="1050" y="418"/>
                      <a:pt x="1075" y="418"/>
                    </a:cubicBezTo>
                    <a:cubicBezTo>
                      <a:pt x="1193" y="418"/>
                      <a:pt x="1276" y="254"/>
                      <a:pt x="1161" y="161"/>
                    </a:cubicBezTo>
                    <a:cubicBezTo>
                      <a:pt x="1115" y="128"/>
                      <a:pt x="1069" y="101"/>
                      <a:pt x="1022" y="81"/>
                    </a:cubicBezTo>
                    <a:cubicBezTo>
                      <a:pt x="976" y="62"/>
                      <a:pt x="930" y="48"/>
                      <a:pt x="883" y="35"/>
                    </a:cubicBezTo>
                    <a:cubicBezTo>
                      <a:pt x="801" y="13"/>
                      <a:pt x="719" y="0"/>
                      <a:pt x="636"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7722682" y="2548436"/>
                <a:ext cx="32937" cy="76230"/>
              </a:xfrm>
              <a:custGeom>
                <a:avLst/>
                <a:gdLst/>
                <a:ahLst/>
                <a:cxnLst/>
                <a:rect l="l" t="t" r="r" b="b"/>
                <a:pathLst>
                  <a:path w="458" h="1060" extrusionOk="0">
                    <a:moveTo>
                      <a:pt x="212" y="0"/>
                    </a:moveTo>
                    <a:cubicBezTo>
                      <a:pt x="93" y="0"/>
                      <a:pt x="1" y="100"/>
                      <a:pt x="1" y="219"/>
                    </a:cubicBezTo>
                    <a:lnTo>
                      <a:pt x="1" y="841"/>
                    </a:lnTo>
                    <a:cubicBezTo>
                      <a:pt x="1" y="960"/>
                      <a:pt x="93" y="1059"/>
                      <a:pt x="212" y="1059"/>
                    </a:cubicBezTo>
                    <a:lnTo>
                      <a:pt x="239" y="1059"/>
                    </a:lnTo>
                    <a:cubicBezTo>
                      <a:pt x="358" y="1059"/>
                      <a:pt x="457" y="960"/>
                      <a:pt x="457" y="841"/>
                    </a:cubicBezTo>
                    <a:lnTo>
                      <a:pt x="457" y="219"/>
                    </a:lnTo>
                    <a:cubicBezTo>
                      <a:pt x="457" y="100"/>
                      <a:pt x="358" y="0"/>
                      <a:pt x="239"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7657455" y="2712690"/>
                <a:ext cx="106218" cy="52498"/>
              </a:xfrm>
              <a:custGeom>
                <a:avLst/>
                <a:gdLst/>
                <a:ahLst/>
                <a:cxnLst/>
                <a:rect l="l" t="t" r="r" b="b"/>
                <a:pathLst>
                  <a:path w="1477" h="730" extrusionOk="0">
                    <a:moveTo>
                      <a:pt x="140" y="0"/>
                    </a:moveTo>
                    <a:cubicBezTo>
                      <a:pt x="54" y="0"/>
                      <a:pt x="1" y="106"/>
                      <a:pt x="67" y="166"/>
                    </a:cubicBezTo>
                    <a:cubicBezTo>
                      <a:pt x="318" y="464"/>
                      <a:pt x="669" y="662"/>
                      <a:pt x="1060" y="729"/>
                    </a:cubicBezTo>
                    <a:cubicBezTo>
                      <a:pt x="1064" y="729"/>
                      <a:pt x="1068" y="730"/>
                      <a:pt x="1072" y="730"/>
                    </a:cubicBezTo>
                    <a:cubicBezTo>
                      <a:pt x="1109" y="730"/>
                      <a:pt x="1148" y="704"/>
                      <a:pt x="1166" y="662"/>
                    </a:cubicBezTo>
                    <a:cubicBezTo>
                      <a:pt x="1232" y="490"/>
                      <a:pt x="1325" y="318"/>
                      <a:pt x="1431" y="159"/>
                    </a:cubicBezTo>
                    <a:cubicBezTo>
                      <a:pt x="1477" y="93"/>
                      <a:pt x="1431" y="0"/>
                      <a:pt x="1345" y="0"/>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8168771" y="3451329"/>
                <a:ext cx="123838" cy="155049"/>
              </a:xfrm>
              <a:custGeom>
                <a:avLst/>
                <a:gdLst/>
                <a:ahLst/>
                <a:cxnLst/>
                <a:rect l="l" t="t" r="r" b="b"/>
                <a:pathLst>
                  <a:path w="1722" h="2156" extrusionOk="0">
                    <a:moveTo>
                      <a:pt x="1466" y="1"/>
                    </a:moveTo>
                    <a:cubicBezTo>
                      <a:pt x="1439" y="1"/>
                      <a:pt x="1412" y="6"/>
                      <a:pt x="1385" y="17"/>
                    </a:cubicBezTo>
                    <a:cubicBezTo>
                      <a:pt x="1226" y="77"/>
                      <a:pt x="1027" y="262"/>
                      <a:pt x="769" y="454"/>
                    </a:cubicBezTo>
                    <a:cubicBezTo>
                      <a:pt x="828" y="514"/>
                      <a:pt x="868" y="620"/>
                      <a:pt x="822" y="805"/>
                    </a:cubicBezTo>
                    <a:cubicBezTo>
                      <a:pt x="742" y="1202"/>
                      <a:pt x="180" y="1725"/>
                      <a:pt x="1" y="1891"/>
                    </a:cubicBezTo>
                    <a:cubicBezTo>
                      <a:pt x="41" y="1937"/>
                      <a:pt x="87" y="1977"/>
                      <a:pt x="140" y="2017"/>
                    </a:cubicBezTo>
                    <a:cubicBezTo>
                      <a:pt x="226" y="2070"/>
                      <a:pt x="319" y="2116"/>
                      <a:pt x="418" y="2156"/>
                    </a:cubicBezTo>
                    <a:lnTo>
                      <a:pt x="1683" y="209"/>
                    </a:lnTo>
                    <a:cubicBezTo>
                      <a:pt x="1722" y="143"/>
                      <a:pt x="1606" y="1"/>
                      <a:pt x="1466"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7266094" y="3940998"/>
                <a:ext cx="185756" cy="38690"/>
              </a:xfrm>
              <a:custGeom>
                <a:avLst/>
                <a:gdLst/>
                <a:ahLst/>
                <a:cxnLst/>
                <a:rect l="l" t="t" r="r" b="b"/>
                <a:pathLst>
                  <a:path w="2583" h="538" extrusionOk="0">
                    <a:moveTo>
                      <a:pt x="1636" y="1"/>
                    </a:moveTo>
                    <a:lnTo>
                      <a:pt x="1636" y="1"/>
                    </a:lnTo>
                    <a:cubicBezTo>
                      <a:pt x="1623" y="87"/>
                      <a:pt x="1649" y="74"/>
                      <a:pt x="1464" y="147"/>
                    </a:cubicBezTo>
                    <a:cubicBezTo>
                      <a:pt x="1363" y="184"/>
                      <a:pt x="1236" y="198"/>
                      <a:pt x="1100" y="198"/>
                    </a:cubicBezTo>
                    <a:cubicBezTo>
                      <a:pt x="726" y="198"/>
                      <a:pt x="281" y="89"/>
                      <a:pt x="107" y="41"/>
                    </a:cubicBezTo>
                    <a:cubicBezTo>
                      <a:pt x="93" y="94"/>
                      <a:pt x="54" y="74"/>
                      <a:pt x="27" y="193"/>
                    </a:cubicBezTo>
                    <a:cubicBezTo>
                      <a:pt x="1" y="306"/>
                      <a:pt x="1" y="418"/>
                      <a:pt x="27" y="531"/>
                    </a:cubicBezTo>
                    <a:lnTo>
                      <a:pt x="2437" y="537"/>
                    </a:lnTo>
                    <a:cubicBezTo>
                      <a:pt x="2523" y="537"/>
                      <a:pt x="2583" y="286"/>
                      <a:pt x="2437" y="186"/>
                    </a:cubicBezTo>
                    <a:cubicBezTo>
                      <a:pt x="2291" y="80"/>
                      <a:pt x="1940" y="114"/>
                      <a:pt x="1636"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38"/>
            <p:cNvGrpSpPr/>
            <p:nvPr/>
          </p:nvGrpSpPr>
          <p:grpSpPr>
            <a:xfrm>
              <a:off x="4870314" y="1625607"/>
              <a:ext cx="1354350" cy="1060952"/>
              <a:chOff x="4870314" y="1625607"/>
              <a:chExt cx="1354350" cy="1060952"/>
            </a:xfrm>
          </p:grpSpPr>
          <p:sp>
            <p:nvSpPr>
              <p:cNvPr id="1256" name="Google Shape;1256;p38"/>
              <p:cNvSpPr/>
              <p:nvPr/>
            </p:nvSpPr>
            <p:spPr>
              <a:xfrm rot="-3553673" flipH="1">
                <a:off x="5666669" y="2097915"/>
                <a:ext cx="438371" cy="528663"/>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rot="-3553673" flipH="1">
                <a:off x="5384087" y="1881655"/>
                <a:ext cx="408717" cy="258701"/>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rot="-3553673" flipH="1">
                <a:off x="5893886" y="2244941"/>
                <a:ext cx="86450" cy="74549"/>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rot="-3553673" flipH="1">
                <a:off x="5975566" y="2410970"/>
                <a:ext cx="64642" cy="56308"/>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rot="-307571" flipH="1">
                <a:off x="4892921" y="2092065"/>
                <a:ext cx="766705" cy="540333"/>
              </a:xfrm>
              <a:custGeom>
                <a:avLst/>
                <a:gdLst/>
                <a:ahLst/>
                <a:cxnLst/>
                <a:rect l="l" t="t" r="r" b="b"/>
                <a:pathLst>
                  <a:path w="6324" h="4457" extrusionOk="0">
                    <a:moveTo>
                      <a:pt x="4569" y="1"/>
                    </a:moveTo>
                    <a:cubicBezTo>
                      <a:pt x="5469" y="1669"/>
                      <a:pt x="3437" y="2483"/>
                      <a:pt x="1795" y="2834"/>
                    </a:cubicBezTo>
                    <a:cubicBezTo>
                      <a:pt x="160" y="3192"/>
                      <a:pt x="1" y="4456"/>
                      <a:pt x="1" y="4456"/>
                    </a:cubicBezTo>
                    <a:cubicBezTo>
                      <a:pt x="1" y="4456"/>
                      <a:pt x="515" y="3764"/>
                      <a:pt x="1744" y="3764"/>
                    </a:cubicBezTo>
                    <a:cubicBezTo>
                      <a:pt x="1938" y="3764"/>
                      <a:pt x="2148" y="3781"/>
                      <a:pt x="2378" y="3821"/>
                    </a:cubicBezTo>
                    <a:cubicBezTo>
                      <a:pt x="2602" y="3859"/>
                      <a:pt x="2874" y="3882"/>
                      <a:pt x="3168" y="3882"/>
                    </a:cubicBezTo>
                    <a:cubicBezTo>
                      <a:pt x="4405" y="3882"/>
                      <a:pt x="6036" y="3472"/>
                      <a:pt x="6165" y="2033"/>
                    </a:cubicBezTo>
                    <a:cubicBezTo>
                      <a:pt x="6323" y="206"/>
                      <a:pt x="4569" y="1"/>
                      <a:pt x="4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rot="-3553673" flipH="1">
                <a:off x="5333449" y="2244941"/>
                <a:ext cx="86450" cy="74549"/>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rot="-3553673" flipH="1">
                <a:off x="6056941" y="1982845"/>
                <a:ext cx="64642" cy="56308"/>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rot="-3553673" flipH="1">
                <a:off x="5176366" y="2052020"/>
                <a:ext cx="64642" cy="56308"/>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rot="3184439">
                <a:off x="5174124" y="1668231"/>
                <a:ext cx="204287" cy="195536"/>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 name="TextBox 35">
            <a:extLst>
              <a:ext uri="{FF2B5EF4-FFF2-40B4-BE49-F238E27FC236}">
                <a16:creationId xmlns:a16="http://schemas.microsoft.com/office/drawing/2014/main" id="{B030F64E-D154-7332-C853-4354A2B66AA6}"/>
              </a:ext>
            </a:extLst>
          </p:cNvPr>
          <p:cNvSpPr txBox="1"/>
          <p:nvPr/>
        </p:nvSpPr>
        <p:spPr>
          <a:xfrm>
            <a:off x="3148957" y="685501"/>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tx2">
                    <a:lumMod val="25000"/>
                  </a:schemeClr>
                </a:solidFill>
              </a:rPr>
              <a:t>KHỞI ĐỘNG</a:t>
            </a:r>
          </a:p>
        </p:txBody>
      </p:sp>
      <p:sp>
        <p:nvSpPr>
          <p:cNvPr id="116" name="Rounded Rectangle 115"/>
          <p:cNvSpPr/>
          <p:nvPr/>
        </p:nvSpPr>
        <p:spPr>
          <a:xfrm>
            <a:off x="747921" y="1728677"/>
            <a:ext cx="3918246" cy="2208758"/>
          </a:xfrm>
          <a:prstGeom prst="roundRect">
            <a:avLst>
              <a:gd name="adj" fmla="val 19676"/>
            </a:avLst>
          </a:prstGeom>
          <a:solidFill>
            <a:schemeClr val="tx2"/>
          </a:solidFill>
          <a:ln>
            <a:solidFill>
              <a:schemeClr val="tx2">
                <a:lumMod val="1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sz="2700" b="1">
                <a:solidFill>
                  <a:schemeClr val="tx2">
                    <a:lumMod val="10000"/>
                  </a:schemeClr>
                </a:solidFill>
                <a:ea typeface="Calibri" panose="020F0502020204030204" pitchFamily="34" charset="0"/>
                <a:cs typeface="Times New Roman" panose="02020603050405020304" pitchFamily="18" charset="0"/>
              </a:rPr>
              <a:t>Ở </a:t>
            </a:r>
            <a:r>
              <a:rPr lang="vi-VN" sz="2700" b="1" smtClean="0">
                <a:solidFill>
                  <a:schemeClr val="tx2">
                    <a:lumMod val="10000"/>
                  </a:schemeClr>
                </a:solidFill>
                <a:ea typeface="Calibri" panose="020F0502020204030204" pitchFamily="34" charset="0"/>
                <a:cs typeface="Times New Roman" panose="02020603050405020304" pitchFamily="18" charset="0"/>
              </a:rPr>
              <a:t>nhà</a:t>
            </a:r>
            <a:r>
              <a:rPr lang="en-US" sz="2700" b="1" smtClean="0">
                <a:solidFill>
                  <a:schemeClr val="tx2">
                    <a:lumMod val="10000"/>
                  </a:schemeClr>
                </a:solidFill>
                <a:ea typeface="Calibri" panose="020F0502020204030204" pitchFamily="34" charset="0"/>
                <a:cs typeface="Times New Roman" panose="02020603050405020304" pitchFamily="18" charset="0"/>
              </a:rPr>
              <a:t>,</a:t>
            </a:r>
            <a:r>
              <a:rPr lang="vi-VN" sz="2700" b="1" smtClean="0">
                <a:solidFill>
                  <a:schemeClr val="tx2">
                    <a:lumMod val="10000"/>
                  </a:schemeClr>
                </a:solidFill>
                <a:ea typeface="Calibri" panose="020F0502020204030204" pitchFamily="34" charset="0"/>
                <a:cs typeface="Times New Roman" panose="02020603050405020304" pitchFamily="18" charset="0"/>
              </a:rPr>
              <a:t> </a:t>
            </a:r>
            <a:r>
              <a:rPr lang="vi-VN" sz="2700" b="1">
                <a:solidFill>
                  <a:schemeClr val="tx2">
                    <a:lumMod val="10000"/>
                  </a:schemeClr>
                </a:solidFill>
                <a:ea typeface="Calibri" panose="020F0502020204030204" pitchFamily="34" charset="0"/>
                <a:cs typeface="Times New Roman" panose="02020603050405020304" pitchFamily="18" charset="0"/>
              </a:rPr>
              <a:t>em có bao giờ giúp bố mẹ </a:t>
            </a:r>
            <a:r>
              <a:rPr lang="vi-VN" sz="2700" b="1" smtClean="0">
                <a:solidFill>
                  <a:schemeClr val="tx2">
                    <a:lumMod val="10000"/>
                  </a:schemeClr>
                </a:solidFill>
                <a:ea typeface="Calibri" panose="020F0502020204030204" pitchFamily="34" charset="0"/>
                <a:cs typeface="Times New Roman" panose="02020603050405020304" pitchFamily="18" charset="0"/>
              </a:rPr>
              <a:t>làm </a:t>
            </a:r>
            <a:r>
              <a:rPr lang="vi-VN" sz="2700" b="1">
                <a:solidFill>
                  <a:schemeClr val="tx2">
                    <a:lumMod val="10000"/>
                  </a:schemeClr>
                </a:solidFill>
                <a:ea typeface="Calibri" panose="020F0502020204030204" pitchFamily="34" charset="0"/>
                <a:cs typeface="Times New Roman" panose="02020603050405020304" pitchFamily="18" charset="0"/>
              </a:rPr>
              <a:t>việc nhà không? </a:t>
            </a:r>
            <a:endParaRPr lang="en-US" sz="2700" b="1">
              <a:solidFill>
                <a:schemeClr val="tx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Effect transition="in" filter="fade">
                                      <p:cBhvr>
                                        <p:cTn id="9" dur="500"/>
                                        <p:tgtEl>
                                          <p:spTgt spid="11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barn(inVertical)">
                                      <p:cBhvr>
                                        <p:cTn id="1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79" name="Oval 78"/>
          <p:cNvSpPr/>
          <p:nvPr/>
        </p:nvSpPr>
        <p:spPr>
          <a:xfrm>
            <a:off x="5958940" y="1073336"/>
            <a:ext cx="1111384" cy="103901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Google Shape;1270;p39"/>
          <p:cNvSpPr txBox="1">
            <a:spLocks noGrp="1"/>
          </p:cNvSpPr>
          <p:nvPr>
            <p:ph type="title"/>
          </p:nvPr>
        </p:nvSpPr>
        <p:spPr>
          <a:xfrm>
            <a:off x="5938299" y="1001868"/>
            <a:ext cx="1136676" cy="12367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smtClean="0">
                <a:solidFill>
                  <a:schemeClr val="bg2"/>
                </a:solidFill>
                <a:latin typeface="+mj-lt"/>
              </a:rPr>
              <a:t>03</a:t>
            </a:r>
            <a:endParaRPr sz="5400" b="1">
              <a:solidFill>
                <a:schemeClr val="bg2"/>
              </a:solidFill>
              <a:latin typeface="+mj-lt"/>
            </a:endParaRPr>
          </a:p>
        </p:txBody>
      </p:sp>
      <p:sp>
        <p:nvSpPr>
          <p:cNvPr id="81" name="Google Shape;1272;p39"/>
          <p:cNvSpPr txBox="1">
            <a:spLocks/>
          </p:cNvSpPr>
          <p:nvPr/>
        </p:nvSpPr>
        <p:spPr>
          <a:xfrm>
            <a:off x="3676184" y="2317512"/>
            <a:ext cx="5772243" cy="7128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vi-VN" sz="5400" b="1" smtClean="0"/>
              <a:t>Đ</a:t>
            </a:r>
            <a:r>
              <a:rPr lang="en-US" sz="5400" b="1" smtClean="0"/>
              <a:t>ỌC </a:t>
            </a:r>
          </a:p>
          <a:p>
            <a:pPr algn="ctr">
              <a:spcAft>
                <a:spcPts val="1600"/>
              </a:spcAft>
            </a:pPr>
            <a:r>
              <a:rPr lang="en-US" sz="5400" b="1" smtClean="0"/>
              <a:t>NÂNG CAO</a:t>
            </a:r>
            <a:endParaRPr lang="en-US" sz="5400" b="1"/>
          </a:p>
        </p:txBody>
      </p:sp>
      <p:grpSp>
        <p:nvGrpSpPr>
          <p:cNvPr id="66" name="Google Shape;1808;p49"/>
          <p:cNvGrpSpPr/>
          <p:nvPr/>
        </p:nvGrpSpPr>
        <p:grpSpPr>
          <a:xfrm>
            <a:off x="389339" y="624469"/>
            <a:ext cx="3662271" cy="3831586"/>
            <a:chOff x="2998724" y="1049550"/>
            <a:chExt cx="3146327" cy="3540319"/>
          </a:xfrm>
        </p:grpSpPr>
        <p:grpSp>
          <p:nvGrpSpPr>
            <p:cNvPr id="67" name="Google Shape;1809;p49"/>
            <p:cNvGrpSpPr/>
            <p:nvPr/>
          </p:nvGrpSpPr>
          <p:grpSpPr>
            <a:xfrm>
              <a:off x="2998724" y="2288477"/>
              <a:ext cx="3146327" cy="2301392"/>
              <a:chOff x="526264" y="3282875"/>
              <a:chExt cx="467494" cy="341950"/>
            </a:xfrm>
          </p:grpSpPr>
          <p:sp>
            <p:nvSpPr>
              <p:cNvPr id="95" name="Google Shape;1810;p49"/>
              <p:cNvSpPr/>
              <p:nvPr/>
            </p:nvSpPr>
            <p:spPr>
              <a:xfrm>
                <a:off x="526264" y="3504874"/>
                <a:ext cx="467494" cy="119950"/>
              </a:xfrm>
              <a:custGeom>
                <a:avLst/>
                <a:gdLst/>
                <a:ahLst/>
                <a:cxnLst/>
                <a:rect l="l" t="t" r="r" b="b"/>
                <a:pathLst>
                  <a:path w="25428" h="4798" extrusionOk="0">
                    <a:moveTo>
                      <a:pt x="0" y="4797"/>
                    </a:moveTo>
                    <a:cubicBezTo>
                      <a:pt x="0" y="2149"/>
                      <a:pt x="5686" y="0"/>
                      <a:pt x="12709" y="0"/>
                    </a:cubicBezTo>
                    <a:cubicBezTo>
                      <a:pt x="19733" y="0"/>
                      <a:pt x="25427" y="2149"/>
                      <a:pt x="25427" y="4797"/>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11;p49"/>
              <p:cNvSpPr/>
              <p:nvPr/>
            </p:nvSpPr>
            <p:spPr>
              <a:xfrm>
                <a:off x="681600" y="3535700"/>
                <a:ext cx="156850" cy="89125"/>
              </a:xfrm>
              <a:custGeom>
                <a:avLst/>
                <a:gdLst/>
                <a:ahLst/>
                <a:cxnLst/>
                <a:rect l="l" t="t" r="r" b="b"/>
                <a:pathLst>
                  <a:path w="6274" h="3565" extrusionOk="0">
                    <a:moveTo>
                      <a:pt x="4082" y="1"/>
                    </a:moveTo>
                    <a:lnTo>
                      <a:pt x="2183" y="1"/>
                    </a:lnTo>
                    <a:cubicBezTo>
                      <a:pt x="2183" y="1"/>
                      <a:pt x="1390" y="2572"/>
                      <a:pt x="0" y="3539"/>
                    </a:cubicBezTo>
                    <a:lnTo>
                      <a:pt x="3132" y="3564"/>
                    </a:lnTo>
                    <a:lnTo>
                      <a:pt x="6273" y="3539"/>
                    </a:lnTo>
                    <a:cubicBezTo>
                      <a:pt x="4875" y="2572"/>
                      <a:pt x="4082" y="1"/>
                      <a:pt x="4082" y="1"/>
                    </a:cubicBezTo>
                    <a:close/>
                  </a:path>
                </a:pathLst>
              </a:custGeom>
              <a:solidFill>
                <a:srgbClr val="DDD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12;p49"/>
              <p:cNvSpPr/>
              <p:nvPr/>
            </p:nvSpPr>
            <p:spPr>
              <a:xfrm>
                <a:off x="708125" y="3405650"/>
                <a:ext cx="105300" cy="54800"/>
              </a:xfrm>
              <a:custGeom>
                <a:avLst/>
                <a:gdLst/>
                <a:ahLst/>
                <a:cxnLst/>
                <a:rect l="l" t="t" r="r" b="b"/>
                <a:pathLst>
                  <a:path w="4212" h="2192" extrusionOk="0">
                    <a:moveTo>
                      <a:pt x="1" y="0"/>
                    </a:moveTo>
                    <a:lnTo>
                      <a:pt x="1" y="2192"/>
                    </a:lnTo>
                    <a:lnTo>
                      <a:pt x="4211" y="2192"/>
                    </a:lnTo>
                    <a:lnTo>
                      <a:pt x="4211" y="1769"/>
                    </a:lnTo>
                    <a:lnTo>
                      <a:pt x="4211" y="0"/>
                    </a:lnTo>
                    <a:close/>
                  </a:path>
                </a:pathLst>
              </a:custGeom>
              <a:solidFill>
                <a:srgbClr val="0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13;p49"/>
              <p:cNvSpPr/>
              <p:nvPr/>
            </p:nvSpPr>
            <p:spPr>
              <a:xfrm>
                <a:off x="756025" y="3290250"/>
                <a:ext cx="25" cy="41425"/>
              </a:xfrm>
              <a:custGeom>
                <a:avLst/>
                <a:gdLst/>
                <a:ahLst/>
                <a:cxnLst/>
                <a:rect l="l" t="t" r="r" b="b"/>
                <a:pathLst>
                  <a:path w="1" h="1657" extrusionOk="0">
                    <a:moveTo>
                      <a:pt x="0" y="0"/>
                    </a:moveTo>
                    <a:lnTo>
                      <a:pt x="0" y="0"/>
                    </a:lnTo>
                    <a:lnTo>
                      <a:pt x="0" y="1657"/>
                    </a:lnTo>
                    <a:close/>
                  </a:path>
                </a:pathLst>
              </a:custGeom>
              <a:solidFill>
                <a:srgbClr val="424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14;p49"/>
              <p:cNvSpPr/>
              <p:nvPr/>
            </p:nvSpPr>
            <p:spPr>
              <a:xfrm>
                <a:off x="661750" y="3323675"/>
                <a:ext cx="4775" cy="51800"/>
              </a:xfrm>
              <a:custGeom>
                <a:avLst/>
                <a:gdLst/>
                <a:ahLst/>
                <a:cxnLst/>
                <a:rect l="l" t="t" r="r" b="b"/>
                <a:pathLst>
                  <a:path w="191" h="2072" extrusionOk="0">
                    <a:moveTo>
                      <a:pt x="1" y="0"/>
                    </a:moveTo>
                    <a:lnTo>
                      <a:pt x="1" y="2071"/>
                    </a:lnTo>
                    <a:lnTo>
                      <a:pt x="190" y="2071"/>
                    </a:lnTo>
                    <a:lnTo>
                      <a:pt x="1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815;p49"/>
              <p:cNvSpPr/>
              <p:nvPr/>
            </p:nvSpPr>
            <p:spPr>
              <a:xfrm>
                <a:off x="756025" y="3287425"/>
                <a:ext cx="4750" cy="54600"/>
              </a:xfrm>
              <a:custGeom>
                <a:avLst/>
                <a:gdLst/>
                <a:ahLst/>
                <a:cxnLst/>
                <a:rect l="l" t="t" r="r" b="b"/>
                <a:pathLst>
                  <a:path w="190" h="2184" extrusionOk="0">
                    <a:moveTo>
                      <a:pt x="0" y="1"/>
                    </a:moveTo>
                    <a:lnTo>
                      <a:pt x="0" y="2184"/>
                    </a:lnTo>
                    <a:lnTo>
                      <a:pt x="190" y="2184"/>
                    </a:lnTo>
                    <a:lnTo>
                      <a:pt x="1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816;p49"/>
              <p:cNvSpPr/>
              <p:nvPr/>
            </p:nvSpPr>
            <p:spPr>
              <a:xfrm>
                <a:off x="661325" y="3321275"/>
                <a:ext cx="45100" cy="16875"/>
              </a:xfrm>
              <a:custGeom>
                <a:avLst/>
                <a:gdLst/>
                <a:ahLst/>
                <a:cxnLst/>
                <a:rect l="l" t="t" r="r" b="b"/>
                <a:pathLst>
                  <a:path w="1804" h="675" extrusionOk="0">
                    <a:moveTo>
                      <a:pt x="248" y="1"/>
                    </a:moveTo>
                    <a:cubicBezTo>
                      <a:pt x="165" y="1"/>
                      <a:pt x="83" y="4"/>
                      <a:pt x="0" y="10"/>
                    </a:cubicBezTo>
                    <a:lnTo>
                      <a:pt x="0" y="398"/>
                    </a:lnTo>
                    <a:cubicBezTo>
                      <a:pt x="0" y="398"/>
                      <a:pt x="136" y="388"/>
                      <a:pt x="285" y="388"/>
                    </a:cubicBezTo>
                    <a:cubicBezTo>
                      <a:pt x="434" y="388"/>
                      <a:pt x="596" y="398"/>
                      <a:pt x="647" y="442"/>
                    </a:cubicBezTo>
                    <a:cubicBezTo>
                      <a:pt x="803" y="581"/>
                      <a:pt x="1006" y="658"/>
                      <a:pt x="1218" y="658"/>
                    </a:cubicBezTo>
                    <a:cubicBezTo>
                      <a:pt x="1229" y="658"/>
                      <a:pt x="1240" y="658"/>
                      <a:pt x="1251" y="657"/>
                    </a:cubicBezTo>
                    <a:cubicBezTo>
                      <a:pt x="1502" y="657"/>
                      <a:pt x="1804" y="675"/>
                      <a:pt x="1804" y="675"/>
                    </a:cubicBezTo>
                    <a:lnTo>
                      <a:pt x="1622" y="485"/>
                    </a:lnTo>
                    <a:lnTo>
                      <a:pt x="1804" y="252"/>
                    </a:lnTo>
                    <a:lnTo>
                      <a:pt x="1208" y="252"/>
                    </a:lnTo>
                    <a:cubicBezTo>
                      <a:pt x="941" y="252"/>
                      <a:pt x="863" y="45"/>
                      <a:pt x="647" y="19"/>
                    </a:cubicBezTo>
                    <a:cubicBezTo>
                      <a:pt x="514" y="8"/>
                      <a:pt x="381" y="1"/>
                      <a:pt x="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817;p49"/>
              <p:cNvSpPr/>
              <p:nvPr/>
            </p:nvSpPr>
            <p:spPr>
              <a:xfrm>
                <a:off x="852225" y="3323675"/>
                <a:ext cx="4775" cy="51800"/>
              </a:xfrm>
              <a:custGeom>
                <a:avLst/>
                <a:gdLst/>
                <a:ahLst/>
                <a:cxnLst/>
                <a:rect l="l" t="t" r="r" b="b"/>
                <a:pathLst>
                  <a:path w="191" h="2072" extrusionOk="0">
                    <a:moveTo>
                      <a:pt x="0" y="0"/>
                    </a:moveTo>
                    <a:lnTo>
                      <a:pt x="0" y="2071"/>
                    </a:lnTo>
                    <a:lnTo>
                      <a:pt x="190" y="2071"/>
                    </a:lnTo>
                    <a:lnTo>
                      <a:pt x="1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818;p49"/>
              <p:cNvSpPr/>
              <p:nvPr/>
            </p:nvSpPr>
            <p:spPr>
              <a:xfrm>
                <a:off x="851575" y="3321275"/>
                <a:ext cx="45100" cy="16875"/>
              </a:xfrm>
              <a:custGeom>
                <a:avLst/>
                <a:gdLst/>
                <a:ahLst/>
                <a:cxnLst/>
                <a:rect l="l" t="t" r="r" b="b"/>
                <a:pathLst>
                  <a:path w="1804" h="675" extrusionOk="0">
                    <a:moveTo>
                      <a:pt x="248" y="1"/>
                    </a:moveTo>
                    <a:cubicBezTo>
                      <a:pt x="165" y="1"/>
                      <a:pt x="83" y="4"/>
                      <a:pt x="0" y="10"/>
                    </a:cubicBezTo>
                    <a:lnTo>
                      <a:pt x="0" y="398"/>
                    </a:lnTo>
                    <a:cubicBezTo>
                      <a:pt x="0" y="398"/>
                      <a:pt x="136" y="388"/>
                      <a:pt x="285" y="388"/>
                    </a:cubicBezTo>
                    <a:cubicBezTo>
                      <a:pt x="434" y="388"/>
                      <a:pt x="596" y="398"/>
                      <a:pt x="648" y="442"/>
                    </a:cubicBezTo>
                    <a:cubicBezTo>
                      <a:pt x="803" y="581"/>
                      <a:pt x="1006" y="658"/>
                      <a:pt x="1218" y="658"/>
                    </a:cubicBezTo>
                    <a:cubicBezTo>
                      <a:pt x="1229" y="658"/>
                      <a:pt x="1240" y="658"/>
                      <a:pt x="1252" y="657"/>
                    </a:cubicBezTo>
                    <a:cubicBezTo>
                      <a:pt x="1502" y="657"/>
                      <a:pt x="1804" y="675"/>
                      <a:pt x="1804" y="675"/>
                    </a:cubicBezTo>
                    <a:lnTo>
                      <a:pt x="1623" y="485"/>
                    </a:lnTo>
                    <a:lnTo>
                      <a:pt x="1804" y="252"/>
                    </a:lnTo>
                    <a:lnTo>
                      <a:pt x="1208" y="252"/>
                    </a:lnTo>
                    <a:cubicBezTo>
                      <a:pt x="941" y="252"/>
                      <a:pt x="863" y="45"/>
                      <a:pt x="648" y="19"/>
                    </a:cubicBezTo>
                    <a:cubicBezTo>
                      <a:pt x="514" y="8"/>
                      <a:pt x="381" y="1"/>
                      <a:pt x="2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19;p49"/>
              <p:cNvSpPr/>
              <p:nvPr/>
            </p:nvSpPr>
            <p:spPr>
              <a:xfrm>
                <a:off x="753850" y="3282875"/>
                <a:ext cx="45125" cy="16875"/>
              </a:xfrm>
              <a:custGeom>
                <a:avLst/>
                <a:gdLst/>
                <a:ahLst/>
                <a:cxnLst/>
                <a:rect l="l" t="t" r="r" b="b"/>
                <a:pathLst>
                  <a:path w="1805" h="675" extrusionOk="0">
                    <a:moveTo>
                      <a:pt x="248" y="1"/>
                    </a:moveTo>
                    <a:cubicBezTo>
                      <a:pt x="166" y="1"/>
                      <a:pt x="83" y="4"/>
                      <a:pt x="1" y="10"/>
                    </a:cubicBezTo>
                    <a:lnTo>
                      <a:pt x="9" y="399"/>
                    </a:lnTo>
                    <a:cubicBezTo>
                      <a:pt x="9" y="399"/>
                      <a:pt x="143" y="388"/>
                      <a:pt x="291" y="388"/>
                    </a:cubicBezTo>
                    <a:cubicBezTo>
                      <a:pt x="439" y="388"/>
                      <a:pt x="601" y="399"/>
                      <a:pt x="657" y="442"/>
                    </a:cubicBezTo>
                    <a:cubicBezTo>
                      <a:pt x="812" y="581"/>
                      <a:pt x="1015" y="658"/>
                      <a:pt x="1227" y="658"/>
                    </a:cubicBezTo>
                    <a:cubicBezTo>
                      <a:pt x="1238" y="658"/>
                      <a:pt x="1249" y="658"/>
                      <a:pt x="1261" y="657"/>
                    </a:cubicBezTo>
                    <a:cubicBezTo>
                      <a:pt x="1511" y="657"/>
                      <a:pt x="1804" y="675"/>
                      <a:pt x="1804" y="675"/>
                    </a:cubicBezTo>
                    <a:lnTo>
                      <a:pt x="1623" y="476"/>
                    </a:lnTo>
                    <a:lnTo>
                      <a:pt x="1804" y="252"/>
                    </a:lnTo>
                    <a:lnTo>
                      <a:pt x="1209" y="252"/>
                    </a:lnTo>
                    <a:cubicBezTo>
                      <a:pt x="941" y="252"/>
                      <a:pt x="864" y="45"/>
                      <a:pt x="648" y="19"/>
                    </a:cubicBezTo>
                    <a:cubicBezTo>
                      <a:pt x="515" y="8"/>
                      <a:pt x="381" y="1"/>
                      <a:pt x="2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20;p49"/>
              <p:cNvSpPr/>
              <p:nvPr/>
            </p:nvSpPr>
            <p:spPr>
              <a:xfrm>
                <a:off x="715900" y="3324975"/>
                <a:ext cx="88450" cy="65600"/>
              </a:xfrm>
              <a:custGeom>
                <a:avLst/>
                <a:gdLst/>
                <a:ahLst/>
                <a:cxnLst/>
                <a:rect l="l" t="t" r="r" b="b"/>
                <a:pathLst>
                  <a:path w="3538" h="2624" extrusionOk="0">
                    <a:moveTo>
                      <a:pt x="1691" y="0"/>
                    </a:moveTo>
                    <a:lnTo>
                      <a:pt x="0" y="2623"/>
                    </a:lnTo>
                    <a:lnTo>
                      <a:pt x="3538" y="2623"/>
                    </a:lnTo>
                    <a:lnTo>
                      <a:pt x="16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21;p49"/>
              <p:cNvSpPr/>
              <p:nvPr/>
            </p:nvSpPr>
            <p:spPr>
              <a:xfrm>
                <a:off x="689150" y="3390550"/>
                <a:ext cx="143250" cy="15125"/>
              </a:xfrm>
              <a:custGeom>
                <a:avLst/>
                <a:gdLst/>
                <a:ahLst/>
                <a:cxnLst/>
                <a:rect l="l" t="t" r="r" b="b"/>
                <a:pathLst>
                  <a:path w="5730" h="605" extrusionOk="0">
                    <a:moveTo>
                      <a:pt x="0" y="0"/>
                    </a:moveTo>
                    <a:lnTo>
                      <a:pt x="0" y="604"/>
                    </a:lnTo>
                    <a:lnTo>
                      <a:pt x="5730" y="604"/>
                    </a:lnTo>
                    <a:lnTo>
                      <a:pt x="57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22;p49"/>
              <p:cNvSpPr/>
              <p:nvPr/>
            </p:nvSpPr>
            <p:spPr>
              <a:xfrm>
                <a:off x="779950" y="3414700"/>
                <a:ext cx="9525" cy="18150"/>
              </a:xfrm>
              <a:custGeom>
                <a:avLst/>
                <a:gdLst/>
                <a:ahLst/>
                <a:cxnLst/>
                <a:rect l="l" t="t" r="r" b="b"/>
                <a:pathLst>
                  <a:path w="381" h="726" extrusionOk="0">
                    <a:moveTo>
                      <a:pt x="1" y="1"/>
                    </a:moveTo>
                    <a:lnTo>
                      <a:pt x="1" y="725"/>
                    </a:lnTo>
                    <a:lnTo>
                      <a:pt x="381" y="725"/>
                    </a:lnTo>
                    <a:lnTo>
                      <a:pt x="3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823;p49"/>
              <p:cNvSpPr/>
              <p:nvPr/>
            </p:nvSpPr>
            <p:spPr>
              <a:xfrm>
                <a:off x="756025" y="3414700"/>
                <a:ext cx="9500" cy="18150"/>
              </a:xfrm>
              <a:custGeom>
                <a:avLst/>
                <a:gdLst/>
                <a:ahLst/>
                <a:cxnLst/>
                <a:rect l="l" t="t" r="r" b="b"/>
                <a:pathLst>
                  <a:path w="380" h="726" extrusionOk="0">
                    <a:moveTo>
                      <a:pt x="0" y="1"/>
                    </a:moveTo>
                    <a:lnTo>
                      <a:pt x="0" y="725"/>
                    </a:lnTo>
                    <a:lnTo>
                      <a:pt x="380" y="725"/>
                    </a:lnTo>
                    <a:lnTo>
                      <a:pt x="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824;p49"/>
              <p:cNvSpPr/>
              <p:nvPr/>
            </p:nvSpPr>
            <p:spPr>
              <a:xfrm>
                <a:off x="732075" y="3414700"/>
                <a:ext cx="9525" cy="18150"/>
              </a:xfrm>
              <a:custGeom>
                <a:avLst/>
                <a:gdLst/>
                <a:ahLst/>
                <a:cxnLst/>
                <a:rect l="l" t="t" r="r" b="b"/>
                <a:pathLst>
                  <a:path w="381" h="726" extrusionOk="0">
                    <a:moveTo>
                      <a:pt x="0" y="1"/>
                    </a:moveTo>
                    <a:lnTo>
                      <a:pt x="0" y="725"/>
                    </a:lnTo>
                    <a:lnTo>
                      <a:pt x="380" y="725"/>
                    </a:lnTo>
                    <a:lnTo>
                      <a:pt x="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25;p49"/>
              <p:cNvSpPr/>
              <p:nvPr/>
            </p:nvSpPr>
            <p:spPr>
              <a:xfrm>
                <a:off x="641250" y="3436050"/>
                <a:ext cx="47925" cy="103350"/>
              </a:xfrm>
              <a:custGeom>
                <a:avLst/>
                <a:gdLst/>
                <a:ahLst/>
                <a:cxnLst/>
                <a:rect l="l" t="t" r="r" b="b"/>
                <a:pathLst>
                  <a:path w="1917" h="4134" extrusionOk="0">
                    <a:moveTo>
                      <a:pt x="1" y="1"/>
                    </a:moveTo>
                    <a:lnTo>
                      <a:pt x="1" y="4134"/>
                    </a:lnTo>
                    <a:lnTo>
                      <a:pt x="1916" y="4134"/>
                    </a:lnTo>
                    <a:lnTo>
                      <a:pt x="1916" y="984"/>
                    </a:lnTo>
                    <a:lnTo>
                      <a:pt x="1916" y="1"/>
                    </a:lnTo>
                    <a:close/>
                  </a:path>
                </a:pathLst>
              </a:custGeom>
              <a:solidFill>
                <a:srgbClr val="0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26;p49"/>
              <p:cNvSpPr/>
              <p:nvPr/>
            </p:nvSpPr>
            <p:spPr>
              <a:xfrm>
                <a:off x="638450" y="3356675"/>
                <a:ext cx="54175" cy="64300"/>
              </a:xfrm>
              <a:custGeom>
                <a:avLst/>
                <a:gdLst/>
                <a:ahLst/>
                <a:cxnLst/>
                <a:rect l="l" t="t" r="r" b="b"/>
                <a:pathLst>
                  <a:path w="2167" h="2572" extrusionOk="0">
                    <a:moveTo>
                      <a:pt x="1036" y="1"/>
                    </a:moveTo>
                    <a:lnTo>
                      <a:pt x="1" y="2572"/>
                    </a:lnTo>
                    <a:lnTo>
                      <a:pt x="2166" y="2572"/>
                    </a:lnTo>
                    <a:lnTo>
                      <a:pt x="10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27;p49"/>
              <p:cNvSpPr/>
              <p:nvPr/>
            </p:nvSpPr>
            <p:spPr>
              <a:xfrm>
                <a:off x="631775" y="3420950"/>
                <a:ext cx="66900" cy="15125"/>
              </a:xfrm>
              <a:custGeom>
                <a:avLst/>
                <a:gdLst/>
                <a:ahLst/>
                <a:cxnLst/>
                <a:rect l="l" t="t" r="r" b="b"/>
                <a:pathLst>
                  <a:path w="2676" h="605" extrusionOk="0">
                    <a:moveTo>
                      <a:pt x="0" y="1"/>
                    </a:moveTo>
                    <a:lnTo>
                      <a:pt x="0" y="605"/>
                    </a:lnTo>
                    <a:lnTo>
                      <a:pt x="2675" y="605"/>
                    </a:lnTo>
                    <a:lnTo>
                      <a:pt x="2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28;p49"/>
              <p:cNvSpPr/>
              <p:nvPr/>
            </p:nvSpPr>
            <p:spPr>
              <a:xfrm>
                <a:off x="832375" y="3436050"/>
                <a:ext cx="50500" cy="103350"/>
              </a:xfrm>
              <a:custGeom>
                <a:avLst/>
                <a:gdLst/>
                <a:ahLst/>
                <a:cxnLst/>
                <a:rect l="l" t="t" r="r" b="b"/>
                <a:pathLst>
                  <a:path w="2020" h="4134" extrusionOk="0">
                    <a:moveTo>
                      <a:pt x="1" y="1"/>
                    </a:moveTo>
                    <a:lnTo>
                      <a:pt x="1" y="984"/>
                    </a:lnTo>
                    <a:lnTo>
                      <a:pt x="1" y="4134"/>
                    </a:lnTo>
                    <a:lnTo>
                      <a:pt x="2020" y="4134"/>
                    </a:lnTo>
                    <a:lnTo>
                      <a:pt x="2020" y="1"/>
                    </a:lnTo>
                    <a:close/>
                  </a:path>
                </a:pathLst>
              </a:custGeom>
              <a:solidFill>
                <a:srgbClr val="0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29;p49"/>
              <p:cNvSpPr/>
              <p:nvPr/>
            </p:nvSpPr>
            <p:spPr>
              <a:xfrm>
                <a:off x="828700" y="3356675"/>
                <a:ext cx="54175" cy="64300"/>
              </a:xfrm>
              <a:custGeom>
                <a:avLst/>
                <a:gdLst/>
                <a:ahLst/>
                <a:cxnLst/>
                <a:rect l="l" t="t" r="r" b="b"/>
                <a:pathLst>
                  <a:path w="2167" h="2572" extrusionOk="0">
                    <a:moveTo>
                      <a:pt x="1036" y="1"/>
                    </a:moveTo>
                    <a:lnTo>
                      <a:pt x="1" y="2572"/>
                    </a:lnTo>
                    <a:lnTo>
                      <a:pt x="2167" y="2572"/>
                    </a:lnTo>
                    <a:lnTo>
                      <a:pt x="10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830;p49"/>
              <p:cNvSpPr/>
              <p:nvPr/>
            </p:nvSpPr>
            <p:spPr>
              <a:xfrm>
                <a:off x="822675" y="3420950"/>
                <a:ext cx="67100" cy="15125"/>
              </a:xfrm>
              <a:custGeom>
                <a:avLst/>
                <a:gdLst/>
                <a:ahLst/>
                <a:cxnLst/>
                <a:rect l="l" t="t" r="r" b="b"/>
                <a:pathLst>
                  <a:path w="2684" h="605" extrusionOk="0">
                    <a:moveTo>
                      <a:pt x="0" y="1"/>
                    </a:moveTo>
                    <a:lnTo>
                      <a:pt x="0" y="605"/>
                    </a:lnTo>
                    <a:lnTo>
                      <a:pt x="2684" y="605"/>
                    </a:lnTo>
                    <a:lnTo>
                      <a:pt x="2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31;p49"/>
              <p:cNvSpPr/>
              <p:nvPr/>
            </p:nvSpPr>
            <p:spPr>
              <a:xfrm>
                <a:off x="852000" y="3448125"/>
                <a:ext cx="9725" cy="21400"/>
              </a:xfrm>
              <a:custGeom>
                <a:avLst/>
                <a:gdLst/>
                <a:ahLst/>
                <a:cxnLst/>
                <a:rect l="l" t="t" r="r" b="b"/>
                <a:pathLst>
                  <a:path w="389" h="856" extrusionOk="0">
                    <a:moveTo>
                      <a:pt x="1" y="1"/>
                    </a:moveTo>
                    <a:lnTo>
                      <a:pt x="1" y="855"/>
                    </a:lnTo>
                    <a:lnTo>
                      <a:pt x="389" y="855"/>
                    </a:lnTo>
                    <a:lnTo>
                      <a:pt x="3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32;p49"/>
              <p:cNvSpPr/>
              <p:nvPr/>
            </p:nvSpPr>
            <p:spPr>
              <a:xfrm>
                <a:off x="657650" y="3448125"/>
                <a:ext cx="9525" cy="21400"/>
              </a:xfrm>
              <a:custGeom>
                <a:avLst/>
                <a:gdLst/>
                <a:ahLst/>
                <a:cxnLst/>
                <a:rect l="l" t="t" r="r" b="b"/>
                <a:pathLst>
                  <a:path w="381" h="856" extrusionOk="0">
                    <a:moveTo>
                      <a:pt x="1" y="1"/>
                    </a:moveTo>
                    <a:lnTo>
                      <a:pt x="1" y="855"/>
                    </a:lnTo>
                    <a:lnTo>
                      <a:pt x="380" y="855"/>
                    </a:lnTo>
                    <a:lnTo>
                      <a:pt x="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833;p49"/>
              <p:cNvSpPr/>
              <p:nvPr/>
            </p:nvSpPr>
            <p:spPr>
              <a:xfrm>
                <a:off x="847250" y="3469500"/>
                <a:ext cx="19225" cy="3025"/>
              </a:xfrm>
              <a:custGeom>
                <a:avLst/>
                <a:gdLst/>
                <a:ahLst/>
                <a:cxnLst/>
                <a:rect l="l" t="t" r="r" b="b"/>
                <a:pathLst>
                  <a:path w="769" h="121" extrusionOk="0">
                    <a:moveTo>
                      <a:pt x="1" y="0"/>
                    </a:moveTo>
                    <a:lnTo>
                      <a:pt x="1" y="121"/>
                    </a:lnTo>
                    <a:lnTo>
                      <a:pt x="769" y="121"/>
                    </a:lnTo>
                    <a:lnTo>
                      <a:pt x="7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834;p49"/>
              <p:cNvSpPr/>
              <p:nvPr/>
            </p:nvSpPr>
            <p:spPr>
              <a:xfrm>
                <a:off x="722575" y="3432825"/>
                <a:ext cx="76400" cy="3050"/>
              </a:xfrm>
              <a:custGeom>
                <a:avLst/>
                <a:gdLst/>
                <a:ahLst/>
                <a:cxnLst/>
                <a:rect l="l" t="t" r="r" b="b"/>
                <a:pathLst>
                  <a:path w="3056" h="122" extrusionOk="0">
                    <a:moveTo>
                      <a:pt x="1" y="0"/>
                    </a:moveTo>
                    <a:lnTo>
                      <a:pt x="1" y="121"/>
                    </a:lnTo>
                    <a:lnTo>
                      <a:pt x="3055" y="121"/>
                    </a:lnTo>
                    <a:lnTo>
                      <a:pt x="30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835;p49"/>
              <p:cNvSpPr/>
              <p:nvPr/>
            </p:nvSpPr>
            <p:spPr>
              <a:xfrm>
                <a:off x="652900" y="3469500"/>
                <a:ext cx="19025" cy="3025"/>
              </a:xfrm>
              <a:custGeom>
                <a:avLst/>
                <a:gdLst/>
                <a:ahLst/>
                <a:cxnLst/>
                <a:rect l="l" t="t" r="r" b="b"/>
                <a:pathLst>
                  <a:path w="761" h="121" extrusionOk="0">
                    <a:moveTo>
                      <a:pt x="1" y="0"/>
                    </a:moveTo>
                    <a:lnTo>
                      <a:pt x="1" y="121"/>
                    </a:lnTo>
                    <a:lnTo>
                      <a:pt x="760" y="121"/>
                    </a:lnTo>
                    <a:lnTo>
                      <a:pt x="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836;p49"/>
              <p:cNvSpPr/>
              <p:nvPr/>
            </p:nvSpPr>
            <p:spPr>
              <a:xfrm>
                <a:off x="689150" y="3451150"/>
                <a:ext cx="143250" cy="88250"/>
              </a:xfrm>
              <a:custGeom>
                <a:avLst/>
                <a:gdLst/>
                <a:ahLst/>
                <a:cxnLst/>
                <a:rect l="l" t="t" r="r" b="b"/>
                <a:pathLst>
                  <a:path w="5730" h="3530" extrusionOk="0">
                    <a:moveTo>
                      <a:pt x="190" y="1"/>
                    </a:moveTo>
                    <a:lnTo>
                      <a:pt x="190" y="372"/>
                    </a:lnTo>
                    <a:lnTo>
                      <a:pt x="0" y="372"/>
                    </a:lnTo>
                    <a:lnTo>
                      <a:pt x="0" y="3530"/>
                    </a:lnTo>
                    <a:lnTo>
                      <a:pt x="5730" y="3530"/>
                    </a:lnTo>
                    <a:lnTo>
                      <a:pt x="5730" y="372"/>
                    </a:lnTo>
                    <a:lnTo>
                      <a:pt x="5540" y="372"/>
                    </a:lnTo>
                    <a:lnTo>
                      <a:pt x="5540" y="1"/>
                    </a:lnTo>
                    <a:lnTo>
                      <a:pt x="4970" y="1"/>
                    </a:lnTo>
                    <a:lnTo>
                      <a:pt x="4970" y="372"/>
                    </a:lnTo>
                    <a:lnTo>
                      <a:pt x="4202" y="372"/>
                    </a:lnTo>
                    <a:lnTo>
                      <a:pt x="4202" y="1"/>
                    </a:lnTo>
                    <a:lnTo>
                      <a:pt x="3633" y="1"/>
                    </a:lnTo>
                    <a:lnTo>
                      <a:pt x="3633" y="372"/>
                    </a:lnTo>
                    <a:lnTo>
                      <a:pt x="3055" y="372"/>
                    </a:lnTo>
                    <a:lnTo>
                      <a:pt x="3055" y="1"/>
                    </a:lnTo>
                    <a:lnTo>
                      <a:pt x="2485" y="1"/>
                    </a:lnTo>
                    <a:lnTo>
                      <a:pt x="2485" y="372"/>
                    </a:lnTo>
                    <a:lnTo>
                      <a:pt x="1907" y="372"/>
                    </a:lnTo>
                    <a:lnTo>
                      <a:pt x="1907" y="1"/>
                    </a:lnTo>
                    <a:lnTo>
                      <a:pt x="1338" y="1"/>
                    </a:lnTo>
                    <a:lnTo>
                      <a:pt x="1338" y="372"/>
                    </a:lnTo>
                    <a:lnTo>
                      <a:pt x="760" y="372"/>
                    </a:lnTo>
                    <a:lnTo>
                      <a:pt x="7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837;p49"/>
              <p:cNvSpPr/>
              <p:nvPr/>
            </p:nvSpPr>
            <p:spPr>
              <a:xfrm>
                <a:off x="735100" y="3478975"/>
                <a:ext cx="50050" cy="60425"/>
              </a:xfrm>
              <a:custGeom>
                <a:avLst/>
                <a:gdLst/>
                <a:ahLst/>
                <a:cxnLst/>
                <a:rect l="l" t="t" r="r" b="b"/>
                <a:pathLst>
                  <a:path w="2002" h="2417" extrusionOk="0">
                    <a:moveTo>
                      <a:pt x="1001" y="1"/>
                    </a:moveTo>
                    <a:cubicBezTo>
                      <a:pt x="449" y="1"/>
                      <a:pt x="0" y="380"/>
                      <a:pt x="0" y="855"/>
                    </a:cubicBezTo>
                    <a:lnTo>
                      <a:pt x="0" y="2417"/>
                    </a:lnTo>
                    <a:lnTo>
                      <a:pt x="2002" y="2417"/>
                    </a:lnTo>
                    <a:lnTo>
                      <a:pt x="2002" y="855"/>
                    </a:lnTo>
                    <a:cubicBezTo>
                      <a:pt x="2002" y="380"/>
                      <a:pt x="1553" y="1"/>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838;p49"/>
              <p:cNvSpPr/>
              <p:nvPr/>
            </p:nvSpPr>
            <p:spPr>
              <a:xfrm>
                <a:off x="740475" y="3484600"/>
                <a:ext cx="39075" cy="54800"/>
              </a:xfrm>
              <a:custGeom>
                <a:avLst/>
                <a:gdLst/>
                <a:ahLst/>
                <a:cxnLst/>
                <a:rect l="l" t="t" r="r" b="b"/>
                <a:pathLst>
                  <a:path w="1563" h="2192" extrusionOk="0">
                    <a:moveTo>
                      <a:pt x="786" y="0"/>
                    </a:moveTo>
                    <a:cubicBezTo>
                      <a:pt x="355" y="0"/>
                      <a:pt x="1" y="345"/>
                      <a:pt x="1" y="777"/>
                    </a:cubicBezTo>
                    <a:lnTo>
                      <a:pt x="1" y="2192"/>
                    </a:lnTo>
                    <a:lnTo>
                      <a:pt x="1563" y="2192"/>
                    </a:lnTo>
                    <a:lnTo>
                      <a:pt x="1563" y="777"/>
                    </a:lnTo>
                    <a:cubicBezTo>
                      <a:pt x="1563" y="345"/>
                      <a:pt x="1209"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839;p49"/>
              <p:cNvSpPr/>
              <p:nvPr/>
            </p:nvSpPr>
            <p:spPr>
              <a:xfrm>
                <a:off x="795050" y="3501625"/>
                <a:ext cx="31100" cy="37775"/>
              </a:xfrm>
              <a:custGeom>
                <a:avLst/>
                <a:gdLst/>
                <a:ahLst/>
                <a:cxnLst/>
                <a:rect l="l" t="t" r="r" b="b"/>
                <a:pathLst>
                  <a:path w="1244" h="1511" extrusionOk="0">
                    <a:moveTo>
                      <a:pt x="622" y="1"/>
                    </a:moveTo>
                    <a:cubicBezTo>
                      <a:pt x="277" y="1"/>
                      <a:pt x="1" y="242"/>
                      <a:pt x="1" y="536"/>
                    </a:cubicBezTo>
                    <a:lnTo>
                      <a:pt x="1" y="1511"/>
                    </a:lnTo>
                    <a:lnTo>
                      <a:pt x="1243" y="1511"/>
                    </a:lnTo>
                    <a:lnTo>
                      <a:pt x="1243" y="536"/>
                    </a:lnTo>
                    <a:cubicBezTo>
                      <a:pt x="1243" y="242"/>
                      <a:pt x="967" y="1"/>
                      <a:pt x="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840;p49"/>
              <p:cNvSpPr/>
              <p:nvPr/>
            </p:nvSpPr>
            <p:spPr>
              <a:xfrm>
                <a:off x="798500" y="3505300"/>
                <a:ext cx="24200" cy="34100"/>
              </a:xfrm>
              <a:custGeom>
                <a:avLst/>
                <a:gdLst/>
                <a:ahLst/>
                <a:cxnLst/>
                <a:rect l="l" t="t" r="r" b="b"/>
                <a:pathLst>
                  <a:path w="968" h="1364" extrusionOk="0">
                    <a:moveTo>
                      <a:pt x="469" y="0"/>
                    </a:moveTo>
                    <a:cubicBezTo>
                      <a:pt x="209" y="0"/>
                      <a:pt x="1" y="221"/>
                      <a:pt x="1" y="484"/>
                    </a:cubicBezTo>
                    <a:lnTo>
                      <a:pt x="1" y="1364"/>
                    </a:lnTo>
                    <a:lnTo>
                      <a:pt x="967" y="1364"/>
                    </a:lnTo>
                    <a:lnTo>
                      <a:pt x="967" y="484"/>
                    </a:lnTo>
                    <a:cubicBezTo>
                      <a:pt x="967" y="216"/>
                      <a:pt x="752" y="0"/>
                      <a:pt x="484" y="0"/>
                    </a:cubicBezTo>
                    <a:cubicBezTo>
                      <a:pt x="479" y="0"/>
                      <a:pt x="474"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841;p49"/>
              <p:cNvSpPr/>
              <p:nvPr/>
            </p:nvSpPr>
            <p:spPr>
              <a:xfrm>
                <a:off x="694100" y="3501625"/>
                <a:ext cx="31300" cy="37775"/>
              </a:xfrm>
              <a:custGeom>
                <a:avLst/>
                <a:gdLst/>
                <a:ahLst/>
                <a:cxnLst/>
                <a:rect l="l" t="t" r="r" b="b"/>
                <a:pathLst>
                  <a:path w="1252" h="1511" extrusionOk="0">
                    <a:moveTo>
                      <a:pt x="631" y="1"/>
                    </a:moveTo>
                    <a:cubicBezTo>
                      <a:pt x="286" y="1"/>
                      <a:pt x="1" y="242"/>
                      <a:pt x="1" y="536"/>
                    </a:cubicBezTo>
                    <a:lnTo>
                      <a:pt x="1" y="1511"/>
                    </a:lnTo>
                    <a:lnTo>
                      <a:pt x="1252" y="1511"/>
                    </a:lnTo>
                    <a:lnTo>
                      <a:pt x="1252" y="536"/>
                    </a:lnTo>
                    <a:cubicBezTo>
                      <a:pt x="1252" y="242"/>
                      <a:pt x="976" y="1"/>
                      <a:pt x="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42;p49"/>
              <p:cNvSpPr/>
              <p:nvPr/>
            </p:nvSpPr>
            <p:spPr>
              <a:xfrm>
                <a:off x="697550" y="3505300"/>
                <a:ext cx="24400" cy="34100"/>
              </a:xfrm>
              <a:custGeom>
                <a:avLst/>
                <a:gdLst/>
                <a:ahLst/>
                <a:cxnLst/>
                <a:rect l="l" t="t" r="r" b="b"/>
                <a:pathLst>
                  <a:path w="976" h="1364" extrusionOk="0">
                    <a:moveTo>
                      <a:pt x="478" y="0"/>
                    </a:moveTo>
                    <a:cubicBezTo>
                      <a:pt x="217" y="0"/>
                      <a:pt x="1" y="221"/>
                      <a:pt x="1" y="484"/>
                    </a:cubicBezTo>
                    <a:lnTo>
                      <a:pt x="1" y="1364"/>
                    </a:lnTo>
                    <a:lnTo>
                      <a:pt x="976" y="1364"/>
                    </a:lnTo>
                    <a:lnTo>
                      <a:pt x="976" y="484"/>
                    </a:lnTo>
                    <a:cubicBezTo>
                      <a:pt x="976" y="216"/>
                      <a:pt x="760" y="0"/>
                      <a:pt x="493" y="0"/>
                    </a:cubicBezTo>
                    <a:cubicBezTo>
                      <a:pt x="488" y="0"/>
                      <a:pt x="483"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1843;p49"/>
            <p:cNvGrpSpPr/>
            <p:nvPr/>
          </p:nvGrpSpPr>
          <p:grpSpPr>
            <a:xfrm rot="-3437251">
              <a:off x="3711227" y="1311143"/>
              <a:ext cx="1586853" cy="1766805"/>
              <a:chOff x="741246" y="2889422"/>
              <a:chExt cx="1262808" cy="1406013"/>
            </a:xfrm>
          </p:grpSpPr>
          <p:sp>
            <p:nvSpPr>
              <p:cNvPr id="69" name="Google Shape;1844;p49"/>
              <p:cNvSpPr/>
              <p:nvPr/>
            </p:nvSpPr>
            <p:spPr>
              <a:xfrm>
                <a:off x="1348820" y="3832338"/>
                <a:ext cx="407392" cy="287131"/>
              </a:xfrm>
              <a:custGeom>
                <a:avLst/>
                <a:gdLst/>
                <a:ahLst/>
                <a:cxnLst/>
                <a:rect l="l" t="t" r="r" b="b"/>
                <a:pathLst>
                  <a:path w="6324" h="4457" extrusionOk="0">
                    <a:moveTo>
                      <a:pt x="4569" y="1"/>
                    </a:moveTo>
                    <a:cubicBezTo>
                      <a:pt x="5469" y="1669"/>
                      <a:pt x="3437" y="2483"/>
                      <a:pt x="1795" y="2834"/>
                    </a:cubicBezTo>
                    <a:cubicBezTo>
                      <a:pt x="160" y="3192"/>
                      <a:pt x="1" y="4456"/>
                      <a:pt x="1" y="4456"/>
                    </a:cubicBezTo>
                    <a:cubicBezTo>
                      <a:pt x="1" y="4456"/>
                      <a:pt x="515" y="3764"/>
                      <a:pt x="1744" y="3764"/>
                    </a:cubicBezTo>
                    <a:cubicBezTo>
                      <a:pt x="1938" y="3764"/>
                      <a:pt x="2148" y="3781"/>
                      <a:pt x="2378" y="3821"/>
                    </a:cubicBezTo>
                    <a:cubicBezTo>
                      <a:pt x="2602" y="3859"/>
                      <a:pt x="2874" y="3882"/>
                      <a:pt x="3168" y="3882"/>
                    </a:cubicBezTo>
                    <a:cubicBezTo>
                      <a:pt x="4405" y="3882"/>
                      <a:pt x="6036" y="3472"/>
                      <a:pt x="6165" y="2033"/>
                    </a:cubicBezTo>
                    <a:cubicBezTo>
                      <a:pt x="6323" y="206"/>
                      <a:pt x="4569" y="1"/>
                      <a:pt x="4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45;p49"/>
              <p:cNvSpPr/>
              <p:nvPr/>
            </p:nvSpPr>
            <p:spPr>
              <a:xfrm>
                <a:off x="1327353" y="4118882"/>
                <a:ext cx="496917" cy="176553"/>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46;p49"/>
              <p:cNvSpPr/>
              <p:nvPr/>
            </p:nvSpPr>
            <p:spPr>
              <a:xfrm rot="3979038" flipH="1">
                <a:off x="999244" y="3216852"/>
                <a:ext cx="269855" cy="321914"/>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47;p49"/>
              <p:cNvSpPr/>
              <p:nvPr/>
            </p:nvSpPr>
            <p:spPr>
              <a:xfrm>
                <a:off x="1346618" y="2942542"/>
                <a:ext cx="99190" cy="94651"/>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48;p49"/>
              <p:cNvSpPr/>
              <p:nvPr/>
            </p:nvSpPr>
            <p:spPr>
              <a:xfrm>
                <a:off x="1221350" y="3072349"/>
                <a:ext cx="78715" cy="78715"/>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49;p49"/>
              <p:cNvSpPr/>
              <p:nvPr/>
            </p:nvSpPr>
            <p:spPr>
              <a:xfrm>
                <a:off x="1895303" y="3272468"/>
                <a:ext cx="78039" cy="78715"/>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50;p49"/>
              <p:cNvSpPr/>
              <p:nvPr/>
            </p:nvSpPr>
            <p:spPr>
              <a:xfrm>
                <a:off x="1347420" y="3453297"/>
                <a:ext cx="119666" cy="114547"/>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51;p49"/>
              <p:cNvSpPr/>
              <p:nvPr/>
            </p:nvSpPr>
            <p:spPr>
              <a:xfrm>
                <a:off x="1602368" y="3075730"/>
                <a:ext cx="301337" cy="387392"/>
              </a:xfrm>
              <a:custGeom>
                <a:avLst/>
                <a:gdLst/>
                <a:ahLst/>
                <a:cxnLst/>
                <a:rect l="l" t="t" r="r" b="b"/>
                <a:pathLst>
                  <a:path w="3120" h="4011" extrusionOk="0">
                    <a:moveTo>
                      <a:pt x="1854" y="0"/>
                    </a:moveTo>
                    <a:cubicBezTo>
                      <a:pt x="1615" y="0"/>
                      <a:pt x="1431" y="78"/>
                      <a:pt x="1431" y="78"/>
                    </a:cubicBezTo>
                    <a:cubicBezTo>
                      <a:pt x="1431" y="78"/>
                      <a:pt x="2040" y="687"/>
                      <a:pt x="1749" y="2044"/>
                    </a:cubicBezTo>
                    <a:cubicBezTo>
                      <a:pt x="1510" y="3150"/>
                      <a:pt x="1" y="4010"/>
                      <a:pt x="1" y="4010"/>
                    </a:cubicBezTo>
                    <a:cubicBezTo>
                      <a:pt x="2417" y="3447"/>
                      <a:pt x="3119" y="1819"/>
                      <a:pt x="2815" y="819"/>
                    </a:cubicBezTo>
                    <a:cubicBezTo>
                      <a:pt x="2609" y="144"/>
                      <a:pt x="2180" y="0"/>
                      <a:pt x="1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52;p49"/>
              <p:cNvSpPr/>
              <p:nvPr/>
            </p:nvSpPr>
            <p:spPr>
              <a:xfrm>
                <a:off x="1684270" y="3443902"/>
                <a:ext cx="319785" cy="196932"/>
              </a:xfrm>
              <a:custGeom>
                <a:avLst/>
                <a:gdLst/>
                <a:ahLst/>
                <a:cxnLst/>
                <a:rect l="l" t="t" r="r" b="b"/>
                <a:pathLst>
                  <a:path w="3311" h="2039" extrusionOk="0">
                    <a:moveTo>
                      <a:pt x="1316" y="0"/>
                    </a:moveTo>
                    <a:cubicBezTo>
                      <a:pt x="853" y="0"/>
                      <a:pt x="395" y="133"/>
                      <a:pt x="0" y="390"/>
                    </a:cubicBezTo>
                    <a:cubicBezTo>
                      <a:pt x="0" y="390"/>
                      <a:pt x="101" y="339"/>
                      <a:pt x="354" y="339"/>
                    </a:cubicBezTo>
                    <a:cubicBezTo>
                      <a:pt x="574" y="339"/>
                      <a:pt x="911" y="378"/>
                      <a:pt x="1397" y="523"/>
                    </a:cubicBezTo>
                    <a:cubicBezTo>
                      <a:pt x="2728" y="926"/>
                      <a:pt x="2867" y="2039"/>
                      <a:pt x="2867" y="2039"/>
                    </a:cubicBezTo>
                    <a:cubicBezTo>
                      <a:pt x="3311" y="1675"/>
                      <a:pt x="3211" y="410"/>
                      <a:pt x="1927" y="79"/>
                    </a:cubicBezTo>
                    <a:cubicBezTo>
                      <a:pt x="1726" y="26"/>
                      <a:pt x="1521" y="0"/>
                      <a:pt x="1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53;p49"/>
              <p:cNvSpPr/>
              <p:nvPr/>
            </p:nvSpPr>
            <p:spPr>
              <a:xfrm rot="3631918">
                <a:off x="845559" y="3045570"/>
                <a:ext cx="251597" cy="157526"/>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54;p49"/>
              <p:cNvSpPr/>
              <p:nvPr/>
            </p:nvSpPr>
            <p:spPr>
              <a:xfrm>
                <a:off x="741246" y="3123846"/>
                <a:ext cx="66642" cy="56597"/>
              </a:xfrm>
              <a:custGeom>
                <a:avLst/>
                <a:gdLst/>
                <a:ahLst/>
                <a:cxnLst/>
                <a:rect l="l" t="t" r="r" b="b"/>
                <a:pathLst>
                  <a:path w="690" h="586" extrusionOk="0">
                    <a:moveTo>
                      <a:pt x="391" y="1"/>
                    </a:moveTo>
                    <a:cubicBezTo>
                      <a:pt x="133" y="1"/>
                      <a:pt x="1" y="312"/>
                      <a:pt x="186" y="497"/>
                    </a:cubicBezTo>
                    <a:cubicBezTo>
                      <a:pt x="247" y="558"/>
                      <a:pt x="322" y="585"/>
                      <a:pt x="395" y="585"/>
                    </a:cubicBezTo>
                    <a:cubicBezTo>
                      <a:pt x="546" y="585"/>
                      <a:pt x="689" y="470"/>
                      <a:pt x="689" y="292"/>
                    </a:cubicBezTo>
                    <a:cubicBezTo>
                      <a:pt x="689" y="126"/>
                      <a:pt x="557"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55;p49"/>
              <p:cNvSpPr/>
              <p:nvPr/>
            </p:nvSpPr>
            <p:spPr>
              <a:xfrm>
                <a:off x="1437405" y="3068486"/>
                <a:ext cx="53217" cy="45104"/>
              </a:xfrm>
              <a:custGeom>
                <a:avLst/>
                <a:gdLst/>
                <a:ahLst/>
                <a:cxnLst/>
                <a:rect l="l" t="t" r="r" b="b"/>
                <a:pathLst>
                  <a:path w="551" h="467" extrusionOk="0">
                    <a:moveTo>
                      <a:pt x="324" y="0"/>
                    </a:moveTo>
                    <a:cubicBezTo>
                      <a:pt x="320" y="0"/>
                      <a:pt x="316" y="0"/>
                      <a:pt x="312" y="0"/>
                    </a:cubicBezTo>
                    <a:cubicBezTo>
                      <a:pt x="107" y="0"/>
                      <a:pt x="1" y="252"/>
                      <a:pt x="147" y="398"/>
                    </a:cubicBezTo>
                    <a:cubicBezTo>
                      <a:pt x="194" y="445"/>
                      <a:pt x="253" y="467"/>
                      <a:pt x="311" y="467"/>
                    </a:cubicBezTo>
                    <a:cubicBezTo>
                      <a:pt x="430" y="467"/>
                      <a:pt x="546" y="375"/>
                      <a:pt x="550" y="232"/>
                    </a:cubicBezTo>
                    <a:cubicBezTo>
                      <a:pt x="550" y="104"/>
                      <a:pt x="451"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56;p49"/>
              <p:cNvSpPr/>
              <p:nvPr/>
            </p:nvSpPr>
            <p:spPr>
              <a:xfrm>
                <a:off x="1661283" y="2972579"/>
                <a:ext cx="39695" cy="34190"/>
              </a:xfrm>
              <a:custGeom>
                <a:avLst/>
                <a:gdLst/>
                <a:ahLst/>
                <a:cxnLst/>
                <a:rect l="l" t="t" r="r" b="b"/>
                <a:pathLst>
                  <a:path w="411" h="354" extrusionOk="0">
                    <a:moveTo>
                      <a:pt x="238" y="0"/>
                    </a:moveTo>
                    <a:cubicBezTo>
                      <a:pt x="79" y="0"/>
                      <a:pt x="0" y="192"/>
                      <a:pt x="113" y="305"/>
                    </a:cubicBezTo>
                    <a:cubicBezTo>
                      <a:pt x="146" y="338"/>
                      <a:pt x="188" y="353"/>
                      <a:pt x="230" y="353"/>
                    </a:cubicBezTo>
                    <a:cubicBezTo>
                      <a:pt x="321" y="353"/>
                      <a:pt x="411" y="283"/>
                      <a:pt x="411" y="179"/>
                    </a:cubicBezTo>
                    <a:cubicBezTo>
                      <a:pt x="411" y="80"/>
                      <a:pt x="331" y="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57;p49"/>
              <p:cNvSpPr/>
              <p:nvPr/>
            </p:nvSpPr>
            <p:spPr>
              <a:xfrm>
                <a:off x="1713052" y="4093419"/>
                <a:ext cx="56984" cy="57080"/>
              </a:xfrm>
              <a:custGeom>
                <a:avLst/>
                <a:gdLst/>
                <a:ahLst/>
                <a:cxnLst/>
                <a:rect l="l" t="t" r="r" b="b"/>
                <a:pathLst>
                  <a:path w="590" h="591" extrusionOk="0">
                    <a:moveTo>
                      <a:pt x="298" y="1"/>
                    </a:moveTo>
                    <a:cubicBezTo>
                      <a:pt x="133" y="1"/>
                      <a:pt x="0" y="133"/>
                      <a:pt x="0" y="299"/>
                    </a:cubicBezTo>
                    <a:cubicBezTo>
                      <a:pt x="0" y="458"/>
                      <a:pt x="133" y="590"/>
                      <a:pt x="298" y="590"/>
                    </a:cubicBezTo>
                    <a:cubicBezTo>
                      <a:pt x="457" y="590"/>
                      <a:pt x="590" y="458"/>
                      <a:pt x="590" y="299"/>
                    </a:cubicBezTo>
                    <a:cubicBezTo>
                      <a:pt x="590" y="133"/>
                      <a:pt x="457" y="1"/>
                      <a:pt x="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58;p49"/>
              <p:cNvSpPr/>
              <p:nvPr/>
            </p:nvSpPr>
            <p:spPr>
              <a:xfrm>
                <a:off x="951477" y="3655313"/>
                <a:ext cx="53217" cy="45394"/>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9;p49"/>
              <p:cNvSpPr/>
              <p:nvPr/>
            </p:nvSpPr>
            <p:spPr>
              <a:xfrm>
                <a:off x="1417026" y="3168256"/>
                <a:ext cx="33900" cy="33997"/>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0;p49"/>
              <p:cNvSpPr/>
              <p:nvPr/>
            </p:nvSpPr>
            <p:spPr>
              <a:xfrm>
                <a:off x="1778921" y="3587037"/>
                <a:ext cx="66545" cy="56791"/>
              </a:xfrm>
              <a:custGeom>
                <a:avLst/>
                <a:gdLst/>
                <a:ahLst/>
                <a:cxnLst/>
                <a:rect l="l" t="t" r="r" b="b"/>
                <a:pathLst>
                  <a:path w="689" h="588" extrusionOk="0">
                    <a:moveTo>
                      <a:pt x="397" y="1"/>
                    </a:moveTo>
                    <a:cubicBezTo>
                      <a:pt x="133" y="1"/>
                      <a:pt x="0" y="318"/>
                      <a:pt x="186" y="504"/>
                    </a:cubicBezTo>
                    <a:cubicBezTo>
                      <a:pt x="245" y="561"/>
                      <a:pt x="318" y="587"/>
                      <a:pt x="391" y="587"/>
                    </a:cubicBezTo>
                    <a:cubicBezTo>
                      <a:pt x="542" y="587"/>
                      <a:pt x="689" y="471"/>
                      <a:pt x="689" y="292"/>
                    </a:cubicBezTo>
                    <a:cubicBezTo>
                      <a:pt x="689" y="133"/>
                      <a:pt x="556"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61;p49"/>
              <p:cNvSpPr/>
              <p:nvPr/>
            </p:nvSpPr>
            <p:spPr>
              <a:xfrm>
                <a:off x="1813594" y="4028902"/>
                <a:ext cx="53024" cy="45104"/>
              </a:xfrm>
              <a:custGeom>
                <a:avLst/>
                <a:gdLst/>
                <a:ahLst/>
                <a:cxnLst/>
                <a:rect l="l" t="t" r="r" b="b"/>
                <a:pathLst>
                  <a:path w="549" h="467" extrusionOk="0">
                    <a:moveTo>
                      <a:pt x="302" y="0"/>
                    </a:moveTo>
                    <a:cubicBezTo>
                      <a:pt x="102" y="0"/>
                      <a:pt x="1" y="254"/>
                      <a:pt x="144" y="397"/>
                    </a:cubicBezTo>
                    <a:cubicBezTo>
                      <a:pt x="194" y="445"/>
                      <a:pt x="254" y="466"/>
                      <a:pt x="313" y="466"/>
                    </a:cubicBezTo>
                    <a:cubicBezTo>
                      <a:pt x="434" y="466"/>
                      <a:pt x="548" y="375"/>
                      <a:pt x="548" y="232"/>
                    </a:cubicBezTo>
                    <a:cubicBezTo>
                      <a:pt x="548" y="100"/>
                      <a:pt x="442" y="0"/>
                      <a:pt x="310" y="0"/>
                    </a:cubicBezTo>
                    <a:cubicBezTo>
                      <a:pt x="307" y="0"/>
                      <a:pt x="305" y="0"/>
                      <a:pt x="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62;p49"/>
              <p:cNvSpPr/>
              <p:nvPr/>
            </p:nvSpPr>
            <p:spPr>
              <a:xfrm>
                <a:off x="1202130" y="2889422"/>
                <a:ext cx="66642" cy="56597"/>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63;p49"/>
              <p:cNvSpPr/>
              <p:nvPr/>
            </p:nvSpPr>
            <p:spPr>
              <a:xfrm>
                <a:off x="1209181" y="3493642"/>
                <a:ext cx="53120" cy="45684"/>
              </a:xfrm>
              <a:custGeom>
                <a:avLst/>
                <a:gdLst/>
                <a:ahLst/>
                <a:cxnLst/>
                <a:rect l="l" t="t" r="r" b="b"/>
                <a:pathLst>
                  <a:path w="550" h="473" extrusionOk="0">
                    <a:moveTo>
                      <a:pt x="312" y="1"/>
                    </a:moveTo>
                    <a:cubicBezTo>
                      <a:pt x="106" y="1"/>
                      <a:pt x="0" y="253"/>
                      <a:pt x="146" y="405"/>
                    </a:cubicBezTo>
                    <a:cubicBezTo>
                      <a:pt x="193" y="451"/>
                      <a:pt x="250" y="472"/>
                      <a:pt x="307" y="472"/>
                    </a:cubicBezTo>
                    <a:cubicBezTo>
                      <a:pt x="428" y="472"/>
                      <a:pt x="545" y="379"/>
                      <a:pt x="550" y="239"/>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64;p49"/>
              <p:cNvSpPr/>
              <p:nvPr/>
            </p:nvSpPr>
            <p:spPr>
              <a:xfrm>
                <a:off x="1149686" y="3950864"/>
                <a:ext cx="39792" cy="3428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65;p49"/>
              <p:cNvSpPr/>
              <p:nvPr/>
            </p:nvSpPr>
            <p:spPr>
              <a:xfrm>
                <a:off x="1513512" y="3364511"/>
                <a:ext cx="56984" cy="56984"/>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66;p49"/>
              <p:cNvSpPr/>
              <p:nvPr/>
            </p:nvSpPr>
            <p:spPr>
              <a:xfrm>
                <a:off x="1564701" y="3527542"/>
                <a:ext cx="53120" cy="45394"/>
              </a:xfrm>
              <a:custGeom>
                <a:avLst/>
                <a:gdLst/>
                <a:ahLst/>
                <a:cxnLst/>
                <a:rect l="l" t="t" r="r" b="b"/>
                <a:pathLst>
                  <a:path w="550" h="470" extrusionOk="0">
                    <a:moveTo>
                      <a:pt x="312" y="1"/>
                    </a:moveTo>
                    <a:cubicBezTo>
                      <a:pt x="106" y="1"/>
                      <a:pt x="0" y="252"/>
                      <a:pt x="146" y="398"/>
                    </a:cubicBezTo>
                    <a:cubicBezTo>
                      <a:pt x="196" y="448"/>
                      <a:pt x="256" y="470"/>
                      <a:pt x="315" y="470"/>
                    </a:cubicBezTo>
                    <a:cubicBezTo>
                      <a:pt x="436" y="470"/>
                      <a:pt x="550" y="375"/>
                      <a:pt x="550" y="233"/>
                    </a:cubicBezTo>
                    <a:cubicBezTo>
                      <a:pt x="550" y="107"/>
                      <a:pt x="444" y="1"/>
                      <a:pt x="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17350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anim calcmode="lin" valueType="num">
                                      <p:cBhvr>
                                        <p:cTn id="8" dur="500" fill="hold"/>
                                        <p:tgtEl>
                                          <p:spTgt spid="79"/>
                                        </p:tgtEl>
                                        <p:attrNameLst>
                                          <p:attrName>ppt_x</p:attrName>
                                        </p:attrNameLst>
                                      </p:cBhvr>
                                      <p:tavLst>
                                        <p:tav tm="0">
                                          <p:val>
                                            <p:strVal val="#ppt_x"/>
                                          </p:val>
                                        </p:tav>
                                        <p:tav tm="100000">
                                          <p:val>
                                            <p:strVal val="#ppt_x"/>
                                          </p:val>
                                        </p:tav>
                                      </p:tavLst>
                                    </p:anim>
                                    <p:anim calcmode="lin" valueType="num">
                                      <p:cBhvr>
                                        <p:cTn id="9" dur="500" fill="hold"/>
                                        <p:tgtEl>
                                          <p:spTgt spid="7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anim calcmode="lin" valueType="num">
                                      <p:cBhvr>
                                        <p:cTn id="13" dur="500" fill="hold"/>
                                        <p:tgtEl>
                                          <p:spTgt spid="80"/>
                                        </p:tgtEl>
                                        <p:attrNameLst>
                                          <p:attrName>ppt_x</p:attrName>
                                        </p:attrNameLst>
                                      </p:cBhvr>
                                      <p:tavLst>
                                        <p:tav tm="0">
                                          <p:val>
                                            <p:strVal val="#ppt_x"/>
                                          </p:val>
                                        </p:tav>
                                        <p:tav tm="100000">
                                          <p:val>
                                            <p:strVal val="#ppt_x"/>
                                          </p:val>
                                        </p:tav>
                                      </p:tavLst>
                                    </p:anim>
                                    <p:anim calcmode="lin" valueType="num">
                                      <p:cBhvr>
                                        <p:cTn id="14" dur="500" fill="hold"/>
                                        <p:tgtEl>
                                          <p:spTgt spid="8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anim calcmode="lin" valueType="num">
                                      <p:cBhvr>
                                        <p:cTn id="18" dur="500" fill="hold"/>
                                        <p:tgtEl>
                                          <p:spTgt spid="81"/>
                                        </p:tgtEl>
                                        <p:attrNameLst>
                                          <p:attrName>ppt_x</p:attrName>
                                        </p:attrNameLst>
                                      </p:cBhvr>
                                      <p:tavLst>
                                        <p:tav tm="0">
                                          <p:val>
                                            <p:strVal val="#ppt_x"/>
                                          </p:val>
                                        </p:tav>
                                        <p:tav tm="100000">
                                          <p:val>
                                            <p:strVal val="#ppt_x"/>
                                          </p:val>
                                        </p:tav>
                                      </p:tavLst>
                                    </p:anim>
                                    <p:anim calcmode="lin" valueType="num">
                                      <p:cBhvr>
                                        <p:cTn id="19"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768;p48"/>
          <p:cNvGrpSpPr/>
          <p:nvPr/>
        </p:nvGrpSpPr>
        <p:grpSpPr>
          <a:xfrm>
            <a:off x="3662042" y="3114906"/>
            <a:ext cx="1977482" cy="1805105"/>
            <a:chOff x="3827618" y="1008954"/>
            <a:chExt cx="1488771" cy="1462359"/>
          </a:xfrm>
        </p:grpSpPr>
        <p:grpSp>
          <p:nvGrpSpPr>
            <p:cNvPr id="3" name="Google Shape;1769;p48"/>
            <p:cNvGrpSpPr/>
            <p:nvPr/>
          </p:nvGrpSpPr>
          <p:grpSpPr>
            <a:xfrm>
              <a:off x="3827618" y="1008954"/>
              <a:ext cx="1488771" cy="1462359"/>
              <a:chOff x="998350" y="3730050"/>
              <a:chExt cx="1777000" cy="1745475"/>
            </a:xfrm>
          </p:grpSpPr>
          <p:sp>
            <p:nvSpPr>
              <p:cNvPr id="9" name="Google Shape;1770;p48"/>
              <p:cNvSpPr/>
              <p:nvPr/>
            </p:nvSpPr>
            <p:spPr>
              <a:xfrm>
                <a:off x="2134400" y="4955225"/>
                <a:ext cx="376450" cy="370425"/>
              </a:xfrm>
              <a:custGeom>
                <a:avLst/>
                <a:gdLst/>
                <a:ahLst/>
                <a:cxnLst/>
                <a:rect l="l" t="t" r="r" b="b"/>
                <a:pathLst>
                  <a:path w="15058" h="14817" extrusionOk="0">
                    <a:moveTo>
                      <a:pt x="3678" y="0"/>
                    </a:moveTo>
                    <a:cubicBezTo>
                      <a:pt x="3036" y="0"/>
                      <a:pt x="2659" y="98"/>
                      <a:pt x="2659" y="98"/>
                    </a:cubicBezTo>
                    <a:cubicBezTo>
                      <a:pt x="0" y="8929"/>
                      <a:pt x="8858" y="14816"/>
                      <a:pt x="8858" y="14816"/>
                    </a:cubicBezTo>
                    <a:lnTo>
                      <a:pt x="15057" y="11126"/>
                    </a:lnTo>
                    <a:cubicBezTo>
                      <a:pt x="11125" y="1135"/>
                      <a:pt x="5865" y="0"/>
                      <a:pt x="3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71;p48"/>
              <p:cNvSpPr/>
              <p:nvPr/>
            </p:nvSpPr>
            <p:spPr>
              <a:xfrm>
                <a:off x="1262850" y="4955225"/>
                <a:ext cx="376450" cy="370425"/>
              </a:xfrm>
              <a:custGeom>
                <a:avLst/>
                <a:gdLst/>
                <a:ahLst/>
                <a:cxnLst/>
                <a:rect l="l" t="t" r="r" b="b"/>
                <a:pathLst>
                  <a:path w="15058" h="14817" extrusionOk="0">
                    <a:moveTo>
                      <a:pt x="11379" y="0"/>
                    </a:moveTo>
                    <a:cubicBezTo>
                      <a:pt x="9193" y="0"/>
                      <a:pt x="3932" y="1135"/>
                      <a:pt x="1" y="11126"/>
                    </a:cubicBezTo>
                    <a:lnTo>
                      <a:pt x="6200" y="14816"/>
                    </a:lnTo>
                    <a:cubicBezTo>
                      <a:pt x="6200" y="14816"/>
                      <a:pt x="15058" y="8929"/>
                      <a:pt x="12399" y="98"/>
                    </a:cubicBezTo>
                    <a:cubicBezTo>
                      <a:pt x="12399" y="98"/>
                      <a:pt x="12022" y="0"/>
                      <a:pt x="11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72;p48"/>
              <p:cNvSpPr/>
              <p:nvPr/>
            </p:nvSpPr>
            <p:spPr>
              <a:xfrm>
                <a:off x="1423925" y="4845425"/>
                <a:ext cx="925825" cy="543300"/>
              </a:xfrm>
              <a:custGeom>
                <a:avLst/>
                <a:gdLst/>
                <a:ahLst/>
                <a:cxnLst/>
                <a:rect l="l" t="t" r="r" b="b"/>
                <a:pathLst>
                  <a:path w="37033" h="21732" extrusionOk="0">
                    <a:moveTo>
                      <a:pt x="16021" y="0"/>
                    </a:moveTo>
                    <a:cubicBezTo>
                      <a:pt x="7177" y="0"/>
                      <a:pt x="1" y="8004"/>
                      <a:pt x="1" y="17865"/>
                    </a:cubicBezTo>
                    <a:lnTo>
                      <a:pt x="1" y="21650"/>
                    </a:lnTo>
                    <a:cubicBezTo>
                      <a:pt x="1" y="21650"/>
                      <a:pt x="11829" y="21731"/>
                      <a:pt x="18517" y="21731"/>
                    </a:cubicBezTo>
                    <a:cubicBezTo>
                      <a:pt x="25204" y="21731"/>
                      <a:pt x="37033" y="21650"/>
                      <a:pt x="37033" y="21650"/>
                    </a:cubicBezTo>
                    <a:lnTo>
                      <a:pt x="37033" y="17865"/>
                    </a:lnTo>
                    <a:cubicBezTo>
                      <a:pt x="37033" y="7990"/>
                      <a:pt x="29857" y="0"/>
                      <a:pt x="210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73;p48"/>
              <p:cNvSpPr/>
              <p:nvPr/>
            </p:nvSpPr>
            <p:spPr>
              <a:xfrm>
                <a:off x="1676250" y="4852200"/>
                <a:ext cx="432050" cy="223175"/>
              </a:xfrm>
              <a:custGeom>
                <a:avLst/>
                <a:gdLst/>
                <a:ahLst/>
                <a:cxnLst/>
                <a:rect l="l" t="t" r="r" b="b"/>
                <a:pathLst>
                  <a:path w="17282" h="8927" extrusionOk="0">
                    <a:moveTo>
                      <a:pt x="109" y="1"/>
                    </a:moveTo>
                    <a:cubicBezTo>
                      <a:pt x="109" y="1"/>
                      <a:pt x="0" y="8926"/>
                      <a:pt x="7562" y="8926"/>
                    </a:cubicBezTo>
                    <a:cubicBezTo>
                      <a:pt x="7573" y="8926"/>
                      <a:pt x="7585" y="8926"/>
                      <a:pt x="7596" y="8926"/>
                    </a:cubicBezTo>
                    <a:cubicBezTo>
                      <a:pt x="16658" y="8899"/>
                      <a:pt x="17282" y="1"/>
                      <a:pt x="17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74;p48"/>
              <p:cNvSpPr/>
              <p:nvPr/>
            </p:nvSpPr>
            <p:spPr>
              <a:xfrm>
                <a:off x="1734575" y="4882050"/>
                <a:ext cx="316075" cy="163475"/>
              </a:xfrm>
              <a:custGeom>
                <a:avLst/>
                <a:gdLst/>
                <a:ahLst/>
                <a:cxnLst/>
                <a:rect l="l" t="t" r="r" b="b"/>
                <a:pathLst>
                  <a:path w="12643" h="6539" extrusionOk="0">
                    <a:moveTo>
                      <a:pt x="82" y="0"/>
                    </a:moveTo>
                    <a:cubicBezTo>
                      <a:pt x="82" y="0"/>
                      <a:pt x="0" y="6539"/>
                      <a:pt x="5531" y="6539"/>
                    </a:cubicBezTo>
                    <a:cubicBezTo>
                      <a:pt x="5537" y="6539"/>
                      <a:pt x="5543" y="6539"/>
                      <a:pt x="5548" y="6539"/>
                    </a:cubicBezTo>
                    <a:cubicBezTo>
                      <a:pt x="12195" y="6511"/>
                      <a:pt x="12643" y="0"/>
                      <a:pt x="12643" y="0"/>
                    </a:cubicBezTo>
                    <a:close/>
                  </a:path>
                </a:pathLst>
              </a:custGeom>
              <a:solidFill>
                <a:srgbClr val="FDA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75;p48"/>
              <p:cNvSpPr/>
              <p:nvPr/>
            </p:nvSpPr>
            <p:spPr>
              <a:xfrm>
                <a:off x="1976025" y="5145875"/>
                <a:ext cx="261475" cy="217900"/>
              </a:xfrm>
              <a:custGeom>
                <a:avLst/>
                <a:gdLst/>
                <a:ahLst/>
                <a:cxnLst/>
                <a:rect l="l" t="t" r="r" b="b"/>
                <a:pathLst>
                  <a:path w="10459" h="8716" extrusionOk="0">
                    <a:moveTo>
                      <a:pt x="285" y="1"/>
                    </a:moveTo>
                    <a:cubicBezTo>
                      <a:pt x="285" y="1"/>
                      <a:pt x="0" y="5264"/>
                      <a:pt x="692" y="6797"/>
                    </a:cubicBezTo>
                    <a:cubicBezTo>
                      <a:pt x="1289" y="8111"/>
                      <a:pt x="3103" y="8715"/>
                      <a:pt x="4983" y="8715"/>
                    </a:cubicBezTo>
                    <a:cubicBezTo>
                      <a:pt x="7332" y="8715"/>
                      <a:pt x="9784" y="7772"/>
                      <a:pt x="10093" y="6091"/>
                    </a:cubicBezTo>
                    <a:cubicBezTo>
                      <a:pt x="10378" y="4491"/>
                      <a:pt x="10459" y="1"/>
                      <a:pt x="104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76;p48"/>
              <p:cNvSpPr/>
              <p:nvPr/>
            </p:nvSpPr>
            <p:spPr>
              <a:xfrm>
                <a:off x="1136075" y="3906125"/>
                <a:ext cx="1496700" cy="1023075"/>
              </a:xfrm>
              <a:custGeom>
                <a:avLst/>
                <a:gdLst/>
                <a:ahLst/>
                <a:cxnLst/>
                <a:rect l="l" t="t" r="r" b="b"/>
                <a:pathLst>
                  <a:path w="59868" h="40923" extrusionOk="0">
                    <a:moveTo>
                      <a:pt x="29958" y="0"/>
                    </a:moveTo>
                    <a:cubicBezTo>
                      <a:pt x="25466" y="0"/>
                      <a:pt x="21037" y="879"/>
                      <a:pt x="17483" y="2426"/>
                    </a:cubicBezTo>
                    <a:cubicBezTo>
                      <a:pt x="4380" y="8136"/>
                      <a:pt x="7744" y="22040"/>
                      <a:pt x="7744" y="22040"/>
                    </a:cubicBezTo>
                    <a:cubicBezTo>
                      <a:pt x="6093" y="20721"/>
                      <a:pt x="4802" y="20184"/>
                      <a:pt x="3824" y="20184"/>
                    </a:cubicBezTo>
                    <a:cubicBezTo>
                      <a:pt x="1" y="20184"/>
                      <a:pt x="934" y="28379"/>
                      <a:pt x="3742" y="30193"/>
                    </a:cubicBezTo>
                    <a:cubicBezTo>
                      <a:pt x="4715" y="30823"/>
                      <a:pt x="5517" y="31064"/>
                      <a:pt x="6175" y="31064"/>
                    </a:cubicBezTo>
                    <a:cubicBezTo>
                      <a:pt x="8306" y="31064"/>
                      <a:pt x="8924" y="28538"/>
                      <a:pt x="8924" y="28538"/>
                    </a:cubicBezTo>
                    <a:cubicBezTo>
                      <a:pt x="8924" y="28538"/>
                      <a:pt x="11515" y="40909"/>
                      <a:pt x="29624" y="40923"/>
                    </a:cubicBezTo>
                    <a:cubicBezTo>
                      <a:pt x="47733" y="40923"/>
                      <a:pt x="50025" y="29813"/>
                      <a:pt x="50025" y="29813"/>
                    </a:cubicBezTo>
                    <a:cubicBezTo>
                      <a:pt x="50848" y="31755"/>
                      <a:pt x="51942" y="32521"/>
                      <a:pt x="53078" y="32521"/>
                    </a:cubicBezTo>
                    <a:cubicBezTo>
                      <a:pt x="56306" y="32521"/>
                      <a:pt x="59868" y="26326"/>
                      <a:pt x="58463" y="23316"/>
                    </a:cubicBezTo>
                    <a:cubicBezTo>
                      <a:pt x="57808" y="21922"/>
                      <a:pt x="56815" y="21464"/>
                      <a:pt x="55794" y="21464"/>
                    </a:cubicBezTo>
                    <a:cubicBezTo>
                      <a:pt x="53832" y="21464"/>
                      <a:pt x="51762" y="23153"/>
                      <a:pt x="51762" y="23153"/>
                    </a:cubicBezTo>
                    <a:cubicBezTo>
                      <a:pt x="54590" y="6360"/>
                      <a:pt x="42046" y="0"/>
                      <a:pt x="29958" y="0"/>
                    </a:cubicBezTo>
                    <a:close/>
                  </a:path>
                </a:pathLst>
              </a:custGeom>
              <a:solidFill>
                <a:srgbClr val="FD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77;p48"/>
              <p:cNvSpPr/>
              <p:nvPr/>
            </p:nvSpPr>
            <p:spPr>
              <a:xfrm>
                <a:off x="1156700" y="3730050"/>
                <a:ext cx="1418225" cy="853525"/>
              </a:xfrm>
              <a:custGeom>
                <a:avLst/>
                <a:gdLst/>
                <a:ahLst/>
                <a:cxnLst/>
                <a:rect l="l" t="t" r="r" b="b"/>
                <a:pathLst>
                  <a:path w="56729" h="34141" extrusionOk="0">
                    <a:moveTo>
                      <a:pt x="34691" y="1"/>
                    </a:moveTo>
                    <a:cubicBezTo>
                      <a:pt x="31411" y="1"/>
                      <a:pt x="27882" y="3804"/>
                      <a:pt x="27415" y="4111"/>
                    </a:cubicBezTo>
                    <a:cubicBezTo>
                      <a:pt x="24907" y="1649"/>
                      <a:pt x="20547" y="569"/>
                      <a:pt x="16893" y="569"/>
                    </a:cubicBezTo>
                    <a:cubicBezTo>
                      <a:pt x="14243" y="569"/>
                      <a:pt x="11964" y="1137"/>
                      <a:pt x="11029" y="2157"/>
                    </a:cubicBezTo>
                    <a:cubicBezTo>
                      <a:pt x="8818" y="4585"/>
                      <a:pt x="11667" y="6010"/>
                      <a:pt x="11667" y="6010"/>
                    </a:cubicBezTo>
                    <a:cubicBezTo>
                      <a:pt x="11667" y="6010"/>
                      <a:pt x="11648" y="6009"/>
                      <a:pt x="11612" y="6009"/>
                    </a:cubicBezTo>
                    <a:cubicBezTo>
                      <a:pt x="11035" y="6009"/>
                      <a:pt x="6044" y="6177"/>
                      <a:pt x="3121" y="11897"/>
                    </a:cubicBezTo>
                    <a:cubicBezTo>
                      <a:pt x="1" y="17974"/>
                      <a:pt x="4355" y="19385"/>
                      <a:pt x="4355" y="19385"/>
                    </a:cubicBezTo>
                    <a:cubicBezTo>
                      <a:pt x="2654" y="28239"/>
                      <a:pt x="6010" y="31963"/>
                      <a:pt x="8490" y="31963"/>
                    </a:cubicBezTo>
                    <a:cubicBezTo>
                      <a:pt x="8620" y="31963"/>
                      <a:pt x="8748" y="31952"/>
                      <a:pt x="8872" y="31932"/>
                    </a:cubicBezTo>
                    <a:cubicBezTo>
                      <a:pt x="11368" y="31525"/>
                      <a:pt x="9808" y="27768"/>
                      <a:pt x="9808" y="27768"/>
                    </a:cubicBezTo>
                    <a:lnTo>
                      <a:pt x="9808" y="27768"/>
                    </a:lnTo>
                    <a:cubicBezTo>
                      <a:pt x="9834" y="27768"/>
                      <a:pt x="9859" y="27768"/>
                      <a:pt x="9884" y="27768"/>
                    </a:cubicBezTo>
                    <a:cubicBezTo>
                      <a:pt x="14825" y="27768"/>
                      <a:pt x="10582" y="19779"/>
                      <a:pt x="10581" y="19778"/>
                    </a:cubicBezTo>
                    <a:lnTo>
                      <a:pt x="10581" y="19778"/>
                    </a:lnTo>
                    <a:cubicBezTo>
                      <a:pt x="10582" y="19778"/>
                      <a:pt x="12350" y="22552"/>
                      <a:pt x="14404" y="22552"/>
                    </a:cubicBezTo>
                    <a:cubicBezTo>
                      <a:pt x="14575" y="22552"/>
                      <a:pt x="14748" y="22533"/>
                      <a:pt x="14922" y="22491"/>
                    </a:cubicBezTo>
                    <a:cubicBezTo>
                      <a:pt x="17187" y="21962"/>
                      <a:pt x="16903" y="19358"/>
                      <a:pt x="16903" y="19357"/>
                    </a:cubicBezTo>
                    <a:lnTo>
                      <a:pt x="16903" y="19357"/>
                    </a:lnTo>
                    <a:cubicBezTo>
                      <a:pt x="16903" y="19358"/>
                      <a:pt x="21781" y="23292"/>
                      <a:pt x="23143" y="23292"/>
                    </a:cubicBezTo>
                    <a:cubicBezTo>
                      <a:pt x="23157" y="23292"/>
                      <a:pt x="23170" y="23292"/>
                      <a:pt x="23183" y="23291"/>
                    </a:cubicBezTo>
                    <a:cubicBezTo>
                      <a:pt x="24261" y="23224"/>
                      <a:pt x="23061" y="20245"/>
                      <a:pt x="22616" y="19223"/>
                    </a:cubicBezTo>
                    <a:lnTo>
                      <a:pt x="22616" y="19223"/>
                    </a:lnTo>
                    <a:cubicBezTo>
                      <a:pt x="23229" y="20561"/>
                      <a:pt x="25578" y="25384"/>
                      <a:pt x="27610" y="25384"/>
                    </a:cubicBezTo>
                    <a:cubicBezTo>
                      <a:pt x="27736" y="25384"/>
                      <a:pt x="27862" y="25365"/>
                      <a:pt x="27985" y="25326"/>
                    </a:cubicBezTo>
                    <a:cubicBezTo>
                      <a:pt x="29173" y="24946"/>
                      <a:pt x="28186" y="21590"/>
                      <a:pt x="27923" y="20762"/>
                    </a:cubicBezTo>
                    <a:lnTo>
                      <a:pt x="27923" y="20762"/>
                    </a:lnTo>
                    <a:cubicBezTo>
                      <a:pt x="28261" y="21757"/>
                      <a:pt x="30013" y="26452"/>
                      <a:pt x="33029" y="26452"/>
                    </a:cubicBezTo>
                    <a:cubicBezTo>
                      <a:pt x="33189" y="26452"/>
                      <a:pt x="33353" y="26439"/>
                      <a:pt x="33519" y="26411"/>
                    </a:cubicBezTo>
                    <a:cubicBezTo>
                      <a:pt x="37196" y="25814"/>
                      <a:pt x="37847" y="19276"/>
                      <a:pt x="37847" y="19276"/>
                    </a:cubicBezTo>
                    <a:cubicBezTo>
                      <a:pt x="37847" y="19276"/>
                      <a:pt x="38362" y="22274"/>
                      <a:pt x="41414" y="22816"/>
                    </a:cubicBezTo>
                    <a:cubicBezTo>
                      <a:pt x="41769" y="22881"/>
                      <a:pt x="42125" y="22912"/>
                      <a:pt x="42479" y="22912"/>
                    </a:cubicBezTo>
                    <a:cubicBezTo>
                      <a:pt x="43925" y="22912"/>
                      <a:pt x="45330" y="22386"/>
                      <a:pt x="46420" y="21406"/>
                    </a:cubicBezTo>
                    <a:lnTo>
                      <a:pt x="46420" y="21406"/>
                    </a:lnTo>
                    <a:cubicBezTo>
                      <a:pt x="46420" y="21406"/>
                      <a:pt x="45841" y="30658"/>
                      <a:pt x="47148" y="30658"/>
                    </a:cubicBezTo>
                    <a:cubicBezTo>
                      <a:pt x="47154" y="30658"/>
                      <a:pt x="47160" y="30657"/>
                      <a:pt x="47166" y="30657"/>
                    </a:cubicBezTo>
                    <a:cubicBezTo>
                      <a:pt x="48495" y="30562"/>
                      <a:pt x="48495" y="28744"/>
                      <a:pt x="48495" y="28744"/>
                    </a:cubicBezTo>
                    <a:cubicBezTo>
                      <a:pt x="48495" y="28744"/>
                      <a:pt x="48495" y="34141"/>
                      <a:pt x="49802" y="34141"/>
                    </a:cubicBezTo>
                    <a:cubicBezTo>
                      <a:pt x="49905" y="34141"/>
                      <a:pt x="50016" y="34107"/>
                      <a:pt x="50136" y="34035"/>
                    </a:cubicBezTo>
                    <a:cubicBezTo>
                      <a:pt x="54816" y="31200"/>
                      <a:pt x="52768" y="23346"/>
                      <a:pt x="52768" y="23346"/>
                    </a:cubicBezTo>
                    <a:cubicBezTo>
                      <a:pt x="52768" y="23346"/>
                      <a:pt x="55617" y="22939"/>
                      <a:pt x="56173" y="19737"/>
                    </a:cubicBezTo>
                    <a:cubicBezTo>
                      <a:pt x="56729" y="16536"/>
                      <a:pt x="52375" y="15193"/>
                      <a:pt x="52375" y="15193"/>
                    </a:cubicBezTo>
                    <a:cubicBezTo>
                      <a:pt x="52375" y="15193"/>
                      <a:pt x="55806" y="15125"/>
                      <a:pt x="54599" y="11666"/>
                    </a:cubicBezTo>
                    <a:cubicBezTo>
                      <a:pt x="53392" y="8207"/>
                      <a:pt x="46772" y="7475"/>
                      <a:pt x="46772" y="7475"/>
                    </a:cubicBezTo>
                    <a:cubicBezTo>
                      <a:pt x="46772" y="7475"/>
                      <a:pt x="51289" y="6606"/>
                      <a:pt x="47220" y="4083"/>
                    </a:cubicBezTo>
                    <a:cubicBezTo>
                      <a:pt x="45753" y="3182"/>
                      <a:pt x="43889" y="2893"/>
                      <a:pt x="42103" y="2893"/>
                    </a:cubicBezTo>
                    <a:cubicBezTo>
                      <a:pt x="38915" y="2893"/>
                      <a:pt x="35975" y="3812"/>
                      <a:pt x="35975" y="3812"/>
                    </a:cubicBezTo>
                    <a:cubicBezTo>
                      <a:pt x="35975" y="3812"/>
                      <a:pt x="39244" y="1099"/>
                      <a:pt x="35717" y="136"/>
                    </a:cubicBezTo>
                    <a:cubicBezTo>
                      <a:pt x="35380" y="43"/>
                      <a:pt x="35037" y="1"/>
                      <a:pt x="3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78;p48"/>
              <p:cNvSpPr/>
              <p:nvPr/>
            </p:nvSpPr>
            <p:spPr>
              <a:xfrm>
                <a:off x="1776625" y="4775525"/>
                <a:ext cx="193650" cy="69950"/>
              </a:xfrm>
              <a:custGeom>
                <a:avLst/>
                <a:gdLst/>
                <a:ahLst/>
                <a:cxnLst/>
                <a:rect l="l" t="t" r="r" b="b"/>
                <a:pathLst>
                  <a:path w="7746" h="2798" extrusionOk="0">
                    <a:moveTo>
                      <a:pt x="3846" y="1"/>
                    </a:moveTo>
                    <a:cubicBezTo>
                      <a:pt x="3122" y="1"/>
                      <a:pt x="2394" y="155"/>
                      <a:pt x="1750" y="477"/>
                    </a:cubicBezTo>
                    <a:cubicBezTo>
                      <a:pt x="1045" y="789"/>
                      <a:pt x="448" y="1291"/>
                      <a:pt x="0" y="1928"/>
                    </a:cubicBezTo>
                    <a:cubicBezTo>
                      <a:pt x="1208" y="2444"/>
                      <a:pt x="2808" y="2783"/>
                      <a:pt x="4924" y="2796"/>
                    </a:cubicBezTo>
                    <a:cubicBezTo>
                      <a:pt x="4967" y="2797"/>
                      <a:pt x="5011" y="2797"/>
                      <a:pt x="5054" y="2797"/>
                    </a:cubicBezTo>
                    <a:cubicBezTo>
                      <a:pt x="5961" y="2797"/>
                      <a:pt x="6878" y="2661"/>
                      <a:pt x="7746" y="2389"/>
                    </a:cubicBezTo>
                    <a:cubicBezTo>
                      <a:pt x="7250" y="863"/>
                      <a:pt x="5560" y="1"/>
                      <a:pt x="3846" y="1"/>
                    </a:cubicBezTo>
                    <a:close/>
                  </a:path>
                </a:pathLst>
              </a:custGeom>
              <a:solidFill>
                <a:srgbClr val="F3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79;p48"/>
              <p:cNvSpPr/>
              <p:nvPr/>
            </p:nvSpPr>
            <p:spPr>
              <a:xfrm>
                <a:off x="1668775" y="4671100"/>
                <a:ext cx="406300" cy="164500"/>
              </a:xfrm>
              <a:custGeom>
                <a:avLst/>
                <a:gdLst/>
                <a:ahLst/>
                <a:cxnLst/>
                <a:rect l="l" t="t" r="r" b="b"/>
                <a:pathLst>
                  <a:path w="16252" h="6580" extrusionOk="0">
                    <a:moveTo>
                      <a:pt x="598" y="1"/>
                    </a:moveTo>
                    <a:cubicBezTo>
                      <a:pt x="598" y="1"/>
                      <a:pt x="1" y="4247"/>
                      <a:pt x="4314" y="6105"/>
                    </a:cubicBezTo>
                    <a:cubicBezTo>
                      <a:pt x="4762" y="5481"/>
                      <a:pt x="5359" y="4979"/>
                      <a:pt x="6064" y="4654"/>
                    </a:cubicBezTo>
                    <a:cubicBezTo>
                      <a:pt x="6708" y="4332"/>
                      <a:pt x="7434" y="4178"/>
                      <a:pt x="8157" y="4178"/>
                    </a:cubicBezTo>
                    <a:cubicBezTo>
                      <a:pt x="9872" y="4178"/>
                      <a:pt x="11564" y="5043"/>
                      <a:pt x="12060" y="6580"/>
                    </a:cubicBezTo>
                    <a:cubicBezTo>
                      <a:pt x="16251" y="5223"/>
                      <a:pt x="15966" y="896"/>
                      <a:pt x="15966" y="896"/>
                    </a:cubicBezTo>
                    <a:lnTo>
                      <a:pt x="15966" y="896"/>
                    </a:lnTo>
                    <a:cubicBezTo>
                      <a:pt x="15966" y="896"/>
                      <a:pt x="12362" y="2028"/>
                      <a:pt x="8276" y="2028"/>
                    </a:cubicBezTo>
                    <a:cubicBezTo>
                      <a:pt x="5636" y="2028"/>
                      <a:pt x="2796" y="1555"/>
                      <a:pt x="598" y="1"/>
                    </a:cubicBezTo>
                    <a:close/>
                  </a:path>
                </a:pathLst>
              </a:custGeom>
              <a:solidFill>
                <a:srgbClr val="B15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80;p48"/>
              <p:cNvSpPr/>
              <p:nvPr/>
            </p:nvSpPr>
            <p:spPr>
              <a:xfrm>
                <a:off x="2436525" y="4983325"/>
                <a:ext cx="266250" cy="326950"/>
              </a:xfrm>
              <a:custGeom>
                <a:avLst/>
                <a:gdLst/>
                <a:ahLst/>
                <a:cxnLst/>
                <a:rect l="l" t="t" r="r" b="b"/>
                <a:pathLst>
                  <a:path w="10650" h="13078" extrusionOk="0">
                    <a:moveTo>
                      <a:pt x="4978" y="0"/>
                    </a:moveTo>
                    <a:cubicBezTo>
                      <a:pt x="4608" y="0"/>
                      <a:pt x="4260" y="76"/>
                      <a:pt x="3949" y="236"/>
                    </a:cubicBezTo>
                    <a:cubicBezTo>
                      <a:pt x="1521" y="1470"/>
                      <a:pt x="5604" y="4332"/>
                      <a:pt x="5604" y="4332"/>
                    </a:cubicBezTo>
                    <a:cubicBezTo>
                      <a:pt x="5604" y="4332"/>
                      <a:pt x="5080" y="4187"/>
                      <a:pt x="4456" y="4187"/>
                    </a:cubicBezTo>
                    <a:cubicBezTo>
                      <a:pt x="3887" y="4187"/>
                      <a:pt x="3237" y="4307"/>
                      <a:pt x="2823" y="4766"/>
                    </a:cubicBezTo>
                    <a:cubicBezTo>
                      <a:pt x="1955" y="5716"/>
                      <a:pt x="3867" y="7574"/>
                      <a:pt x="3867" y="7574"/>
                    </a:cubicBezTo>
                    <a:cubicBezTo>
                      <a:pt x="3867" y="7574"/>
                      <a:pt x="3423" y="7428"/>
                      <a:pt x="2835" y="7428"/>
                    </a:cubicBezTo>
                    <a:cubicBezTo>
                      <a:pt x="2233" y="7428"/>
                      <a:pt x="1480" y="7581"/>
                      <a:pt x="897" y="8198"/>
                    </a:cubicBezTo>
                    <a:cubicBezTo>
                      <a:pt x="0" y="9169"/>
                      <a:pt x="1597" y="13078"/>
                      <a:pt x="4986" y="13078"/>
                    </a:cubicBezTo>
                    <a:cubicBezTo>
                      <a:pt x="5906" y="13078"/>
                      <a:pt x="6957" y="12790"/>
                      <a:pt x="8127" y="12078"/>
                    </a:cubicBezTo>
                    <a:cubicBezTo>
                      <a:pt x="8127" y="12078"/>
                      <a:pt x="10650" y="10762"/>
                      <a:pt x="10568" y="6584"/>
                    </a:cubicBezTo>
                    <a:cubicBezTo>
                      <a:pt x="10487" y="2979"/>
                      <a:pt x="7304" y="0"/>
                      <a:pt x="4978" y="0"/>
                    </a:cubicBezTo>
                    <a:close/>
                  </a:path>
                </a:pathLst>
              </a:custGeom>
              <a:solidFill>
                <a:srgbClr val="FD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81;p48"/>
              <p:cNvSpPr/>
              <p:nvPr/>
            </p:nvSpPr>
            <p:spPr>
              <a:xfrm>
                <a:off x="1057000" y="5220600"/>
                <a:ext cx="1669175" cy="168125"/>
              </a:xfrm>
              <a:custGeom>
                <a:avLst/>
                <a:gdLst/>
                <a:ahLst/>
                <a:cxnLst/>
                <a:rect l="l" t="t" r="r" b="b"/>
                <a:pathLst>
                  <a:path w="66767" h="6725" extrusionOk="0">
                    <a:moveTo>
                      <a:pt x="15160" y="1"/>
                    </a:moveTo>
                    <a:cubicBezTo>
                      <a:pt x="6563" y="1"/>
                      <a:pt x="1" y="2424"/>
                      <a:pt x="1" y="2424"/>
                    </a:cubicBezTo>
                    <a:lnTo>
                      <a:pt x="1" y="6724"/>
                    </a:lnTo>
                    <a:lnTo>
                      <a:pt x="66767" y="6724"/>
                    </a:lnTo>
                    <a:lnTo>
                      <a:pt x="66767" y="2424"/>
                    </a:lnTo>
                    <a:cubicBezTo>
                      <a:pt x="66767" y="2424"/>
                      <a:pt x="60210" y="1"/>
                      <a:pt x="51614" y="1"/>
                    </a:cubicBezTo>
                    <a:cubicBezTo>
                      <a:pt x="45988" y="1"/>
                      <a:pt x="39490" y="1038"/>
                      <a:pt x="33384" y="4472"/>
                    </a:cubicBezTo>
                    <a:cubicBezTo>
                      <a:pt x="27283" y="1038"/>
                      <a:pt x="20786" y="1"/>
                      <a:pt x="15160" y="1"/>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82;p48"/>
              <p:cNvSpPr/>
              <p:nvPr/>
            </p:nvSpPr>
            <p:spPr>
              <a:xfrm>
                <a:off x="1797975" y="5386650"/>
                <a:ext cx="177725" cy="88875"/>
              </a:xfrm>
              <a:custGeom>
                <a:avLst/>
                <a:gdLst/>
                <a:ahLst/>
                <a:cxnLst/>
                <a:rect l="l" t="t" r="r" b="b"/>
                <a:pathLst>
                  <a:path w="7109" h="3555" extrusionOk="0">
                    <a:moveTo>
                      <a:pt x="1" y="1"/>
                    </a:moveTo>
                    <a:cubicBezTo>
                      <a:pt x="1" y="1968"/>
                      <a:pt x="1588" y="3555"/>
                      <a:pt x="3555" y="3555"/>
                    </a:cubicBezTo>
                    <a:cubicBezTo>
                      <a:pt x="5508" y="3555"/>
                      <a:pt x="7109" y="1968"/>
                      <a:pt x="7109" y="1"/>
                    </a:cubicBezTo>
                    <a:close/>
                  </a:path>
                </a:pathLst>
              </a:custGeom>
              <a:solidFill>
                <a:srgbClr val="0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83;p48"/>
              <p:cNvSpPr/>
              <p:nvPr/>
            </p:nvSpPr>
            <p:spPr>
              <a:xfrm>
                <a:off x="998350" y="5357150"/>
                <a:ext cx="1777000" cy="59375"/>
              </a:xfrm>
              <a:custGeom>
                <a:avLst/>
                <a:gdLst/>
                <a:ahLst/>
                <a:cxnLst/>
                <a:rect l="l" t="t" r="r" b="b"/>
                <a:pathLst>
                  <a:path w="71080" h="2375" extrusionOk="0">
                    <a:moveTo>
                      <a:pt x="0" y="1"/>
                    </a:moveTo>
                    <a:lnTo>
                      <a:pt x="0" y="2374"/>
                    </a:lnTo>
                    <a:lnTo>
                      <a:pt x="71080" y="2374"/>
                    </a:lnTo>
                    <a:lnTo>
                      <a:pt x="71080" y="1"/>
                    </a:lnTo>
                    <a:close/>
                  </a:path>
                </a:pathLst>
              </a:custGeom>
              <a:solidFill>
                <a:srgbClr val="0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84;p48"/>
              <p:cNvSpPr/>
              <p:nvPr/>
            </p:nvSpPr>
            <p:spPr>
              <a:xfrm>
                <a:off x="1891575" y="5057550"/>
                <a:ext cx="735575" cy="274875"/>
              </a:xfrm>
              <a:custGeom>
                <a:avLst/>
                <a:gdLst/>
                <a:ahLst/>
                <a:cxnLst/>
                <a:rect l="l" t="t" r="r" b="b"/>
                <a:pathLst>
                  <a:path w="29423" h="10995" extrusionOk="0">
                    <a:moveTo>
                      <a:pt x="25896" y="0"/>
                    </a:moveTo>
                    <a:cubicBezTo>
                      <a:pt x="8216" y="0"/>
                      <a:pt x="1" y="10994"/>
                      <a:pt x="1" y="10994"/>
                    </a:cubicBezTo>
                    <a:lnTo>
                      <a:pt x="1574" y="10994"/>
                    </a:lnTo>
                    <a:cubicBezTo>
                      <a:pt x="9233" y="2545"/>
                      <a:pt x="20282" y="1359"/>
                      <a:pt x="25882" y="1359"/>
                    </a:cubicBezTo>
                    <a:cubicBezTo>
                      <a:pt x="28067" y="1359"/>
                      <a:pt x="29423" y="1540"/>
                      <a:pt x="29423" y="1540"/>
                    </a:cubicBezTo>
                    <a:lnTo>
                      <a:pt x="29423" y="142"/>
                    </a:lnTo>
                    <a:cubicBezTo>
                      <a:pt x="28208" y="46"/>
                      <a:pt x="27033" y="0"/>
                      <a:pt x="25896"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85;p48"/>
              <p:cNvSpPr/>
              <p:nvPr/>
            </p:nvSpPr>
            <p:spPr>
              <a:xfrm>
                <a:off x="1084825" y="5097475"/>
                <a:ext cx="382400" cy="266300"/>
              </a:xfrm>
              <a:custGeom>
                <a:avLst/>
                <a:gdLst/>
                <a:ahLst/>
                <a:cxnLst/>
                <a:rect l="l" t="t" r="r" b="b"/>
                <a:pathLst>
                  <a:path w="15296" h="10652" extrusionOk="0">
                    <a:moveTo>
                      <a:pt x="8183" y="1"/>
                    </a:moveTo>
                    <a:cubicBezTo>
                      <a:pt x="7555" y="1"/>
                      <a:pt x="6884" y="104"/>
                      <a:pt x="6172" y="336"/>
                    </a:cubicBezTo>
                    <a:cubicBezTo>
                      <a:pt x="0" y="2357"/>
                      <a:pt x="122" y="10211"/>
                      <a:pt x="2510" y="10618"/>
                    </a:cubicBezTo>
                    <a:cubicBezTo>
                      <a:pt x="2641" y="10641"/>
                      <a:pt x="2761" y="10651"/>
                      <a:pt x="2871" y="10651"/>
                    </a:cubicBezTo>
                    <a:cubicBezTo>
                      <a:pt x="4500" y="10651"/>
                      <a:pt x="3832" y="8305"/>
                      <a:pt x="3631" y="7696"/>
                    </a:cubicBezTo>
                    <a:lnTo>
                      <a:pt x="3631" y="7696"/>
                    </a:lnTo>
                    <a:cubicBezTo>
                      <a:pt x="3837" y="8258"/>
                      <a:pt x="4690" y="10282"/>
                      <a:pt x="6288" y="10282"/>
                    </a:cubicBezTo>
                    <a:cubicBezTo>
                      <a:pt x="6420" y="10282"/>
                      <a:pt x="6558" y="10268"/>
                      <a:pt x="6701" y="10238"/>
                    </a:cubicBezTo>
                    <a:cubicBezTo>
                      <a:pt x="8844" y="9804"/>
                      <a:pt x="6376" y="5451"/>
                      <a:pt x="6376" y="5450"/>
                    </a:cubicBezTo>
                    <a:lnTo>
                      <a:pt x="6376" y="5450"/>
                    </a:lnTo>
                    <a:cubicBezTo>
                      <a:pt x="6376" y="5451"/>
                      <a:pt x="8418" y="8707"/>
                      <a:pt x="10013" y="8707"/>
                    </a:cubicBezTo>
                    <a:cubicBezTo>
                      <a:pt x="10186" y="8707"/>
                      <a:pt x="10353" y="8668"/>
                      <a:pt x="10513" y="8583"/>
                    </a:cubicBezTo>
                    <a:cubicBezTo>
                      <a:pt x="12139" y="7716"/>
                      <a:pt x="10205" y="5116"/>
                      <a:pt x="10201" y="5111"/>
                    </a:cubicBezTo>
                    <a:lnTo>
                      <a:pt x="10201" y="5111"/>
                    </a:lnTo>
                    <a:cubicBezTo>
                      <a:pt x="10204" y="5115"/>
                      <a:pt x="11554" y="6926"/>
                      <a:pt x="13143" y="6926"/>
                    </a:cubicBezTo>
                    <a:cubicBezTo>
                      <a:pt x="13458" y="6926"/>
                      <a:pt x="13782" y="6855"/>
                      <a:pt x="14107" y="6684"/>
                    </a:cubicBezTo>
                    <a:cubicBezTo>
                      <a:pt x="15295" y="6049"/>
                      <a:pt x="12992" y="1"/>
                      <a:pt x="8183" y="1"/>
                    </a:cubicBezTo>
                    <a:close/>
                  </a:path>
                </a:pathLst>
              </a:custGeom>
              <a:solidFill>
                <a:srgbClr val="FD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786;p48"/>
            <p:cNvGrpSpPr/>
            <p:nvPr/>
          </p:nvGrpSpPr>
          <p:grpSpPr>
            <a:xfrm>
              <a:off x="4278256" y="1546701"/>
              <a:ext cx="587528" cy="207651"/>
              <a:chOff x="1658749" y="2515978"/>
              <a:chExt cx="793527" cy="312727"/>
            </a:xfrm>
          </p:grpSpPr>
          <p:sp>
            <p:nvSpPr>
              <p:cNvPr id="5" name="Google Shape;1787;p48"/>
              <p:cNvSpPr/>
              <p:nvPr/>
            </p:nvSpPr>
            <p:spPr>
              <a:xfrm rot="-909872">
                <a:off x="2254979" y="2563041"/>
                <a:ext cx="188947" cy="88973"/>
              </a:xfrm>
              <a:custGeom>
                <a:avLst/>
                <a:gdLst/>
                <a:ahLst/>
                <a:cxnLst/>
                <a:rect l="l" t="t" r="r" b="b"/>
                <a:pathLst>
                  <a:path w="2610" h="1229" extrusionOk="0">
                    <a:moveTo>
                      <a:pt x="765" y="0"/>
                    </a:moveTo>
                    <a:cubicBezTo>
                      <a:pt x="696" y="0"/>
                      <a:pt x="627" y="4"/>
                      <a:pt x="561" y="11"/>
                    </a:cubicBezTo>
                    <a:cubicBezTo>
                      <a:pt x="502" y="11"/>
                      <a:pt x="442" y="18"/>
                      <a:pt x="383" y="31"/>
                    </a:cubicBezTo>
                    <a:cubicBezTo>
                      <a:pt x="323" y="38"/>
                      <a:pt x="264" y="51"/>
                      <a:pt x="204" y="71"/>
                    </a:cubicBezTo>
                    <a:lnTo>
                      <a:pt x="191" y="71"/>
                    </a:lnTo>
                    <a:cubicBezTo>
                      <a:pt x="1" y="136"/>
                      <a:pt x="72" y="393"/>
                      <a:pt x="236" y="393"/>
                    </a:cubicBezTo>
                    <a:cubicBezTo>
                      <a:pt x="255" y="393"/>
                      <a:pt x="275" y="390"/>
                      <a:pt x="297" y="382"/>
                    </a:cubicBezTo>
                    <a:lnTo>
                      <a:pt x="303" y="382"/>
                    </a:lnTo>
                    <a:cubicBezTo>
                      <a:pt x="350" y="369"/>
                      <a:pt x="396" y="356"/>
                      <a:pt x="442" y="349"/>
                    </a:cubicBezTo>
                    <a:cubicBezTo>
                      <a:pt x="489" y="336"/>
                      <a:pt x="542" y="322"/>
                      <a:pt x="588" y="316"/>
                    </a:cubicBezTo>
                    <a:cubicBezTo>
                      <a:pt x="694" y="303"/>
                      <a:pt x="793" y="296"/>
                      <a:pt x="899" y="296"/>
                    </a:cubicBezTo>
                    <a:cubicBezTo>
                      <a:pt x="916" y="295"/>
                      <a:pt x="932" y="295"/>
                      <a:pt x="949" y="295"/>
                    </a:cubicBezTo>
                    <a:cubicBezTo>
                      <a:pt x="1132" y="295"/>
                      <a:pt x="1319" y="328"/>
                      <a:pt x="1495" y="389"/>
                    </a:cubicBezTo>
                    <a:cubicBezTo>
                      <a:pt x="1541" y="409"/>
                      <a:pt x="1594" y="428"/>
                      <a:pt x="1641" y="448"/>
                    </a:cubicBezTo>
                    <a:cubicBezTo>
                      <a:pt x="1680" y="475"/>
                      <a:pt x="1733" y="488"/>
                      <a:pt x="1773" y="521"/>
                    </a:cubicBezTo>
                    <a:lnTo>
                      <a:pt x="1899" y="601"/>
                    </a:lnTo>
                    <a:cubicBezTo>
                      <a:pt x="1945" y="634"/>
                      <a:pt x="1985" y="660"/>
                      <a:pt x="2025" y="700"/>
                    </a:cubicBezTo>
                    <a:cubicBezTo>
                      <a:pt x="2097" y="766"/>
                      <a:pt x="2170" y="839"/>
                      <a:pt x="2236" y="918"/>
                    </a:cubicBezTo>
                    <a:cubicBezTo>
                      <a:pt x="2270" y="958"/>
                      <a:pt x="2303" y="1004"/>
                      <a:pt x="2329" y="1051"/>
                    </a:cubicBezTo>
                    <a:lnTo>
                      <a:pt x="2422" y="1177"/>
                    </a:lnTo>
                    <a:lnTo>
                      <a:pt x="2428" y="1190"/>
                    </a:lnTo>
                    <a:cubicBezTo>
                      <a:pt x="2446" y="1217"/>
                      <a:pt x="2470" y="1228"/>
                      <a:pt x="2494" y="1228"/>
                    </a:cubicBezTo>
                    <a:cubicBezTo>
                      <a:pt x="2552" y="1228"/>
                      <a:pt x="2610" y="1163"/>
                      <a:pt x="2567" y="1097"/>
                    </a:cubicBezTo>
                    <a:lnTo>
                      <a:pt x="2481" y="951"/>
                    </a:lnTo>
                    <a:cubicBezTo>
                      <a:pt x="2455" y="898"/>
                      <a:pt x="2428" y="852"/>
                      <a:pt x="2389" y="806"/>
                    </a:cubicBezTo>
                    <a:cubicBezTo>
                      <a:pt x="2322" y="713"/>
                      <a:pt x="2250" y="627"/>
                      <a:pt x="2170" y="548"/>
                    </a:cubicBezTo>
                    <a:cubicBezTo>
                      <a:pt x="2124" y="501"/>
                      <a:pt x="2084" y="461"/>
                      <a:pt x="2038" y="428"/>
                    </a:cubicBezTo>
                    <a:lnTo>
                      <a:pt x="1899" y="322"/>
                    </a:lnTo>
                    <a:cubicBezTo>
                      <a:pt x="1852" y="289"/>
                      <a:pt x="1799" y="263"/>
                      <a:pt x="1746" y="236"/>
                    </a:cubicBezTo>
                    <a:cubicBezTo>
                      <a:pt x="1700" y="203"/>
                      <a:pt x="1647" y="177"/>
                      <a:pt x="1588" y="157"/>
                    </a:cubicBezTo>
                    <a:cubicBezTo>
                      <a:pt x="1376" y="71"/>
                      <a:pt x="1144" y="18"/>
                      <a:pt x="912" y="5"/>
                    </a:cubicBezTo>
                    <a:cubicBezTo>
                      <a:pt x="863" y="2"/>
                      <a:pt x="814" y="0"/>
                      <a:pt x="76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88;p48"/>
              <p:cNvSpPr/>
              <p:nvPr/>
            </p:nvSpPr>
            <p:spPr>
              <a:xfrm rot="1351274">
                <a:off x="1668603" y="2548632"/>
                <a:ext cx="188216" cy="88900"/>
              </a:xfrm>
              <a:custGeom>
                <a:avLst/>
                <a:gdLst/>
                <a:ahLst/>
                <a:cxnLst/>
                <a:rect l="l" t="t" r="r" b="b"/>
                <a:pathLst>
                  <a:path w="2600" h="1228" extrusionOk="0">
                    <a:moveTo>
                      <a:pt x="1802" y="0"/>
                    </a:moveTo>
                    <a:cubicBezTo>
                      <a:pt x="1767" y="0"/>
                      <a:pt x="1732" y="1"/>
                      <a:pt x="1697" y="3"/>
                    </a:cubicBezTo>
                    <a:cubicBezTo>
                      <a:pt x="1466" y="16"/>
                      <a:pt x="1234" y="69"/>
                      <a:pt x="1022" y="162"/>
                    </a:cubicBezTo>
                    <a:cubicBezTo>
                      <a:pt x="962" y="182"/>
                      <a:pt x="909" y="208"/>
                      <a:pt x="863" y="241"/>
                    </a:cubicBezTo>
                    <a:cubicBezTo>
                      <a:pt x="810" y="268"/>
                      <a:pt x="757" y="294"/>
                      <a:pt x="711" y="327"/>
                    </a:cubicBezTo>
                    <a:lnTo>
                      <a:pt x="572" y="433"/>
                    </a:lnTo>
                    <a:cubicBezTo>
                      <a:pt x="525" y="466"/>
                      <a:pt x="479" y="506"/>
                      <a:pt x="439" y="553"/>
                    </a:cubicBezTo>
                    <a:cubicBezTo>
                      <a:pt x="360" y="632"/>
                      <a:pt x="287" y="718"/>
                      <a:pt x="214" y="811"/>
                    </a:cubicBezTo>
                    <a:cubicBezTo>
                      <a:pt x="181" y="857"/>
                      <a:pt x="155" y="903"/>
                      <a:pt x="122" y="956"/>
                    </a:cubicBezTo>
                    <a:lnTo>
                      <a:pt x="42" y="1102"/>
                    </a:lnTo>
                    <a:cubicBezTo>
                      <a:pt x="1" y="1167"/>
                      <a:pt x="56" y="1228"/>
                      <a:pt x="113" y="1228"/>
                    </a:cubicBezTo>
                    <a:cubicBezTo>
                      <a:pt x="138" y="1228"/>
                      <a:pt x="163" y="1216"/>
                      <a:pt x="181" y="1188"/>
                    </a:cubicBezTo>
                    <a:lnTo>
                      <a:pt x="188" y="1182"/>
                    </a:lnTo>
                    <a:lnTo>
                      <a:pt x="281" y="1049"/>
                    </a:lnTo>
                    <a:cubicBezTo>
                      <a:pt x="307" y="1009"/>
                      <a:pt x="333" y="963"/>
                      <a:pt x="373" y="923"/>
                    </a:cubicBezTo>
                    <a:cubicBezTo>
                      <a:pt x="433" y="844"/>
                      <a:pt x="506" y="771"/>
                      <a:pt x="585" y="705"/>
                    </a:cubicBezTo>
                    <a:cubicBezTo>
                      <a:pt x="625" y="665"/>
                      <a:pt x="665" y="632"/>
                      <a:pt x="704" y="606"/>
                    </a:cubicBezTo>
                    <a:lnTo>
                      <a:pt x="837" y="519"/>
                    </a:lnTo>
                    <a:cubicBezTo>
                      <a:pt x="876" y="493"/>
                      <a:pt x="929" y="480"/>
                      <a:pt x="969" y="453"/>
                    </a:cubicBezTo>
                    <a:cubicBezTo>
                      <a:pt x="1015" y="427"/>
                      <a:pt x="1062" y="414"/>
                      <a:pt x="1115" y="394"/>
                    </a:cubicBezTo>
                    <a:cubicBezTo>
                      <a:pt x="1307" y="327"/>
                      <a:pt x="1505" y="294"/>
                      <a:pt x="1711" y="294"/>
                    </a:cubicBezTo>
                    <a:cubicBezTo>
                      <a:pt x="1816" y="301"/>
                      <a:pt x="1916" y="308"/>
                      <a:pt x="2015" y="321"/>
                    </a:cubicBezTo>
                    <a:cubicBezTo>
                      <a:pt x="2068" y="327"/>
                      <a:pt x="2121" y="341"/>
                      <a:pt x="2167" y="347"/>
                    </a:cubicBezTo>
                    <a:cubicBezTo>
                      <a:pt x="2214" y="361"/>
                      <a:pt x="2260" y="374"/>
                      <a:pt x="2306" y="387"/>
                    </a:cubicBezTo>
                    <a:lnTo>
                      <a:pt x="2306" y="394"/>
                    </a:lnTo>
                    <a:lnTo>
                      <a:pt x="2313" y="394"/>
                    </a:lnTo>
                    <a:cubicBezTo>
                      <a:pt x="2331" y="399"/>
                      <a:pt x="2349" y="401"/>
                      <a:pt x="2365" y="401"/>
                    </a:cubicBezTo>
                    <a:cubicBezTo>
                      <a:pt x="2544" y="401"/>
                      <a:pt x="2600" y="124"/>
                      <a:pt x="2406" y="76"/>
                    </a:cubicBezTo>
                    <a:cubicBezTo>
                      <a:pt x="2346" y="56"/>
                      <a:pt x="2287" y="43"/>
                      <a:pt x="2227" y="36"/>
                    </a:cubicBezTo>
                    <a:cubicBezTo>
                      <a:pt x="2167" y="23"/>
                      <a:pt x="2108" y="16"/>
                      <a:pt x="2048" y="10"/>
                    </a:cubicBezTo>
                    <a:cubicBezTo>
                      <a:pt x="1969" y="5"/>
                      <a:pt x="1886" y="0"/>
                      <a:pt x="18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9;p48"/>
              <p:cNvSpPr/>
              <p:nvPr/>
            </p:nvSpPr>
            <p:spPr>
              <a:xfrm>
                <a:off x="1708443" y="2656865"/>
                <a:ext cx="81586" cy="171840"/>
              </a:xfrm>
              <a:custGeom>
                <a:avLst/>
                <a:gdLst/>
                <a:ahLst/>
                <a:cxnLst/>
                <a:rect l="l" t="t" r="r" b="b"/>
                <a:pathLst>
                  <a:path w="1127" h="2590" extrusionOk="0">
                    <a:moveTo>
                      <a:pt x="524" y="1"/>
                    </a:moveTo>
                    <a:cubicBezTo>
                      <a:pt x="232" y="1"/>
                      <a:pt x="1" y="232"/>
                      <a:pt x="1" y="524"/>
                    </a:cubicBezTo>
                    <a:lnTo>
                      <a:pt x="1" y="2066"/>
                    </a:lnTo>
                    <a:cubicBezTo>
                      <a:pt x="1" y="2357"/>
                      <a:pt x="232" y="2589"/>
                      <a:pt x="524" y="2589"/>
                    </a:cubicBezTo>
                    <a:lnTo>
                      <a:pt x="596" y="2589"/>
                    </a:lnTo>
                    <a:cubicBezTo>
                      <a:pt x="888" y="2589"/>
                      <a:pt x="1126" y="2357"/>
                      <a:pt x="1126" y="2066"/>
                    </a:cubicBezTo>
                    <a:lnTo>
                      <a:pt x="1126" y="524"/>
                    </a:lnTo>
                    <a:cubicBezTo>
                      <a:pt x="1126" y="232"/>
                      <a:pt x="888" y="1"/>
                      <a:pt x="596" y="1"/>
                    </a:cubicBezTo>
                    <a:close/>
                  </a:path>
                </a:pathLst>
              </a:custGeom>
              <a:solidFill>
                <a:srgbClr val="330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90;p48"/>
              <p:cNvSpPr/>
              <p:nvPr/>
            </p:nvSpPr>
            <p:spPr>
              <a:xfrm>
                <a:off x="2291604" y="2656865"/>
                <a:ext cx="81514" cy="171840"/>
              </a:xfrm>
              <a:custGeom>
                <a:avLst/>
                <a:gdLst/>
                <a:ahLst/>
                <a:cxnLst/>
                <a:rect l="l" t="t" r="r" b="b"/>
                <a:pathLst>
                  <a:path w="1126" h="2590" extrusionOk="0">
                    <a:moveTo>
                      <a:pt x="530" y="1"/>
                    </a:moveTo>
                    <a:cubicBezTo>
                      <a:pt x="239" y="1"/>
                      <a:pt x="0" y="232"/>
                      <a:pt x="0" y="524"/>
                    </a:cubicBezTo>
                    <a:lnTo>
                      <a:pt x="0" y="2066"/>
                    </a:lnTo>
                    <a:cubicBezTo>
                      <a:pt x="0" y="2357"/>
                      <a:pt x="239" y="2589"/>
                      <a:pt x="530" y="2589"/>
                    </a:cubicBezTo>
                    <a:lnTo>
                      <a:pt x="603" y="2589"/>
                    </a:lnTo>
                    <a:cubicBezTo>
                      <a:pt x="894" y="2589"/>
                      <a:pt x="1126" y="2357"/>
                      <a:pt x="1126" y="2066"/>
                    </a:cubicBezTo>
                    <a:lnTo>
                      <a:pt x="1126" y="524"/>
                    </a:lnTo>
                    <a:cubicBezTo>
                      <a:pt x="1126" y="232"/>
                      <a:pt x="894" y="1"/>
                      <a:pt x="603" y="1"/>
                    </a:cubicBezTo>
                    <a:close/>
                  </a:path>
                </a:pathLst>
              </a:custGeom>
              <a:solidFill>
                <a:srgbClr val="330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 name="TextBox 35">
            <a:extLst>
              <a:ext uri="{FF2B5EF4-FFF2-40B4-BE49-F238E27FC236}">
                <a16:creationId xmlns:a16="http://schemas.microsoft.com/office/drawing/2014/main" id="{B030F64E-D154-7332-C853-4354A2B66AA6}"/>
              </a:ext>
            </a:extLst>
          </p:cNvPr>
          <p:cNvSpPr txBox="1"/>
          <p:nvPr/>
        </p:nvSpPr>
        <p:spPr>
          <a:xfrm>
            <a:off x="2928198" y="364337"/>
            <a:ext cx="3445174"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a:t>
            </a:r>
            <a:r>
              <a:rPr lang="en-US" smtClean="0">
                <a:solidFill>
                  <a:schemeClr val="tx2">
                    <a:lumMod val="25000"/>
                  </a:schemeClr>
                </a:solidFill>
              </a:rPr>
              <a:t>NÂNG CAO</a:t>
            </a:r>
            <a:endParaRPr lang="en-US">
              <a:solidFill>
                <a:schemeClr val="tx2">
                  <a:lumMod val="25000"/>
                </a:schemeClr>
              </a:solidFill>
            </a:endParaRPr>
          </a:p>
        </p:txBody>
      </p:sp>
      <p:sp>
        <p:nvSpPr>
          <p:cNvPr id="26" name="Rectangle 25"/>
          <p:cNvSpPr/>
          <p:nvPr/>
        </p:nvSpPr>
        <p:spPr>
          <a:xfrm>
            <a:off x="1051819" y="1089470"/>
            <a:ext cx="6969591" cy="175432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a:solidFill>
                  <a:schemeClr val="dk1"/>
                </a:solidFill>
                <a:latin typeface="+mn-lt"/>
                <a:ea typeface="Raleway"/>
                <a:cs typeface="Raleway"/>
                <a:sym typeface="Raleway"/>
              </a:rPr>
              <a:t>N</a:t>
            </a:r>
            <a:r>
              <a:rPr lang="vi-VN" sz="2400" smtClean="0">
                <a:solidFill>
                  <a:schemeClr val="dk1"/>
                </a:solidFill>
                <a:latin typeface="+mn-lt"/>
                <a:ea typeface="Raleway"/>
                <a:cs typeface="Raleway"/>
                <a:sym typeface="Raleway"/>
              </a:rPr>
              <a:t>ghỉ </a:t>
            </a:r>
            <a:r>
              <a:rPr lang="vi-VN" sz="2400">
                <a:solidFill>
                  <a:schemeClr val="dk1"/>
                </a:solidFill>
                <a:latin typeface="+mn-lt"/>
                <a:ea typeface="Raleway"/>
                <a:cs typeface="Raleway"/>
                <a:sym typeface="Raleway"/>
              </a:rPr>
              <a:t>hơi đúng ở những câu văn </a:t>
            </a:r>
            <a:r>
              <a:rPr lang="vi-VN" sz="2400" smtClean="0">
                <a:solidFill>
                  <a:schemeClr val="dk1"/>
                </a:solidFill>
                <a:latin typeface="+mn-lt"/>
                <a:ea typeface="Raleway"/>
                <a:cs typeface="Raleway"/>
                <a:sym typeface="Raleway"/>
              </a:rPr>
              <a:t>dài</a:t>
            </a:r>
            <a:r>
              <a:rPr lang="en-US" sz="2400" smtClean="0">
                <a:solidFill>
                  <a:schemeClr val="dk1"/>
                </a:solidFill>
                <a:latin typeface="+mn-lt"/>
                <a:ea typeface="Raleway"/>
                <a:cs typeface="Raleway"/>
                <a:sym typeface="Raleway"/>
              </a:rPr>
              <a:t>.</a:t>
            </a:r>
          </a:p>
          <a:p>
            <a:pPr marL="342900" indent="-342900" algn="just">
              <a:lnSpc>
                <a:spcPct val="150000"/>
              </a:lnSpc>
              <a:buFont typeface="Arial" panose="020B0604020202020204" pitchFamily="34" charset="0"/>
              <a:buChar char="•"/>
            </a:pPr>
            <a:r>
              <a:rPr lang="en-US" sz="2400">
                <a:solidFill>
                  <a:schemeClr val="dk1"/>
                </a:solidFill>
                <a:latin typeface="+mn-lt"/>
                <a:ea typeface="Raleway"/>
                <a:cs typeface="Raleway"/>
                <a:sym typeface="Raleway"/>
              </a:rPr>
              <a:t>N</a:t>
            </a:r>
            <a:r>
              <a:rPr lang="vi-VN" sz="2400" smtClean="0">
                <a:solidFill>
                  <a:schemeClr val="dk1"/>
                </a:solidFill>
                <a:latin typeface="+mn-lt"/>
                <a:ea typeface="Raleway"/>
                <a:cs typeface="Raleway"/>
                <a:sym typeface="Raleway"/>
              </a:rPr>
              <a:t>hấn </a:t>
            </a:r>
            <a:r>
              <a:rPr lang="vi-VN" sz="2400">
                <a:solidFill>
                  <a:schemeClr val="dk1"/>
                </a:solidFill>
                <a:latin typeface="+mn-lt"/>
                <a:ea typeface="Raleway"/>
                <a:cs typeface="Raleway"/>
                <a:sym typeface="Raleway"/>
              </a:rPr>
              <a:t>giọng từ ngữ quan </a:t>
            </a:r>
            <a:r>
              <a:rPr lang="vi-VN" sz="2400" smtClean="0">
                <a:solidFill>
                  <a:schemeClr val="dk1"/>
                </a:solidFill>
                <a:latin typeface="+mn-lt"/>
                <a:ea typeface="Raleway"/>
                <a:cs typeface="Raleway"/>
                <a:sym typeface="Raleway"/>
              </a:rPr>
              <a:t>trọng</a:t>
            </a:r>
            <a:r>
              <a:rPr lang="en-US" sz="2400" smtClean="0">
                <a:solidFill>
                  <a:schemeClr val="dk1"/>
                </a:solidFill>
                <a:latin typeface="+mn-lt"/>
                <a:ea typeface="Raleway"/>
                <a:cs typeface="Raleway"/>
                <a:sym typeface="Raleway"/>
              </a:rPr>
              <a:t>.</a:t>
            </a:r>
          </a:p>
          <a:p>
            <a:pPr marL="342900" indent="-342900" algn="just">
              <a:lnSpc>
                <a:spcPct val="150000"/>
              </a:lnSpc>
              <a:buFont typeface="Arial" panose="020B0604020202020204" pitchFamily="34" charset="0"/>
              <a:buChar char="•"/>
            </a:pPr>
            <a:r>
              <a:rPr lang="en-US" sz="2400">
                <a:solidFill>
                  <a:schemeClr val="dk1"/>
                </a:solidFill>
                <a:latin typeface="+mn-lt"/>
                <a:ea typeface="Raleway"/>
                <a:cs typeface="Raleway"/>
                <a:sym typeface="Raleway"/>
              </a:rPr>
              <a:t>T</a:t>
            </a:r>
            <a:r>
              <a:rPr lang="vi-VN" sz="2400" smtClean="0">
                <a:solidFill>
                  <a:schemeClr val="dk1"/>
                </a:solidFill>
                <a:latin typeface="+mn-lt"/>
                <a:ea typeface="Raleway"/>
                <a:cs typeface="Raleway"/>
                <a:sym typeface="Raleway"/>
              </a:rPr>
              <a:t>hể </a:t>
            </a:r>
            <a:r>
              <a:rPr lang="vi-VN" sz="2400">
                <a:solidFill>
                  <a:schemeClr val="dk1"/>
                </a:solidFill>
                <a:latin typeface="+mn-lt"/>
                <a:ea typeface="Raleway"/>
                <a:cs typeface="Raleway"/>
                <a:sym typeface="Raleway"/>
              </a:rPr>
              <a:t>hiện tình cảm, cảm xúc phù hợp khi đọc. </a:t>
            </a:r>
            <a:endParaRPr lang="en-US" sz="2400">
              <a:solidFill>
                <a:schemeClr val="dk1"/>
              </a:solidFill>
              <a:latin typeface="+mn-lt"/>
              <a:ea typeface="Raleway"/>
              <a:cs typeface="Raleway"/>
              <a:sym typeface="Raleway"/>
            </a:endParaRPr>
          </a:p>
        </p:txBody>
      </p:sp>
    </p:spTree>
    <p:extLst>
      <p:ext uri="{BB962C8B-B14F-4D97-AF65-F5344CB8AC3E}">
        <p14:creationId xmlns:p14="http://schemas.microsoft.com/office/powerpoint/2010/main" val="35208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a:extLst>
              <a:ext uri="{FF2B5EF4-FFF2-40B4-BE49-F238E27FC236}">
                <a16:creationId xmlns:a16="http://schemas.microsoft.com/office/drawing/2014/main" id="{B030F64E-D154-7332-C853-4354A2B66AA6}"/>
              </a:ext>
            </a:extLst>
          </p:cNvPr>
          <p:cNvSpPr txBox="1"/>
          <p:nvPr/>
        </p:nvSpPr>
        <p:spPr>
          <a:xfrm>
            <a:off x="2928198" y="364337"/>
            <a:ext cx="3445174"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a:t>
            </a:r>
            <a:r>
              <a:rPr lang="en-US" smtClean="0">
                <a:solidFill>
                  <a:schemeClr val="tx2">
                    <a:lumMod val="25000"/>
                  </a:schemeClr>
                </a:solidFill>
              </a:rPr>
              <a:t>NÂNG CAO</a:t>
            </a:r>
            <a:endParaRPr lang="en-US">
              <a:solidFill>
                <a:schemeClr val="tx2">
                  <a:lumMod val="25000"/>
                </a:schemeClr>
              </a:solidFill>
            </a:endParaRPr>
          </a:p>
        </p:txBody>
      </p:sp>
      <p:sp>
        <p:nvSpPr>
          <p:cNvPr id="27" name="Rectangle 26"/>
          <p:cNvSpPr/>
          <p:nvPr/>
        </p:nvSpPr>
        <p:spPr>
          <a:xfrm>
            <a:off x="766442" y="1034169"/>
            <a:ext cx="7768682" cy="3785652"/>
          </a:xfrm>
          <a:prstGeom prst="rect">
            <a:avLst/>
          </a:prstGeom>
        </p:spPr>
        <p:txBody>
          <a:bodyPr wrap="square">
            <a:spAutoFit/>
          </a:bodyPr>
          <a:lstStyle/>
          <a:p>
            <a:pPr algn="just">
              <a:lnSpc>
                <a:spcPct val="150000"/>
              </a:lnSpc>
            </a:pPr>
            <a:r>
              <a:rPr lang="vi-VN" sz="2000" i="1">
                <a:latin typeface="+mn-lt"/>
              </a:rPr>
              <a:t>- Không có </a:t>
            </a:r>
            <a:r>
              <a:rPr lang="vi-VN" sz="2000" b="1" i="1">
                <a:solidFill>
                  <a:srgbClr val="C00000"/>
                </a:solidFill>
                <a:latin typeface="+mn-lt"/>
              </a:rPr>
              <a:t>nét vạch </a:t>
            </a:r>
            <a:r>
              <a:rPr lang="vi-VN" sz="2000" i="1">
                <a:latin typeface="+mn-lt"/>
              </a:rPr>
              <a:t>nào chia đôi cái sân, </a:t>
            </a:r>
            <a:r>
              <a:rPr lang="vi-VN" sz="2000" b="1" i="1">
                <a:solidFill>
                  <a:srgbClr val="C00000"/>
                </a:solidFill>
                <a:latin typeface="+mn-lt"/>
              </a:rPr>
              <a:t>/</a:t>
            </a:r>
            <a:r>
              <a:rPr lang="vi-VN" sz="2000" i="1">
                <a:latin typeface="+mn-lt"/>
              </a:rPr>
              <a:t> nhưng thường mỗi sáng </a:t>
            </a:r>
            <a:r>
              <a:rPr lang="vi-VN" sz="2000" b="1" i="1">
                <a:solidFill>
                  <a:srgbClr val="C00000"/>
                </a:solidFill>
                <a:latin typeface="+mn-lt"/>
              </a:rPr>
              <a:t>/</a:t>
            </a:r>
            <a:r>
              <a:rPr lang="vi-VN" sz="2000" i="1">
                <a:latin typeface="+mn-lt"/>
              </a:rPr>
              <a:t> đều thấy cái sân được </a:t>
            </a:r>
            <a:r>
              <a:rPr lang="vi-VN" sz="2000" b="1" i="1">
                <a:solidFill>
                  <a:srgbClr val="C00000"/>
                </a:solidFill>
                <a:latin typeface="+mn-lt"/>
              </a:rPr>
              <a:t>phân chia </a:t>
            </a:r>
            <a:r>
              <a:rPr lang="vi-VN" sz="2000" i="1">
                <a:latin typeface="+mn-lt"/>
              </a:rPr>
              <a:t>khá rõ:</a:t>
            </a:r>
            <a:r>
              <a:rPr lang="vi-VN" sz="2000" b="1" i="1">
                <a:solidFill>
                  <a:srgbClr val="C00000"/>
                </a:solidFill>
                <a:latin typeface="+mn-lt"/>
              </a:rPr>
              <a:t> // </a:t>
            </a:r>
            <a:r>
              <a:rPr lang="vi-VN" sz="2000" i="1">
                <a:latin typeface="+mn-lt"/>
              </a:rPr>
              <a:t>Bên nhà Thuận đã quét sạch phần sân của mình từ sáng sớm, </a:t>
            </a:r>
            <a:r>
              <a:rPr lang="vi-VN" sz="2000" b="1" i="1">
                <a:solidFill>
                  <a:srgbClr val="C00000"/>
                </a:solidFill>
                <a:latin typeface="+mn-lt"/>
              </a:rPr>
              <a:t>/ </a:t>
            </a:r>
            <a:r>
              <a:rPr lang="vi-VN" sz="2000" i="1">
                <a:latin typeface="+mn-lt"/>
              </a:rPr>
              <a:t>còn nhà Liên thì </a:t>
            </a:r>
            <a:r>
              <a:rPr lang="vi-VN" sz="2000" b="1" i="1">
                <a:solidFill>
                  <a:srgbClr val="C00000"/>
                </a:solidFill>
                <a:latin typeface="+mn-lt"/>
              </a:rPr>
              <a:t>lá</a:t>
            </a:r>
            <a:r>
              <a:rPr lang="vi-VN" sz="2000" b="1" i="1">
                <a:latin typeface="+mn-lt"/>
              </a:rPr>
              <a:t> </a:t>
            </a:r>
            <a:r>
              <a:rPr lang="vi-VN" sz="2000" b="1" i="1">
                <a:solidFill>
                  <a:srgbClr val="C00000"/>
                </a:solidFill>
                <a:latin typeface="+mn-lt"/>
              </a:rPr>
              <a:t>rụng đầy</a:t>
            </a:r>
            <a:r>
              <a:rPr lang="vi-VN" sz="2000" i="1">
                <a:latin typeface="+mn-lt"/>
              </a:rPr>
              <a:t>, </a:t>
            </a:r>
            <a:r>
              <a:rPr lang="vi-VN" sz="2000" b="1" i="1">
                <a:solidFill>
                  <a:srgbClr val="C00000"/>
                </a:solidFill>
                <a:latin typeface="+mn-lt"/>
              </a:rPr>
              <a:t>/ </a:t>
            </a:r>
            <a:r>
              <a:rPr lang="vi-VN" sz="2000" i="1">
                <a:latin typeface="+mn-lt"/>
              </a:rPr>
              <a:t>mãi đến chiều tối Liên mới quét.</a:t>
            </a:r>
            <a:endParaRPr lang="en-US" sz="2000">
              <a:latin typeface="+mn-lt"/>
            </a:endParaRPr>
          </a:p>
          <a:p>
            <a:pPr algn="just">
              <a:lnSpc>
                <a:spcPct val="150000"/>
              </a:lnSpc>
            </a:pPr>
            <a:r>
              <a:rPr lang="vi-VN" sz="2000" i="1">
                <a:latin typeface="+mn-lt"/>
              </a:rPr>
              <a:t>– Sáng thứ Tư, </a:t>
            </a:r>
            <a:r>
              <a:rPr lang="vi-VN" sz="2000" b="1" i="1">
                <a:solidFill>
                  <a:srgbClr val="C00000"/>
                </a:solidFill>
                <a:latin typeface="+mn-lt"/>
              </a:rPr>
              <a:t>/ </a:t>
            </a:r>
            <a:r>
              <a:rPr lang="vi-VN" sz="2000" i="1">
                <a:latin typeface="+mn-lt"/>
              </a:rPr>
              <a:t>Thuận dậy sớm, </a:t>
            </a:r>
            <a:r>
              <a:rPr lang="vi-VN" sz="2000" b="1" i="1">
                <a:solidFill>
                  <a:srgbClr val="C00000"/>
                </a:solidFill>
                <a:latin typeface="+mn-lt"/>
              </a:rPr>
              <a:t>/</a:t>
            </a:r>
            <a:r>
              <a:rPr lang="vi-VN" sz="2000" i="1">
                <a:latin typeface="+mn-lt"/>
              </a:rPr>
              <a:t> </a:t>
            </a:r>
            <a:r>
              <a:rPr lang="vi-VN" sz="2000" b="1" i="1">
                <a:solidFill>
                  <a:srgbClr val="C00000"/>
                </a:solidFill>
                <a:latin typeface="+mn-lt"/>
              </a:rPr>
              <a:t>hối hả </a:t>
            </a:r>
            <a:r>
              <a:rPr lang="vi-VN" sz="2000" i="1">
                <a:latin typeface="+mn-lt"/>
              </a:rPr>
              <a:t>xách chổi ra sân, </a:t>
            </a:r>
            <a:r>
              <a:rPr lang="vi-VN" sz="2000" b="1" i="1">
                <a:solidFill>
                  <a:srgbClr val="C00000"/>
                </a:solidFill>
                <a:latin typeface="+mn-lt"/>
              </a:rPr>
              <a:t>/</a:t>
            </a:r>
            <a:r>
              <a:rPr lang="vi-VN" sz="2000" i="1">
                <a:latin typeface="+mn-lt"/>
              </a:rPr>
              <a:t> thì </a:t>
            </a:r>
            <a:r>
              <a:rPr lang="vi-VN" sz="2000" b="1" i="1">
                <a:solidFill>
                  <a:srgbClr val="C00000"/>
                </a:solidFill>
                <a:latin typeface="+mn-lt"/>
              </a:rPr>
              <a:t>lạ</a:t>
            </a:r>
            <a:r>
              <a:rPr lang="vi-VN" sz="2000" b="1" i="1">
                <a:latin typeface="+mn-lt"/>
              </a:rPr>
              <a:t> </a:t>
            </a:r>
            <a:r>
              <a:rPr lang="vi-VN" sz="2000" b="1" i="1">
                <a:solidFill>
                  <a:srgbClr val="C00000"/>
                </a:solidFill>
                <a:latin typeface="+mn-lt"/>
              </a:rPr>
              <a:t>chưa</a:t>
            </a:r>
            <a:r>
              <a:rPr lang="vi-VN" sz="2000" i="1">
                <a:latin typeface="+mn-lt"/>
              </a:rPr>
              <a:t>, </a:t>
            </a:r>
            <a:r>
              <a:rPr lang="vi-VN" sz="2000" b="1" i="1">
                <a:solidFill>
                  <a:srgbClr val="C00000"/>
                </a:solidFill>
                <a:latin typeface="+mn-lt"/>
              </a:rPr>
              <a:t>/ </a:t>
            </a:r>
            <a:r>
              <a:rPr lang="vi-VN" sz="2000" i="1">
                <a:latin typeface="+mn-lt"/>
              </a:rPr>
              <a:t>cả cải </a:t>
            </a:r>
            <a:r>
              <a:rPr lang="vi-VN" sz="2000" b="1" i="1">
                <a:solidFill>
                  <a:srgbClr val="C00000"/>
                </a:solidFill>
                <a:latin typeface="+mn-lt"/>
              </a:rPr>
              <a:t>sân sạch bong </a:t>
            </a:r>
            <a:r>
              <a:rPr lang="vi-VN" sz="2000" i="1">
                <a:latin typeface="+mn-lt"/>
              </a:rPr>
              <a:t>rồi!</a:t>
            </a:r>
            <a:endParaRPr lang="en-US" sz="2000">
              <a:latin typeface="+mn-lt"/>
            </a:endParaRPr>
          </a:p>
          <a:p>
            <a:pPr algn="just">
              <a:lnSpc>
                <a:spcPct val="150000"/>
              </a:lnSpc>
            </a:pPr>
            <a:r>
              <a:rPr lang="vi-VN" sz="2000" i="1">
                <a:latin typeface="+mn-lt"/>
              </a:rPr>
              <a:t>– Thuận </a:t>
            </a:r>
            <a:r>
              <a:rPr lang="vi-VN" sz="2000" b="1" i="1">
                <a:solidFill>
                  <a:srgbClr val="C00000"/>
                </a:solidFill>
                <a:latin typeface="+mn-lt"/>
              </a:rPr>
              <a:t>bật dậy, / xách chổi </a:t>
            </a:r>
            <a:r>
              <a:rPr lang="vi-VN" sz="2000" i="1">
                <a:latin typeface="+mn-lt"/>
              </a:rPr>
              <a:t>chạy </a:t>
            </a:r>
            <a:r>
              <a:rPr lang="vi-VN" sz="2000" b="1" i="1">
                <a:solidFill>
                  <a:srgbClr val="C00000"/>
                </a:solidFill>
                <a:latin typeface="+mn-lt"/>
              </a:rPr>
              <a:t>ngay</a:t>
            </a:r>
            <a:r>
              <a:rPr lang="vi-VN" sz="2000" i="1">
                <a:latin typeface="+mn-lt"/>
              </a:rPr>
              <a:t> ra sân, </a:t>
            </a:r>
            <a:r>
              <a:rPr lang="vi-VN" sz="2000" b="1" i="1">
                <a:solidFill>
                  <a:srgbClr val="C00000"/>
                </a:solidFill>
                <a:latin typeface="+mn-lt"/>
              </a:rPr>
              <a:t>/</a:t>
            </a:r>
            <a:r>
              <a:rPr lang="vi-VN" sz="2000" i="1">
                <a:latin typeface="+mn-lt"/>
              </a:rPr>
              <a:t> nhưng một lần nữa,</a:t>
            </a:r>
            <a:r>
              <a:rPr lang="vi-VN" sz="2000" b="1" i="1">
                <a:solidFill>
                  <a:srgbClr val="C00000"/>
                </a:solidFill>
                <a:latin typeface="+mn-lt"/>
              </a:rPr>
              <a:t> / </a:t>
            </a:r>
            <a:r>
              <a:rPr lang="vi-VN" sz="2000" i="1">
                <a:latin typeface="+mn-lt"/>
              </a:rPr>
              <a:t>cái sân lại </a:t>
            </a:r>
            <a:r>
              <a:rPr lang="vi-VN" sz="2000" b="1" i="1">
                <a:solidFill>
                  <a:srgbClr val="C00000"/>
                </a:solidFill>
                <a:latin typeface="+mn-lt"/>
              </a:rPr>
              <a:t>sạch bóng!</a:t>
            </a:r>
            <a:endParaRPr lang="en-US" sz="2000" b="1">
              <a:solidFill>
                <a:srgbClr val="C00000"/>
              </a:solidFill>
              <a:effectLst/>
              <a:latin typeface="+mn-lt"/>
            </a:endParaRPr>
          </a:p>
        </p:txBody>
      </p:sp>
    </p:spTree>
    <p:extLst>
      <p:ext uri="{BB962C8B-B14F-4D97-AF65-F5344CB8AC3E}">
        <p14:creationId xmlns:p14="http://schemas.microsoft.com/office/powerpoint/2010/main" val="4096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8673" y="3144401"/>
            <a:ext cx="6705600" cy="1531283"/>
          </a:xfrm>
          <a:prstGeom prst="roundRect">
            <a:avLst/>
          </a:prstGeom>
          <a:solidFill>
            <a:schemeClr val="accent3">
              <a:lumMod val="20000"/>
              <a:lumOff val="8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5">
            <a:extLst>
              <a:ext uri="{FF2B5EF4-FFF2-40B4-BE49-F238E27FC236}">
                <a16:creationId xmlns:a16="http://schemas.microsoft.com/office/drawing/2014/main" id="{B030F64E-D154-7332-C853-4354A2B66AA6}"/>
              </a:ext>
            </a:extLst>
          </p:cNvPr>
          <p:cNvSpPr txBox="1"/>
          <p:nvPr/>
        </p:nvSpPr>
        <p:spPr>
          <a:xfrm>
            <a:off x="1278673" y="2547331"/>
            <a:ext cx="6705600" cy="2060885"/>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200" b="0" smtClean="0">
                <a:solidFill>
                  <a:schemeClr val="tx1"/>
                </a:solidFill>
              </a:rPr>
              <a:t>Chuẩn bị bài</a:t>
            </a:r>
          </a:p>
          <a:p>
            <a:pPr>
              <a:lnSpc>
                <a:spcPct val="150000"/>
              </a:lnSpc>
            </a:pPr>
            <a:r>
              <a:rPr lang="en-US" sz="2200">
                <a:solidFill>
                  <a:schemeClr val="accent1">
                    <a:lumMod val="50000"/>
                  </a:schemeClr>
                </a:solidFill>
              </a:rPr>
              <a:t>BÀI VIẾT 3: </a:t>
            </a:r>
            <a:endParaRPr lang="en-US" sz="2200" smtClean="0">
              <a:solidFill>
                <a:schemeClr val="accent1">
                  <a:lumMod val="50000"/>
                </a:schemeClr>
              </a:solidFill>
            </a:endParaRPr>
          </a:p>
          <a:p>
            <a:pPr>
              <a:lnSpc>
                <a:spcPct val="150000"/>
              </a:lnSpc>
            </a:pPr>
            <a:r>
              <a:rPr lang="vi-VN" sz="2200" smtClean="0">
                <a:solidFill>
                  <a:schemeClr val="accent1">
                    <a:lumMod val="50000"/>
                  </a:schemeClr>
                </a:solidFill>
              </a:rPr>
              <a:t>LUYỆN </a:t>
            </a:r>
            <a:r>
              <a:rPr lang="vi-VN" sz="2200">
                <a:solidFill>
                  <a:schemeClr val="accent1">
                    <a:lumMod val="50000"/>
                  </a:schemeClr>
                </a:solidFill>
              </a:rPr>
              <a:t>TẬP </a:t>
            </a:r>
            <a:r>
              <a:rPr lang="vi-VN" sz="2200" smtClean="0">
                <a:solidFill>
                  <a:schemeClr val="accent1">
                    <a:lumMod val="50000"/>
                  </a:schemeClr>
                </a:solidFill>
              </a:rPr>
              <a:t>VIẾT </a:t>
            </a:r>
            <a:r>
              <a:rPr lang="vi-VN" sz="2200">
                <a:solidFill>
                  <a:schemeClr val="accent1">
                    <a:lumMod val="50000"/>
                  </a:schemeClr>
                </a:solidFill>
              </a:rPr>
              <a:t>ĐOẠN VĂN TƯỞNG TƯỢNG</a:t>
            </a:r>
            <a:endParaRPr lang="en-US" sz="2200">
              <a:solidFill>
                <a:schemeClr val="accent1">
                  <a:lumMod val="50000"/>
                </a:schemeClr>
              </a:solidFill>
            </a:endParaRPr>
          </a:p>
          <a:p>
            <a:pPr>
              <a:lnSpc>
                <a:spcPct val="150000"/>
              </a:lnSpc>
            </a:pPr>
            <a:r>
              <a:rPr lang="vi-VN" sz="2200" b="0" i="1">
                <a:solidFill>
                  <a:schemeClr val="accent1">
                    <a:lumMod val="50000"/>
                  </a:schemeClr>
                </a:solidFill>
              </a:rPr>
              <a:t>(Thực hành viết)</a:t>
            </a:r>
            <a:endParaRPr lang="en-US" sz="2200" b="0">
              <a:solidFill>
                <a:schemeClr val="accent1">
                  <a:lumMod val="50000"/>
                </a:schemeClr>
              </a:solidFill>
            </a:endParaRPr>
          </a:p>
        </p:txBody>
      </p:sp>
      <p:sp>
        <p:nvSpPr>
          <p:cNvPr id="25" name="TextBox 35">
            <a:extLst>
              <a:ext uri="{FF2B5EF4-FFF2-40B4-BE49-F238E27FC236}">
                <a16:creationId xmlns:a16="http://schemas.microsoft.com/office/drawing/2014/main" id="{B030F64E-D154-7332-C853-4354A2B66AA6}"/>
              </a:ext>
            </a:extLst>
          </p:cNvPr>
          <p:cNvSpPr txBox="1"/>
          <p:nvPr/>
        </p:nvSpPr>
        <p:spPr>
          <a:xfrm>
            <a:off x="2587325" y="170367"/>
            <a:ext cx="396935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mtClean="0">
                <a:solidFill>
                  <a:schemeClr val="tx2">
                    <a:lumMod val="25000"/>
                  </a:schemeClr>
                </a:solidFill>
              </a:rPr>
              <a:t>CỦNG CỐ, </a:t>
            </a:r>
            <a:r>
              <a:rPr lang="en-US" smtClean="0">
                <a:solidFill>
                  <a:schemeClr val="tx2">
                    <a:lumMod val="25000"/>
                  </a:schemeClr>
                </a:solidFill>
              </a:rPr>
              <a:t>DẶN </a:t>
            </a:r>
            <a:r>
              <a:rPr lang="en-US" smtClean="0">
                <a:solidFill>
                  <a:schemeClr val="tx2">
                    <a:lumMod val="25000"/>
                  </a:schemeClr>
                </a:solidFill>
              </a:rPr>
              <a:t>DÒ</a:t>
            </a:r>
            <a:endParaRPr lang="en-US">
              <a:solidFill>
                <a:schemeClr val="tx2">
                  <a:lumMod val="25000"/>
                </a:schemeClr>
              </a:solidFill>
            </a:endParaRPr>
          </a:p>
        </p:txBody>
      </p:sp>
      <p:sp>
        <p:nvSpPr>
          <p:cNvPr id="6" name="Rounded Rectangle 5"/>
          <p:cNvSpPr/>
          <p:nvPr/>
        </p:nvSpPr>
        <p:spPr>
          <a:xfrm>
            <a:off x="1278673" y="1422375"/>
            <a:ext cx="6705600" cy="968279"/>
          </a:xfrm>
          <a:prstGeom prst="roundRect">
            <a:avLst/>
          </a:prstGeom>
          <a:solidFill>
            <a:schemeClr val="accent3">
              <a:lumMod val="20000"/>
              <a:lumOff val="8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35">
            <a:extLst>
              <a:ext uri="{FF2B5EF4-FFF2-40B4-BE49-F238E27FC236}">
                <a16:creationId xmlns:a16="http://schemas.microsoft.com/office/drawing/2014/main" id="{B030F64E-D154-7332-C853-4354A2B66AA6}"/>
              </a:ext>
            </a:extLst>
          </p:cNvPr>
          <p:cNvSpPr txBox="1"/>
          <p:nvPr/>
        </p:nvSpPr>
        <p:spPr>
          <a:xfrm>
            <a:off x="1278673" y="837600"/>
            <a:ext cx="6705600" cy="1553054"/>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200" b="0">
                <a:solidFill>
                  <a:schemeClr val="tx1"/>
                </a:solidFill>
              </a:rPr>
              <a:t>Luyện tập và đọc lại bài</a:t>
            </a:r>
            <a:endParaRPr lang="en-US" sz="2200" b="0" smtClean="0">
              <a:solidFill>
                <a:schemeClr val="tx1"/>
              </a:solidFill>
            </a:endParaRPr>
          </a:p>
          <a:p>
            <a:pPr>
              <a:lnSpc>
                <a:spcPct val="150000"/>
              </a:lnSpc>
            </a:pPr>
            <a:r>
              <a:rPr lang="en-US" sz="2200">
                <a:solidFill>
                  <a:schemeClr val="accent1">
                    <a:lumMod val="50000"/>
                  </a:schemeClr>
                </a:solidFill>
              </a:rPr>
              <a:t>ĐỌC 3: </a:t>
            </a:r>
          </a:p>
          <a:p>
            <a:pPr>
              <a:lnSpc>
                <a:spcPct val="150000"/>
              </a:lnSpc>
            </a:pPr>
            <a:r>
              <a:rPr lang="en-US" sz="2200">
                <a:solidFill>
                  <a:schemeClr val="accent1">
                    <a:lumMod val="50000"/>
                  </a:schemeClr>
                </a:solidFill>
              </a:rPr>
              <a:t>MẢNH SÂN CHUNG</a:t>
            </a:r>
            <a:endParaRPr lang="en-US" sz="2200">
              <a:solidFill>
                <a:schemeClr val="accent1">
                  <a:lumMod val="50000"/>
                </a:schemeClr>
              </a:solidFill>
            </a:endParaRPr>
          </a:p>
        </p:txBody>
      </p:sp>
    </p:spTree>
    <p:extLst>
      <p:ext uri="{BB962C8B-B14F-4D97-AF65-F5344CB8AC3E}">
        <p14:creationId xmlns:p14="http://schemas.microsoft.com/office/powerpoint/2010/main" val="45594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5" grpId="0"/>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288;p40"/>
          <p:cNvGrpSpPr/>
          <p:nvPr/>
        </p:nvGrpSpPr>
        <p:grpSpPr>
          <a:xfrm>
            <a:off x="2968298" y="4218287"/>
            <a:ext cx="3073589" cy="1850426"/>
            <a:chOff x="6635564" y="4879374"/>
            <a:chExt cx="985978" cy="593599"/>
          </a:xfrm>
        </p:grpSpPr>
        <p:sp>
          <p:nvSpPr>
            <p:cNvPr id="5" name="Google Shape;1289;p40"/>
            <p:cNvSpPr/>
            <p:nvPr/>
          </p:nvSpPr>
          <p:spPr>
            <a:xfrm>
              <a:off x="7089214" y="4986020"/>
              <a:ext cx="82701" cy="34710"/>
            </a:xfrm>
            <a:custGeom>
              <a:avLst/>
              <a:gdLst/>
              <a:ahLst/>
              <a:cxnLst/>
              <a:rect l="l" t="t" r="r" b="b"/>
              <a:pathLst>
                <a:path w="822" h="345" extrusionOk="0">
                  <a:moveTo>
                    <a:pt x="146" y="0"/>
                  </a:moveTo>
                  <a:cubicBezTo>
                    <a:pt x="67" y="0"/>
                    <a:pt x="0" y="60"/>
                    <a:pt x="0" y="139"/>
                  </a:cubicBezTo>
                  <a:lnTo>
                    <a:pt x="0" y="205"/>
                  </a:lnTo>
                  <a:cubicBezTo>
                    <a:pt x="0" y="285"/>
                    <a:pt x="67" y="344"/>
                    <a:pt x="146" y="344"/>
                  </a:cubicBezTo>
                  <a:lnTo>
                    <a:pt x="676" y="344"/>
                  </a:lnTo>
                  <a:cubicBezTo>
                    <a:pt x="762" y="344"/>
                    <a:pt x="821" y="285"/>
                    <a:pt x="821" y="205"/>
                  </a:cubicBezTo>
                  <a:lnTo>
                    <a:pt x="821" y="139"/>
                  </a:lnTo>
                  <a:cubicBezTo>
                    <a:pt x="821" y="60"/>
                    <a:pt x="762" y="0"/>
                    <a:pt x="676"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90;p40"/>
            <p:cNvSpPr/>
            <p:nvPr/>
          </p:nvSpPr>
          <p:spPr>
            <a:xfrm>
              <a:off x="6635564" y="4931993"/>
              <a:ext cx="495001" cy="66101"/>
            </a:xfrm>
            <a:custGeom>
              <a:avLst/>
              <a:gdLst/>
              <a:ahLst/>
              <a:cxnLst/>
              <a:rect l="l" t="t" r="r" b="b"/>
              <a:pathLst>
                <a:path w="4920" h="657" extrusionOk="0">
                  <a:moveTo>
                    <a:pt x="21" y="1"/>
                  </a:moveTo>
                  <a:lnTo>
                    <a:pt x="1" y="425"/>
                  </a:lnTo>
                  <a:lnTo>
                    <a:pt x="4900" y="656"/>
                  </a:lnTo>
                  <a:lnTo>
                    <a:pt x="4920" y="233"/>
                  </a:lnTo>
                  <a:lnTo>
                    <a:pt x="21" y="1"/>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91;p40"/>
            <p:cNvSpPr/>
            <p:nvPr/>
          </p:nvSpPr>
          <p:spPr>
            <a:xfrm>
              <a:off x="6664942" y="4886618"/>
              <a:ext cx="467635" cy="68214"/>
            </a:xfrm>
            <a:custGeom>
              <a:avLst/>
              <a:gdLst/>
              <a:ahLst/>
              <a:cxnLst/>
              <a:rect l="l" t="t" r="r" b="b"/>
              <a:pathLst>
                <a:path w="4648" h="678" extrusionOk="0">
                  <a:moveTo>
                    <a:pt x="455" y="0"/>
                  </a:moveTo>
                  <a:cubicBezTo>
                    <a:pt x="421" y="0"/>
                    <a:pt x="388" y="18"/>
                    <a:pt x="371" y="41"/>
                  </a:cubicBezTo>
                  <a:lnTo>
                    <a:pt x="0" y="465"/>
                  </a:lnTo>
                  <a:lnTo>
                    <a:pt x="4628" y="677"/>
                  </a:lnTo>
                  <a:lnTo>
                    <a:pt x="4641" y="432"/>
                  </a:lnTo>
                  <a:cubicBezTo>
                    <a:pt x="4648" y="300"/>
                    <a:pt x="4542" y="187"/>
                    <a:pt x="4416" y="181"/>
                  </a:cubicBezTo>
                  <a:lnTo>
                    <a:pt x="470" y="2"/>
                  </a:lnTo>
                  <a:cubicBezTo>
                    <a:pt x="465" y="1"/>
                    <a:pt x="460" y="0"/>
                    <a:pt x="455"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92;p40"/>
            <p:cNvSpPr/>
            <p:nvPr/>
          </p:nvSpPr>
          <p:spPr>
            <a:xfrm>
              <a:off x="7126540" y="4924045"/>
              <a:ext cx="495001" cy="74049"/>
            </a:xfrm>
            <a:custGeom>
              <a:avLst/>
              <a:gdLst/>
              <a:ahLst/>
              <a:cxnLst/>
              <a:rect l="l" t="t" r="r" b="b"/>
              <a:pathLst>
                <a:path w="4920" h="736" extrusionOk="0">
                  <a:moveTo>
                    <a:pt x="4893" y="0"/>
                  </a:moveTo>
                  <a:lnTo>
                    <a:pt x="0" y="312"/>
                  </a:lnTo>
                  <a:lnTo>
                    <a:pt x="27" y="735"/>
                  </a:lnTo>
                  <a:lnTo>
                    <a:pt x="4919" y="424"/>
                  </a:lnTo>
                  <a:lnTo>
                    <a:pt x="4893" y="0"/>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93;p40"/>
            <p:cNvSpPr/>
            <p:nvPr/>
          </p:nvSpPr>
          <p:spPr>
            <a:xfrm>
              <a:off x="7123824" y="4879374"/>
              <a:ext cx="467736" cy="76061"/>
            </a:xfrm>
            <a:custGeom>
              <a:avLst/>
              <a:gdLst/>
              <a:ahLst/>
              <a:cxnLst/>
              <a:rect l="l" t="t" r="r" b="b"/>
              <a:pathLst>
                <a:path w="4649" h="756" extrusionOk="0">
                  <a:moveTo>
                    <a:pt x="4172" y="1"/>
                  </a:moveTo>
                  <a:lnTo>
                    <a:pt x="232" y="253"/>
                  </a:lnTo>
                  <a:cubicBezTo>
                    <a:pt x="100" y="259"/>
                    <a:pt x="1" y="372"/>
                    <a:pt x="7" y="504"/>
                  </a:cubicBezTo>
                  <a:lnTo>
                    <a:pt x="54" y="756"/>
                  </a:lnTo>
                  <a:lnTo>
                    <a:pt x="4648" y="464"/>
                  </a:lnTo>
                  <a:lnTo>
                    <a:pt x="4271" y="47"/>
                  </a:lnTo>
                  <a:cubicBezTo>
                    <a:pt x="4244" y="14"/>
                    <a:pt x="4211" y="1"/>
                    <a:pt x="4172" y="1"/>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94;p40"/>
            <p:cNvSpPr/>
            <p:nvPr/>
          </p:nvSpPr>
          <p:spPr>
            <a:xfrm>
              <a:off x="6802174" y="4984008"/>
              <a:ext cx="201924" cy="64089"/>
            </a:xfrm>
            <a:custGeom>
              <a:avLst/>
              <a:gdLst/>
              <a:ahLst/>
              <a:cxnLst/>
              <a:rect l="l" t="t" r="r" b="b"/>
              <a:pathLst>
                <a:path w="2007" h="637" extrusionOk="0">
                  <a:moveTo>
                    <a:pt x="286" y="0"/>
                  </a:moveTo>
                  <a:cubicBezTo>
                    <a:pt x="139" y="0"/>
                    <a:pt x="13" y="117"/>
                    <a:pt x="7" y="265"/>
                  </a:cubicBezTo>
                  <a:cubicBezTo>
                    <a:pt x="0" y="424"/>
                    <a:pt x="119" y="550"/>
                    <a:pt x="272" y="563"/>
                  </a:cubicBezTo>
                  <a:lnTo>
                    <a:pt x="1702" y="636"/>
                  </a:lnTo>
                  <a:cubicBezTo>
                    <a:pt x="1706" y="636"/>
                    <a:pt x="1710" y="636"/>
                    <a:pt x="1714" y="636"/>
                  </a:cubicBezTo>
                  <a:cubicBezTo>
                    <a:pt x="1861" y="636"/>
                    <a:pt x="1986" y="519"/>
                    <a:pt x="1993" y="364"/>
                  </a:cubicBezTo>
                  <a:cubicBezTo>
                    <a:pt x="2006" y="212"/>
                    <a:pt x="1887" y="80"/>
                    <a:pt x="1728" y="73"/>
                  </a:cubicBezTo>
                  <a:lnTo>
                    <a:pt x="298" y="0"/>
                  </a:lnTo>
                  <a:cubicBezTo>
                    <a:pt x="294" y="0"/>
                    <a:pt x="290" y="0"/>
                    <a:pt x="286"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95;p40"/>
            <p:cNvSpPr/>
            <p:nvPr/>
          </p:nvSpPr>
          <p:spPr>
            <a:xfrm>
              <a:off x="6811430" y="5011978"/>
              <a:ext cx="164699" cy="381714"/>
            </a:xfrm>
            <a:custGeom>
              <a:avLst/>
              <a:gdLst/>
              <a:ahLst/>
              <a:cxnLst/>
              <a:rect l="l" t="t" r="r" b="b"/>
              <a:pathLst>
                <a:path w="1637" h="3794" extrusionOk="0">
                  <a:moveTo>
                    <a:pt x="193" y="0"/>
                  </a:moveTo>
                  <a:lnTo>
                    <a:pt x="1" y="3714"/>
                  </a:lnTo>
                  <a:lnTo>
                    <a:pt x="1603" y="3794"/>
                  </a:lnTo>
                  <a:lnTo>
                    <a:pt x="1636" y="73"/>
                  </a:lnTo>
                  <a:lnTo>
                    <a:pt x="193"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96;p40"/>
            <p:cNvSpPr/>
            <p:nvPr/>
          </p:nvSpPr>
          <p:spPr>
            <a:xfrm>
              <a:off x="6775512" y="5121844"/>
              <a:ext cx="229894" cy="351129"/>
            </a:xfrm>
            <a:custGeom>
              <a:avLst/>
              <a:gdLst/>
              <a:ahLst/>
              <a:cxnLst/>
              <a:rect l="l" t="t" r="r" b="b"/>
              <a:pathLst>
                <a:path w="2285" h="3490" extrusionOk="0">
                  <a:moveTo>
                    <a:pt x="179" y="1"/>
                  </a:moveTo>
                  <a:lnTo>
                    <a:pt x="0" y="3490"/>
                  </a:lnTo>
                  <a:lnTo>
                    <a:pt x="2284" y="3490"/>
                  </a:lnTo>
                  <a:lnTo>
                    <a:pt x="2271" y="153"/>
                  </a:lnTo>
                  <a:lnTo>
                    <a:pt x="1980" y="127"/>
                  </a:lnTo>
                  <a:lnTo>
                    <a:pt x="490" y="21"/>
                  </a:lnTo>
                  <a:lnTo>
                    <a:pt x="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97;p40"/>
            <p:cNvSpPr/>
            <p:nvPr/>
          </p:nvSpPr>
          <p:spPr>
            <a:xfrm>
              <a:off x="6829439" y="4985316"/>
              <a:ext cx="147293" cy="60768"/>
            </a:xfrm>
            <a:custGeom>
              <a:avLst/>
              <a:gdLst/>
              <a:ahLst/>
              <a:cxnLst/>
              <a:rect l="l" t="t" r="r" b="b"/>
              <a:pathLst>
                <a:path w="1464" h="604" extrusionOk="0">
                  <a:moveTo>
                    <a:pt x="293" y="0"/>
                  </a:moveTo>
                  <a:cubicBezTo>
                    <a:pt x="146" y="0"/>
                    <a:pt x="20" y="117"/>
                    <a:pt x="14" y="265"/>
                  </a:cubicBezTo>
                  <a:cubicBezTo>
                    <a:pt x="1" y="424"/>
                    <a:pt x="120" y="550"/>
                    <a:pt x="279" y="563"/>
                  </a:cubicBezTo>
                  <a:lnTo>
                    <a:pt x="1159" y="603"/>
                  </a:lnTo>
                  <a:cubicBezTo>
                    <a:pt x="1163" y="603"/>
                    <a:pt x="1168" y="603"/>
                    <a:pt x="1172" y="603"/>
                  </a:cubicBezTo>
                  <a:cubicBezTo>
                    <a:pt x="1319" y="603"/>
                    <a:pt x="1444" y="493"/>
                    <a:pt x="1457" y="338"/>
                  </a:cubicBezTo>
                  <a:cubicBezTo>
                    <a:pt x="1464" y="186"/>
                    <a:pt x="1344" y="54"/>
                    <a:pt x="1186" y="47"/>
                  </a:cubicBezTo>
                  <a:lnTo>
                    <a:pt x="305" y="1"/>
                  </a:lnTo>
                  <a:cubicBezTo>
                    <a:pt x="301" y="0"/>
                    <a:pt x="297" y="0"/>
                    <a:pt x="293"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98;p40"/>
            <p:cNvSpPr/>
            <p:nvPr/>
          </p:nvSpPr>
          <p:spPr>
            <a:xfrm>
              <a:off x="6788189" y="4925554"/>
              <a:ext cx="63988" cy="113589"/>
            </a:xfrm>
            <a:custGeom>
              <a:avLst/>
              <a:gdLst/>
              <a:ahLst/>
              <a:cxnLst/>
              <a:rect l="l" t="t" r="r" b="b"/>
              <a:pathLst>
                <a:path w="636" h="1129" extrusionOk="0">
                  <a:moveTo>
                    <a:pt x="264" y="1"/>
                  </a:moveTo>
                  <a:cubicBezTo>
                    <a:pt x="249" y="1"/>
                    <a:pt x="234" y="2"/>
                    <a:pt x="219" y="5"/>
                  </a:cubicBezTo>
                  <a:cubicBezTo>
                    <a:pt x="86" y="25"/>
                    <a:pt x="0" y="151"/>
                    <a:pt x="27" y="283"/>
                  </a:cubicBezTo>
                  <a:lnTo>
                    <a:pt x="146" y="932"/>
                  </a:lnTo>
                  <a:cubicBezTo>
                    <a:pt x="169" y="1048"/>
                    <a:pt x="264" y="1129"/>
                    <a:pt x="376" y="1129"/>
                  </a:cubicBezTo>
                  <a:cubicBezTo>
                    <a:pt x="392" y="1129"/>
                    <a:pt x="408" y="1127"/>
                    <a:pt x="424" y="1124"/>
                  </a:cubicBezTo>
                  <a:cubicBezTo>
                    <a:pt x="556" y="1098"/>
                    <a:pt x="636" y="979"/>
                    <a:pt x="616" y="846"/>
                  </a:cubicBezTo>
                  <a:lnTo>
                    <a:pt x="497" y="197"/>
                  </a:lnTo>
                  <a:cubicBezTo>
                    <a:pt x="473" y="81"/>
                    <a:pt x="374" y="1"/>
                    <a:pt x="264"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99;p40"/>
            <p:cNvSpPr/>
            <p:nvPr/>
          </p:nvSpPr>
          <p:spPr>
            <a:xfrm>
              <a:off x="7305022" y="4977267"/>
              <a:ext cx="201924" cy="63485"/>
            </a:xfrm>
            <a:custGeom>
              <a:avLst/>
              <a:gdLst/>
              <a:ahLst/>
              <a:cxnLst/>
              <a:rect l="l" t="t" r="r" b="b"/>
              <a:pathLst>
                <a:path w="2007" h="631" extrusionOk="0">
                  <a:moveTo>
                    <a:pt x="1725" y="0"/>
                  </a:moveTo>
                  <a:cubicBezTo>
                    <a:pt x="1717" y="0"/>
                    <a:pt x="1710" y="0"/>
                    <a:pt x="1702" y="1"/>
                  </a:cubicBezTo>
                  <a:lnTo>
                    <a:pt x="272" y="67"/>
                  </a:lnTo>
                  <a:cubicBezTo>
                    <a:pt x="113" y="81"/>
                    <a:pt x="1" y="213"/>
                    <a:pt x="7" y="365"/>
                  </a:cubicBezTo>
                  <a:cubicBezTo>
                    <a:pt x="14" y="513"/>
                    <a:pt x="139" y="630"/>
                    <a:pt x="286" y="630"/>
                  </a:cubicBezTo>
                  <a:cubicBezTo>
                    <a:pt x="290" y="630"/>
                    <a:pt x="294" y="630"/>
                    <a:pt x="298" y="630"/>
                  </a:cubicBezTo>
                  <a:lnTo>
                    <a:pt x="1735" y="557"/>
                  </a:lnTo>
                  <a:cubicBezTo>
                    <a:pt x="1887" y="551"/>
                    <a:pt x="2007" y="418"/>
                    <a:pt x="2000" y="266"/>
                  </a:cubicBezTo>
                  <a:cubicBezTo>
                    <a:pt x="1987" y="115"/>
                    <a:pt x="1867" y="0"/>
                    <a:pt x="1725"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0;p40"/>
            <p:cNvSpPr/>
            <p:nvPr/>
          </p:nvSpPr>
          <p:spPr>
            <a:xfrm>
              <a:off x="7332992" y="5005338"/>
              <a:ext cx="163994" cy="381111"/>
            </a:xfrm>
            <a:custGeom>
              <a:avLst/>
              <a:gdLst/>
              <a:ahLst/>
              <a:cxnLst/>
              <a:rect l="l" t="t" r="r" b="b"/>
              <a:pathLst>
                <a:path w="1630" h="3788" extrusionOk="0">
                  <a:moveTo>
                    <a:pt x="1444" y="0"/>
                  </a:moveTo>
                  <a:lnTo>
                    <a:pt x="1" y="73"/>
                  </a:lnTo>
                  <a:lnTo>
                    <a:pt x="34" y="3787"/>
                  </a:lnTo>
                  <a:lnTo>
                    <a:pt x="1629" y="3708"/>
                  </a:lnTo>
                  <a:lnTo>
                    <a:pt x="1444"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01;p40"/>
            <p:cNvSpPr/>
            <p:nvPr/>
          </p:nvSpPr>
          <p:spPr>
            <a:xfrm>
              <a:off x="7303010" y="5114499"/>
              <a:ext cx="229894" cy="358473"/>
            </a:xfrm>
            <a:custGeom>
              <a:avLst/>
              <a:gdLst/>
              <a:ahLst/>
              <a:cxnLst/>
              <a:rect l="l" t="t" r="r" b="b"/>
              <a:pathLst>
                <a:path w="2285" h="3563" extrusionOk="0">
                  <a:moveTo>
                    <a:pt x="2106" y="1"/>
                  </a:moveTo>
                  <a:lnTo>
                    <a:pt x="1795" y="27"/>
                  </a:lnTo>
                  <a:lnTo>
                    <a:pt x="305" y="133"/>
                  </a:lnTo>
                  <a:lnTo>
                    <a:pt x="14" y="153"/>
                  </a:lnTo>
                  <a:lnTo>
                    <a:pt x="1" y="3563"/>
                  </a:lnTo>
                  <a:lnTo>
                    <a:pt x="2285" y="3563"/>
                  </a:lnTo>
                  <a:lnTo>
                    <a:pt x="21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02;p40"/>
            <p:cNvSpPr/>
            <p:nvPr/>
          </p:nvSpPr>
          <p:spPr>
            <a:xfrm>
              <a:off x="7332288" y="4978676"/>
              <a:ext cx="146689" cy="60768"/>
            </a:xfrm>
            <a:custGeom>
              <a:avLst/>
              <a:gdLst/>
              <a:ahLst/>
              <a:cxnLst/>
              <a:rect l="l" t="t" r="r" b="b"/>
              <a:pathLst>
                <a:path w="1458" h="604" extrusionOk="0">
                  <a:moveTo>
                    <a:pt x="1166" y="0"/>
                  </a:moveTo>
                  <a:cubicBezTo>
                    <a:pt x="1162" y="0"/>
                    <a:pt x="1157" y="0"/>
                    <a:pt x="1153" y="0"/>
                  </a:cubicBezTo>
                  <a:lnTo>
                    <a:pt x="272" y="40"/>
                  </a:lnTo>
                  <a:cubicBezTo>
                    <a:pt x="113" y="53"/>
                    <a:pt x="1" y="179"/>
                    <a:pt x="8" y="338"/>
                  </a:cubicBezTo>
                  <a:cubicBezTo>
                    <a:pt x="14" y="486"/>
                    <a:pt x="140" y="603"/>
                    <a:pt x="287" y="603"/>
                  </a:cubicBezTo>
                  <a:cubicBezTo>
                    <a:pt x="291" y="603"/>
                    <a:pt x="295" y="603"/>
                    <a:pt x="299" y="603"/>
                  </a:cubicBezTo>
                  <a:lnTo>
                    <a:pt x="1186" y="556"/>
                  </a:lnTo>
                  <a:cubicBezTo>
                    <a:pt x="1338" y="550"/>
                    <a:pt x="1457" y="417"/>
                    <a:pt x="1451" y="265"/>
                  </a:cubicBezTo>
                  <a:cubicBezTo>
                    <a:pt x="1438" y="111"/>
                    <a:pt x="1319" y="0"/>
                    <a:pt x="1166"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03;p40"/>
            <p:cNvSpPr/>
            <p:nvPr/>
          </p:nvSpPr>
          <p:spPr>
            <a:xfrm>
              <a:off x="7454227" y="4918209"/>
              <a:ext cx="64692" cy="113689"/>
            </a:xfrm>
            <a:custGeom>
              <a:avLst/>
              <a:gdLst/>
              <a:ahLst/>
              <a:cxnLst/>
              <a:rect l="l" t="t" r="r" b="b"/>
              <a:pathLst>
                <a:path w="643" h="1130" extrusionOk="0">
                  <a:moveTo>
                    <a:pt x="376" y="1"/>
                  </a:moveTo>
                  <a:cubicBezTo>
                    <a:pt x="264" y="1"/>
                    <a:pt x="169" y="81"/>
                    <a:pt x="146" y="198"/>
                  </a:cubicBezTo>
                  <a:lnTo>
                    <a:pt x="27" y="853"/>
                  </a:lnTo>
                  <a:cubicBezTo>
                    <a:pt x="0" y="979"/>
                    <a:pt x="87" y="1105"/>
                    <a:pt x="219" y="1124"/>
                  </a:cubicBezTo>
                  <a:cubicBezTo>
                    <a:pt x="234" y="1128"/>
                    <a:pt x="250" y="1129"/>
                    <a:pt x="265" y="1129"/>
                  </a:cubicBezTo>
                  <a:cubicBezTo>
                    <a:pt x="374" y="1129"/>
                    <a:pt x="474" y="1049"/>
                    <a:pt x="497" y="939"/>
                  </a:cubicBezTo>
                  <a:lnTo>
                    <a:pt x="616" y="284"/>
                  </a:lnTo>
                  <a:cubicBezTo>
                    <a:pt x="643" y="151"/>
                    <a:pt x="557" y="32"/>
                    <a:pt x="424" y="6"/>
                  </a:cubicBezTo>
                  <a:cubicBezTo>
                    <a:pt x="408" y="2"/>
                    <a:pt x="392" y="1"/>
                    <a:pt x="376"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p:cNvSpPr/>
          <p:nvPr/>
        </p:nvSpPr>
        <p:spPr>
          <a:xfrm>
            <a:off x="538701" y="918049"/>
            <a:ext cx="7903300" cy="3118803"/>
          </a:xfrm>
          <a:prstGeom prst="rect">
            <a:avLst/>
          </a:prstGeom>
        </p:spPr>
        <p:txBody>
          <a:bodyPr wrap="square">
            <a:spAutoFit/>
          </a:bodyPr>
          <a:lstStyle/>
          <a:p>
            <a:pPr lvl="0" algn="ctr">
              <a:lnSpc>
                <a:spcPct val="150000"/>
              </a:lnSpc>
              <a:spcAft>
                <a:spcPts val="1000"/>
              </a:spcAft>
            </a:pPr>
            <a:r>
              <a:rPr lang="vi-VN" sz="4000" b="1" smtClean="0">
                <a:solidFill>
                  <a:schemeClr val="tx2">
                    <a:lumMod val="25000"/>
                  </a:schemeClr>
                </a:solidFill>
                <a:latin typeface="+mn-lt"/>
                <a:ea typeface="Calibri" panose="020F0502020204030204" pitchFamily="34" charset="0"/>
                <a:cs typeface="Times New Roman" panose="02020603050405020304" pitchFamily="18" charset="0"/>
              </a:rPr>
              <a:t>TRÂN TRỌNG CẢM ƠN </a:t>
            </a:r>
            <a:endParaRPr lang="en-US" sz="4000" b="1" smtClean="0">
              <a:solidFill>
                <a:schemeClr val="tx2">
                  <a:lumMod val="25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000" b="1" smtClean="0">
                <a:solidFill>
                  <a:schemeClr val="tx2">
                    <a:lumMod val="25000"/>
                  </a:schemeClr>
                </a:solidFill>
                <a:latin typeface="+mn-lt"/>
                <a:ea typeface="Calibri" panose="020F0502020204030204" pitchFamily="34" charset="0"/>
                <a:cs typeface="Times New Roman" panose="02020603050405020304" pitchFamily="18" charset="0"/>
              </a:rPr>
              <a:t>SỰ QUAN TÂM THEO DÕI </a:t>
            </a:r>
            <a:endParaRPr lang="en-US" sz="4000" b="1" smtClean="0">
              <a:solidFill>
                <a:schemeClr val="tx2">
                  <a:lumMod val="25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000" b="1" smtClean="0">
                <a:solidFill>
                  <a:schemeClr val="tx2">
                    <a:lumMod val="25000"/>
                  </a:schemeClr>
                </a:solidFill>
                <a:latin typeface="+mn-lt"/>
                <a:ea typeface="Calibri" panose="020F0502020204030204" pitchFamily="34" charset="0"/>
                <a:cs typeface="Times New Roman" panose="02020603050405020304" pitchFamily="18" charset="0"/>
              </a:rPr>
              <a:t>CỦA CÁC EM</a:t>
            </a:r>
            <a:r>
              <a:rPr lang="en-US" sz="4000" b="1" smtClean="0">
                <a:solidFill>
                  <a:schemeClr val="tx2">
                    <a:lumMod val="25000"/>
                  </a:schemeClr>
                </a:solidFill>
                <a:latin typeface="+mn-lt"/>
                <a:ea typeface="Calibri" panose="020F0502020204030204" pitchFamily="34" charset="0"/>
                <a:cs typeface="Times New Roman" panose="02020603050405020304" pitchFamily="18" charset="0"/>
              </a:rPr>
              <a:t>!</a:t>
            </a:r>
            <a:endParaRPr lang="en-US" sz="3200" b="1">
              <a:solidFill>
                <a:schemeClr val="tx2">
                  <a:lumMod val="25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9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 name="TextBox 35">
            <a:extLst>
              <a:ext uri="{FF2B5EF4-FFF2-40B4-BE49-F238E27FC236}">
                <a16:creationId xmlns:a16="http://schemas.microsoft.com/office/drawing/2014/main" id="{B030F64E-D154-7332-C853-4354A2B66AA6}"/>
              </a:ext>
            </a:extLst>
          </p:cNvPr>
          <p:cNvSpPr txBox="1"/>
          <p:nvPr/>
        </p:nvSpPr>
        <p:spPr>
          <a:xfrm>
            <a:off x="3091284" y="179784"/>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tx2">
                    <a:lumMod val="25000"/>
                  </a:schemeClr>
                </a:solidFill>
              </a:rPr>
              <a:t>KHỞI ĐỘNG</a:t>
            </a:r>
          </a:p>
        </p:txBody>
      </p:sp>
      <p:sp>
        <p:nvSpPr>
          <p:cNvPr id="3" name="Rounded Rectangle 2"/>
          <p:cNvSpPr/>
          <p:nvPr/>
        </p:nvSpPr>
        <p:spPr>
          <a:xfrm>
            <a:off x="520390" y="743415"/>
            <a:ext cx="8088351" cy="58870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31902" y="729235"/>
            <a:ext cx="7880195" cy="6001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sz="2200">
                <a:solidFill>
                  <a:schemeClr val="tx1"/>
                </a:solidFill>
                <a:ea typeface="Calibri" panose="020F0502020204030204" pitchFamily="34" charset="0"/>
                <a:cs typeface="Times New Roman" panose="02020603050405020304" pitchFamily="18" charset="0"/>
              </a:rPr>
              <a:t>HS đọc tên bài và quan sát bức tranh minh họa trong </a:t>
            </a:r>
            <a:r>
              <a:rPr lang="vi-VN" sz="2200" smtClean="0">
                <a:solidFill>
                  <a:schemeClr val="tx1"/>
                </a:solidFill>
                <a:ea typeface="Calibri" panose="020F0502020204030204" pitchFamily="34" charset="0"/>
                <a:cs typeface="Times New Roman" panose="02020603050405020304" pitchFamily="18" charset="0"/>
              </a:rPr>
              <a:t>bài</a:t>
            </a:r>
            <a:endParaRPr lang="en-US" sz="220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00" t="8344" r="385"/>
          <a:stretch/>
        </p:blipFill>
        <p:spPr>
          <a:xfrm>
            <a:off x="1221118" y="1545431"/>
            <a:ext cx="6701765" cy="3386475"/>
          </a:xfrm>
          <a:prstGeom prst="rect">
            <a:avLst/>
          </a:prstGeom>
        </p:spPr>
      </p:pic>
    </p:spTree>
    <p:extLst>
      <p:ext uri="{BB962C8B-B14F-4D97-AF65-F5344CB8AC3E}">
        <p14:creationId xmlns:p14="http://schemas.microsoft.com/office/powerpoint/2010/main" val="243227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Effect transition="in" filter="fade">
                                      <p:cBhvr>
                                        <p:cTn id="9" dur="500"/>
                                        <p:tgtEl>
                                          <p:spTgt spid="11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barn(inVertical)">
                                      <p:cBhvr>
                                        <p:cTn id="13" dur="500"/>
                                        <p:tgtEl>
                                          <p:spTgt spid="1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3" grpId="0" animBg="1"/>
      <p:bldP spid="1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5" name="Group 4"/>
          <p:cNvGrpSpPr/>
          <p:nvPr/>
        </p:nvGrpSpPr>
        <p:grpSpPr>
          <a:xfrm>
            <a:off x="60386" y="3058615"/>
            <a:ext cx="1868447" cy="1995134"/>
            <a:chOff x="156721" y="2575750"/>
            <a:chExt cx="2149443" cy="2377157"/>
          </a:xfrm>
        </p:grpSpPr>
        <p:grpSp>
          <p:nvGrpSpPr>
            <p:cNvPr id="1037" name="Google Shape;1037;p36"/>
            <p:cNvGrpSpPr/>
            <p:nvPr/>
          </p:nvGrpSpPr>
          <p:grpSpPr>
            <a:xfrm>
              <a:off x="839545" y="2575750"/>
              <a:ext cx="1466619" cy="1692613"/>
              <a:chOff x="839559" y="2889422"/>
              <a:chExt cx="1164495" cy="1378908"/>
            </a:xfrm>
          </p:grpSpPr>
          <p:sp>
            <p:nvSpPr>
              <p:cNvPr id="1038" name="Google Shape;1038;p36"/>
              <p:cNvSpPr/>
              <p:nvPr/>
            </p:nvSpPr>
            <p:spPr>
              <a:xfrm>
                <a:off x="1283936" y="3677825"/>
                <a:ext cx="610788" cy="430468"/>
              </a:xfrm>
              <a:custGeom>
                <a:avLst/>
                <a:gdLst/>
                <a:ahLst/>
                <a:cxnLst/>
                <a:rect l="l" t="t" r="r" b="b"/>
                <a:pathLst>
                  <a:path w="6324" h="4457" extrusionOk="0">
                    <a:moveTo>
                      <a:pt x="4569" y="1"/>
                    </a:moveTo>
                    <a:cubicBezTo>
                      <a:pt x="5469" y="1669"/>
                      <a:pt x="3437" y="2483"/>
                      <a:pt x="1795" y="2834"/>
                    </a:cubicBezTo>
                    <a:cubicBezTo>
                      <a:pt x="160" y="3192"/>
                      <a:pt x="1" y="4456"/>
                      <a:pt x="1" y="4456"/>
                    </a:cubicBezTo>
                    <a:cubicBezTo>
                      <a:pt x="1" y="4456"/>
                      <a:pt x="515" y="3764"/>
                      <a:pt x="1744" y="3764"/>
                    </a:cubicBezTo>
                    <a:cubicBezTo>
                      <a:pt x="1938" y="3764"/>
                      <a:pt x="2148" y="3781"/>
                      <a:pt x="2378" y="3821"/>
                    </a:cubicBezTo>
                    <a:cubicBezTo>
                      <a:pt x="2602" y="3859"/>
                      <a:pt x="2874" y="3882"/>
                      <a:pt x="3168" y="3882"/>
                    </a:cubicBezTo>
                    <a:cubicBezTo>
                      <a:pt x="4405" y="3882"/>
                      <a:pt x="6036" y="3472"/>
                      <a:pt x="6165" y="2033"/>
                    </a:cubicBezTo>
                    <a:cubicBezTo>
                      <a:pt x="6323" y="206"/>
                      <a:pt x="4569" y="1"/>
                      <a:pt x="4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1346618" y="4091777"/>
                <a:ext cx="496917" cy="176553"/>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a:off x="1032724" y="3719259"/>
                <a:ext cx="269852" cy="321909"/>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1254768" y="3576413"/>
                <a:ext cx="451040" cy="235178"/>
              </a:xfrm>
              <a:custGeom>
                <a:avLst/>
                <a:gdLst/>
                <a:ahLst/>
                <a:cxnLst/>
                <a:rect l="l" t="t" r="r" b="b"/>
                <a:pathLst>
                  <a:path w="4670" h="2435" extrusionOk="0">
                    <a:moveTo>
                      <a:pt x="2903" y="1"/>
                    </a:moveTo>
                    <a:cubicBezTo>
                      <a:pt x="2781" y="1"/>
                      <a:pt x="2673" y="113"/>
                      <a:pt x="2700" y="250"/>
                    </a:cubicBezTo>
                    <a:cubicBezTo>
                      <a:pt x="2719" y="342"/>
                      <a:pt x="2792" y="408"/>
                      <a:pt x="2885" y="415"/>
                    </a:cubicBezTo>
                    <a:cubicBezTo>
                      <a:pt x="2673" y="673"/>
                      <a:pt x="2521" y="978"/>
                      <a:pt x="2448" y="1302"/>
                    </a:cubicBezTo>
                    <a:cubicBezTo>
                      <a:pt x="2256" y="1031"/>
                      <a:pt x="1998" y="806"/>
                      <a:pt x="1707" y="653"/>
                    </a:cubicBezTo>
                    <a:cubicBezTo>
                      <a:pt x="1903" y="549"/>
                      <a:pt x="1809" y="264"/>
                      <a:pt x="1611" y="264"/>
                    </a:cubicBezTo>
                    <a:cubicBezTo>
                      <a:pt x="1595" y="264"/>
                      <a:pt x="1578" y="265"/>
                      <a:pt x="1561" y="269"/>
                    </a:cubicBezTo>
                    <a:cubicBezTo>
                      <a:pt x="1323" y="322"/>
                      <a:pt x="1362" y="673"/>
                      <a:pt x="1601" y="680"/>
                    </a:cubicBezTo>
                    <a:cubicBezTo>
                      <a:pt x="1468" y="938"/>
                      <a:pt x="1389" y="1229"/>
                      <a:pt x="1369" y="1521"/>
                    </a:cubicBezTo>
                    <a:cubicBezTo>
                      <a:pt x="1091" y="1335"/>
                      <a:pt x="773" y="1216"/>
                      <a:pt x="442" y="1170"/>
                    </a:cubicBezTo>
                    <a:cubicBezTo>
                      <a:pt x="468" y="1123"/>
                      <a:pt x="475" y="1077"/>
                      <a:pt x="468" y="1031"/>
                    </a:cubicBezTo>
                    <a:cubicBezTo>
                      <a:pt x="445" y="921"/>
                      <a:pt x="352" y="860"/>
                      <a:pt x="259" y="860"/>
                    </a:cubicBezTo>
                    <a:cubicBezTo>
                      <a:pt x="195" y="860"/>
                      <a:pt x="132" y="889"/>
                      <a:pt x="91" y="951"/>
                    </a:cubicBezTo>
                    <a:cubicBezTo>
                      <a:pt x="0" y="1091"/>
                      <a:pt x="103" y="1274"/>
                      <a:pt x="258" y="1274"/>
                    </a:cubicBezTo>
                    <a:cubicBezTo>
                      <a:pt x="273" y="1274"/>
                      <a:pt x="288" y="1273"/>
                      <a:pt x="303" y="1269"/>
                    </a:cubicBezTo>
                    <a:cubicBezTo>
                      <a:pt x="343" y="1262"/>
                      <a:pt x="382" y="1243"/>
                      <a:pt x="409" y="1210"/>
                    </a:cubicBezTo>
                    <a:cubicBezTo>
                      <a:pt x="641" y="1600"/>
                      <a:pt x="833" y="2011"/>
                      <a:pt x="985" y="2434"/>
                    </a:cubicBezTo>
                    <a:cubicBezTo>
                      <a:pt x="2097" y="2388"/>
                      <a:pt x="3189" y="2163"/>
                      <a:pt x="4236" y="1779"/>
                    </a:cubicBezTo>
                    <a:cubicBezTo>
                      <a:pt x="4216" y="1329"/>
                      <a:pt x="4236" y="879"/>
                      <a:pt x="4288" y="428"/>
                    </a:cubicBezTo>
                    <a:cubicBezTo>
                      <a:pt x="4314" y="441"/>
                      <a:pt x="4342" y="446"/>
                      <a:pt x="4369" y="446"/>
                    </a:cubicBezTo>
                    <a:cubicBezTo>
                      <a:pt x="4384" y="446"/>
                      <a:pt x="4400" y="444"/>
                      <a:pt x="4414" y="442"/>
                    </a:cubicBezTo>
                    <a:cubicBezTo>
                      <a:pt x="4669" y="392"/>
                      <a:pt x="4609" y="33"/>
                      <a:pt x="4376" y="33"/>
                    </a:cubicBezTo>
                    <a:cubicBezTo>
                      <a:pt x="4361" y="33"/>
                      <a:pt x="4345" y="34"/>
                      <a:pt x="4328" y="38"/>
                    </a:cubicBezTo>
                    <a:cubicBezTo>
                      <a:pt x="4222" y="58"/>
                      <a:pt x="4149" y="163"/>
                      <a:pt x="4169" y="276"/>
                    </a:cubicBezTo>
                    <a:cubicBezTo>
                      <a:pt x="4183" y="329"/>
                      <a:pt x="4209" y="369"/>
                      <a:pt x="4249" y="402"/>
                    </a:cubicBezTo>
                    <a:cubicBezTo>
                      <a:pt x="3957" y="574"/>
                      <a:pt x="3713" y="806"/>
                      <a:pt x="3527" y="1090"/>
                    </a:cubicBezTo>
                    <a:cubicBezTo>
                      <a:pt x="3395" y="826"/>
                      <a:pt x="3209" y="587"/>
                      <a:pt x="2984" y="402"/>
                    </a:cubicBezTo>
                    <a:cubicBezTo>
                      <a:pt x="3143" y="329"/>
                      <a:pt x="3150" y="104"/>
                      <a:pt x="2997" y="24"/>
                    </a:cubicBezTo>
                    <a:cubicBezTo>
                      <a:pt x="2966" y="8"/>
                      <a:pt x="2934" y="1"/>
                      <a:pt x="2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a:off x="1365161" y="3037097"/>
                <a:ext cx="340936" cy="296605"/>
              </a:xfrm>
              <a:custGeom>
                <a:avLst/>
                <a:gdLst/>
                <a:ahLst/>
                <a:cxnLst/>
                <a:rect l="l" t="t" r="r" b="b"/>
                <a:pathLst>
                  <a:path w="3530" h="3071" extrusionOk="0">
                    <a:moveTo>
                      <a:pt x="1735" y="1"/>
                    </a:moveTo>
                    <a:cubicBezTo>
                      <a:pt x="2318" y="451"/>
                      <a:pt x="2371" y="1318"/>
                      <a:pt x="1848" y="1841"/>
                    </a:cubicBezTo>
                    <a:cubicBezTo>
                      <a:pt x="1606" y="2083"/>
                      <a:pt x="1290" y="2202"/>
                      <a:pt x="976" y="2202"/>
                    </a:cubicBezTo>
                    <a:cubicBezTo>
                      <a:pt x="610" y="2202"/>
                      <a:pt x="246" y="2042"/>
                      <a:pt x="1" y="1729"/>
                    </a:cubicBezTo>
                    <a:lnTo>
                      <a:pt x="1" y="1729"/>
                    </a:lnTo>
                    <a:cubicBezTo>
                      <a:pt x="114" y="2558"/>
                      <a:pt x="818" y="3071"/>
                      <a:pt x="1543" y="3071"/>
                    </a:cubicBezTo>
                    <a:cubicBezTo>
                      <a:pt x="1925" y="3071"/>
                      <a:pt x="2312" y="2929"/>
                      <a:pt x="2622" y="2616"/>
                    </a:cubicBezTo>
                    <a:cubicBezTo>
                      <a:pt x="3529" y="1716"/>
                      <a:pt x="3000" y="166"/>
                      <a:pt x="1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a:off x="1346618" y="2942542"/>
                <a:ext cx="99190" cy="94651"/>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a:off x="1221350" y="3072349"/>
                <a:ext cx="78715" cy="78715"/>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a:off x="1895303" y="3272468"/>
                <a:ext cx="78039" cy="78715"/>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p:nvPr/>
            </p:nvSpPr>
            <p:spPr>
              <a:xfrm>
                <a:off x="1314649" y="3402275"/>
                <a:ext cx="119666" cy="114547"/>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p:nvPr/>
            </p:nvSpPr>
            <p:spPr>
              <a:xfrm>
                <a:off x="1602368" y="3075730"/>
                <a:ext cx="301337" cy="387392"/>
              </a:xfrm>
              <a:custGeom>
                <a:avLst/>
                <a:gdLst/>
                <a:ahLst/>
                <a:cxnLst/>
                <a:rect l="l" t="t" r="r" b="b"/>
                <a:pathLst>
                  <a:path w="3120" h="4011" extrusionOk="0">
                    <a:moveTo>
                      <a:pt x="1854" y="0"/>
                    </a:moveTo>
                    <a:cubicBezTo>
                      <a:pt x="1615" y="0"/>
                      <a:pt x="1431" y="78"/>
                      <a:pt x="1431" y="78"/>
                    </a:cubicBezTo>
                    <a:cubicBezTo>
                      <a:pt x="1431" y="78"/>
                      <a:pt x="2040" y="687"/>
                      <a:pt x="1749" y="2044"/>
                    </a:cubicBezTo>
                    <a:cubicBezTo>
                      <a:pt x="1510" y="3150"/>
                      <a:pt x="1" y="4010"/>
                      <a:pt x="1" y="4010"/>
                    </a:cubicBezTo>
                    <a:cubicBezTo>
                      <a:pt x="2417" y="3447"/>
                      <a:pt x="3119" y="1819"/>
                      <a:pt x="2815" y="819"/>
                    </a:cubicBezTo>
                    <a:cubicBezTo>
                      <a:pt x="2609" y="144"/>
                      <a:pt x="2180" y="0"/>
                      <a:pt x="1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p:cNvSpPr/>
              <p:nvPr/>
            </p:nvSpPr>
            <p:spPr>
              <a:xfrm>
                <a:off x="1684270" y="3443902"/>
                <a:ext cx="319785" cy="196932"/>
              </a:xfrm>
              <a:custGeom>
                <a:avLst/>
                <a:gdLst/>
                <a:ahLst/>
                <a:cxnLst/>
                <a:rect l="l" t="t" r="r" b="b"/>
                <a:pathLst>
                  <a:path w="3311" h="2039" extrusionOk="0">
                    <a:moveTo>
                      <a:pt x="1316" y="0"/>
                    </a:moveTo>
                    <a:cubicBezTo>
                      <a:pt x="853" y="0"/>
                      <a:pt x="395" y="133"/>
                      <a:pt x="0" y="390"/>
                    </a:cubicBezTo>
                    <a:cubicBezTo>
                      <a:pt x="0" y="390"/>
                      <a:pt x="101" y="339"/>
                      <a:pt x="354" y="339"/>
                    </a:cubicBezTo>
                    <a:cubicBezTo>
                      <a:pt x="574" y="339"/>
                      <a:pt x="911" y="378"/>
                      <a:pt x="1397" y="523"/>
                    </a:cubicBezTo>
                    <a:cubicBezTo>
                      <a:pt x="2728" y="926"/>
                      <a:pt x="2867" y="2039"/>
                      <a:pt x="2867" y="2039"/>
                    </a:cubicBezTo>
                    <a:cubicBezTo>
                      <a:pt x="3311" y="1675"/>
                      <a:pt x="3211" y="410"/>
                      <a:pt x="1927" y="79"/>
                    </a:cubicBezTo>
                    <a:cubicBezTo>
                      <a:pt x="1726" y="26"/>
                      <a:pt x="1521" y="0"/>
                      <a:pt x="1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a:off x="1081305" y="3364511"/>
                <a:ext cx="141397" cy="94747"/>
              </a:xfrm>
              <a:custGeom>
                <a:avLst/>
                <a:gdLst/>
                <a:ahLst/>
                <a:cxnLst/>
                <a:rect l="l" t="t" r="r" b="b"/>
                <a:pathLst>
                  <a:path w="1464" h="981" extrusionOk="0">
                    <a:moveTo>
                      <a:pt x="1013" y="1"/>
                    </a:moveTo>
                    <a:cubicBezTo>
                      <a:pt x="748" y="186"/>
                      <a:pt x="444" y="299"/>
                      <a:pt x="133" y="345"/>
                    </a:cubicBezTo>
                    <a:cubicBezTo>
                      <a:pt x="27" y="517"/>
                      <a:pt x="0" y="722"/>
                      <a:pt x="47" y="914"/>
                    </a:cubicBezTo>
                    <a:cubicBezTo>
                      <a:pt x="206" y="875"/>
                      <a:pt x="345" y="782"/>
                      <a:pt x="450" y="663"/>
                    </a:cubicBezTo>
                    <a:cubicBezTo>
                      <a:pt x="450" y="663"/>
                      <a:pt x="576" y="974"/>
                      <a:pt x="887" y="980"/>
                    </a:cubicBezTo>
                    <a:cubicBezTo>
                      <a:pt x="1113" y="769"/>
                      <a:pt x="1000" y="444"/>
                      <a:pt x="1000" y="444"/>
                    </a:cubicBezTo>
                    <a:lnTo>
                      <a:pt x="1000" y="444"/>
                    </a:lnTo>
                    <a:cubicBezTo>
                      <a:pt x="1037" y="450"/>
                      <a:pt x="1073" y="453"/>
                      <a:pt x="1110" y="453"/>
                    </a:cubicBezTo>
                    <a:cubicBezTo>
                      <a:pt x="1232" y="453"/>
                      <a:pt x="1351" y="421"/>
                      <a:pt x="1463" y="365"/>
                    </a:cubicBezTo>
                    <a:cubicBezTo>
                      <a:pt x="1364" y="186"/>
                      <a:pt x="1205" y="60"/>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a:off x="972554" y="3068486"/>
                <a:ext cx="319205" cy="392704"/>
              </a:xfrm>
              <a:custGeom>
                <a:avLst/>
                <a:gdLst/>
                <a:ahLst/>
                <a:cxnLst/>
                <a:rect l="l" t="t" r="r" b="b"/>
                <a:pathLst>
                  <a:path w="3305" h="4066" extrusionOk="0">
                    <a:moveTo>
                      <a:pt x="915" y="852"/>
                    </a:moveTo>
                    <a:cubicBezTo>
                      <a:pt x="1052" y="852"/>
                      <a:pt x="1188" y="928"/>
                      <a:pt x="1245" y="1079"/>
                    </a:cubicBezTo>
                    <a:cubicBezTo>
                      <a:pt x="1318" y="1265"/>
                      <a:pt x="1226" y="1470"/>
                      <a:pt x="1040" y="1543"/>
                    </a:cubicBezTo>
                    <a:cubicBezTo>
                      <a:pt x="995" y="1561"/>
                      <a:pt x="950" y="1569"/>
                      <a:pt x="906" y="1569"/>
                    </a:cubicBezTo>
                    <a:cubicBezTo>
                      <a:pt x="665" y="1569"/>
                      <a:pt x="477" y="1313"/>
                      <a:pt x="583" y="1066"/>
                    </a:cubicBezTo>
                    <a:cubicBezTo>
                      <a:pt x="649" y="923"/>
                      <a:pt x="782" y="852"/>
                      <a:pt x="915" y="852"/>
                    </a:cubicBezTo>
                    <a:close/>
                    <a:moveTo>
                      <a:pt x="485" y="0"/>
                    </a:moveTo>
                    <a:cubicBezTo>
                      <a:pt x="469" y="0"/>
                      <a:pt x="455" y="3"/>
                      <a:pt x="444" y="7"/>
                    </a:cubicBezTo>
                    <a:cubicBezTo>
                      <a:pt x="299" y="60"/>
                      <a:pt x="60" y="762"/>
                      <a:pt x="160" y="1444"/>
                    </a:cubicBezTo>
                    <a:cubicBezTo>
                      <a:pt x="213" y="1748"/>
                      <a:pt x="292" y="2039"/>
                      <a:pt x="385" y="2331"/>
                    </a:cubicBezTo>
                    <a:cubicBezTo>
                      <a:pt x="279" y="2430"/>
                      <a:pt x="140" y="2556"/>
                      <a:pt x="100" y="2596"/>
                    </a:cubicBezTo>
                    <a:cubicBezTo>
                      <a:pt x="27" y="2655"/>
                      <a:pt x="1" y="2754"/>
                      <a:pt x="21" y="2841"/>
                    </a:cubicBezTo>
                    <a:cubicBezTo>
                      <a:pt x="41" y="2960"/>
                      <a:pt x="266" y="4026"/>
                      <a:pt x="272" y="4065"/>
                    </a:cubicBezTo>
                    <a:cubicBezTo>
                      <a:pt x="272" y="4065"/>
                      <a:pt x="438" y="3264"/>
                      <a:pt x="517" y="3125"/>
                    </a:cubicBezTo>
                    <a:cubicBezTo>
                      <a:pt x="544" y="3079"/>
                      <a:pt x="577" y="3039"/>
                      <a:pt x="623" y="3006"/>
                    </a:cubicBezTo>
                    <a:cubicBezTo>
                      <a:pt x="689" y="3185"/>
                      <a:pt x="736" y="3297"/>
                      <a:pt x="736" y="3297"/>
                    </a:cubicBezTo>
                    <a:cubicBezTo>
                      <a:pt x="736" y="3297"/>
                      <a:pt x="829" y="3321"/>
                      <a:pt x="986" y="3321"/>
                    </a:cubicBezTo>
                    <a:cubicBezTo>
                      <a:pt x="1154" y="3321"/>
                      <a:pt x="1396" y="3294"/>
                      <a:pt x="1676" y="3185"/>
                    </a:cubicBezTo>
                    <a:cubicBezTo>
                      <a:pt x="2219" y="2973"/>
                      <a:pt x="2450" y="2635"/>
                      <a:pt x="2450" y="2635"/>
                    </a:cubicBezTo>
                    <a:cubicBezTo>
                      <a:pt x="2450" y="2635"/>
                      <a:pt x="2404" y="2516"/>
                      <a:pt x="2331" y="2337"/>
                    </a:cubicBezTo>
                    <a:cubicBezTo>
                      <a:pt x="2384" y="2337"/>
                      <a:pt x="2437" y="2344"/>
                      <a:pt x="2490" y="2357"/>
                    </a:cubicBezTo>
                    <a:cubicBezTo>
                      <a:pt x="2642" y="2410"/>
                      <a:pt x="3304" y="2887"/>
                      <a:pt x="3304" y="2887"/>
                    </a:cubicBezTo>
                    <a:cubicBezTo>
                      <a:pt x="3285" y="2854"/>
                      <a:pt x="2735" y="1914"/>
                      <a:pt x="2669" y="1821"/>
                    </a:cubicBezTo>
                    <a:cubicBezTo>
                      <a:pt x="2623" y="1735"/>
                      <a:pt x="2536" y="1689"/>
                      <a:pt x="2450" y="1689"/>
                    </a:cubicBezTo>
                    <a:lnTo>
                      <a:pt x="2053" y="1689"/>
                    </a:lnTo>
                    <a:cubicBezTo>
                      <a:pt x="1934" y="1404"/>
                      <a:pt x="1788" y="1132"/>
                      <a:pt x="1623" y="874"/>
                    </a:cubicBezTo>
                    <a:cubicBezTo>
                      <a:pt x="1267" y="341"/>
                      <a:pt x="684"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a:off x="950629" y="3536428"/>
                <a:ext cx="251597" cy="157526"/>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a:off x="839559" y="3276911"/>
                <a:ext cx="66642" cy="56597"/>
              </a:xfrm>
              <a:custGeom>
                <a:avLst/>
                <a:gdLst/>
                <a:ahLst/>
                <a:cxnLst/>
                <a:rect l="l" t="t" r="r" b="b"/>
                <a:pathLst>
                  <a:path w="690" h="586" extrusionOk="0">
                    <a:moveTo>
                      <a:pt x="391" y="1"/>
                    </a:moveTo>
                    <a:cubicBezTo>
                      <a:pt x="133" y="1"/>
                      <a:pt x="1" y="312"/>
                      <a:pt x="186" y="497"/>
                    </a:cubicBezTo>
                    <a:cubicBezTo>
                      <a:pt x="247" y="558"/>
                      <a:pt x="322" y="585"/>
                      <a:pt x="395" y="585"/>
                    </a:cubicBezTo>
                    <a:cubicBezTo>
                      <a:pt x="546" y="585"/>
                      <a:pt x="689" y="470"/>
                      <a:pt x="689" y="292"/>
                    </a:cubicBezTo>
                    <a:cubicBezTo>
                      <a:pt x="689" y="126"/>
                      <a:pt x="557"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a:off x="1437405" y="3068486"/>
                <a:ext cx="53217" cy="45104"/>
              </a:xfrm>
              <a:custGeom>
                <a:avLst/>
                <a:gdLst/>
                <a:ahLst/>
                <a:cxnLst/>
                <a:rect l="l" t="t" r="r" b="b"/>
                <a:pathLst>
                  <a:path w="551" h="467" extrusionOk="0">
                    <a:moveTo>
                      <a:pt x="324" y="0"/>
                    </a:moveTo>
                    <a:cubicBezTo>
                      <a:pt x="320" y="0"/>
                      <a:pt x="316" y="0"/>
                      <a:pt x="312" y="0"/>
                    </a:cubicBezTo>
                    <a:cubicBezTo>
                      <a:pt x="107" y="0"/>
                      <a:pt x="1" y="252"/>
                      <a:pt x="147" y="398"/>
                    </a:cubicBezTo>
                    <a:cubicBezTo>
                      <a:pt x="194" y="445"/>
                      <a:pt x="253" y="467"/>
                      <a:pt x="311" y="467"/>
                    </a:cubicBezTo>
                    <a:cubicBezTo>
                      <a:pt x="430" y="467"/>
                      <a:pt x="546" y="375"/>
                      <a:pt x="550" y="232"/>
                    </a:cubicBezTo>
                    <a:cubicBezTo>
                      <a:pt x="550" y="104"/>
                      <a:pt x="451"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a:off x="1661283" y="2972579"/>
                <a:ext cx="39695" cy="34190"/>
              </a:xfrm>
              <a:custGeom>
                <a:avLst/>
                <a:gdLst/>
                <a:ahLst/>
                <a:cxnLst/>
                <a:rect l="l" t="t" r="r" b="b"/>
                <a:pathLst>
                  <a:path w="411" h="354" extrusionOk="0">
                    <a:moveTo>
                      <a:pt x="238" y="0"/>
                    </a:moveTo>
                    <a:cubicBezTo>
                      <a:pt x="79" y="0"/>
                      <a:pt x="0" y="192"/>
                      <a:pt x="113" y="305"/>
                    </a:cubicBezTo>
                    <a:cubicBezTo>
                      <a:pt x="146" y="338"/>
                      <a:pt x="188" y="353"/>
                      <a:pt x="230" y="353"/>
                    </a:cubicBezTo>
                    <a:cubicBezTo>
                      <a:pt x="321" y="353"/>
                      <a:pt x="411" y="283"/>
                      <a:pt x="411" y="179"/>
                    </a:cubicBezTo>
                    <a:cubicBezTo>
                      <a:pt x="411" y="80"/>
                      <a:pt x="331" y="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1713052" y="4093419"/>
                <a:ext cx="56984" cy="57080"/>
              </a:xfrm>
              <a:custGeom>
                <a:avLst/>
                <a:gdLst/>
                <a:ahLst/>
                <a:cxnLst/>
                <a:rect l="l" t="t" r="r" b="b"/>
                <a:pathLst>
                  <a:path w="590" h="591" extrusionOk="0">
                    <a:moveTo>
                      <a:pt x="298" y="1"/>
                    </a:moveTo>
                    <a:cubicBezTo>
                      <a:pt x="133" y="1"/>
                      <a:pt x="0" y="133"/>
                      <a:pt x="0" y="299"/>
                    </a:cubicBezTo>
                    <a:cubicBezTo>
                      <a:pt x="0" y="458"/>
                      <a:pt x="133" y="590"/>
                      <a:pt x="298" y="590"/>
                    </a:cubicBezTo>
                    <a:cubicBezTo>
                      <a:pt x="457" y="590"/>
                      <a:pt x="590" y="458"/>
                      <a:pt x="590" y="299"/>
                    </a:cubicBezTo>
                    <a:cubicBezTo>
                      <a:pt x="590" y="133"/>
                      <a:pt x="457" y="1"/>
                      <a:pt x="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a:off x="1082561" y="3859400"/>
                <a:ext cx="53217" cy="45394"/>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a:off x="1417026" y="3168256"/>
                <a:ext cx="33900" cy="33997"/>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1778921" y="3587037"/>
                <a:ext cx="66545" cy="56791"/>
              </a:xfrm>
              <a:custGeom>
                <a:avLst/>
                <a:gdLst/>
                <a:ahLst/>
                <a:cxnLst/>
                <a:rect l="l" t="t" r="r" b="b"/>
                <a:pathLst>
                  <a:path w="689" h="588" extrusionOk="0">
                    <a:moveTo>
                      <a:pt x="397" y="1"/>
                    </a:moveTo>
                    <a:cubicBezTo>
                      <a:pt x="133" y="1"/>
                      <a:pt x="0" y="318"/>
                      <a:pt x="186" y="504"/>
                    </a:cubicBezTo>
                    <a:cubicBezTo>
                      <a:pt x="245" y="561"/>
                      <a:pt x="318" y="587"/>
                      <a:pt x="391" y="587"/>
                    </a:cubicBezTo>
                    <a:cubicBezTo>
                      <a:pt x="542" y="587"/>
                      <a:pt x="689" y="471"/>
                      <a:pt x="689" y="292"/>
                    </a:cubicBezTo>
                    <a:cubicBezTo>
                      <a:pt x="689" y="133"/>
                      <a:pt x="556"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1813594" y="4028902"/>
                <a:ext cx="53024" cy="45104"/>
              </a:xfrm>
              <a:custGeom>
                <a:avLst/>
                <a:gdLst/>
                <a:ahLst/>
                <a:cxnLst/>
                <a:rect l="l" t="t" r="r" b="b"/>
                <a:pathLst>
                  <a:path w="549" h="467" extrusionOk="0">
                    <a:moveTo>
                      <a:pt x="302" y="0"/>
                    </a:moveTo>
                    <a:cubicBezTo>
                      <a:pt x="102" y="0"/>
                      <a:pt x="1" y="254"/>
                      <a:pt x="144" y="397"/>
                    </a:cubicBezTo>
                    <a:cubicBezTo>
                      <a:pt x="194" y="445"/>
                      <a:pt x="254" y="466"/>
                      <a:pt x="313" y="466"/>
                    </a:cubicBezTo>
                    <a:cubicBezTo>
                      <a:pt x="434" y="466"/>
                      <a:pt x="548" y="375"/>
                      <a:pt x="548" y="232"/>
                    </a:cubicBezTo>
                    <a:cubicBezTo>
                      <a:pt x="548" y="100"/>
                      <a:pt x="442" y="0"/>
                      <a:pt x="310" y="0"/>
                    </a:cubicBezTo>
                    <a:cubicBezTo>
                      <a:pt x="307" y="0"/>
                      <a:pt x="305" y="0"/>
                      <a:pt x="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898378" y="3427193"/>
                <a:ext cx="34673" cy="33997"/>
              </a:xfrm>
              <a:custGeom>
                <a:avLst/>
                <a:gdLst/>
                <a:ahLst/>
                <a:cxnLst/>
                <a:rect l="l" t="t" r="r" b="b"/>
                <a:pathLst>
                  <a:path w="359" h="352" extrusionOk="0">
                    <a:moveTo>
                      <a:pt x="180" y="0"/>
                    </a:moveTo>
                    <a:cubicBezTo>
                      <a:pt x="80" y="0"/>
                      <a:pt x="1" y="80"/>
                      <a:pt x="1" y="173"/>
                    </a:cubicBezTo>
                    <a:cubicBezTo>
                      <a:pt x="1" y="272"/>
                      <a:pt x="80" y="351"/>
                      <a:pt x="180" y="351"/>
                    </a:cubicBezTo>
                    <a:cubicBezTo>
                      <a:pt x="279" y="351"/>
                      <a:pt x="358" y="272"/>
                      <a:pt x="358" y="173"/>
                    </a:cubicBezTo>
                    <a:cubicBezTo>
                      <a:pt x="358" y="80"/>
                      <a:pt x="279" y="0"/>
                      <a:pt x="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1202130" y="2889422"/>
                <a:ext cx="66642" cy="56597"/>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1209181" y="3493642"/>
                <a:ext cx="53120" cy="45684"/>
              </a:xfrm>
              <a:custGeom>
                <a:avLst/>
                <a:gdLst/>
                <a:ahLst/>
                <a:cxnLst/>
                <a:rect l="l" t="t" r="r" b="b"/>
                <a:pathLst>
                  <a:path w="550" h="473" extrusionOk="0">
                    <a:moveTo>
                      <a:pt x="312" y="1"/>
                    </a:moveTo>
                    <a:cubicBezTo>
                      <a:pt x="106" y="1"/>
                      <a:pt x="0" y="253"/>
                      <a:pt x="146" y="405"/>
                    </a:cubicBezTo>
                    <a:cubicBezTo>
                      <a:pt x="193" y="451"/>
                      <a:pt x="250" y="472"/>
                      <a:pt x="307" y="472"/>
                    </a:cubicBezTo>
                    <a:cubicBezTo>
                      <a:pt x="428" y="472"/>
                      <a:pt x="545" y="379"/>
                      <a:pt x="550" y="239"/>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1149686" y="3950864"/>
                <a:ext cx="39792" cy="3428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a:off x="1513512" y="3364511"/>
                <a:ext cx="56984" cy="56984"/>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a:off x="1564701" y="3527542"/>
                <a:ext cx="53120" cy="45394"/>
              </a:xfrm>
              <a:custGeom>
                <a:avLst/>
                <a:gdLst/>
                <a:ahLst/>
                <a:cxnLst/>
                <a:rect l="l" t="t" r="r" b="b"/>
                <a:pathLst>
                  <a:path w="550" h="470" extrusionOk="0">
                    <a:moveTo>
                      <a:pt x="312" y="1"/>
                    </a:moveTo>
                    <a:cubicBezTo>
                      <a:pt x="106" y="1"/>
                      <a:pt x="0" y="252"/>
                      <a:pt x="146" y="398"/>
                    </a:cubicBezTo>
                    <a:cubicBezTo>
                      <a:pt x="196" y="448"/>
                      <a:pt x="256" y="470"/>
                      <a:pt x="315" y="470"/>
                    </a:cubicBezTo>
                    <a:cubicBezTo>
                      <a:pt x="436" y="470"/>
                      <a:pt x="550" y="375"/>
                      <a:pt x="550" y="233"/>
                    </a:cubicBezTo>
                    <a:cubicBezTo>
                      <a:pt x="550" y="107"/>
                      <a:pt x="444" y="1"/>
                      <a:pt x="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1399738" y="3878620"/>
                <a:ext cx="33997" cy="33997"/>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 name="Google Shape;1067;p36"/>
            <p:cNvSpPr/>
            <p:nvPr/>
          </p:nvSpPr>
          <p:spPr>
            <a:xfrm>
              <a:off x="854916" y="4122647"/>
              <a:ext cx="68724" cy="45719"/>
            </a:xfrm>
            <a:custGeom>
              <a:avLst/>
              <a:gdLst/>
              <a:ahLst/>
              <a:cxnLst/>
              <a:rect l="l" t="t" r="r" b="b"/>
              <a:pathLst>
                <a:path w="710" h="478" extrusionOk="0">
                  <a:moveTo>
                    <a:pt x="5" y="1"/>
                  </a:moveTo>
                  <a:cubicBezTo>
                    <a:pt x="2" y="1"/>
                    <a:pt x="1" y="1"/>
                    <a:pt x="1" y="1"/>
                  </a:cubicBezTo>
                  <a:lnTo>
                    <a:pt x="1" y="478"/>
                  </a:lnTo>
                  <a:lnTo>
                    <a:pt x="709" y="478"/>
                  </a:lnTo>
                  <a:cubicBezTo>
                    <a:pt x="571" y="13"/>
                    <a:pt x="57" y="1"/>
                    <a:pt x="5" y="1"/>
                  </a:cubicBezTo>
                  <a:close/>
                </a:path>
              </a:pathLst>
            </a:custGeom>
            <a:solidFill>
              <a:srgbClr val="FF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a:off x="854916" y="4122647"/>
              <a:ext cx="68724" cy="45719"/>
            </a:xfrm>
            <a:custGeom>
              <a:avLst/>
              <a:gdLst/>
              <a:ahLst/>
              <a:cxnLst/>
              <a:rect l="l" t="t" r="r" b="b"/>
              <a:pathLst>
                <a:path w="710" h="478" extrusionOk="0">
                  <a:moveTo>
                    <a:pt x="1" y="1"/>
                  </a:moveTo>
                  <a:lnTo>
                    <a:pt x="1" y="478"/>
                  </a:lnTo>
                  <a:lnTo>
                    <a:pt x="709" y="478"/>
                  </a:lnTo>
                  <a:cubicBezTo>
                    <a:pt x="676" y="372"/>
                    <a:pt x="623" y="279"/>
                    <a:pt x="544" y="206"/>
                  </a:cubicBezTo>
                  <a:cubicBezTo>
                    <a:pt x="528" y="207"/>
                    <a:pt x="512" y="208"/>
                    <a:pt x="496" y="208"/>
                  </a:cubicBezTo>
                  <a:cubicBezTo>
                    <a:pt x="308" y="208"/>
                    <a:pt x="129" y="135"/>
                    <a:pt x="1" y="1"/>
                  </a:cubicBezTo>
                  <a:close/>
                </a:path>
              </a:pathLst>
            </a:custGeom>
            <a:solidFill>
              <a:srgbClr val="D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a:off x="1143986" y="4187612"/>
              <a:ext cx="324355" cy="248771"/>
            </a:xfrm>
            <a:custGeom>
              <a:avLst/>
              <a:gdLst/>
              <a:ahLst/>
              <a:cxnLst/>
              <a:rect l="l" t="t" r="r" b="b"/>
              <a:pathLst>
                <a:path w="3351" h="2637" extrusionOk="0">
                  <a:moveTo>
                    <a:pt x="510" y="1"/>
                  </a:moveTo>
                  <a:lnTo>
                    <a:pt x="0" y="1795"/>
                  </a:lnTo>
                  <a:cubicBezTo>
                    <a:pt x="0" y="1795"/>
                    <a:pt x="1999" y="2483"/>
                    <a:pt x="2456" y="2602"/>
                  </a:cubicBezTo>
                  <a:cubicBezTo>
                    <a:pt x="2556" y="2626"/>
                    <a:pt x="2645" y="2636"/>
                    <a:pt x="2722" y="2636"/>
                  </a:cubicBezTo>
                  <a:cubicBezTo>
                    <a:pt x="3117" y="2636"/>
                    <a:pt x="3237" y="2377"/>
                    <a:pt x="3237" y="2377"/>
                  </a:cubicBezTo>
                  <a:cubicBezTo>
                    <a:pt x="3237" y="2377"/>
                    <a:pt x="3317" y="1973"/>
                    <a:pt x="3350" y="1801"/>
                  </a:cubicBezTo>
                  <a:cubicBezTo>
                    <a:pt x="3350" y="1636"/>
                    <a:pt x="3138" y="1490"/>
                    <a:pt x="2880" y="1325"/>
                  </a:cubicBezTo>
                  <a:cubicBezTo>
                    <a:pt x="2615" y="1159"/>
                    <a:pt x="510" y="1"/>
                    <a:pt x="510" y="1"/>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1181655" y="4231377"/>
              <a:ext cx="281476" cy="151790"/>
            </a:xfrm>
            <a:custGeom>
              <a:avLst/>
              <a:gdLst/>
              <a:ahLst/>
              <a:cxnLst/>
              <a:rect l="l" t="t" r="r" b="b"/>
              <a:pathLst>
                <a:path w="2908" h="1609" extrusionOk="0">
                  <a:moveTo>
                    <a:pt x="285" y="0"/>
                  </a:moveTo>
                  <a:cubicBezTo>
                    <a:pt x="206" y="60"/>
                    <a:pt x="107" y="93"/>
                    <a:pt x="1" y="106"/>
                  </a:cubicBezTo>
                  <a:cubicBezTo>
                    <a:pt x="1" y="106"/>
                    <a:pt x="1583" y="1496"/>
                    <a:pt x="2748" y="1609"/>
                  </a:cubicBezTo>
                  <a:cubicBezTo>
                    <a:pt x="2808" y="1576"/>
                    <a:pt x="2861" y="1530"/>
                    <a:pt x="2907" y="1470"/>
                  </a:cubicBezTo>
                  <a:lnTo>
                    <a:pt x="285" y="0"/>
                  </a:lnTo>
                  <a:close/>
                </a:path>
              </a:pathLst>
            </a:custGeom>
            <a:solidFill>
              <a:srgbClr val="FFF5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1143986" y="4243115"/>
              <a:ext cx="303835" cy="214903"/>
            </a:xfrm>
            <a:custGeom>
              <a:avLst/>
              <a:gdLst/>
              <a:ahLst/>
              <a:cxnLst/>
              <a:rect l="l" t="t" r="r" b="b"/>
              <a:pathLst>
                <a:path w="3139" h="2278" extrusionOk="0">
                  <a:moveTo>
                    <a:pt x="391" y="0"/>
                  </a:moveTo>
                  <a:lnTo>
                    <a:pt x="0" y="1377"/>
                  </a:lnTo>
                  <a:lnTo>
                    <a:pt x="2926" y="2278"/>
                  </a:lnTo>
                  <a:lnTo>
                    <a:pt x="3138" y="1503"/>
                  </a:lnTo>
                  <a:cubicBezTo>
                    <a:pt x="3138" y="1503"/>
                    <a:pt x="2741" y="1503"/>
                    <a:pt x="1933" y="1079"/>
                  </a:cubicBezTo>
                  <a:cubicBezTo>
                    <a:pt x="1384" y="775"/>
                    <a:pt x="867" y="411"/>
                    <a:pt x="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1181075" y="4241376"/>
              <a:ext cx="266666" cy="141790"/>
            </a:xfrm>
            <a:custGeom>
              <a:avLst/>
              <a:gdLst/>
              <a:ahLst/>
              <a:cxnLst/>
              <a:rect l="l" t="t" r="r" b="b"/>
              <a:pathLst>
                <a:path w="2755" h="1503" extrusionOk="0">
                  <a:moveTo>
                    <a:pt x="0" y="0"/>
                  </a:moveTo>
                  <a:lnTo>
                    <a:pt x="0" y="0"/>
                  </a:lnTo>
                  <a:cubicBezTo>
                    <a:pt x="192" y="179"/>
                    <a:pt x="397" y="351"/>
                    <a:pt x="609" y="510"/>
                  </a:cubicBezTo>
                  <a:cubicBezTo>
                    <a:pt x="821" y="675"/>
                    <a:pt x="1039" y="821"/>
                    <a:pt x="1271" y="960"/>
                  </a:cubicBezTo>
                  <a:cubicBezTo>
                    <a:pt x="1496" y="1093"/>
                    <a:pt x="1735" y="1212"/>
                    <a:pt x="1986" y="1311"/>
                  </a:cubicBezTo>
                  <a:cubicBezTo>
                    <a:pt x="2225" y="1417"/>
                    <a:pt x="2489" y="1483"/>
                    <a:pt x="2754" y="1503"/>
                  </a:cubicBezTo>
                  <a:cubicBezTo>
                    <a:pt x="2622" y="1490"/>
                    <a:pt x="2489" y="1457"/>
                    <a:pt x="2364" y="1410"/>
                  </a:cubicBezTo>
                  <a:cubicBezTo>
                    <a:pt x="2244" y="1371"/>
                    <a:pt x="2119" y="1318"/>
                    <a:pt x="1999" y="1265"/>
                  </a:cubicBezTo>
                  <a:cubicBezTo>
                    <a:pt x="1761" y="1159"/>
                    <a:pt x="1523" y="1040"/>
                    <a:pt x="1298" y="901"/>
                  </a:cubicBezTo>
                  <a:cubicBezTo>
                    <a:pt x="1073" y="768"/>
                    <a:pt x="854" y="622"/>
                    <a:pt x="636" y="470"/>
                  </a:cubicBezTo>
                  <a:cubicBezTo>
                    <a:pt x="530" y="397"/>
                    <a:pt x="424" y="311"/>
                    <a:pt x="318" y="238"/>
                  </a:cubicBezTo>
                  <a:cubicBezTo>
                    <a:pt x="212" y="166"/>
                    <a:pt x="106" y="80"/>
                    <a:pt x="0" y="0"/>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a:off x="1214879" y="4244930"/>
              <a:ext cx="187877" cy="104433"/>
            </a:xfrm>
            <a:custGeom>
              <a:avLst/>
              <a:gdLst/>
              <a:ahLst/>
              <a:cxnLst/>
              <a:rect l="l" t="t" r="r" b="b"/>
              <a:pathLst>
                <a:path w="1941" h="1107" extrusionOk="0">
                  <a:moveTo>
                    <a:pt x="1" y="0"/>
                  </a:moveTo>
                  <a:lnTo>
                    <a:pt x="1" y="0"/>
                  </a:lnTo>
                  <a:cubicBezTo>
                    <a:pt x="160" y="100"/>
                    <a:pt x="319" y="192"/>
                    <a:pt x="478" y="292"/>
                  </a:cubicBezTo>
                  <a:cubicBezTo>
                    <a:pt x="637" y="384"/>
                    <a:pt x="795" y="484"/>
                    <a:pt x="954" y="576"/>
                  </a:cubicBezTo>
                  <a:cubicBezTo>
                    <a:pt x="1120" y="663"/>
                    <a:pt x="1279" y="755"/>
                    <a:pt x="1444" y="848"/>
                  </a:cubicBezTo>
                  <a:cubicBezTo>
                    <a:pt x="1610" y="934"/>
                    <a:pt x="1775" y="1020"/>
                    <a:pt x="1941" y="1106"/>
                  </a:cubicBezTo>
                  <a:cubicBezTo>
                    <a:pt x="1782" y="1007"/>
                    <a:pt x="1623" y="907"/>
                    <a:pt x="1464" y="815"/>
                  </a:cubicBezTo>
                  <a:cubicBezTo>
                    <a:pt x="1305" y="715"/>
                    <a:pt x="1146" y="623"/>
                    <a:pt x="987" y="530"/>
                  </a:cubicBezTo>
                  <a:cubicBezTo>
                    <a:pt x="822" y="437"/>
                    <a:pt x="663" y="345"/>
                    <a:pt x="498" y="259"/>
                  </a:cubicBezTo>
                  <a:cubicBezTo>
                    <a:pt x="332" y="173"/>
                    <a:pt x="166" y="80"/>
                    <a:pt x="1" y="0"/>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a:off x="1307597" y="4312345"/>
              <a:ext cx="139867" cy="63867"/>
            </a:xfrm>
            <a:custGeom>
              <a:avLst/>
              <a:gdLst/>
              <a:ahLst/>
              <a:cxnLst/>
              <a:rect l="l" t="t" r="r" b="b"/>
              <a:pathLst>
                <a:path w="1445" h="677" extrusionOk="0">
                  <a:moveTo>
                    <a:pt x="1" y="1"/>
                  </a:moveTo>
                  <a:lnTo>
                    <a:pt x="1" y="1"/>
                  </a:lnTo>
                  <a:cubicBezTo>
                    <a:pt x="107" y="80"/>
                    <a:pt x="213" y="166"/>
                    <a:pt x="325" y="239"/>
                  </a:cubicBezTo>
                  <a:cubicBezTo>
                    <a:pt x="438" y="312"/>
                    <a:pt x="557" y="378"/>
                    <a:pt x="676" y="438"/>
                  </a:cubicBezTo>
                  <a:cubicBezTo>
                    <a:pt x="795" y="497"/>
                    <a:pt x="921" y="544"/>
                    <a:pt x="1054" y="590"/>
                  </a:cubicBezTo>
                  <a:cubicBezTo>
                    <a:pt x="1179" y="630"/>
                    <a:pt x="1312" y="656"/>
                    <a:pt x="1444" y="676"/>
                  </a:cubicBezTo>
                  <a:cubicBezTo>
                    <a:pt x="1318" y="643"/>
                    <a:pt x="1193" y="597"/>
                    <a:pt x="1067" y="550"/>
                  </a:cubicBezTo>
                  <a:cubicBezTo>
                    <a:pt x="941" y="504"/>
                    <a:pt x="815" y="451"/>
                    <a:pt x="696" y="398"/>
                  </a:cubicBezTo>
                  <a:cubicBezTo>
                    <a:pt x="577" y="339"/>
                    <a:pt x="458" y="272"/>
                    <a:pt x="345" y="206"/>
                  </a:cubicBezTo>
                  <a:cubicBezTo>
                    <a:pt x="233" y="140"/>
                    <a:pt x="113" y="67"/>
                    <a:pt x="1" y="1"/>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a:off x="166283" y="3572540"/>
              <a:ext cx="833780" cy="852254"/>
            </a:xfrm>
            <a:custGeom>
              <a:avLst/>
              <a:gdLst/>
              <a:ahLst/>
              <a:cxnLst/>
              <a:rect l="l" t="t" r="r" b="b"/>
              <a:pathLst>
                <a:path w="8614" h="9034" extrusionOk="0">
                  <a:moveTo>
                    <a:pt x="4585" y="1"/>
                  </a:moveTo>
                  <a:cubicBezTo>
                    <a:pt x="4258" y="1"/>
                    <a:pt x="3926" y="57"/>
                    <a:pt x="3602" y="175"/>
                  </a:cubicBezTo>
                  <a:lnTo>
                    <a:pt x="2265" y="658"/>
                  </a:lnTo>
                  <a:cubicBezTo>
                    <a:pt x="775" y="1201"/>
                    <a:pt x="0" y="2856"/>
                    <a:pt x="543" y="4353"/>
                  </a:cubicBezTo>
                  <a:lnTo>
                    <a:pt x="1384" y="6670"/>
                  </a:lnTo>
                  <a:cubicBezTo>
                    <a:pt x="1805" y="7816"/>
                    <a:pt x="2893" y="8567"/>
                    <a:pt x="4094" y="8567"/>
                  </a:cubicBezTo>
                  <a:cubicBezTo>
                    <a:pt x="4177" y="8567"/>
                    <a:pt x="4260" y="8564"/>
                    <a:pt x="4343" y="8557"/>
                  </a:cubicBezTo>
                  <a:lnTo>
                    <a:pt x="4343" y="8557"/>
                  </a:lnTo>
                  <a:lnTo>
                    <a:pt x="4257" y="9033"/>
                  </a:lnTo>
                  <a:lnTo>
                    <a:pt x="5363" y="9033"/>
                  </a:lnTo>
                  <a:cubicBezTo>
                    <a:pt x="5376" y="8768"/>
                    <a:pt x="5416" y="8504"/>
                    <a:pt x="5476" y="8239"/>
                  </a:cubicBezTo>
                  <a:lnTo>
                    <a:pt x="6409" y="7901"/>
                  </a:lnTo>
                  <a:cubicBezTo>
                    <a:pt x="7177" y="7623"/>
                    <a:pt x="7793" y="7034"/>
                    <a:pt x="8097" y="6279"/>
                  </a:cubicBezTo>
                  <a:lnTo>
                    <a:pt x="8097" y="6279"/>
                  </a:lnTo>
                  <a:cubicBezTo>
                    <a:pt x="8041" y="6288"/>
                    <a:pt x="7986" y="6293"/>
                    <a:pt x="7934" y="6293"/>
                  </a:cubicBezTo>
                  <a:cubicBezTo>
                    <a:pt x="7425" y="6293"/>
                    <a:pt x="7131" y="5895"/>
                    <a:pt x="7131" y="5895"/>
                  </a:cubicBezTo>
                  <a:lnTo>
                    <a:pt x="8296" y="5472"/>
                  </a:lnTo>
                  <a:cubicBezTo>
                    <a:pt x="8309" y="5319"/>
                    <a:pt x="8309" y="5167"/>
                    <a:pt x="8302" y="5021"/>
                  </a:cubicBezTo>
                  <a:cubicBezTo>
                    <a:pt x="8428" y="4968"/>
                    <a:pt x="8614" y="4704"/>
                    <a:pt x="8561" y="4565"/>
                  </a:cubicBezTo>
                  <a:cubicBezTo>
                    <a:pt x="8528" y="4472"/>
                    <a:pt x="8349" y="4452"/>
                    <a:pt x="8157" y="4273"/>
                  </a:cubicBezTo>
                  <a:lnTo>
                    <a:pt x="7290" y="1896"/>
                  </a:lnTo>
                  <a:cubicBezTo>
                    <a:pt x="6865" y="726"/>
                    <a:pt x="5759" y="1"/>
                    <a:pt x="4585" y="1"/>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744329" y="3818886"/>
              <a:ext cx="94954" cy="63018"/>
            </a:xfrm>
            <a:custGeom>
              <a:avLst/>
              <a:gdLst/>
              <a:ahLst/>
              <a:cxnLst/>
              <a:rect l="l" t="t" r="r" b="b"/>
              <a:pathLst>
                <a:path w="981" h="668" extrusionOk="0">
                  <a:moveTo>
                    <a:pt x="731" y="0"/>
                  </a:moveTo>
                  <a:cubicBezTo>
                    <a:pt x="682" y="0"/>
                    <a:pt x="625" y="8"/>
                    <a:pt x="556" y="25"/>
                  </a:cubicBezTo>
                  <a:cubicBezTo>
                    <a:pt x="239" y="111"/>
                    <a:pt x="7" y="396"/>
                    <a:pt x="0" y="668"/>
                  </a:cubicBezTo>
                  <a:cubicBezTo>
                    <a:pt x="67" y="495"/>
                    <a:pt x="212" y="363"/>
                    <a:pt x="391" y="310"/>
                  </a:cubicBezTo>
                  <a:cubicBezTo>
                    <a:pt x="455" y="288"/>
                    <a:pt x="515" y="281"/>
                    <a:pt x="570" y="281"/>
                  </a:cubicBezTo>
                  <a:cubicBezTo>
                    <a:pt x="677" y="281"/>
                    <a:pt x="767" y="308"/>
                    <a:pt x="834" y="308"/>
                  </a:cubicBezTo>
                  <a:cubicBezTo>
                    <a:pt x="891" y="308"/>
                    <a:pt x="932" y="289"/>
                    <a:pt x="954" y="217"/>
                  </a:cubicBezTo>
                  <a:cubicBezTo>
                    <a:pt x="980" y="137"/>
                    <a:pt x="938" y="0"/>
                    <a:pt x="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a:off x="799285" y="3895894"/>
              <a:ext cx="82178" cy="113111"/>
            </a:xfrm>
            <a:custGeom>
              <a:avLst/>
              <a:gdLst/>
              <a:ahLst/>
              <a:cxnLst/>
              <a:rect l="l" t="t" r="r" b="b"/>
              <a:pathLst>
                <a:path w="849" h="1199" extrusionOk="0">
                  <a:moveTo>
                    <a:pt x="312" y="0"/>
                  </a:moveTo>
                  <a:cubicBezTo>
                    <a:pt x="284" y="0"/>
                    <a:pt x="255" y="5"/>
                    <a:pt x="226" y="15"/>
                  </a:cubicBezTo>
                  <a:lnTo>
                    <a:pt x="193" y="22"/>
                  </a:lnTo>
                  <a:cubicBezTo>
                    <a:pt x="67" y="75"/>
                    <a:pt x="1" y="214"/>
                    <a:pt x="47" y="346"/>
                  </a:cubicBezTo>
                  <a:lnTo>
                    <a:pt x="292" y="1035"/>
                  </a:lnTo>
                  <a:cubicBezTo>
                    <a:pt x="333" y="1136"/>
                    <a:pt x="424" y="1198"/>
                    <a:pt x="523" y="1198"/>
                  </a:cubicBezTo>
                  <a:cubicBezTo>
                    <a:pt x="554" y="1198"/>
                    <a:pt x="585" y="1193"/>
                    <a:pt x="616" y="1180"/>
                  </a:cubicBezTo>
                  <a:lnTo>
                    <a:pt x="649" y="1174"/>
                  </a:lnTo>
                  <a:cubicBezTo>
                    <a:pt x="775" y="1127"/>
                    <a:pt x="848" y="982"/>
                    <a:pt x="795" y="849"/>
                  </a:cubicBezTo>
                  <a:lnTo>
                    <a:pt x="550" y="161"/>
                  </a:lnTo>
                  <a:cubicBezTo>
                    <a:pt x="509" y="62"/>
                    <a:pt x="414" y="0"/>
                    <a:pt x="312"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a:off x="712360" y="4595552"/>
              <a:ext cx="536430" cy="357355"/>
            </a:xfrm>
            <a:custGeom>
              <a:avLst/>
              <a:gdLst/>
              <a:ahLst/>
              <a:cxnLst/>
              <a:rect l="l" t="t" r="r" b="b"/>
              <a:pathLst>
                <a:path w="5542" h="3788" extrusionOk="0">
                  <a:moveTo>
                    <a:pt x="1576" y="1"/>
                  </a:moveTo>
                  <a:cubicBezTo>
                    <a:pt x="1106" y="1"/>
                    <a:pt x="576" y="630"/>
                    <a:pt x="0" y="1444"/>
                  </a:cubicBezTo>
                  <a:lnTo>
                    <a:pt x="1119" y="2444"/>
                  </a:lnTo>
                  <a:cubicBezTo>
                    <a:pt x="1311" y="2205"/>
                    <a:pt x="1463" y="1941"/>
                    <a:pt x="1569" y="1663"/>
                  </a:cubicBezTo>
                  <a:cubicBezTo>
                    <a:pt x="1569" y="1663"/>
                    <a:pt x="2377" y="2762"/>
                    <a:pt x="3125" y="3165"/>
                  </a:cubicBezTo>
                  <a:cubicBezTo>
                    <a:pt x="3066" y="3258"/>
                    <a:pt x="3039" y="3371"/>
                    <a:pt x="3039" y="3477"/>
                  </a:cubicBezTo>
                  <a:cubicBezTo>
                    <a:pt x="3039" y="3583"/>
                    <a:pt x="3052" y="3682"/>
                    <a:pt x="3072" y="3788"/>
                  </a:cubicBezTo>
                  <a:lnTo>
                    <a:pt x="5389" y="3788"/>
                  </a:lnTo>
                  <a:cubicBezTo>
                    <a:pt x="5475" y="3788"/>
                    <a:pt x="5542" y="3543"/>
                    <a:pt x="5389" y="3437"/>
                  </a:cubicBezTo>
                  <a:cubicBezTo>
                    <a:pt x="5237" y="3324"/>
                    <a:pt x="4952" y="3265"/>
                    <a:pt x="4621" y="3132"/>
                  </a:cubicBezTo>
                  <a:cubicBezTo>
                    <a:pt x="4290" y="3007"/>
                    <a:pt x="4072" y="2894"/>
                    <a:pt x="4072" y="2894"/>
                  </a:cubicBezTo>
                  <a:cubicBezTo>
                    <a:pt x="3655" y="2417"/>
                    <a:pt x="2695" y="875"/>
                    <a:pt x="2695" y="875"/>
                  </a:cubicBezTo>
                  <a:cubicBezTo>
                    <a:pt x="2450" y="511"/>
                    <a:pt x="2046" y="1"/>
                    <a:pt x="1576" y="1"/>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1022487" y="4312429"/>
              <a:ext cx="446122" cy="469334"/>
            </a:xfrm>
            <a:custGeom>
              <a:avLst/>
              <a:gdLst/>
              <a:ahLst/>
              <a:cxnLst/>
              <a:rect l="l" t="t" r="r" b="b"/>
              <a:pathLst>
                <a:path w="4609" h="4975" extrusionOk="0">
                  <a:moveTo>
                    <a:pt x="828" y="1"/>
                  </a:moveTo>
                  <a:lnTo>
                    <a:pt x="0" y="4039"/>
                  </a:lnTo>
                  <a:cubicBezTo>
                    <a:pt x="0" y="4039"/>
                    <a:pt x="2258" y="4807"/>
                    <a:pt x="2648" y="4906"/>
                  </a:cubicBezTo>
                  <a:cubicBezTo>
                    <a:pt x="2831" y="4950"/>
                    <a:pt x="3003" y="4974"/>
                    <a:pt x="3156" y="4974"/>
                  </a:cubicBezTo>
                  <a:cubicBezTo>
                    <a:pt x="3486" y="4974"/>
                    <a:pt x="3726" y="4862"/>
                    <a:pt x="3780" y="4595"/>
                  </a:cubicBezTo>
                  <a:lnTo>
                    <a:pt x="4608" y="563"/>
                  </a:lnTo>
                  <a:lnTo>
                    <a:pt x="4608" y="563"/>
                  </a:lnTo>
                  <a:cubicBezTo>
                    <a:pt x="4554" y="825"/>
                    <a:pt x="4315" y="936"/>
                    <a:pt x="3986" y="936"/>
                  </a:cubicBezTo>
                  <a:cubicBezTo>
                    <a:pt x="3832" y="936"/>
                    <a:pt x="3659" y="912"/>
                    <a:pt x="3476" y="868"/>
                  </a:cubicBezTo>
                  <a:cubicBezTo>
                    <a:pt x="3085" y="769"/>
                    <a:pt x="828" y="1"/>
                    <a:pt x="828" y="1"/>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a:off x="1005198" y="4893474"/>
              <a:ext cx="242952" cy="59433"/>
            </a:xfrm>
            <a:custGeom>
              <a:avLst/>
              <a:gdLst/>
              <a:ahLst/>
              <a:cxnLst/>
              <a:rect l="l" t="t" r="r" b="b"/>
              <a:pathLst>
                <a:path w="2510" h="630" extrusionOk="0">
                  <a:moveTo>
                    <a:pt x="1649" y="1"/>
                  </a:moveTo>
                  <a:cubicBezTo>
                    <a:pt x="1636" y="80"/>
                    <a:pt x="1570" y="166"/>
                    <a:pt x="1391" y="239"/>
                  </a:cubicBezTo>
                  <a:cubicBezTo>
                    <a:pt x="1290" y="276"/>
                    <a:pt x="1163" y="291"/>
                    <a:pt x="1026" y="291"/>
                  </a:cubicBezTo>
                  <a:cubicBezTo>
                    <a:pt x="651" y="291"/>
                    <a:pt x="203" y="182"/>
                    <a:pt x="34" y="133"/>
                  </a:cubicBezTo>
                  <a:cubicBezTo>
                    <a:pt x="14" y="193"/>
                    <a:pt x="0" y="259"/>
                    <a:pt x="0" y="319"/>
                  </a:cubicBezTo>
                  <a:cubicBezTo>
                    <a:pt x="0" y="425"/>
                    <a:pt x="14" y="524"/>
                    <a:pt x="40" y="630"/>
                  </a:cubicBezTo>
                  <a:lnTo>
                    <a:pt x="2357" y="630"/>
                  </a:lnTo>
                  <a:cubicBezTo>
                    <a:pt x="2443" y="630"/>
                    <a:pt x="2510" y="385"/>
                    <a:pt x="2357" y="279"/>
                  </a:cubicBezTo>
                  <a:cubicBezTo>
                    <a:pt x="2218" y="173"/>
                    <a:pt x="1953" y="113"/>
                    <a:pt x="1649"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a:off x="464916" y="4404517"/>
              <a:ext cx="480000" cy="548390"/>
            </a:xfrm>
            <a:custGeom>
              <a:avLst/>
              <a:gdLst/>
              <a:ahLst/>
              <a:cxnLst/>
              <a:rect l="l" t="t" r="r" b="b"/>
              <a:pathLst>
                <a:path w="4959" h="5813" extrusionOk="0">
                  <a:moveTo>
                    <a:pt x="1126" y="0"/>
                  </a:moveTo>
                  <a:cubicBezTo>
                    <a:pt x="1126" y="0"/>
                    <a:pt x="669" y="755"/>
                    <a:pt x="325" y="2079"/>
                  </a:cubicBezTo>
                  <a:cubicBezTo>
                    <a:pt x="100" y="2973"/>
                    <a:pt x="20" y="3575"/>
                    <a:pt x="7" y="4078"/>
                  </a:cubicBezTo>
                  <a:cubicBezTo>
                    <a:pt x="0" y="4694"/>
                    <a:pt x="331" y="5813"/>
                    <a:pt x="1761" y="5813"/>
                  </a:cubicBezTo>
                  <a:lnTo>
                    <a:pt x="4767" y="5813"/>
                  </a:lnTo>
                  <a:cubicBezTo>
                    <a:pt x="4767" y="5581"/>
                    <a:pt x="4661" y="5363"/>
                    <a:pt x="4476" y="5224"/>
                  </a:cubicBezTo>
                  <a:cubicBezTo>
                    <a:pt x="4959" y="4926"/>
                    <a:pt x="4932" y="4211"/>
                    <a:pt x="4436" y="3946"/>
                  </a:cubicBezTo>
                  <a:cubicBezTo>
                    <a:pt x="4840" y="3608"/>
                    <a:pt x="4767" y="2966"/>
                    <a:pt x="4297" y="2721"/>
                  </a:cubicBezTo>
                  <a:cubicBezTo>
                    <a:pt x="4489" y="2377"/>
                    <a:pt x="4383" y="1946"/>
                    <a:pt x="4052" y="1735"/>
                  </a:cubicBezTo>
                  <a:cubicBezTo>
                    <a:pt x="3496" y="2039"/>
                    <a:pt x="2979" y="2834"/>
                    <a:pt x="2979" y="2834"/>
                  </a:cubicBezTo>
                  <a:cubicBezTo>
                    <a:pt x="2953" y="2589"/>
                    <a:pt x="2913" y="2324"/>
                    <a:pt x="2873" y="2059"/>
                  </a:cubicBezTo>
                  <a:cubicBezTo>
                    <a:pt x="2768" y="1443"/>
                    <a:pt x="2609" y="834"/>
                    <a:pt x="2390" y="245"/>
                  </a:cubicBezTo>
                  <a:cubicBezTo>
                    <a:pt x="1953" y="232"/>
                    <a:pt x="1530" y="152"/>
                    <a:pt x="1126"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156721" y="3565616"/>
              <a:ext cx="676781" cy="902254"/>
            </a:xfrm>
            <a:custGeom>
              <a:avLst/>
              <a:gdLst/>
              <a:ahLst/>
              <a:cxnLst/>
              <a:rect l="l" t="t" r="r" b="b"/>
              <a:pathLst>
                <a:path w="6992" h="9564" extrusionOk="0">
                  <a:moveTo>
                    <a:pt x="4683" y="1"/>
                  </a:moveTo>
                  <a:cubicBezTo>
                    <a:pt x="4342" y="1"/>
                    <a:pt x="3999" y="59"/>
                    <a:pt x="3668" y="180"/>
                  </a:cubicBezTo>
                  <a:lnTo>
                    <a:pt x="2337" y="663"/>
                  </a:lnTo>
                  <a:cubicBezTo>
                    <a:pt x="795" y="1226"/>
                    <a:pt x="0" y="2927"/>
                    <a:pt x="563" y="4470"/>
                  </a:cubicBezTo>
                  <a:lnTo>
                    <a:pt x="1271" y="6403"/>
                  </a:lnTo>
                  <a:cubicBezTo>
                    <a:pt x="1404" y="6774"/>
                    <a:pt x="1271" y="7283"/>
                    <a:pt x="801" y="7667"/>
                  </a:cubicBezTo>
                  <a:cubicBezTo>
                    <a:pt x="285" y="8078"/>
                    <a:pt x="622" y="8892"/>
                    <a:pt x="1152" y="8905"/>
                  </a:cubicBezTo>
                  <a:cubicBezTo>
                    <a:pt x="1430" y="8905"/>
                    <a:pt x="1695" y="8819"/>
                    <a:pt x="1920" y="8660"/>
                  </a:cubicBezTo>
                  <a:lnTo>
                    <a:pt x="1920" y="8660"/>
                  </a:lnTo>
                  <a:cubicBezTo>
                    <a:pt x="1920" y="8661"/>
                    <a:pt x="1854" y="9336"/>
                    <a:pt x="2403" y="9528"/>
                  </a:cubicBezTo>
                  <a:cubicBezTo>
                    <a:pt x="2474" y="9553"/>
                    <a:pt x="2543" y="9563"/>
                    <a:pt x="2610" y="9563"/>
                  </a:cubicBezTo>
                  <a:cubicBezTo>
                    <a:pt x="3063" y="9563"/>
                    <a:pt x="3410" y="9071"/>
                    <a:pt x="3410" y="9071"/>
                  </a:cubicBezTo>
                  <a:cubicBezTo>
                    <a:pt x="3410" y="9071"/>
                    <a:pt x="3633" y="9533"/>
                    <a:pt x="4148" y="9533"/>
                  </a:cubicBezTo>
                  <a:cubicBezTo>
                    <a:pt x="4215" y="9533"/>
                    <a:pt x="4287" y="9525"/>
                    <a:pt x="4363" y="9508"/>
                  </a:cubicBezTo>
                  <a:cubicBezTo>
                    <a:pt x="5058" y="9349"/>
                    <a:pt x="4999" y="8654"/>
                    <a:pt x="4999" y="8654"/>
                  </a:cubicBezTo>
                  <a:lnTo>
                    <a:pt x="4999" y="8654"/>
                  </a:lnTo>
                  <a:cubicBezTo>
                    <a:pt x="5175" y="8764"/>
                    <a:pt x="5368" y="8814"/>
                    <a:pt x="5554" y="8814"/>
                  </a:cubicBezTo>
                  <a:cubicBezTo>
                    <a:pt x="5981" y="8814"/>
                    <a:pt x="6371" y="8552"/>
                    <a:pt x="6435" y="8164"/>
                  </a:cubicBezTo>
                  <a:cubicBezTo>
                    <a:pt x="6521" y="7667"/>
                    <a:pt x="6038" y="7429"/>
                    <a:pt x="5548" y="7197"/>
                  </a:cubicBezTo>
                  <a:cubicBezTo>
                    <a:pt x="5052" y="6966"/>
                    <a:pt x="4615" y="6330"/>
                    <a:pt x="4615" y="6330"/>
                  </a:cubicBezTo>
                  <a:cubicBezTo>
                    <a:pt x="4451" y="6505"/>
                    <a:pt x="4219" y="6604"/>
                    <a:pt x="3977" y="6604"/>
                  </a:cubicBezTo>
                  <a:cubicBezTo>
                    <a:pt x="3936" y="6604"/>
                    <a:pt x="3895" y="6601"/>
                    <a:pt x="3853" y="6595"/>
                  </a:cubicBezTo>
                  <a:cubicBezTo>
                    <a:pt x="3085" y="6482"/>
                    <a:pt x="2622" y="5403"/>
                    <a:pt x="3185" y="4980"/>
                  </a:cubicBezTo>
                  <a:cubicBezTo>
                    <a:pt x="3373" y="4840"/>
                    <a:pt x="3545" y="4787"/>
                    <a:pt x="3697" y="4787"/>
                  </a:cubicBezTo>
                  <a:cubicBezTo>
                    <a:pt x="4151" y="4787"/>
                    <a:pt x="4429" y="5251"/>
                    <a:pt x="4429" y="5251"/>
                  </a:cubicBezTo>
                  <a:cubicBezTo>
                    <a:pt x="4429" y="5251"/>
                    <a:pt x="4449" y="5628"/>
                    <a:pt x="4714" y="5648"/>
                  </a:cubicBezTo>
                  <a:cubicBezTo>
                    <a:pt x="4719" y="5649"/>
                    <a:pt x="4725" y="5649"/>
                    <a:pt x="4730" y="5649"/>
                  </a:cubicBezTo>
                  <a:cubicBezTo>
                    <a:pt x="4918" y="5649"/>
                    <a:pt x="5119" y="5426"/>
                    <a:pt x="4932" y="5066"/>
                  </a:cubicBezTo>
                  <a:cubicBezTo>
                    <a:pt x="4932" y="5066"/>
                    <a:pt x="5998" y="4278"/>
                    <a:pt x="5588" y="3152"/>
                  </a:cubicBezTo>
                  <a:cubicBezTo>
                    <a:pt x="5588" y="3152"/>
                    <a:pt x="6991" y="2212"/>
                    <a:pt x="6799" y="881"/>
                  </a:cubicBezTo>
                  <a:cubicBezTo>
                    <a:pt x="6232" y="309"/>
                    <a:pt x="5465" y="1"/>
                    <a:pt x="4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a:off x="584388" y="4386741"/>
              <a:ext cx="660229" cy="259903"/>
            </a:xfrm>
            <a:custGeom>
              <a:avLst/>
              <a:gdLst/>
              <a:ahLst/>
              <a:cxnLst/>
              <a:rect l="l" t="t" r="r" b="b"/>
              <a:pathLst>
                <a:path w="6821" h="2755" extrusionOk="0">
                  <a:moveTo>
                    <a:pt x="5190" y="0"/>
                  </a:moveTo>
                  <a:cubicBezTo>
                    <a:pt x="5134" y="0"/>
                    <a:pt x="4810" y="11"/>
                    <a:pt x="4629" y="259"/>
                  </a:cubicBezTo>
                  <a:cubicBezTo>
                    <a:pt x="4503" y="444"/>
                    <a:pt x="4437" y="663"/>
                    <a:pt x="4444" y="881"/>
                  </a:cubicBezTo>
                  <a:cubicBezTo>
                    <a:pt x="4444" y="881"/>
                    <a:pt x="3701" y="1345"/>
                    <a:pt x="2835" y="1345"/>
                  </a:cubicBezTo>
                  <a:cubicBezTo>
                    <a:pt x="2720" y="1345"/>
                    <a:pt x="2602" y="1337"/>
                    <a:pt x="2484" y="1318"/>
                  </a:cubicBezTo>
                  <a:cubicBezTo>
                    <a:pt x="1544" y="1172"/>
                    <a:pt x="1080" y="802"/>
                    <a:pt x="716" y="709"/>
                  </a:cubicBezTo>
                  <a:cubicBezTo>
                    <a:pt x="659" y="696"/>
                    <a:pt x="602" y="689"/>
                    <a:pt x="547" y="689"/>
                  </a:cubicBezTo>
                  <a:cubicBezTo>
                    <a:pt x="245" y="689"/>
                    <a:pt x="1" y="888"/>
                    <a:pt x="107" y="1291"/>
                  </a:cubicBezTo>
                  <a:cubicBezTo>
                    <a:pt x="233" y="1762"/>
                    <a:pt x="1200" y="2755"/>
                    <a:pt x="2524" y="2755"/>
                  </a:cubicBezTo>
                  <a:cubicBezTo>
                    <a:pt x="3298" y="2755"/>
                    <a:pt x="4020" y="2371"/>
                    <a:pt x="4444" y="1722"/>
                  </a:cubicBezTo>
                  <a:cubicBezTo>
                    <a:pt x="4444" y="1722"/>
                    <a:pt x="4497" y="2066"/>
                    <a:pt x="4986" y="2351"/>
                  </a:cubicBezTo>
                  <a:cubicBezTo>
                    <a:pt x="5137" y="2433"/>
                    <a:pt x="5374" y="2487"/>
                    <a:pt x="5620" y="2487"/>
                  </a:cubicBezTo>
                  <a:cubicBezTo>
                    <a:pt x="5850" y="2487"/>
                    <a:pt x="6088" y="2439"/>
                    <a:pt x="6271" y="2324"/>
                  </a:cubicBezTo>
                  <a:cubicBezTo>
                    <a:pt x="6575" y="2132"/>
                    <a:pt x="6536" y="1901"/>
                    <a:pt x="6536" y="1901"/>
                  </a:cubicBezTo>
                  <a:cubicBezTo>
                    <a:pt x="6615" y="1861"/>
                    <a:pt x="6675" y="1795"/>
                    <a:pt x="6708" y="1709"/>
                  </a:cubicBezTo>
                  <a:cubicBezTo>
                    <a:pt x="6741" y="1636"/>
                    <a:pt x="6728" y="1550"/>
                    <a:pt x="6675" y="1490"/>
                  </a:cubicBezTo>
                  <a:cubicBezTo>
                    <a:pt x="6820" y="1331"/>
                    <a:pt x="6807" y="1172"/>
                    <a:pt x="6701" y="1106"/>
                  </a:cubicBezTo>
                  <a:cubicBezTo>
                    <a:pt x="6666" y="1086"/>
                    <a:pt x="6628" y="1079"/>
                    <a:pt x="6591" y="1079"/>
                  </a:cubicBezTo>
                  <a:cubicBezTo>
                    <a:pt x="6478" y="1079"/>
                    <a:pt x="6370" y="1146"/>
                    <a:pt x="6370" y="1146"/>
                  </a:cubicBezTo>
                  <a:cubicBezTo>
                    <a:pt x="6370" y="1146"/>
                    <a:pt x="6536" y="1000"/>
                    <a:pt x="6430" y="861"/>
                  </a:cubicBezTo>
                  <a:cubicBezTo>
                    <a:pt x="6384" y="802"/>
                    <a:pt x="6324" y="781"/>
                    <a:pt x="6263" y="781"/>
                  </a:cubicBezTo>
                  <a:cubicBezTo>
                    <a:pt x="6181" y="781"/>
                    <a:pt x="6096" y="818"/>
                    <a:pt x="6039" y="848"/>
                  </a:cubicBezTo>
                  <a:cubicBezTo>
                    <a:pt x="5932" y="893"/>
                    <a:pt x="5820" y="914"/>
                    <a:pt x="5707" y="914"/>
                  </a:cubicBezTo>
                  <a:cubicBezTo>
                    <a:pt x="5603" y="914"/>
                    <a:pt x="5498" y="896"/>
                    <a:pt x="5397" y="861"/>
                  </a:cubicBezTo>
                  <a:cubicBezTo>
                    <a:pt x="5112" y="762"/>
                    <a:pt x="5079" y="563"/>
                    <a:pt x="5079" y="563"/>
                  </a:cubicBezTo>
                  <a:lnTo>
                    <a:pt x="5198" y="0"/>
                  </a:lnTo>
                  <a:cubicBezTo>
                    <a:pt x="5198" y="0"/>
                    <a:pt x="5195" y="0"/>
                    <a:pt x="5190" y="0"/>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a:off x="1103037" y="4473919"/>
              <a:ext cx="96890" cy="45719"/>
            </a:xfrm>
            <a:custGeom>
              <a:avLst/>
              <a:gdLst/>
              <a:ahLst/>
              <a:cxnLst/>
              <a:rect l="l" t="t" r="r" b="b"/>
              <a:pathLst>
                <a:path w="1001" h="295" extrusionOk="0">
                  <a:moveTo>
                    <a:pt x="1000" y="1"/>
                  </a:moveTo>
                  <a:cubicBezTo>
                    <a:pt x="927" y="47"/>
                    <a:pt x="854" y="87"/>
                    <a:pt x="775" y="120"/>
                  </a:cubicBezTo>
                  <a:cubicBezTo>
                    <a:pt x="689" y="153"/>
                    <a:pt x="609" y="186"/>
                    <a:pt x="523" y="206"/>
                  </a:cubicBezTo>
                  <a:cubicBezTo>
                    <a:pt x="437" y="219"/>
                    <a:pt x="351" y="233"/>
                    <a:pt x="265" y="233"/>
                  </a:cubicBezTo>
                  <a:cubicBezTo>
                    <a:pt x="179" y="233"/>
                    <a:pt x="86" y="233"/>
                    <a:pt x="0" y="226"/>
                  </a:cubicBezTo>
                  <a:lnTo>
                    <a:pt x="0" y="226"/>
                  </a:lnTo>
                  <a:cubicBezTo>
                    <a:pt x="109" y="272"/>
                    <a:pt x="224" y="294"/>
                    <a:pt x="338" y="294"/>
                  </a:cubicBezTo>
                  <a:cubicBezTo>
                    <a:pt x="405" y="294"/>
                    <a:pt x="471" y="287"/>
                    <a:pt x="537" y="272"/>
                  </a:cubicBezTo>
                  <a:cubicBezTo>
                    <a:pt x="629" y="252"/>
                    <a:pt x="715" y="219"/>
                    <a:pt x="795" y="173"/>
                  </a:cubicBezTo>
                  <a:cubicBezTo>
                    <a:pt x="874" y="127"/>
                    <a:pt x="947" y="67"/>
                    <a:pt x="1000" y="1"/>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1106900" y="4515449"/>
              <a:ext cx="122444" cy="45719"/>
            </a:xfrm>
            <a:custGeom>
              <a:avLst/>
              <a:gdLst/>
              <a:ahLst/>
              <a:cxnLst/>
              <a:rect l="l" t="t" r="r" b="b"/>
              <a:pathLst>
                <a:path w="1265" h="387" extrusionOk="0">
                  <a:moveTo>
                    <a:pt x="1265" y="0"/>
                  </a:moveTo>
                  <a:lnTo>
                    <a:pt x="1265" y="0"/>
                  </a:lnTo>
                  <a:cubicBezTo>
                    <a:pt x="1172" y="73"/>
                    <a:pt x="1079" y="133"/>
                    <a:pt x="980" y="179"/>
                  </a:cubicBezTo>
                  <a:cubicBezTo>
                    <a:pt x="881" y="232"/>
                    <a:pt x="775" y="272"/>
                    <a:pt x="669" y="292"/>
                  </a:cubicBezTo>
                  <a:cubicBezTo>
                    <a:pt x="563" y="312"/>
                    <a:pt x="450" y="325"/>
                    <a:pt x="338" y="325"/>
                  </a:cubicBezTo>
                  <a:cubicBezTo>
                    <a:pt x="305" y="327"/>
                    <a:pt x="272" y="328"/>
                    <a:pt x="239" y="328"/>
                  </a:cubicBezTo>
                  <a:cubicBezTo>
                    <a:pt x="159" y="328"/>
                    <a:pt x="80" y="323"/>
                    <a:pt x="0" y="318"/>
                  </a:cubicBezTo>
                  <a:lnTo>
                    <a:pt x="0" y="318"/>
                  </a:lnTo>
                  <a:cubicBezTo>
                    <a:pt x="113" y="351"/>
                    <a:pt x="225" y="378"/>
                    <a:pt x="338" y="384"/>
                  </a:cubicBezTo>
                  <a:cubicBezTo>
                    <a:pt x="366" y="386"/>
                    <a:pt x="394" y="387"/>
                    <a:pt x="423" y="387"/>
                  </a:cubicBezTo>
                  <a:cubicBezTo>
                    <a:pt x="509" y="387"/>
                    <a:pt x="598" y="379"/>
                    <a:pt x="682" y="365"/>
                  </a:cubicBezTo>
                  <a:cubicBezTo>
                    <a:pt x="914" y="312"/>
                    <a:pt x="1112" y="186"/>
                    <a:pt x="1265" y="0"/>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1113274" y="4544038"/>
              <a:ext cx="102601" cy="45719"/>
            </a:xfrm>
            <a:custGeom>
              <a:avLst/>
              <a:gdLst/>
              <a:ahLst/>
              <a:cxnLst/>
              <a:rect l="l" t="t" r="r" b="b"/>
              <a:pathLst>
                <a:path w="1060" h="273" extrusionOk="0">
                  <a:moveTo>
                    <a:pt x="1060" y="1"/>
                  </a:moveTo>
                  <a:lnTo>
                    <a:pt x="1060" y="1"/>
                  </a:lnTo>
                  <a:cubicBezTo>
                    <a:pt x="980" y="47"/>
                    <a:pt x="901" y="87"/>
                    <a:pt x="815" y="120"/>
                  </a:cubicBezTo>
                  <a:cubicBezTo>
                    <a:pt x="729" y="147"/>
                    <a:pt x="643" y="173"/>
                    <a:pt x="550" y="186"/>
                  </a:cubicBezTo>
                  <a:cubicBezTo>
                    <a:pt x="371" y="213"/>
                    <a:pt x="186" y="226"/>
                    <a:pt x="0" y="226"/>
                  </a:cubicBezTo>
                  <a:cubicBezTo>
                    <a:pt x="93" y="253"/>
                    <a:pt x="186" y="266"/>
                    <a:pt x="278" y="272"/>
                  </a:cubicBezTo>
                  <a:cubicBezTo>
                    <a:pt x="371" y="272"/>
                    <a:pt x="470" y="272"/>
                    <a:pt x="563" y="253"/>
                  </a:cubicBezTo>
                  <a:cubicBezTo>
                    <a:pt x="656" y="239"/>
                    <a:pt x="748" y="213"/>
                    <a:pt x="834" y="173"/>
                  </a:cubicBezTo>
                  <a:cubicBezTo>
                    <a:pt x="921" y="133"/>
                    <a:pt x="1000" y="74"/>
                    <a:pt x="1060" y="1"/>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a:off x="1325563" y="4432797"/>
              <a:ext cx="66110" cy="316128"/>
            </a:xfrm>
            <a:custGeom>
              <a:avLst/>
              <a:gdLst/>
              <a:ahLst/>
              <a:cxnLst/>
              <a:rect l="l" t="t" r="r" b="b"/>
              <a:pathLst>
                <a:path w="683" h="3351" extrusionOk="0">
                  <a:moveTo>
                    <a:pt x="682" y="1"/>
                  </a:moveTo>
                  <a:cubicBezTo>
                    <a:pt x="530" y="550"/>
                    <a:pt x="404" y="1107"/>
                    <a:pt x="292" y="1663"/>
                  </a:cubicBezTo>
                  <a:cubicBezTo>
                    <a:pt x="179" y="2225"/>
                    <a:pt x="73" y="2782"/>
                    <a:pt x="0" y="3351"/>
                  </a:cubicBezTo>
                  <a:cubicBezTo>
                    <a:pt x="153" y="2801"/>
                    <a:pt x="278" y="2245"/>
                    <a:pt x="391" y="1683"/>
                  </a:cubicBezTo>
                  <a:cubicBezTo>
                    <a:pt x="503" y="1126"/>
                    <a:pt x="609" y="570"/>
                    <a:pt x="682" y="1"/>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p:cNvGrpSpPr/>
          <p:nvPr/>
        </p:nvGrpSpPr>
        <p:grpSpPr>
          <a:xfrm>
            <a:off x="7254370" y="3038318"/>
            <a:ext cx="1790845" cy="1940697"/>
            <a:chOff x="6907425" y="2500215"/>
            <a:chExt cx="2079854" cy="2452981"/>
          </a:xfrm>
        </p:grpSpPr>
        <p:sp>
          <p:nvSpPr>
            <p:cNvPr id="1088" name="Google Shape;1088;p36"/>
            <p:cNvSpPr/>
            <p:nvPr/>
          </p:nvSpPr>
          <p:spPr>
            <a:xfrm>
              <a:off x="7823460" y="4828798"/>
              <a:ext cx="248217" cy="124398"/>
            </a:xfrm>
            <a:custGeom>
              <a:avLst/>
              <a:gdLst/>
              <a:ahLst/>
              <a:cxnLst/>
              <a:rect l="l" t="t" r="r" b="b"/>
              <a:pathLst>
                <a:path w="2570" h="1288" extrusionOk="0">
                  <a:moveTo>
                    <a:pt x="2569" y="0"/>
                  </a:moveTo>
                  <a:lnTo>
                    <a:pt x="1" y="272"/>
                  </a:lnTo>
                  <a:lnTo>
                    <a:pt x="40" y="1199"/>
                  </a:lnTo>
                  <a:cubicBezTo>
                    <a:pt x="455" y="1257"/>
                    <a:pt x="871" y="1287"/>
                    <a:pt x="1288" y="1287"/>
                  </a:cubicBezTo>
                  <a:cubicBezTo>
                    <a:pt x="1715" y="1287"/>
                    <a:pt x="2143" y="1256"/>
                    <a:pt x="2569" y="1192"/>
                  </a:cubicBezTo>
                  <a:lnTo>
                    <a:pt x="2569" y="0"/>
                  </a:ln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7896379" y="4866562"/>
              <a:ext cx="242422" cy="85765"/>
            </a:xfrm>
            <a:custGeom>
              <a:avLst/>
              <a:gdLst/>
              <a:ahLst/>
              <a:cxnLst/>
              <a:rect l="l" t="t" r="r" b="b"/>
              <a:pathLst>
                <a:path w="2510" h="888" extrusionOk="0">
                  <a:moveTo>
                    <a:pt x="1477" y="0"/>
                  </a:moveTo>
                  <a:cubicBezTo>
                    <a:pt x="1477" y="0"/>
                    <a:pt x="1252" y="113"/>
                    <a:pt x="920" y="238"/>
                  </a:cubicBezTo>
                  <a:cubicBezTo>
                    <a:pt x="596" y="364"/>
                    <a:pt x="305" y="430"/>
                    <a:pt x="153" y="536"/>
                  </a:cubicBezTo>
                  <a:cubicBezTo>
                    <a:pt x="0" y="642"/>
                    <a:pt x="73" y="887"/>
                    <a:pt x="153" y="887"/>
                  </a:cubicBezTo>
                  <a:lnTo>
                    <a:pt x="2470" y="887"/>
                  </a:lnTo>
                  <a:cubicBezTo>
                    <a:pt x="2490" y="788"/>
                    <a:pt x="2503" y="682"/>
                    <a:pt x="2503" y="583"/>
                  </a:cubicBezTo>
                  <a:cubicBezTo>
                    <a:pt x="2509" y="470"/>
                    <a:pt x="2476" y="364"/>
                    <a:pt x="2423" y="271"/>
                  </a:cubicBezTo>
                  <a:cubicBezTo>
                    <a:pt x="2412" y="272"/>
                    <a:pt x="2401" y="272"/>
                    <a:pt x="2390" y="272"/>
                  </a:cubicBezTo>
                  <a:cubicBezTo>
                    <a:pt x="2064" y="272"/>
                    <a:pt x="1745" y="179"/>
                    <a:pt x="1477" y="0"/>
                  </a:cubicBezTo>
                  <a:close/>
                </a:path>
              </a:pathLst>
            </a:custGeom>
            <a:solidFill>
              <a:srgbClr val="153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0" name="Google Shape;1090;p36"/>
            <p:cNvGrpSpPr/>
            <p:nvPr/>
          </p:nvGrpSpPr>
          <p:grpSpPr>
            <a:xfrm>
              <a:off x="6907425" y="2500215"/>
              <a:ext cx="1309827" cy="1768091"/>
              <a:chOff x="7140525" y="2814667"/>
              <a:chExt cx="1076895" cy="1453663"/>
            </a:xfrm>
          </p:grpSpPr>
          <p:sp>
            <p:nvSpPr>
              <p:cNvPr id="1091" name="Google Shape;1091;p36"/>
              <p:cNvSpPr/>
              <p:nvPr/>
            </p:nvSpPr>
            <p:spPr>
              <a:xfrm>
                <a:off x="7250532" y="3677825"/>
                <a:ext cx="610788" cy="430468"/>
              </a:xfrm>
              <a:custGeom>
                <a:avLst/>
                <a:gdLst/>
                <a:ahLst/>
                <a:cxnLst/>
                <a:rect l="l" t="t" r="r" b="b"/>
                <a:pathLst>
                  <a:path w="6324" h="4457" extrusionOk="0">
                    <a:moveTo>
                      <a:pt x="1755" y="1"/>
                    </a:moveTo>
                    <a:cubicBezTo>
                      <a:pt x="1755" y="1"/>
                      <a:pt x="1" y="206"/>
                      <a:pt x="159" y="2033"/>
                    </a:cubicBezTo>
                    <a:cubicBezTo>
                      <a:pt x="282" y="3472"/>
                      <a:pt x="1917" y="3882"/>
                      <a:pt x="3155" y="3882"/>
                    </a:cubicBezTo>
                    <a:cubicBezTo>
                      <a:pt x="3450" y="3882"/>
                      <a:pt x="3722" y="3859"/>
                      <a:pt x="3946" y="3821"/>
                    </a:cubicBezTo>
                    <a:cubicBezTo>
                      <a:pt x="4175" y="3781"/>
                      <a:pt x="4385" y="3764"/>
                      <a:pt x="4578" y="3764"/>
                    </a:cubicBezTo>
                    <a:cubicBezTo>
                      <a:pt x="5804" y="3764"/>
                      <a:pt x="6323" y="4456"/>
                      <a:pt x="6323" y="4456"/>
                    </a:cubicBezTo>
                    <a:cubicBezTo>
                      <a:pt x="6323" y="4456"/>
                      <a:pt x="6164" y="3192"/>
                      <a:pt x="4522" y="2834"/>
                    </a:cubicBezTo>
                    <a:cubicBezTo>
                      <a:pt x="2887" y="2483"/>
                      <a:pt x="855" y="1669"/>
                      <a:pt x="1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7300465" y="4091777"/>
                <a:ext cx="497496" cy="176553"/>
              </a:xfrm>
              <a:custGeom>
                <a:avLst/>
                <a:gdLst/>
                <a:ahLst/>
                <a:cxnLst/>
                <a:rect l="l" t="t" r="r" b="b"/>
                <a:pathLst>
                  <a:path w="5151" h="1828" extrusionOk="0">
                    <a:moveTo>
                      <a:pt x="3385" y="1"/>
                    </a:moveTo>
                    <a:cubicBezTo>
                      <a:pt x="3246" y="1"/>
                      <a:pt x="3100" y="8"/>
                      <a:pt x="2946" y="25"/>
                    </a:cubicBezTo>
                    <a:cubicBezTo>
                      <a:pt x="1663" y="168"/>
                      <a:pt x="1277" y="1336"/>
                      <a:pt x="61" y="1336"/>
                    </a:cubicBezTo>
                    <a:cubicBezTo>
                      <a:pt x="41" y="1336"/>
                      <a:pt x="20" y="1336"/>
                      <a:pt x="0" y="1335"/>
                    </a:cubicBezTo>
                    <a:lnTo>
                      <a:pt x="0" y="1335"/>
                    </a:lnTo>
                    <a:cubicBezTo>
                      <a:pt x="0" y="1335"/>
                      <a:pt x="481" y="1828"/>
                      <a:pt x="1211" y="1828"/>
                    </a:cubicBezTo>
                    <a:cubicBezTo>
                      <a:pt x="1431" y="1828"/>
                      <a:pt x="1674" y="1783"/>
                      <a:pt x="1933" y="1666"/>
                    </a:cubicBezTo>
                    <a:cubicBezTo>
                      <a:pt x="2900" y="1232"/>
                      <a:pt x="3150" y="431"/>
                      <a:pt x="4452" y="431"/>
                    </a:cubicBezTo>
                    <a:cubicBezTo>
                      <a:pt x="4657" y="431"/>
                      <a:pt x="4887" y="451"/>
                      <a:pt x="5151" y="495"/>
                    </a:cubicBezTo>
                    <a:cubicBezTo>
                      <a:pt x="5151" y="495"/>
                      <a:pt x="4520" y="1"/>
                      <a:pt x="3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7842004" y="3719259"/>
                <a:ext cx="269948" cy="321909"/>
              </a:xfrm>
              <a:custGeom>
                <a:avLst/>
                <a:gdLst/>
                <a:ahLst/>
                <a:cxnLst/>
                <a:rect l="l" t="t" r="r" b="b"/>
                <a:pathLst>
                  <a:path w="2795" h="3333" extrusionOk="0">
                    <a:moveTo>
                      <a:pt x="1909" y="0"/>
                    </a:moveTo>
                    <a:cubicBezTo>
                      <a:pt x="1479" y="0"/>
                      <a:pt x="976" y="234"/>
                      <a:pt x="590" y="889"/>
                    </a:cubicBezTo>
                    <a:cubicBezTo>
                      <a:pt x="1" y="1889"/>
                      <a:pt x="550" y="3332"/>
                      <a:pt x="550" y="3332"/>
                    </a:cubicBezTo>
                    <a:cubicBezTo>
                      <a:pt x="550" y="3332"/>
                      <a:pt x="517" y="2485"/>
                      <a:pt x="1066" y="1551"/>
                    </a:cubicBezTo>
                    <a:cubicBezTo>
                      <a:pt x="1623" y="618"/>
                      <a:pt x="2794" y="532"/>
                      <a:pt x="2794" y="532"/>
                    </a:cubicBezTo>
                    <a:cubicBezTo>
                      <a:pt x="2711" y="244"/>
                      <a:pt x="2348" y="0"/>
                      <a:pt x="1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7892516" y="2939355"/>
                <a:ext cx="99190" cy="94651"/>
              </a:xfrm>
              <a:custGeom>
                <a:avLst/>
                <a:gdLst/>
                <a:ahLst/>
                <a:cxnLst/>
                <a:rect l="l" t="t" r="r" b="b"/>
                <a:pathLst>
                  <a:path w="1027" h="980" extrusionOk="0">
                    <a:moveTo>
                      <a:pt x="199" y="0"/>
                    </a:moveTo>
                    <a:lnTo>
                      <a:pt x="279" y="364"/>
                    </a:lnTo>
                    <a:lnTo>
                      <a:pt x="1" y="609"/>
                    </a:lnTo>
                    <a:lnTo>
                      <a:pt x="371" y="636"/>
                    </a:lnTo>
                    <a:lnTo>
                      <a:pt x="517" y="980"/>
                    </a:lnTo>
                    <a:lnTo>
                      <a:pt x="663" y="636"/>
                    </a:lnTo>
                    <a:lnTo>
                      <a:pt x="1027" y="609"/>
                    </a:lnTo>
                    <a:lnTo>
                      <a:pt x="749" y="364"/>
                    </a:lnTo>
                    <a:lnTo>
                      <a:pt x="835" y="0"/>
                    </a:lnTo>
                    <a:lnTo>
                      <a:pt x="835" y="0"/>
                    </a:lnTo>
                    <a:lnTo>
                      <a:pt x="517" y="192"/>
                    </a:lnTo>
                    <a:lnTo>
                      <a:pt x="1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a:off x="7632323" y="3365767"/>
                <a:ext cx="78715" cy="78811"/>
              </a:xfrm>
              <a:custGeom>
                <a:avLst/>
                <a:gdLst/>
                <a:ahLst/>
                <a:cxnLst/>
                <a:rect l="l" t="t" r="r" b="b"/>
                <a:pathLst>
                  <a:path w="815" h="816" extrusionOk="0">
                    <a:moveTo>
                      <a:pt x="576" y="1"/>
                    </a:moveTo>
                    <a:lnTo>
                      <a:pt x="351" y="193"/>
                    </a:lnTo>
                    <a:lnTo>
                      <a:pt x="79" y="80"/>
                    </a:lnTo>
                    <a:lnTo>
                      <a:pt x="185" y="358"/>
                    </a:lnTo>
                    <a:lnTo>
                      <a:pt x="0" y="583"/>
                    </a:lnTo>
                    <a:lnTo>
                      <a:pt x="298" y="564"/>
                    </a:lnTo>
                    <a:lnTo>
                      <a:pt x="457" y="815"/>
                    </a:lnTo>
                    <a:lnTo>
                      <a:pt x="523" y="524"/>
                    </a:lnTo>
                    <a:lnTo>
                      <a:pt x="814" y="451"/>
                    </a:lnTo>
                    <a:lnTo>
                      <a:pt x="556" y="292"/>
                    </a:lnTo>
                    <a:lnTo>
                      <a:pt x="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7952591" y="3970663"/>
                <a:ext cx="78811" cy="78811"/>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7794678" y="3420143"/>
                <a:ext cx="118990" cy="114547"/>
              </a:xfrm>
              <a:custGeom>
                <a:avLst/>
                <a:gdLst/>
                <a:ahLst/>
                <a:cxnLst/>
                <a:rect l="l" t="t" r="r" b="b"/>
                <a:pathLst>
                  <a:path w="1232" h="1186" extrusionOk="0">
                    <a:moveTo>
                      <a:pt x="603" y="1"/>
                    </a:moveTo>
                    <a:lnTo>
                      <a:pt x="444" y="418"/>
                    </a:lnTo>
                    <a:lnTo>
                      <a:pt x="1" y="471"/>
                    </a:lnTo>
                    <a:lnTo>
                      <a:pt x="345" y="749"/>
                    </a:lnTo>
                    <a:lnTo>
                      <a:pt x="259" y="1186"/>
                    </a:lnTo>
                    <a:lnTo>
                      <a:pt x="630" y="947"/>
                    </a:lnTo>
                    <a:lnTo>
                      <a:pt x="1020" y="1166"/>
                    </a:lnTo>
                    <a:lnTo>
                      <a:pt x="908" y="735"/>
                    </a:lnTo>
                    <a:lnTo>
                      <a:pt x="1232" y="431"/>
                    </a:lnTo>
                    <a:lnTo>
                      <a:pt x="788" y="404"/>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7240971" y="3075730"/>
                <a:ext cx="301241" cy="387392"/>
              </a:xfrm>
              <a:custGeom>
                <a:avLst/>
                <a:gdLst/>
                <a:ahLst/>
                <a:cxnLst/>
                <a:rect l="l" t="t" r="r" b="b"/>
                <a:pathLst>
                  <a:path w="3119" h="4011" extrusionOk="0">
                    <a:moveTo>
                      <a:pt x="1263" y="0"/>
                    </a:moveTo>
                    <a:cubicBezTo>
                      <a:pt x="936" y="0"/>
                      <a:pt x="507" y="144"/>
                      <a:pt x="305" y="819"/>
                    </a:cubicBezTo>
                    <a:cubicBezTo>
                      <a:pt x="0" y="1819"/>
                      <a:pt x="702" y="3447"/>
                      <a:pt x="3119" y="4010"/>
                    </a:cubicBezTo>
                    <a:cubicBezTo>
                      <a:pt x="3119" y="4010"/>
                      <a:pt x="1609" y="3150"/>
                      <a:pt x="1371" y="2044"/>
                    </a:cubicBezTo>
                    <a:cubicBezTo>
                      <a:pt x="1079" y="687"/>
                      <a:pt x="1689" y="78"/>
                      <a:pt x="1689" y="78"/>
                    </a:cubicBezTo>
                    <a:cubicBezTo>
                      <a:pt x="1689" y="78"/>
                      <a:pt x="1503" y="0"/>
                      <a:pt x="1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7140525" y="3443902"/>
                <a:ext cx="319881" cy="196932"/>
              </a:xfrm>
              <a:custGeom>
                <a:avLst/>
                <a:gdLst/>
                <a:ahLst/>
                <a:cxnLst/>
                <a:rect l="l" t="t" r="r" b="b"/>
                <a:pathLst>
                  <a:path w="3312" h="2039" extrusionOk="0">
                    <a:moveTo>
                      <a:pt x="1996" y="0"/>
                    </a:moveTo>
                    <a:cubicBezTo>
                      <a:pt x="1791" y="0"/>
                      <a:pt x="1586" y="26"/>
                      <a:pt x="1385" y="79"/>
                    </a:cubicBezTo>
                    <a:cubicBezTo>
                      <a:pt x="100" y="410"/>
                      <a:pt x="1" y="1675"/>
                      <a:pt x="444" y="2039"/>
                    </a:cubicBezTo>
                    <a:cubicBezTo>
                      <a:pt x="444" y="2039"/>
                      <a:pt x="583" y="926"/>
                      <a:pt x="1914" y="523"/>
                    </a:cubicBezTo>
                    <a:cubicBezTo>
                      <a:pt x="2401" y="378"/>
                      <a:pt x="2737" y="339"/>
                      <a:pt x="2958" y="339"/>
                    </a:cubicBezTo>
                    <a:cubicBezTo>
                      <a:pt x="3211" y="339"/>
                      <a:pt x="3311" y="390"/>
                      <a:pt x="3311" y="390"/>
                    </a:cubicBezTo>
                    <a:cubicBezTo>
                      <a:pt x="2916" y="133"/>
                      <a:pt x="2458"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7942353" y="3536428"/>
                <a:ext cx="251694" cy="157526"/>
              </a:xfrm>
              <a:custGeom>
                <a:avLst/>
                <a:gdLst/>
                <a:ahLst/>
                <a:cxnLst/>
                <a:rect l="l" t="t" r="r" b="b"/>
                <a:pathLst>
                  <a:path w="2606" h="1631" extrusionOk="0">
                    <a:moveTo>
                      <a:pt x="1778" y="0"/>
                    </a:moveTo>
                    <a:cubicBezTo>
                      <a:pt x="1609" y="0"/>
                      <a:pt x="1415" y="49"/>
                      <a:pt x="1199" y="167"/>
                    </a:cubicBezTo>
                    <a:cubicBezTo>
                      <a:pt x="365" y="617"/>
                      <a:pt x="1" y="1630"/>
                      <a:pt x="1" y="1630"/>
                    </a:cubicBezTo>
                    <a:cubicBezTo>
                      <a:pt x="664" y="796"/>
                      <a:pt x="1311" y="591"/>
                      <a:pt x="1788" y="591"/>
                    </a:cubicBezTo>
                    <a:cubicBezTo>
                      <a:pt x="2249" y="591"/>
                      <a:pt x="2550" y="783"/>
                      <a:pt x="2550" y="783"/>
                    </a:cubicBezTo>
                    <a:cubicBezTo>
                      <a:pt x="2605" y="495"/>
                      <a:pt x="2319" y="0"/>
                      <a:pt x="1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7927672" y="3048686"/>
                <a:ext cx="252080" cy="429116"/>
              </a:xfrm>
              <a:custGeom>
                <a:avLst/>
                <a:gdLst/>
                <a:ahLst/>
                <a:cxnLst/>
                <a:rect l="l" t="t" r="r" b="b"/>
                <a:pathLst>
                  <a:path w="2610" h="4443" extrusionOk="0">
                    <a:moveTo>
                      <a:pt x="2152" y="0"/>
                    </a:moveTo>
                    <a:cubicBezTo>
                      <a:pt x="1775" y="212"/>
                      <a:pt x="1378" y="391"/>
                      <a:pt x="974" y="550"/>
                    </a:cubicBezTo>
                    <a:cubicBezTo>
                      <a:pt x="974" y="550"/>
                      <a:pt x="841" y="1940"/>
                      <a:pt x="623" y="2794"/>
                    </a:cubicBezTo>
                    <a:cubicBezTo>
                      <a:pt x="411" y="2728"/>
                      <a:pt x="239" y="2681"/>
                      <a:pt x="239" y="2681"/>
                    </a:cubicBezTo>
                    <a:cubicBezTo>
                      <a:pt x="212" y="2781"/>
                      <a:pt x="193" y="2887"/>
                      <a:pt x="179" y="2993"/>
                    </a:cubicBezTo>
                    <a:lnTo>
                      <a:pt x="544" y="3138"/>
                    </a:lnTo>
                    <a:cubicBezTo>
                      <a:pt x="385" y="3469"/>
                      <a:pt x="199" y="3787"/>
                      <a:pt x="1" y="4092"/>
                    </a:cubicBezTo>
                    <a:cubicBezTo>
                      <a:pt x="1" y="4092"/>
                      <a:pt x="54" y="4231"/>
                      <a:pt x="365" y="4356"/>
                    </a:cubicBezTo>
                    <a:cubicBezTo>
                      <a:pt x="532" y="4426"/>
                      <a:pt x="648" y="4443"/>
                      <a:pt x="720" y="4443"/>
                    </a:cubicBezTo>
                    <a:cubicBezTo>
                      <a:pt x="785" y="4443"/>
                      <a:pt x="815" y="4429"/>
                      <a:pt x="815" y="4429"/>
                    </a:cubicBezTo>
                    <a:cubicBezTo>
                      <a:pt x="881" y="4065"/>
                      <a:pt x="980" y="3714"/>
                      <a:pt x="1093" y="3370"/>
                    </a:cubicBezTo>
                    <a:lnTo>
                      <a:pt x="1457" y="3516"/>
                    </a:lnTo>
                    <a:cubicBezTo>
                      <a:pt x="1523" y="3430"/>
                      <a:pt x="1583" y="3343"/>
                      <a:pt x="1636" y="3251"/>
                    </a:cubicBezTo>
                    <a:cubicBezTo>
                      <a:pt x="1636" y="3251"/>
                      <a:pt x="1484" y="3165"/>
                      <a:pt x="1278" y="3065"/>
                    </a:cubicBezTo>
                    <a:cubicBezTo>
                      <a:pt x="1729" y="2304"/>
                      <a:pt x="2609" y="1218"/>
                      <a:pt x="2609" y="1218"/>
                    </a:cubicBezTo>
                    <a:cubicBezTo>
                      <a:pt x="2424" y="821"/>
                      <a:pt x="2278" y="417"/>
                      <a:pt x="2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7441959" y="2976829"/>
                <a:ext cx="424480" cy="369331"/>
              </a:xfrm>
              <a:custGeom>
                <a:avLst/>
                <a:gdLst/>
                <a:ahLst/>
                <a:cxnLst/>
                <a:rect l="l" t="t" r="r" b="b"/>
                <a:pathLst>
                  <a:path w="4395" h="3824" extrusionOk="0">
                    <a:moveTo>
                      <a:pt x="3376" y="1053"/>
                    </a:moveTo>
                    <a:cubicBezTo>
                      <a:pt x="3435" y="1053"/>
                      <a:pt x="3494" y="1081"/>
                      <a:pt x="3527" y="1141"/>
                    </a:cubicBezTo>
                    <a:cubicBezTo>
                      <a:pt x="3573" y="1227"/>
                      <a:pt x="3547" y="1327"/>
                      <a:pt x="3461" y="1373"/>
                    </a:cubicBezTo>
                    <a:cubicBezTo>
                      <a:pt x="3432" y="1390"/>
                      <a:pt x="3403" y="1398"/>
                      <a:pt x="3374" y="1398"/>
                    </a:cubicBezTo>
                    <a:cubicBezTo>
                      <a:pt x="3269" y="1398"/>
                      <a:pt x="3178" y="1294"/>
                      <a:pt x="3209" y="1174"/>
                    </a:cubicBezTo>
                    <a:cubicBezTo>
                      <a:pt x="3234" y="1095"/>
                      <a:pt x="3305" y="1053"/>
                      <a:pt x="3376" y="1053"/>
                    </a:cubicBezTo>
                    <a:close/>
                    <a:moveTo>
                      <a:pt x="2983" y="0"/>
                    </a:moveTo>
                    <a:cubicBezTo>
                      <a:pt x="2887" y="0"/>
                      <a:pt x="2789" y="12"/>
                      <a:pt x="2693" y="36"/>
                    </a:cubicBezTo>
                    <a:cubicBezTo>
                      <a:pt x="1991" y="208"/>
                      <a:pt x="1620" y="850"/>
                      <a:pt x="1700" y="1400"/>
                    </a:cubicBezTo>
                    <a:cubicBezTo>
                      <a:pt x="1772" y="1949"/>
                      <a:pt x="1938" y="2644"/>
                      <a:pt x="1567" y="3002"/>
                    </a:cubicBezTo>
                    <a:cubicBezTo>
                      <a:pt x="1434" y="3130"/>
                      <a:pt x="1304" y="3177"/>
                      <a:pt x="1192" y="3177"/>
                    </a:cubicBezTo>
                    <a:cubicBezTo>
                      <a:pt x="992" y="3177"/>
                      <a:pt x="847" y="3029"/>
                      <a:pt x="839" y="2935"/>
                    </a:cubicBezTo>
                    <a:cubicBezTo>
                      <a:pt x="826" y="2783"/>
                      <a:pt x="998" y="2479"/>
                      <a:pt x="786" y="2379"/>
                    </a:cubicBezTo>
                    <a:cubicBezTo>
                      <a:pt x="745" y="2362"/>
                      <a:pt x="703" y="2354"/>
                      <a:pt x="662" y="2354"/>
                    </a:cubicBezTo>
                    <a:cubicBezTo>
                      <a:pt x="497" y="2354"/>
                      <a:pt x="346" y="2483"/>
                      <a:pt x="336" y="2657"/>
                    </a:cubicBezTo>
                    <a:cubicBezTo>
                      <a:pt x="349" y="2856"/>
                      <a:pt x="574" y="3094"/>
                      <a:pt x="574" y="3094"/>
                    </a:cubicBezTo>
                    <a:cubicBezTo>
                      <a:pt x="574" y="3094"/>
                      <a:pt x="243" y="3114"/>
                      <a:pt x="117" y="3319"/>
                    </a:cubicBezTo>
                    <a:cubicBezTo>
                      <a:pt x="0" y="3501"/>
                      <a:pt x="183" y="3823"/>
                      <a:pt x="371" y="3823"/>
                    </a:cubicBezTo>
                    <a:cubicBezTo>
                      <a:pt x="375" y="3823"/>
                      <a:pt x="378" y="3823"/>
                      <a:pt x="382" y="3823"/>
                    </a:cubicBezTo>
                    <a:cubicBezTo>
                      <a:pt x="581" y="3803"/>
                      <a:pt x="587" y="3584"/>
                      <a:pt x="634" y="3452"/>
                    </a:cubicBezTo>
                    <a:cubicBezTo>
                      <a:pt x="657" y="3370"/>
                      <a:pt x="694" y="3289"/>
                      <a:pt x="822" y="3289"/>
                    </a:cubicBezTo>
                    <a:cubicBezTo>
                      <a:pt x="912" y="3289"/>
                      <a:pt x="1048" y="3329"/>
                      <a:pt x="1256" y="3439"/>
                    </a:cubicBezTo>
                    <a:cubicBezTo>
                      <a:pt x="1467" y="3549"/>
                      <a:pt x="1715" y="3599"/>
                      <a:pt x="1977" y="3599"/>
                    </a:cubicBezTo>
                    <a:cubicBezTo>
                      <a:pt x="2392" y="3599"/>
                      <a:pt x="2844" y="3476"/>
                      <a:pt x="3249" y="3273"/>
                    </a:cubicBezTo>
                    <a:lnTo>
                      <a:pt x="3249" y="3273"/>
                    </a:lnTo>
                    <a:lnTo>
                      <a:pt x="3236" y="3353"/>
                    </a:lnTo>
                    <a:cubicBezTo>
                      <a:pt x="3228" y="3407"/>
                      <a:pt x="3255" y="3433"/>
                      <a:pt x="3301" y="3433"/>
                    </a:cubicBezTo>
                    <a:cubicBezTo>
                      <a:pt x="3379" y="3433"/>
                      <a:pt x="3509" y="3357"/>
                      <a:pt x="3613" y="3207"/>
                    </a:cubicBezTo>
                    <a:cubicBezTo>
                      <a:pt x="3666" y="3127"/>
                      <a:pt x="3699" y="3048"/>
                      <a:pt x="3719" y="2955"/>
                    </a:cubicBezTo>
                    <a:cubicBezTo>
                      <a:pt x="4169" y="2518"/>
                      <a:pt x="4394" y="1896"/>
                      <a:pt x="4328" y="1274"/>
                    </a:cubicBezTo>
                    <a:lnTo>
                      <a:pt x="4328" y="1274"/>
                    </a:lnTo>
                    <a:cubicBezTo>
                      <a:pt x="4229" y="1307"/>
                      <a:pt x="4129" y="1327"/>
                      <a:pt x="4023" y="1333"/>
                    </a:cubicBezTo>
                    <a:cubicBezTo>
                      <a:pt x="4129" y="1280"/>
                      <a:pt x="4222" y="1208"/>
                      <a:pt x="4301" y="1121"/>
                    </a:cubicBezTo>
                    <a:cubicBezTo>
                      <a:pt x="4153" y="443"/>
                      <a:pt x="3583" y="0"/>
                      <a:pt x="2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7497397" y="2965819"/>
                <a:ext cx="134926" cy="72147"/>
              </a:xfrm>
              <a:custGeom>
                <a:avLst/>
                <a:gdLst/>
                <a:ahLst/>
                <a:cxnLst/>
                <a:rect l="l" t="t" r="r" b="b"/>
                <a:pathLst>
                  <a:path w="1397" h="747" extrusionOk="0">
                    <a:moveTo>
                      <a:pt x="831" y="0"/>
                    </a:moveTo>
                    <a:cubicBezTo>
                      <a:pt x="753" y="0"/>
                      <a:pt x="673" y="10"/>
                      <a:pt x="596" y="31"/>
                    </a:cubicBezTo>
                    <a:cubicBezTo>
                      <a:pt x="139" y="143"/>
                      <a:pt x="0" y="534"/>
                      <a:pt x="159" y="679"/>
                    </a:cubicBezTo>
                    <a:cubicBezTo>
                      <a:pt x="202" y="718"/>
                      <a:pt x="261" y="746"/>
                      <a:pt x="338" y="746"/>
                    </a:cubicBezTo>
                    <a:cubicBezTo>
                      <a:pt x="462" y="746"/>
                      <a:pt x="634" y="674"/>
                      <a:pt x="874" y="454"/>
                    </a:cubicBezTo>
                    <a:cubicBezTo>
                      <a:pt x="1116" y="222"/>
                      <a:pt x="1288" y="193"/>
                      <a:pt x="1360" y="193"/>
                    </a:cubicBezTo>
                    <a:cubicBezTo>
                      <a:pt x="1384" y="193"/>
                      <a:pt x="1397" y="196"/>
                      <a:pt x="1397" y="196"/>
                    </a:cubicBezTo>
                    <a:cubicBezTo>
                      <a:pt x="1235" y="67"/>
                      <a:pt x="1034"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7494500" y="2907773"/>
                <a:ext cx="109138" cy="50223"/>
              </a:xfrm>
              <a:custGeom>
                <a:avLst/>
                <a:gdLst/>
                <a:ahLst/>
                <a:cxnLst/>
                <a:rect l="l" t="t" r="r" b="b"/>
                <a:pathLst>
                  <a:path w="1130" h="520" extrusionOk="0">
                    <a:moveTo>
                      <a:pt x="412" y="1"/>
                    </a:moveTo>
                    <a:cubicBezTo>
                      <a:pt x="158" y="1"/>
                      <a:pt x="1" y="160"/>
                      <a:pt x="37" y="294"/>
                    </a:cubicBezTo>
                    <a:cubicBezTo>
                      <a:pt x="62" y="392"/>
                      <a:pt x="148" y="485"/>
                      <a:pt x="392" y="485"/>
                    </a:cubicBezTo>
                    <a:cubicBezTo>
                      <a:pt x="462" y="485"/>
                      <a:pt x="546" y="477"/>
                      <a:pt x="646" y="459"/>
                    </a:cubicBezTo>
                    <a:cubicBezTo>
                      <a:pt x="722" y="446"/>
                      <a:pt x="787" y="440"/>
                      <a:pt x="843" y="440"/>
                    </a:cubicBezTo>
                    <a:cubicBezTo>
                      <a:pt x="1054" y="440"/>
                      <a:pt x="1129" y="519"/>
                      <a:pt x="1129" y="519"/>
                    </a:cubicBezTo>
                    <a:cubicBezTo>
                      <a:pt x="1050" y="294"/>
                      <a:pt x="871" y="115"/>
                      <a:pt x="646" y="42"/>
                    </a:cubicBezTo>
                    <a:cubicBezTo>
                      <a:pt x="562" y="13"/>
                      <a:pt x="483" y="1"/>
                      <a:pt x="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7576691" y="2876770"/>
                <a:ext cx="57563" cy="88180"/>
              </a:xfrm>
              <a:custGeom>
                <a:avLst/>
                <a:gdLst/>
                <a:ahLst/>
                <a:cxnLst/>
                <a:rect l="l" t="t" r="r" b="b"/>
                <a:pathLst>
                  <a:path w="596" h="913" extrusionOk="0">
                    <a:moveTo>
                      <a:pt x="201" y="1"/>
                    </a:moveTo>
                    <a:cubicBezTo>
                      <a:pt x="157" y="1"/>
                      <a:pt x="119" y="16"/>
                      <a:pt x="93" y="46"/>
                    </a:cubicBezTo>
                    <a:cubicBezTo>
                      <a:pt x="20" y="132"/>
                      <a:pt x="0" y="277"/>
                      <a:pt x="252" y="542"/>
                    </a:cubicBezTo>
                    <a:cubicBezTo>
                      <a:pt x="463" y="774"/>
                      <a:pt x="430" y="913"/>
                      <a:pt x="430" y="913"/>
                    </a:cubicBezTo>
                    <a:cubicBezTo>
                      <a:pt x="550" y="754"/>
                      <a:pt x="596" y="549"/>
                      <a:pt x="550" y="357"/>
                    </a:cubicBezTo>
                    <a:cubicBezTo>
                      <a:pt x="486" y="118"/>
                      <a:pt x="322"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7461565" y="3522037"/>
                <a:ext cx="357548" cy="357355"/>
              </a:xfrm>
              <a:custGeom>
                <a:avLst/>
                <a:gdLst/>
                <a:ahLst/>
                <a:cxnLst/>
                <a:rect l="l" t="t" r="r" b="b"/>
                <a:pathLst>
                  <a:path w="3702" h="3700" extrusionOk="0">
                    <a:moveTo>
                      <a:pt x="1216" y="1"/>
                    </a:moveTo>
                    <a:cubicBezTo>
                      <a:pt x="1191" y="1"/>
                      <a:pt x="1175" y="4"/>
                      <a:pt x="1172" y="11"/>
                    </a:cubicBezTo>
                    <a:cubicBezTo>
                      <a:pt x="1146" y="91"/>
                      <a:pt x="1940" y="726"/>
                      <a:pt x="1940" y="726"/>
                    </a:cubicBezTo>
                    <a:cubicBezTo>
                      <a:pt x="1940" y="726"/>
                      <a:pt x="2000" y="866"/>
                      <a:pt x="2106" y="885"/>
                    </a:cubicBezTo>
                    <a:cubicBezTo>
                      <a:pt x="1814" y="1190"/>
                      <a:pt x="1556" y="1521"/>
                      <a:pt x="1331" y="1878"/>
                    </a:cubicBezTo>
                    <a:cubicBezTo>
                      <a:pt x="1331" y="1878"/>
                      <a:pt x="477" y="2044"/>
                      <a:pt x="0" y="2435"/>
                    </a:cubicBezTo>
                    <a:cubicBezTo>
                      <a:pt x="1179" y="2997"/>
                      <a:pt x="2423" y="3428"/>
                      <a:pt x="3701" y="3699"/>
                    </a:cubicBezTo>
                    <a:cubicBezTo>
                      <a:pt x="3562" y="3097"/>
                      <a:pt x="2986" y="2441"/>
                      <a:pt x="2986" y="2441"/>
                    </a:cubicBezTo>
                    <a:cubicBezTo>
                      <a:pt x="3033" y="2024"/>
                      <a:pt x="3033" y="1607"/>
                      <a:pt x="2986" y="1190"/>
                    </a:cubicBezTo>
                    <a:cubicBezTo>
                      <a:pt x="2927" y="740"/>
                      <a:pt x="2827" y="435"/>
                      <a:pt x="2768" y="382"/>
                    </a:cubicBezTo>
                    <a:cubicBezTo>
                      <a:pt x="2714" y="328"/>
                      <a:pt x="1469"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7680228" y="2814667"/>
                <a:ext cx="53217" cy="45394"/>
              </a:xfrm>
              <a:custGeom>
                <a:avLst/>
                <a:gdLst/>
                <a:ahLst/>
                <a:cxnLst/>
                <a:rect l="l" t="t" r="r" b="b"/>
                <a:pathLst>
                  <a:path w="551" h="470" extrusionOk="0">
                    <a:moveTo>
                      <a:pt x="318" y="0"/>
                    </a:moveTo>
                    <a:cubicBezTo>
                      <a:pt x="106" y="0"/>
                      <a:pt x="1" y="252"/>
                      <a:pt x="146" y="397"/>
                    </a:cubicBezTo>
                    <a:cubicBezTo>
                      <a:pt x="196" y="447"/>
                      <a:pt x="256" y="469"/>
                      <a:pt x="315" y="469"/>
                    </a:cubicBezTo>
                    <a:cubicBezTo>
                      <a:pt x="436" y="469"/>
                      <a:pt x="550" y="374"/>
                      <a:pt x="550" y="232"/>
                    </a:cubicBezTo>
                    <a:cubicBezTo>
                      <a:pt x="550" y="99"/>
                      <a:pt x="444" y="0"/>
                      <a:pt x="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7453838" y="3090893"/>
                <a:ext cx="53217" cy="45587"/>
              </a:xfrm>
              <a:custGeom>
                <a:avLst/>
                <a:gdLst/>
                <a:ahLst/>
                <a:cxnLst/>
                <a:rect l="l" t="t" r="r" b="b"/>
                <a:pathLst>
                  <a:path w="551" h="472" extrusionOk="0">
                    <a:moveTo>
                      <a:pt x="312" y="0"/>
                    </a:moveTo>
                    <a:cubicBezTo>
                      <a:pt x="107" y="0"/>
                      <a:pt x="1" y="258"/>
                      <a:pt x="147" y="404"/>
                    </a:cubicBezTo>
                    <a:cubicBezTo>
                      <a:pt x="193" y="451"/>
                      <a:pt x="252" y="471"/>
                      <a:pt x="309" y="471"/>
                    </a:cubicBezTo>
                    <a:cubicBezTo>
                      <a:pt x="431" y="471"/>
                      <a:pt x="550" y="378"/>
                      <a:pt x="550" y="238"/>
                    </a:cubicBezTo>
                    <a:cubicBezTo>
                      <a:pt x="550" y="106"/>
                      <a:pt x="444" y="0"/>
                      <a:pt x="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7987167" y="3865195"/>
                <a:ext cx="33997" cy="33997"/>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7893192" y="3145172"/>
                <a:ext cx="53120" cy="4568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7781253" y="2911153"/>
                <a:ext cx="33997" cy="33997"/>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8068972" y="3421398"/>
                <a:ext cx="53217" cy="45394"/>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8161112" y="3289080"/>
                <a:ext cx="56308" cy="56984"/>
              </a:xfrm>
              <a:custGeom>
                <a:avLst/>
                <a:gdLst/>
                <a:ahLst/>
                <a:cxnLst/>
                <a:rect l="l" t="t" r="r" b="b"/>
                <a:pathLst>
                  <a:path w="583" h="590" extrusionOk="0">
                    <a:moveTo>
                      <a:pt x="291" y="0"/>
                    </a:moveTo>
                    <a:cubicBezTo>
                      <a:pt x="133" y="0"/>
                      <a:pt x="0" y="133"/>
                      <a:pt x="0" y="292"/>
                    </a:cubicBezTo>
                    <a:cubicBezTo>
                      <a:pt x="0" y="457"/>
                      <a:pt x="133" y="590"/>
                      <a:pt x="291" y="590"/>
                    </a:cubicBezTo>
                    <a:cubicBezTo>
                      <a:pt x="457" y="590"/>
                      <a:pt x="583" y="457"/>
                      <a:pt x="583" y="292"/>
                    </a:cubicBezTo>
                    <a:cubicBezTo>
                      <a:pt x="583" y="133"/>
                      <a:pt x="457" y="0"/>
                      <a:pt x="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7808103" y="3712981"/>
                <a:ext cx="53217" cy="4558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7843935" y="3289080"/>
                <a:ext cx="34577" cy="33997"/>
              </a:xfrm>
              <a:custGeom>
                <a:avLst/>
                <a:gdLst/>
                <a:ahLst/>
                <a:cxnLst/>
                <a:rect l="l" t="t" r="r" b="b"/>
                <a:pathLst>
                  <a:path w="358" h="352" extrusionOk="0">
                    <a:moveTo>
                      <a:pt x="179" y="0"/>
                    </a:moveTo>
                    <a:cubicBezTo>
                      <a:pt x="80" y="0"/>
                      <a:pt x="0" y="80"/>
                      <a:pt x="0" y="179"/>
                    </a:cubicBezTo>
                    <a:cubicBezTo>
                      <a:pt x="0" y="272"/>
                      <a:pt x="80" y="351"/>
                      <a:pt x="179" y="351"/>
                    </a:cubicBezTo>
                    <a:cubicBezTo>
                      <a:pt x="278" y="351"/>
                      <a:pt x="358" y="272"/>
                      <a:pt x="358" y="179"/>
                    </a:cubicBezTo>
                    <a:cubicBezTo>
                      <a:pt x="358" y="80"/>
                      <a:pt x="278"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7338809" y="2911153"/>
                <a:ext cx="56308" cy="56984"/>
              </a:xfrm>
              <a:custGeom>
                <a:avLst/>
                <a:gdLst/>
                <a:ahLst/>
                <a:cxnLst/>
                <a:rect l="l" t="t" r="r" b="b"/>
                <a:pathLst>
                  <a:path w="583" h="590" extrusionOk="0">
                    <a:moveTo>
                      <a:pt x="292" y="1"/>
                    </a:moveTo>
                    <a:cubicBezTo>
                      <a:pt x="133" y="1"/>
                      <a:pt x="0" y="133"/>
                      <a:pt x="0" y="292"/>
                    </a:cubicBezTo>
                    <a:cubicBezTo>
                      <a:pt x="0" y="458"/>
                      <a:pt x="133" y="590"/>
                      <a:pt x="292" y="590"/>
                    </a:cubicBezTo>
                    <a:cubicBezTo>
                      <a:pt x="450" y="590"/>
                      <a:pt x="583" y="458"/>
                      <a:pt x="583" y="292"/>
                    </a:cubicBezTo>
                    <a:cubicBezTo>
                      <a:pt x="583" y="133"/>
                      <a:pt x="450" y="1"/>
                      <a:pt x="2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7821528" y="3615143"/>
                <a:ext cx="33997" cy="34673"/>
              </a:xfrm>
              <a:custGeom>
                <a:avLst/>
                <a:gdLst/>
                <a:ahLst/>
                <a:cxnLst/>
                <a:rect l="l" t="t" r="r" b="b"/>
                <a:pathLst>
                  <a:path w="352" h="359" extrusionOk="0">
                    <a:moveTo>
                      <a:pt x="173" y="1"/>
                    </a:moveTo>
                    <a:cubicBezTo>
                      <a:pt x="80" y="1"/>
                      <a:pt x="1" y="80"/>
                      <a:pt x="1" y="180"/>
                    </a:cubicBezTo>
                    <a:cubicBezTo>
                      <a:pt x="1" y="279"/>
                      <a:pt x="80" y="358"/>
                      <a:pt x="173" y="358"/>
                    </a:cubicBezTo>
                    <a:cubicBezTo>
                      <a:pt x="272" y="358"/>
                      <a:pt x="352" y="279"/>
                      <a:pt x="352" y="180"/>
                    </a:cubicBezTo>
                    <a:cubicBezTo>
                      <a:pt x="352" y="80"/>
                      <a:pt x="272"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7469195" y="3552557"/>
                <a:ext cx="56984" cy="56984"/>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9" name="Google Shape;1119;p36"/>
            <p:cNvSpPr/>
            <p:nvPr/>
          </p:nvSpPr>
          <p:spPr>
            <a:xfrm>
              <a:off x="8220510" y="4122201"/>
              <a:ext cx="69153" cy="46166"/>
            </a:xfrm>
            <a:custGeom>
              <a:avLst/>
              <a:gdLst/>
              <a:ahLst/>
              <a:cxnLst/>
              <a:rect l="l" t="t" r="r" b="b"/>
              <a:pathLst>
                <a:path w="716" h="478" extrusionOk="0">
                  <a:moveTo>
                    <a:pt x="711" y="1"/>
                  </a:moveTo>
                  <a:cubicBezTo>
                    <a:pt x="659" y="1"/>
                    <a:pt x="139" y="13"/>
                    <a:pt x="1" y="478"/>
                  </a:cubicBezTo>
                  <a:lnTo>
                    <a:pt x="716" y="478"/>
                  </a:lnTo>
                  <a:lnTo>
                    <a:pt x="716" y="1"/>
                  </a:lnTo>
                  <a:cubicBezTo>
                    <a:pt x="716" y="1"/>
                    <a:pt x="714" y="1"/>
                    <a:pt x="711" y="1"/>
                  </a:cubicBezTo>
                  <a:close/>
                </a:path>
              </a:pathLst>
            </a:custGeom>
            <a:solidFill>
              <a:srgbClr val="FF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a:off x="8221186" y="4122201"/>
              <a:ext cx="68477" cy="46166"/>
            </a:xfrm>
            <a:custGeom>
              <a:avLst/>
              <a:gdLst/>
              <a:ahLst/>
              <a:cxnLst/>
              <a:rect l="l" t="t" r="r" b="b"/>
              <a:pathLst>
                <a:path w="709" h="478" extrusionOk="0">
                  <a:moveTo>
                    <a:pt x="709" y="1"/>
                  </a:moveTo>
                  <a:cubicBezTo>
                    <a:pt x="581" y="135"/>
                    <a:pt x="396" y="208"/>
                    <a:pt x="212" y="208"/>
                  </a:cubicBezTo>
                  <a:cubicBezTo>
                    <a:pt x="197" y="208"/>
                    <a:pt x="181" y="207"/>
                    <a:pt x="166" y="206"/>
                  </a:cubicBezTo>
                  <a:cubicBezTo>
                    <a:pt x="86" y="279"/>
                    <a:pt x="27" y="372"/>
                    <a:pt x="0" y="478"/>
                  </a:cubicBezTo>
                  <a:lnTo>
                    <a:pt x="709" y="478"/>
                  </a:lnTo>
                  <a:lnTo>
                    <a:pt x="709" y="1"/>
                  </a:lnTo>
                  <a:close/>
                </a:path>
              </a:pathLst>
            </a:custGeom>
            <a:solidFill>
              <a:srgbClr val="D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a:off x="7676365" y="4181696"/>
              <a:ext cx="324324" cy="254688"/>
            </a:xfrm>
            <a:custGeom>
              <a:avLst/>
              <a:gdLst/>
              <a:ahLst/>
              <a:cxnLst/>
              <a:rect l="l" t="t" r="r" b="b"/>
              <a:pathLst>
                <a:path w="3358" h="2637" extrusionOk="0">
                  <a:moveTo>
                    <a:pt x="2848" y="1"/>
                  </a:moveTo>
                  <a:cubicBezTo>
                    <a:pt x="2848" y="1"/>
                    <a:pt x="736" y="1159"/>
                    <a:pt x="477" y="1325"/>
                  </a:cubicBezTo>
                  <a:cubicBezTo>
                    <a:pt x="213" y="1490"/>
                    <a:pt x="1" y="1636"/>
                    <a:pt x="1" y="1801"/>
                  </a:cubicBezTo>
                  <a:cubicBezTo>
                    <a:pt x="41" y="1973"/>
                    <a:pt x="120" y="2377"/>
                    <a:pt x="120" y="2377"/>
                  </a:cubicBezTo>
                  <a:cubicBezTo>
                    <a:pt x="120" y="2377"/>
                    <a:pt x="240" y="2636"/>
                    <a:pt x="635" y="2636"/>
                  </a:cubicBezTo>
                  <a:cubicBezTo>
                    <a:pt x="713" y="2636"/>
                    <a:pt x="801" y="2626"/>
                    <a:pt x="901" y="2602"/>
                  </a:cubicBezTo>
                  <a:cubicBezTo>
                    <a:pt x="1358" y="2483"/>
                    <a:pt x="3357" y="1795"/>
                    <a:pt x="3357" y="1795"/>
                  </a:cubicBezTo>
                  <a:lnTo>
                    <a:pt x="2848" y="1"/>
                  </a:lnTo>
                  <a:close/>
                </a:path>
              </a:pathLst>
            </a:custGeom>
            <a:solidFill>
              <a:srgbClr val="4C0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7682160" y="4227766"/>
              <a:ext cx="280765" cy="155401"/>
            </a:xfrm>
            <a:custGeom>
              <a:avLst/>
              <a:gdLst/>
              <a:ahLst/>
              <a:cxnLst/>
              <a:rect l="l" t="t" r="r" b="b"/>
              <a:pathLst>
                <a:path w="2907" h="1609" extrusionOk="0">
                  <a:moveTo>
                    <a:pt x="2615" y="0"/>
                  </a:moveTo>
                  <a:lnTo>
                    <a:pt x="0" y="1470"/>
                  </a:lnTo>
                  <a:cubicBezTo>
                    <a:pt x="40" y="1530"/>
                    <a:pt x="93" y="1576"/>
                    <a:pt x="159" y="1609"/>
                  </a:cubicBezTo>
                  <a:cubicBezTo>
                    <a:pt x="1324" y="1496"/>
                    <a:pt x="2907" y="106"/>
                    <a:pt x="2907" y="106"/>
                  </a:cubicBezTo>
                  <a:cubicBezTo>
                    <a:pt x="2801" y="93"/>
                    <a:pt x="2702" y="60"/>
                    <a:pt x="2615" y="0"/>
                  </a:cubicBezTo>
                  <a:close/>
                </a:path>
              </a:pathLst>
            </a:custGeom>
            <a:solidFill>
              <a:srgbClr val="FFF5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a:off x="7697516" y="4238003"/>
              <a:ext cx="303172" cy="220015"/>
            </a:xfrm>
            <a:custGeom>
              <a:avLst/>
              <a:gdLst/>
              <a:ahLst/>
              <a:cxnLst/>
              <a:rect l="l" t="t" r="r" b="b"/>
              <a:pathLst>
                <a:path w="3139" h="2278" extrusionOk="0">
                  <a:moveTo>
                    <a:pt x="2748" y="0"/>
                  </a:moveTo>
                  <a:cubicBezTo>
                    <a:pt x="2271" y="411"/>
                    <a:pt x="1755" y="775"/>
                    <a:pt x="1205" y="1079"/>
                  </a:cubicBezTo>
                  <a:cubicBezTo>
                    <a:pt x="391" y="1503"/>
                    <a:pt x="0" y="1503"/>
                    <a:pt x="0" y="1503"/>
                  </a:cubicBezTo>
                  <a:lnTo>
                    <a:pt x="212" y="2278"/>
                  </a:lnTo>
                  <a:lnTo>
                    <a:pt x="3138" y="1377"/>
                  </a:lnTo>
                  <a:lnTo>
                    <a:pt x="27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a:off x="7697516" y="4238003"/>
              <a:ext cx="265409" cy="145163"/>
            </a:xfrm>
            <a:custGeom>
              <a:avLst/>
              <a:gdLst/>
              <a:ahLst/>
              <a:cxnLst/>
              <a:rect l="l" t="t" r="r" b="b"/>
              <a:pathLst>
                <a:path w="2748" h="1503" extrusionOk="0">
                  <a:moveTo>
                    <a:pt x="2748" y="0"/>
                  </a:moveTo>
                  <a:lnTo>
                    <a:pt x="2748" y="0"/>
                  </a:lnTo>
                  <a:cubicBezTo>
                    <a:pt x="2642" y="80"/>
                    <a:pt x="2536" y="159"/>
                    <a:pt x="2430" y="238"/>
                  </a:cubicBezTo>
                  <a:cubicBezTo>
                    <a:pt x="2324" y="318"/>
                    <a:pt x="2218" y="397"/>
                    <a:pt x="2112" y="470"/>
                  </a:cubicBezTo>
                  <a:cubicBezTo>
                    <a:pt x="1894" y="622"/>
                    <a:pt x="1675" y="768"/>
                    <a:pt x="1450" y="901"/>
                  </a:cubicBezTo>
                  <a:cubicBezTo>
                    <a:pt x="1225" y="1040"/>
                    <a:pt x="993" y="1159"/>
                    <a:pt x="748" y="1265"/>
                  </a:cubicBezTo>
                  <a:cubicBezTo>
                    <a:pt x="629" y="1318"/>
                    <a:pt x="510" y="1371"/>
                    <a:pt x="384" y="1410"/>
                  </a:cubicBezTo>
                  <a:cubicBezTo>
                    <a:pt x="258" y="1457"/>
                    <a:pt x="133" y="1490"/>
                    <a:pt x="0" y="1503"/>
                  </a:cubicBezTo>
                  <a:cubicBezTo>
                    <a:pt x="265" y="1483"/>
                    <a:pt x="523" y="1417"/>
                    <a:pt x="768" y="1311"/>
                  </a:cubicBezTo>
                  <a:cubicBezTo>
                    <a:pt x="1013" y="1212"/>
                    <a:pt x="1252" y="1093"/>
                    <a:pt x="1477" y="960"/>
                  </a:cubicBezTo>
                  <a:cubicBezTo>
                    <a:pt x="1708" y="821"/>
                    <a:pt x="1927" y="675"/>
                    <a:pt x="2139" y="510"/>
                  </a:cubicBezTo>
                  <a:cubicBezTo>
                    <a:pt x="2351" y="351"/>
                    <a:pt x="2556" y="179"/>
                    <a:pt x="2748" y="0"/>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a:off x="7726877" y="4244378"/>
              <a:ext cx="196449" cy="111360"/>
            </a:xfrm>
            <a:custGeom>
              <a:avLst/>
              <a:gdLst/>
              <a:ahLst/>
              <a:cxnLst/>
              <a:rect l="l" t="t" r="r" b="b"/>
              <a:pathLst>
                <a:path w="2034" h="1153" extrusionOk="0">
                  <a:moveTo>
                    <a:pt x="2033" y="0"/>
                  </a:moveTo>
                  <a:lnTo>
                    <a:pt x="2033" y="0"/>
                  </a:lnTo>
                  <a:cubicBezTo>
                    <a:pt x="1861" y="86"/>
                    <a:pt x="1689" y="179"/>
                    <a:pt x="1517" y="272"/>
                  </a:cubicBezTo>
                  <a:lnTo>
                    <a:pt x="1001" y="550"/>
                  </a:lnTo>
                  <a:cubicBezTo>
                    <a:pt x="835" y="649"/>
                    <a:pt x="663" y="748"/>
                    <a:pt x="497" y="848"/>
                  </a:cubicBezTo>
                  <a:cubicBezTo>
                    <a:pt x="332" y="947"/>
                    <a:pt x="166" y="1046"/>
                    <a:pt x="1" y="1152"/>
                  </a:cubicBezTo>
                  <a:cubicBezTo>
                    <a:pt x="173" y="1066"/>
                    <a:pt x="345" y="974"/>
                    <a:pt x="517" y="881"/>
                  </a:cubicBezTo>
                  <a:cubicBezTo>
                    <a:pt x="689" y="788"/>
                    <a:pt x="861" y="689"/>
                    <a:pt x="1034" y="596"/>
                  </a:cubicBezTo>
                  <a:lnTo>
                    <a:pt x="1537" y="305"/>
                  </a:lnTo>
                  <a:cubicBezTo>
                    <a:pt x="1702" y="206"/>
                    <a:pt x="1868" y="100"/>
                    <a:pt x="2033" y="0"/>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7797865" y="4275091"/>
              <a:ext cx="96003" cy="55728"/>
            </a:xfrm>
            <a:custGeom>
              <a:avLst/>
              <a:gdLst/>
              <a:ahLst/>
              <a:cxnLst/>
              <a:rect l="l" t="t" r="r" b="b"/>
              <a:pathLst>
                <a:path w="994" h="577" extrusionOk="0">
                  <a:moveTo>
                    <a:pt x="994" y="0"/>
                  </a:moveTo>
                  <a:lnTo>
                    <a:pt x="994" y="0"/>
                  </a:lnTo>
                  <a:cubicBezTo>
                    <a:pt x="901" y="33"/>
                    <a:pt x="822" y="80"/>
                    <a:pt x="736" y="126"/>
                  </a:cubicBezTo>
                  <a:cubicBezTo>
                    <a:pt x="656" y="172"/>
                    <a:pt x="570" y="212"/>
                    <a:pt x="491" y="265"/>
                  </a:cubicBezTo>
                  <a:cubicBezTo>
                    <a:pt x="405" y="311"/>
                    <a:pt x="318" y="358"/>
                    <a:pt x="239" y="411"/>
                  </a:cubicBezTo>
                  <a:cubicBezTo>
                    <a:pt x="160" y="464"/>
                    <a:pt x="80" y="517"/>
                    <a:pt x="1" y="576"/>
                  </a:cubicBezTo>
                  <a:cubicBezTo>
                    <a:pt x="93" y="536"/>
                    <a:pt x="173" y="490"/>
                    <a:pt x="259" y="444"/>
                  </a:cubicBezTo>
                  <a:cubicBezTo>
                    <a:pt x="338" y="404"/>
                    <a:pt x="424" y="358"/>
                    <a:pt x="504" y="305"/>
                  </a:cubicBezTo>
                  <a:cubicBezTo>
                    <a:pt x="590" y="258"/>
                    <a:pt x="676" y="212"/>
                    <a:pt x="755" y="159"/>
                  </a:cubicBezTo>
                  <a:cubicBezTo>
                    <a:pt x="835" y="106"/>
                    <a:pt x="914" y="53"/>
                    <a:pt x="994" y="0"/>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6"/>
            <p:cNvSpPr/>
            <p:nvPr/>
          </p:nvSpPr>
          <p:spPr>
            <a:xfrm>
              <a:off x="7767152" y="4716859"/>
              <a:ext cx="86441" cy="235565"/>
            </a:xfrm>
            <a:custGeom>
              <a:avLst/>
              <a:gdLst/>
              <a:ahLst/>
              <a:cxnLst/>
              <a:rect l="l" t="t" r="r" b="b"/>
              <a:pathLst>
                <a:path w="895" h="2439" extrusionOk="0">
                  <a:moveTo>
                    <a:pt x="181" y="1"/>
                  </a:moveTo>
                  <a:cubicBezTo>
                    <a:pt x="94" y="1"/>
                    <a:pt x="14" y="42"/>
                    <a:pt x="14" y="87"/>
                  </a:cubicBezTo>
                  <a:cubicBezTo>
                    <a:pt x="14" y="173"/>
                    <a:pt x="1" y="2404"/>
                    <a:pt x="1" y="2404"/>
                  </a:cubicBezTo>
                  <a:cubicBezTo>
                    <a:pt x="107" y="2424"/>
                    <a:pt x="206" y="2437"/>
                    <a:pt x="312" y="2437"/>
                  </a:cubicBezTo>
                  <a:cubicBezTo>
                    <a:pt x="323" y="2438"/>
                    <a:pt x="335" y="2438"/>
                    <a:pt x="346" y="2438"/>
                  </a:cubicBezTo>
                  <a:cubicBezTo>
                    <a:pt x="446" y="2438"/>
                    <a:pt x="540" y="2411"/>
                    <a:pt x="623" y="2358"/>
                  </a:cubicBezTo>
                  <a:cubicBezTo>
                    <a:pt x="617" y="2020"/>
                    <a:pt x="709" y="1689"/>
                    <a:pt x="895" y="1411"/>
                  </a:cubicBezTo>
                  <a:cubicBezTo>
                    <a:pt x="895" y="1411"/>
                    <a:pt x="789" y="1186"/>
                    <a:pt x="663" y="855"/>
                  </a:cubicBezTo>
                  <a:cubicBezTo>
                    <a:pt x="531" y="524"/>
                    <a:pt x="464" y="233"/>
                    <a:pt x="365" y="87"/>
                  </a:cubicBezTo>
                  <a:cubicBezTo>
                    <a:pt x="319" y="24"/>
                    <a:pt x="248" y="1"/>
                    <a:pt x="181" y="1"/>
                  </a:cubicBezTo>
                  <a:close/>
                </a:path>
              </a:pathLst>
            </a:custGeom>
            <a:solidFill>
              <a:srgbClr val="153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6"/>
            <p:cNvSpPr/>
            <p:nvPr/>
          </p:nvSpPr>
          <p:spPr>
            <a:xfrm>
              <a:off x="7960317" y="4731636"/>
              <a:ext cx="546754" cy="221271"/>
            </a:xfrm>
            <a:custGeom>
              <a:avLst/>
              <a:gdLst/>
              <a:ahLst/>
              <a:cxnLst/>
              <a:rect l="l" t="t" r="r" b="b"/>
              <a:pathLst>
                <a:path w="5661" h="2291" extrusionOk="0">
                  <a:moveTo>
                    <a:pt x="5661" y="0"/>
                  </a:moveTo>
                  <a:lnTo>
                    <a:pt x="47" y="967"/>
                  </a:lnTo>
                  <a:cubicBezTo>
                    <a:pt x="0" y="1410"/>
                    <a:pt x="0" y="1854"/>
                    <a:pt x="47" y="2291"/>
                  </a:cubicBezTo>
                  <a:lnTo>
                    <a:pt x="5661" y="2291"/>
                  </a:lnTo>
                  <a:lnTo>
                    <a:pt x="5661" y="0"/>
                  </a:lnTo>
                  <a:close/>
                </a:path>
              </a:pathLst>
            </a:custGeom>
            <a:solidFill>
              <a:srgbClr val="1D4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a:off x="8146335" y="3552364"/>
              <a:ext cx="831382" cy="873009"/>
            </a:xfrm>
            <a:custGeom>
              <a:avLst/>
              <a:gdLst/>
              <a:ahLst/>
              <a:cxnLst/>
              <a:rect l="l" t="t" r="r" b="b"/>
              <a:pathLst>
                <a:path w="8608" h="9039" extrusionOk="0">
                  <a:moveTo>
                    <a:pt x="4030" y="1"/>
                  </a:moveTo>
                  <a:cubicBezTo>
                    <a:pt x="2851" y="1"/>
                    <a:pt x="1743" y="729"/>
                    <a:pt x="1318" y="1895"/>
                  </a:cubicBezTo>
                  <a:lnTo>
                    <a:pt x="458" y="4272"/>
                  </a:lnTo>
                  <a:cubicBezTo>
                    <a:pt x="266" y="4451"/>
                    <a:pt x="87" y="4471"/>
                    <a:pt x="54" y="4564"/>
                  </a:cubicBezTo>
                  <a:cubicBezTo>
                    <a:pt x="1" y="4709"/>
                    <a:pt x="186" y="4974"/>
                    <a:pt x="312" y="5020"/>
                  </a:cubicBezTo>
                  <a:cubicBezTo>
                    <a:pt x="299" y="5173"/>
                    <a:pt x="305" y="5325"/>
                    <a:pt x="319" y="5477"/>
                  </a:cubicBezTo>
                  <a:lnTo>
                    <a:pt x="1477" y="5901"/>
                  </a:lnTo>
                  <a:cubicBezTo>
                    <a:pt x="1477" y="5901"/>
                    <a:pt x="1184" y="6292"/>
                    <a:pt x="676" y="6292"/>
                  </a:cubicBezTo>
                  <a:cubicBezTo>
                    <a:pt x="623" y="6292"/>
                    <a:pt x="568" y="6288"/>
                    <a:pt x="511" y="6278"/>
                  </a:cubicBezTo>
                  <a:lnTo>
                    <a:pt x="511" y="6278"/>
                  </a:lnTo>
                  <a:cubicBezTo>
                    <a:pt x="815" y="7033"/>
                    <a:pt x="1431" y="7629"/>
                    <a:pt x="2199" y="7907"/>
                  </a:cubicBezTo>
                  <a:lnTo>
                    <a:pt x="3132" y="8244"/>
                  </a:lnTo>
                  <a:cubicBezTo>
                    <a:pt x="3192" y="8503"/>
                    <a:pt x="3232" y="8767"/>
                    <a:pt x="3245" y="9039"/>
                  </a:cubicBezTo>
                  <a:lnTo>
                    <a:pt x="4350" y="9039"/>
                  </a:lnTo>
                  <a:lnTo>
                    <a:pt x="4264" y="8556"/>
                  </a:lnTo>
                  <a:lnTo>
                    <a:pt x="4264" y="8556"/>
                  </a:lnTo>
                  <a:cubicBezTo>
                    <a:pt x="4348" y="8563"/>
                    <a:pt x="4431" y="8566"/>
                    <a:pt x="4514" y="8566"/>
                  </a:cubicBezTo>
                  <a:cubicBezTo>
                    <a:pt x="5716" y="8566"/>
                    <a:pt x="6809" y="7815"/>
                    <a:pt x="7224" y="6669"/>
                  </a:cubicBezTo>
                  <a:lnTo>
                    <a:pt x="8065" y="4352"/>
                  </a:lnTo>
                  <a:cubicBezTo>
                    <a:pt x="8607" y="2855"/>
                    <a:pt x="7839" y="1200"/>
                    <a:pt x="6343" y="657"/>
                  </a:cubicBezTo>
                  <a:lnTo>
                    <a:pt x="5012" y="174"/>
                  </a:lnTo>
                  <a:cubicBezTo>
                    <a:pt x="4688" y="56"/>
                    <a:pt x="4356" y="1"/>
                    <a:pt x="4030" y="1"/>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a:off x="8283192" y="3865678"/>
              <a:ext cx="81322" cy="116092"/>
            </a:xfrm>
            <a:custGeom>
              <a:avLst/>
              <a:gdLst/>
              <a:ahLst/>
              <a:cxnLst/>
              <a:rect l="l" t="t" r="r" b="b"/>
              <a:pathLst>
                <a:path w="842" h="1202" extrusionOk="0">
                  <a:moveTo>
                    <a:pt x="531" y="1"/>
                  </a:moveTo>
                  <a:cubicBezTo>
                    <a:pt x="428" y="1"/>
                    <a:pt x="333" y="64"/>
                    <a:pt x="292" y="168"/>
                  </a:cubicBezTo>
                  <a:lnTo>
                    <a:pt x="47" y="856"/>
                  </a:lnTo>
                  <a:cubicBezTo>
                    <a:pt x="1" y="982"/>
                    <a:pt x="67" y="1128"/>
                    <a:pt x="199" y="1174"/>
                  </a:cubicBezTo>
                  <a:lnTo>
                    <a:pt x="226" y="1187"/>
                  </a:lnTo>
                  <a:cubicBezTo>
                    <a:pt x="254" y="1197"/>
                    <a:pt x="283" y="1202"/>
                    <a:pt x="312" y="1202"/>
                  </a:cubicBezTo>
                  <a:cubicBezTo>
                    <a:pt x="416" y="1202"/>
                    <a:pt x="514" y="1139"/>
                    <a:pt x="550" y="1035"/>
                  </a:cubicBezTo>
                  <a:lnTo>
                    <a:pt x="795" y="346"/>
                  </a:lnTo>
                  <a:cubicBezTo>
                    <a:pt x="841" y="221"/>
                    <a:pt x="775" y="75"/>
                    <a:pt x="649" y="29"/>
                  </a:cubicBezTo>
                  <a:lnTo>
                    <a:pt x="616" y="15"/>
                  </a:lnTo>
                  <a:cubicBezTo>
                    <a:pt x="588" y="5"/>
                    <a:pt x="559" y="1"/>
                    <a:pt x="531"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a:off x="8182843" y="3469690"/>
              <a:ext cx="804436" cy="964666"/>
            </a:xfrm>
            <a:custGeom>
              <a:avLst/>
              <a:gdLst/>
              <a:ahLst/>
              <a:cxnLst/>
              <a:rect l="l" t="t" r="r" b="b"/>
              <a:pathLst>
                <a:path w="8329" h="9988" extrusionOk="0">
                  <a:moveTo>
                    <a:pt x="2858" y="1"/>
                  </a:moveTo>
                  <a:cubicBezTo>
                    <a:pt x="2530" y="1"/>
                    <a:pt x="2104" y="211"/>
                    <a:pt x="1927" y="726"/>
                  </a:cubicBezTo>
                  <a:cubicBezTo>
                    <a:pt x="1880" y="527"/>
                    <a:pt x="1715" y="381"/>
                    <a:pt x="1516" y="348"/>
                  </a:cubicBezTo>
                  <a:cubicBezTo>
                    <a:pt x="1492" y="344"/>
                    <a:pt x="1468" y="342"/>
                    <a:pt x="1444" y="342"/>
                  </a:cubicBezTo>
                  <a:cubicBezTo>
                    <a:pt x="1115" y="342"/>
                    <a:pt x="821" y="748"/>
                    <a:pt x="735" y="1143"/>
                  </a:cubicBezTo>
                  <a:cubicBezTo>
                    <a:pt x="675" y="1414"/>
                    <a:pt x="695" y="1686"/>
                    <a:pt x="781" y="1944"/>
                  </a:cubicBezTo>
                  <a:cubicBezTo>
                    <a:pt x="740" y="1938"/>
                    <a:pt x="698" y="1935"/>
                    <a:pt x="656" y="1935"/>
                  </a:cubicBezTo>
                  <a:cubicBezTo>
                    <a:pt x="511" y="1935"/>
                    <a:pt x="367" y="1970"/>
                    <a:pt x="239" y="2036"/>
                  </a:cubicBezTo>
                  <a:cubicBezTo>
                    <a:pt x="0" y="2175"/>
                    <a:pt x="33" y="2559"/>
                    <a:pt x="391" y="2593"/>
                  </a:cubicBezTo>
                  <a:cubicBezTo>
                    <a:pt x="442" y="2598"/>
                    <a:pt x="488" y="2601"/>
                    <a:pt x="531" y="2601"/>
                  </a:cubicBezTo>
                  <a:cubicBezTo>
                    <a:pt x="783" y="2601"/>
                    <a:pt x="881" y="2513"/>
                    <a:pt x="881" y="2513"/>
                  </a:cubicBezTo>
                  <a:lnTo>
                    <a:pt x="881" y="2513"/>
                  </a:lnTo>
                  <a:cubicBezTo>
                    <a:pt x="881" y="2513"/>
                    <a:pt x="808" y="2864"/>
                    <a:pt x="1066" y="3023"/>
                  </a:cubicBezTo>
                  <a:cubicBezTo>
                    <a:pt x="1124" y="3058"/>
                    <a:pt x="1190" y="3073"/>
                    <a:pt x="1261" y="3073"/>
                  </a:cubicBezTo>
                  <a:cubicBezTo>
                    <a:pt x="1514" y="3073"/>
                    <a:pt x="1821" y="2876"/>
                    <a:pt x="1986" y="2659"/>
                  </a:cubicBezTo>
                  <a:lnTo>
                    <a:pt x="1986" y="2659"/>
                  </a:lnTo>
                  <a:cubicBezTo>
                    <a:pt x="1973" y="2778"/>
                    <a:pt x="2026" y="2897"/>
                    <a:pt x="2125" y="2963"/>
                  </a:cubicBezTo>
                  <a:cubicBezTo>
                    <a:pt x="2163" y="2988"/>
                    <a:pt x="2215" y="2998"/>
                    <a:pt x="2275" y="2998"/>
                  </a:cubicBezTo>
                  <a:cubicBezTo>
                    <a:pt x="2500" y="2998"/>
                    <a:pt x="2827" y="2857"/>
                    <a:pt x="2827" y="2857"/>
                  </a:cubicBezTo>
                  <a:lnTo>
                    <a:pt x="2827" y="2857"/>
                  </a:lnTo>
                  <a:cubicBezTo>
                    <a:pt x="2827" y="2857"/>
                    <a:pt x="2595" y="3268"/>
                    <a:pt x="2794" y="3566"/>
                  </a:cubicBezTo>
                  <a:cubicBezTo>
                    <a:pt x="2870" y="3679"/>
                    <a:pt x="3028" y="3727"/>
                    <a:pt x="3211" y="3727"/>
                  </a:cubicBezTo>
                  <a:cubicBezTo>
                    <a:pt x="3509" y="3727"/>
                    <a:pt x="3872" y="3600"/>
                    <a:pt x="4052" y="3420"/>
                  </a:cubicBezTo>
                  <a:cubicBezTo>
                    <a:pt x="4052" y="3420"/>
                    <a:pt x="4668" y="4042"/>
                    <a:pt x="4429" y="4711"/>
                  </a:cubicBezTo>
                  <a:cubicBezTo>
                    <a:pt x="4184" y="5373"/>
                    <a:pt x="3489" y="5241"/>
                    <a:pt x="3271" y="5790"/>
                  </a:cubicBezTo>
                  <a:cubicBezTo>
                    <a:pt x="3100" y="6202"/>
                    <a:pt x="3395" y="6414"/>
                    <a:pt x="3590" y="6414"/>
                  </a:cubicBezTo>
                  <a:cubicBezTo>
                    <a:pt x="3598" y="6414"/>
                    <a:pt x="3607" y="6413"/>
                    <a:pt x="3615" y="6413"/>
                  </a:cubicBezTo>
                  <a:cubicBezTo>
                    <a:pt x="3880" y="6393"/>
                    <a:pt x="3906" y="6022"/>
                    <a:pt x="3906" y="6022"/>
                  </a:cubicBezTo>
                  <a:cubicBezTo>
                    <a:pt x="3906" y="6022"/>
                    <a:pt x="4184" y="5558"/>
                    <a:pt x="4635" y="5558"/>
                  </a:cubicBezTo>
                  <a:cubicBezTo>
                    <a:pt x="4787" y="5558"/>
                    <a:pt x="4958" y="5611"/>
                    <a:pt x="5144" y="5751"/>
                  </a:cubicBezTo>
                  <a:cubicBezTo>
                    <a:pt x="5714" y="6168"/>
                    <a:pt x="5244" y="7253"/>
                    <a:pt x="4476" y="7359"/>
                  </a:cubicBezTo>
                  <a:cubicBezTo>
                    <a:pt x="4430" y="7367"/>
                    <a:pt x="4385" y="7371"/>
                    <a:pt x="4340" y="7371"/>
                  </a:cubicBezTo>
                  <a:cubicBezTo>
                    <a:pt x="4107" y="7371"/>
                    <a:pt x="3882" y="7273"/>
                    <a:pt x="3721" y="7101"/>
                  </a:cubicBezTo>
                  <a:lnTo>
                    <a:pt x="3721" y="7101"/>
                  </a:lnTo>
                  <a:cubicBezTo>
                    <a:pt x="3569" y="7472"/>
                    <a:pt x="3602" y="7902"/>
                    <a:pt x="3807" y="8253"/>
                  </a:cubicBezTo>
                  <a:cubicBezTo>
                    <a:pt x="3807" y="8253"/>
                    <a:pt x="3383" y="8915"/>
                    <a:pt x="3886" y="9412"/>
                  </a:cubicBezTo>
                  <a:cubicBezTo>
                    <a:pt x="3972" y="9645"/>
                    <a:pt x="4350" y="9987"/>
                    <a:pt x="4695" y="9987"/>
                  </a:cubicBezTo>
                  <a:cubicBezTo>
                    <a:pt x="4721" y="9987"/>
                    <a:pt x="4748" y="9985"/>
                    <a:pt x="4774" y="9981"/>
                  </a:cubicBezTo>
                  <a:cubicBezTo>
                    <a:pt x="5085" y="9935"/>
                    <a:pt x="4979" y="9471"/>
                    <a:pt x="4979" y="9471"/>
                  </a:cubicBezTo>
                  <a:lnTo>
                    <a:pt x="4979" y="9471"/>
                  </a:lnTo>
                  <a:cubicBezTo>
                    <a:pt x="4979" y="9471"/>
                    <a:pt x="5104" y="9699"/>
                    <a:pt x="5293" y="9699"/>
                  </a:cubicBezTo>
                  <a:cubicBezTo>
                    <a:pt x="5329" y="9699"/>
                    <a:pt x="5368" y="9690"/>
                    <a:pt x="5409" y="9670"/>
                  </a:cubicBezTo>
                  <a:cubicBezTo>
                    <a:pt x="5661" y="9544"/>
                    <a:pt x="5336" y="9266"/>
                    <a:pt x="5336" y="9266"/>
                  </a:cubicBezTo>
                  <a:lnTo>
                    <a:pt x="5343" y="9253"/>
                  </a:lnTo>
                  <a:cubicBezTo>
                    <a:pt x="6078" y="8922"/>
                    <a:pt x="6654" y="8313"/>
                    <a:pt x="6925" y="7551"/>
                  </a:cubicBezTo>
                  <a:lnTo>
                    <a:pt x="7773" y="5234"/>
                  </a:lnTo>
                  <a:cubicBezTo>
                    <a:pt x="8329" y="3698"/>
                    <a:pt x="7534" y="1997"/>
                    <a:pt x="5998" y="1434"/>
                  </a:cubicBezTo>
                  <a:lnTo>
                    <a:pt x="4668" y="951"/>
                  </a:lnTo>
                  <a:cubicBezTo>
                    <a:pt x="4341" y="833"/>
                    <a:pt x="4000" y="774"/>
                    <a:pt x="3658" y="774"/>
                  </a:cubicBezTo>
                  <a:cubicBezTo>
                    <a:pt x="3500" y="774"/>
                    <a:pt x="3341" y="787"/>
                    <a:pt x="3185" y="812"/>
                  </a:cubicBezTo>
                  <a:cubicBezTo>
                    <a:pt x="3185" y="812"/>
                    <a:pt x="3456" y="335"/>
                    <a:pt x="3191" y="103"/>
                  </a:cubicBezTo>
                  <a:cubicBezTo>
                    <a:pt x="3113" y="37"/>
                    <a:pt x="2994" y="1"/>
                    <a:pt x="2858" y="1"/>
                  </a:cubicBez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a:off x="8305213" y="3812461"/>
              <a:ext cx="95134" cy="69443"/>
            </a:xfrm>
            <a:custGeom>
              <a:avLst/>
              <a:gdLst/>
              <a:ahLst/>
              <a:cxnLst/>
              <a:rect l="l" t="t" r="r" b="b"/>
              <a:pathLst>
                <a:path w="985" h="719" extrusionOk="0">
                  <a:moveTo>
                    <a:pt x="331" y="0"/>
                  </a:moveTo>
                  <a:cubicBezTo>
                    <a:pt x="65" y="0"/>
                    <a:pt x="1" y="181"/>
                    <a:pt x="24" y="268"/>
                  </a:cubicBezTo>
                  <a:cubicBezTo>
                    <a:pt x="51" y="347"/>
                    <a:pt x="116" y="368"/>
                    <a:pt x="197" y="368"/>
                  </a:cubicBezTo>
                  <a:cubicBezTo>
                    <a:pt x="282" y="368"/>
                    <a:pt x="386" y="345"/>
                    <a:pt x="480" y="345"/>
                  </a:cubicBezTo>
                  <a:cubicBezTo>
                    <a:pt x="520" y="345"/>
                    <a:pt x="559" y="349"/>
                    <a:pt x="594" y="361"/>
                  </a:cubicBezTo>
                  <a:cubicBezTo>
                    <a:pt x="759" y="427"/>
                    <a:pt x="898" y="560"/>
                    <a:pt x="984" y="719"/>
                  </a:cubicBezTo>
                  <a:cubicBezTo>
                    <a:pt x="971" y="328"/>
                    <a:pt x="733" y="57"/>
                    <a:pt x="448" y="10"/>
                  </a:cubicBezTo>
                  <a:cubicBezTo>
                    <a:pt x="405" y="3"/>
                    <a:pt x="367" y="0"/>
                    <a:pt x="331" y="0"/>
                  </a:cubicBez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a:off x="8379775" y="4391473"/>
              <a:ext cx="296122" cy="404777"/>
            </a:xfrm>
            <a:custGeom>
              <a:avLst/>
              <a:gdLst/>
              <a:ahLst/>
              <a:cxnLst/>
              <a:rect l="l" t="t" r="r" b="b"/>
              <a:pathLst>
                <a:path w="3066" h="4191" extrusionOk="0">
                  <a:moveTo>
                    <a:pt x="1980" y="0"/>
                  </a:moveTo>
                  <a:cubicBezTo>
                    <a:pt x="1576" y="152"/>
                    <a:pt x="1146" y="232"/>
                    <a:pt x="715" y="252"/>
                  </a:cubicBezTo>
                  <a:cubicBezTo>
                    <a:pt x="497" y="834"/>
                    <a:pt x="331" y="1443"/>
                    <a:pt x="232" y="2059"/>
                  </a:cubicBezTo>
                  <a:cubicBezTo>
                    <a:pt x="73" y="3045"/>
                    <a:pt x="0" y="4045"/>
                    <a:pt x="0" y="4045"/>
                  </a:cubicBezTo>
                  <a:cubicBezTo>
                    <a:pt x="517" y="4138"/>
                    <a:pt x="1033" y="4184"/>
                    <a:pt x="1556" y="4191"/>
                  </a:cubicBezTo>
                  <a:cubicBezTo>
                    <a:pt x="2066" y="4184"/>
                    <a:pt x="2569" y="4138"/>
                    <a:pt x="3066" y="4045"/>
                  </a:cubicBezTo>
                  <a:cubicBezTo>
                    <a:pt x="3006" y="3383"/>
                    <a:pt x="2907" y="2728"/>
                    <a:pt x="2774" y="2079"/>
                  </a:cubicBezTo>
                  <a:cubicBezTo>
                    <a:pt x="2496" y="775"/>
                    <a:pt x="1980" y="0"/>
                    <a:pt x="1980" y="0"/>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a:off x="8021068" y="4671466"/>
              <a:ext cx="259710" cy="221367"/>
            </a:xfrm>
            <a:custGeom>
              <a:avLst/>
              <a:gdLst/>
              <a:ahLst/>
              <a:cxnLst/>
              <a:rect l="l" t="t" r="r" b="b"/>
              <a:pathLst>
                <a:path w="2689" h="2292" extrusionOk="0">
                  <a:moveTo>
                    <a:pt x="1556" y="1"/>
                  </a:moveTo>
                  <a:lnTo>
                    <a:pt x="0" y="2291"/>
                  </a:lnTo>
                  <a:lnTo>
                    <a:pt x="1132" y="2291"/>
                  </a:lnTo>
                  <a:cubicBezTo>
                    <a:pt x="1880" y="1888"/>
                    <a:pt x="2688" y="789"/>
                    <a:pt x="2688" y="789"/>
                  </a:cubicBezTo>
                  <a:lnTo>
                    <a:pt x="1556" y="1"/>
                  </a:ln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a:off x="7676365" y="4301265"/>
              <a:ext cx="445149" cy="480498"/>
            </a:xfrm>
            <a:custGeom>
              <a:avLst/>
              <a:gdLst/>
              <a:ahLst/>
              <a:cxnLst/>
              <a:rect l="l" t="t" r="r" b="b"/>
              <a:pathLst>
                <a:path w="4609" h="4975" extrusionOk="0">
                  <a:moveTo>
                    <a:pt x="3781" y="1"/>
                  </a:moveTo>
                  <a:cubicBezTo>
                    <a:pt x="3781" y="1"/>
                    <a:pt x="1530" y="769"/>
                    <a:pt x="1133" y="868"/>
                  </a:cubicBezTo>
                  <a:cubicBezTo>
                    <a:pt x="950" y="912"/>
                    <a:pt x="777" y="936"/>
                    <a:pt x="625" y="936"/>
                  </a:cubicBezTo>
                  <a:cubicBezTo>
                    <a:pt x="297" y="936"/>
                    <a:pt x="60" y="825"/>
                    <a:pt x="1" y="563"/>
                  </a:cubicBezTo>
                  <a:lnTo>
                    <a:pt x="1" y="563"/>
                  </a:lnTo>
                  <a:lnTo>
                    <a:pt x="835" y="4595"/>
                  </a:lnTo>
                  <a:cubicBezTo>
                    <a:pt x="885" y="4862"/>
                    <a:pt x="1123" y="4974"/>
                    <a:pt x="1453" y="4974"/>
                  </a:cubicBezTo>
                  <a:cubicBezTo>
                    <a:pt x="1606" y="4974"/>
                    <a:pt x="1778" y="4950"/>
                    <a:pt x="1960" y="4906"/>
                  </a:cubicBezTo>
                  <a:cubicBezTo>
                    <a:pt x="2351" y="4807"/>
                    <a:pt x="4609" y="4039"/>
                    <a:pt x="4609" y="4039"/>
                  </a:cubicBezTo>
                  <a:lnTo>
                    <a:pt x="3781" y="1"/>
                  </a:ln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a:off x="7752472" y="4425277"/>
              <a:ext cx="66642" cy="323648"/>
            </a:xfrm>
            <a:custGeom>
              <a:avLst/>
              <a:gdLst/>
              <a:ahLst/>
              <a:cxnLst/>
              <a:rect l="l" t="t" r="r" b="b"/>
              <a:pathLst>
                <a:path w="690" h="3351" extrusionOk="0">
                  <a:moveTo>
                    <a:pt x="1" y="1"/>
                  </a:moveTo>
                  <a:cubicBezTo>
                    <a:pt x="80" y="570"/>
                    <a:pt x="179" y="1126"/>
                    <a:pt x="292" y="1683"/>
                  </a:cubicBezTo>
                  <a:cubicBezTo>
                    <a:pt x="411" y="2245"/>
                    <a:pt x="530" y="2801"/>
                    <a:pt x="689" y="3351"/>
                  </a:cubicBezTo>
                  <a:cubicBezTo>
                    <a:pt x="610" y="2782"/>
                    <a:pt x="510" y="2225"/>
                    <a:pt x="398" y="1663"/>
                  </a:cubicBezTo>
                  <a:cubicBezTo>
                    <a:pt x="279" y="1107"/>
                    <a:pt x="160" y="550"/>
                    <a:pt x="1" y="1"/>
                  </a:cubicBezTo>
                  <a:close/>
                </a:path>
              </a:pathLst>
            </a:custGeom>
            <a:solidFill>
              <a:srgbClr val="4C0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6"/>
            <p:cNvSpPr/>
            <p:nvPr/>
          </p:nvSpPr>
          <p:spPr>
            <a:xfrm>
              <a:off x="7900822" y="4380173"/>
              <a:ext cx="659369" cy="266471"/>
            </a:xfrm>
            <a:custGeom>
              <a:avLst/>
              <a:gdLst/>
              <a:ahLst/>
              <a:cxnLst/>
              <a:rect l="l" t="t" r="r" b="b"/>
              <a:pathLst>
                <a:path w="6827" h="2759" extrusionOk="0">
                  <a:moveTo>
                    <a:pt x="1702" y="0"/>
                  </a:moveTo>
                  <a:cubicBezTo>
                    <a:pt x="1657" y="0"/>
                    <a:pt x="1629" y="4"/>
                    <a:pt x="1629" y="4"/>
                  </a:cubicBezTo>
                  <a:lnTo>
                    <a:pt x="1742" y="567"/>
                  </a:lnTo>
                  <a:cubicBezTo>
                    <a:pt x="1742" y="567"/>
                    <a:pt x="1715" y="766"/>
                    <a:pt x="1424" y="865"/>
                  </a:cubicBezTo>
                  <a:cubicBezTo>
                    <a:pt x="1326" y="900"/>
                    <a:pt x="1221" y="918"/>
                    <a:pt x="1117" y="918"/>
                  </a:cubicBezTo>
                  <a:cubicBezTo>
                    <a:pt x="1003" y="918"/>
                    <a:pt x="889" y="897"/>
                    <a:pt x="782" y="852"/>
                  </a:cubicBezTo>
                  <a:cubicBezTo>
                    <a:pt x="729" y="822"/>
                    <a:pt x="646" y="785"/>
                    <a:pt x="564" y="785"/>
                  </a:cubicBezTo>
                  <a:cubicBezTo>
                    <a:pt x="503" y="785"/>
                    <a:pt x="443" y="806"/>
                    <a:pt x="398" y="865"/>
                  </a:cubicBezTo>
                  <a:cubicBezTo>
                    <a:pt x="292" y="1004"/>
                    <a:pt x="457" y="1150"/>
                    <a:pt x="457" y="1150"/>
                  </a:cubicBezTo>
                  <a:cubicBezTo>
                    <a:pt x="457" y="1150"/>
                    <a:pt x="349" y="1083"/>
                    <a:pt x="237" y="1083"/>
                  </a:cubicBezTo>
                  <a:cubicBezTo>
                    <a:pt x="199" y="1083"/>
                    <a:pt x="161" y="1090"/>
                    <a:pt x="126" y="1110"/>
                  </a:cubicBezTo>
                  <a:cubicBezTo>
                    <a:pt x="20" y="1176"/>
                    <a:pt x="1" y="1335"/>
                    <a:pt x="153" y="1494"/>
                  </a:cubicBezTo>
                  <a:cubicBezTo>
                    <a:pt x="100" y="1554"/>
                    <a:pt x="87" y="1640"/>
                    <a:pt x="120" y="1713"/>
                  </a:cubicBezTo>
                  <a:cubicBezTo>
                    <a:pt x="146" y="1799"/>
                    <a:pt x="206" y="1865"/>
                    <a:pt x="285" y="1905"/>
                  </a:cubicBezTo>
                  <a:cubicBezTo>
                    <a:pt x="285" y="1905"/>
                    <a:pt x="246" y="2136"/>
                    <a:pt x="557" y="2328"/>
                  </a:cubicBezTo>
                  <a:cubicBezTo>
                    <a:pt x="736" y="2443"/>
                    <a:pt x="974" y="2491"/>
                    <a:pt x="1205" y="2491"/>
                  </a:cubicBezTo>
                  <a:cubicBezTo>
                    <a:pt x="1452" y="2491"/>
                    <a:pt x="1691" y="2437"/>
                    <a:pt x="1841" y="2355"/>
                  </a:cubicBezTo>
                  <a:cubicBezTo>
                    <a:pt x="2331" y="2070"/>
                    <a:pt x="2377" y="1726"/>
                    <a:pt x="2377" y="1726"/>
                  </a:cubicBezTo>
                  <a:cubicBezTo>
                    <a:pt x="2808" y="2375"/>
                    <a:pt x="3529" y="2759"/>
                    <a:pt x="4304" y="2759"/>
                  </a:cubicBezTo>
                  <a:cubicBezTo>
                    <a:pt x="5628" y="2759"/>
                    <a:pt x="6595" y="1766"/>
                    <a:pt x="6720" y="1295"/>
                  </a:cubicBezTo>
                  <a:cubicBezTo>
                    <a:pt x="6827" y="892"/>
                    <a:pt x="6578" y="693"/>
                    <a:pt x="6279" y="693"/>
                  </a:cubicBezTo>
                  <a:cubicBezTo>
                    <a:pt x="6224" y="693"/>
                    <a:pt x="6167" y="700"/>
                    <a:pt x="6111" y="713"/>
                  </a:cubicBezTo>
                  <a:cubicBezTo>
                    <a:pt x="5740" y="806"/>
                    <a:pt x="5284" y="1176"/>
                    <a:pt x="4344" y="1322"/>
                  </a:cubicBezTo>
                  <a:cubicBezTo>
                    <a:pt x="4225" y="1341"/>
                    <a:pt x="4107" y="1349"/>
                    <a:pt x="3992" y="1349"/>
                  </a:cubicBezTo>
                  <a:cubicBezTo>
                    <a:pt x="3125" y="1349"/>
                    <a:pt x="2377" y="885"/>
                    <a:pt x="2377" y="885"/>
                  </a:cubicBezTo>
                  <a:cubicBezTo>
                    <a:pt x="2377" y="885"/>
                    <a:pt x="2391" y="494"/>
                    <a:pt x="2185" y="223"/>
                  </a:cubicBezTo>
                  <a:cubicBezTo>
                    <a:pt x="2042" y="28"/>
                    <a:pt x="1817" y="0"/>
                    <a:pt x="1702" y="0"/>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6"/>
            <p:cNvSpPr/>
            <p:nvPr/>
          </p:nvSpPr>
          <p:spPr>
            <a:xfrm>
              <a:off x="7944960" y="4491146"/>
              <a:ext cx="96679" cy="28975"/>
            </a:xfrm>
            <a:custGeom>
              <a:avLst/>
              <a:gdLst/>
              <a:ahLst/>
              <a:cxnLst/>
              <a:rect l="l" t="t" r="r" b="b"/>
              <a:pathLst>
                <a:path w="1001" h="300" extrusionOk="0">
                  <a:moveTo>
                    <a:pt x="0" y="1"/>
                  </a:moveTo>
                  <a:lnTo>
                    <a:pt x="0" y="1"/>
                  </a:lnTo>
                  <a:cubicBezTo>
                    <a:pt x="53" y="74"/>
                    <a:pt x="126" y="133"/>
                    <a:pt x="206" y="180"/>
                  </a:cubicBezTo>
                  <a:cubicBezTo>
                    <a:pt x="285" y="226"/>
                    <a:pt x="371" y="259"/>
                    <a:pt x="464" y="279"/>
                  </a:cubicBezTo>
                  <a:cubicBezTo>
                    <a:pt x="519" y="292"/>
                    <a:pt x="578" y="299"/>
                    <a:pt x="637" y="299"/>
                  </a:cubicBezTo>
                  <a:cubicBezTo>
                    <a:pt x="670" y="299"/>
                    <a:pt x="702" y="297"/>
                    <a:pt x="735" y="292"/>
                  </a:cubicBezTo>
                  <a:cubicBezTo>
                    <a:pt x="828" y="286"/>
                    <a:pt x="914" y="266"/>
                    <a:pt x="1000" y="226"/>
                  </a:cubicBezTo>
                  <a:lnTo>
                    <a:pt x="1000" y="226"/>
                  </a:lnTo>
                  <a:cubicBezTo>
                    <a:pt x="914" y="239"/>
                    <a:pt x="821" y="239"/>
                    <a:pt x="735" y="239"/>
                  </a:cubicBezTo>
                  <a:cubicBezTo>
                    <a:pt x="649" y="233"/>
                    <a:pt x="563" y="226"/>
                    <a:pt x="477" y="206"/>
                  </a:cubicBezTo>
                  <a:cubicBezTo>
                    <a:pt x="391" y="186"/>
                    <a:pt x="312" y="160"/>
                    <a:pt x="232" y="127"/>
                  </a:cubicBezTo>
                  <a:cubicBezTo>
                    <a:pt x="146" y="87"/>
                    <a:pt x="73" y="47"/>
                    <a:pt x="0" y="1"/>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a:off x="7915503" y="4523791"/>
              <a:ext cx="122273" cy="37377"/>
            </a:xfrm>
            <a:custGeom>
              <a:avLst/>
              <a:gdLst/>
              <a:ahLst/>
              <a:cxnLst/>
              <a:rect l="l" t="t" r="r" b="b"/>
              <a:pathLst>
                <a:path w="1266" h="387" extrusionOk="0">
                  <a:moveTo>
                    <a:pt x="1" y="0"/>
                  </a:moveTo>
                  <a:lnTo>
                    <a:pt x="1" y="0"/>
                  </a:lnTo>
                  <a:cubicBezTo>
                    <a:pt x="147" y="186"/>
                    <a:pt x="352" y="312"/>
                    <a:pt x="583" y="365"/>
                  </a:cubicBezTo>
                  <a:cubicBezTo>
                    <a:pt x="668" y="379"/>
                    <a:pt x="752" y="387"/>
                    <a:pt x="839" y="387"/>
                  </a:cubicBezTo>
                  <a:cubicBezTo>
                    <a:pt x="869" y="387"/>
                    <a:pt x="898" y="386"/>
                    <a:pt x="928" y="384"/>
                  </a:cubicBezTo>
                  <a:cubicBezTo>
                    <a:pt x="1040" y="378"/>
                    <a:pt x="1153" y="351"/>
                    <a:pt x="1265" y="318"/>
                  </a:cubicBezTo>
                  <a:lnTo>
                    <a:pt x="1265" y="318"/>
                  </a:lnTo>
                  <a:cubicBezTo>
                    <a:pt x="1146" y="325"/>
                    <a:pt x="1034" y="325"/>
                    <a:pt x="928" y="325"/>
                  </a:cubicBezTo>
                  <a:cubicBezTo>
                    <a:pt x="815" y="325"/>
                    <a:pt x="703" y="312"/>
                    <a:pt x="597" y="292"/>
                  </a:cubicBezTo>
                  <a:cubicBezTo>
                    <a:pt x="484" y="272"/>
                    <a:pt x="385" y="232"/>
                    <a:pt x="286" y="179"/>
                  </a:cubicBezTo>
                  <a:cubicBezTo>
                    <a:pt x="186" y="133"/>
                    <a:pt x="94" y="73"/>
                    <a:pt x="1" y="0"/>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p:nvPr/>
          </p:nvSpPr>
          <p:spPr>
            <a:xfrm>
              <a:off x="7928928" y="4563390"/>
              <a:ext cx="102474" cy="26560"/>
            </a:xfrm>
            <a:custGeom>
              <a:avLst/>
              <a:gdLst/>
              <a:ahLst/>
              <a:cxnLst/>
              <a:rect l="l" t="t" r="r" b="b"/>
              <a:pathLst>
                <a:path w="1061" h="275" extrusionOk="0">
                  <a:moveTo>
                    <a:pt x="1" y="1"/>
                  </a:moveTo>
                  <a:lnTo>
                    <a:pt x="1" y="1"/>
                  </a:lnTo>
                  <a:cubicBezTo>
                    <a:pt x="60" y="74"/>
                    <a:pt x="140" y="133"/>
                    <a:pt x="226" y="173"/>
                  </a:cubicBezTo>
                  <a:cubicBezTo>
                    <a:pt x="312" y="219"/>
                    <a:pt x="405" y="246"/>
                    <a:pt x="497" y="259"/>
                  </a:cubicBezTo>
                  <a:cubicBezTo>
                    <a:pt x="565" y="269"/>
                    <a:pt x="637" y="275"/>
                    <a:pt x="706" y="275"/>
                  </a:cubicBezTo>
                  <a:cubicBezTo>
                    <a:pt x="732" y="275"/>
                    <a:pt x="757" y="274"/>
                    <a:pt x="782" y="272"/>
                  </a:cubicBezTo>
                  <a:cubicBezTo>
                    <a:pt x="875" y="272"/>
                    <a:pt x="967" y="259"/>
                    <a:pt x="1060" y="226"/>
                  </a:cubicBezTo>
                  <a:cubicBezTo>
                    <a:pt x="875" y="226"/>
                    <a:pt x="689" y="213"/>
                    <a:pt x="511" y="186"/>
                  </a:cubicBezTo>
                  <a:cubicBezTo>
                    <a:pt x="418" y="173"/>
                    <a:pt x="332" y="153"/>
                    <a:pt x="246" y="120"/>
                  </a:cubicBezTo>
                  <a:cubicBezTo>
                    <a:pt x="160" y="94"/>
                    <a:pt x="74" y="47"/>
                    <a:pt x="1" y="1"/>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6"/>
            <p:cNvSpPr/>
            <p:nvPr/>
          </p:nvSpPr>
          <p:spPr>
            <a:xfrm>
              <a:off x="8348386" y="4432424"/>
              <a:ext cx="264829" cy="214220"/>
            </a:xfrm>
            <a:custGeom>
              <a:avLst/>
              <a:gdLst/>
              <a:ahLst/>
              <a:cxnLst/>
              <a:rect l="l" t="t" r="r" b="b"/>
              <a:pathLst>
                <a:path w="2742" h="2218" extrusionOk="0">
                  <a:moveTo>
                    <a:pt x="1612" y="0"/>
                  </a:moveTo>
                  <a:cubicBezTo>
                    <a:pt x="923" y="0"/>
                    <a:pt x="1" y="496"/>
                    <a:pt x="1" y="496"/>
                  </a:cubicBezTo>
                  <a:lnTo>
                    <a:pt x="875" y="2218"/>
                  </a:lnTo>
                  <a:cubicBezTo>
                    <a:pt x="875" y="2218"/>
                    <a:pt x="2742" y="1191"/>
                    <a:pt x="2258" y="311"/>
                  </a:cubicBezTo>
                  <a:cubicBezTo>
                    <a:pt x="2132" y="82"/>
                    <a:pt x="1891" y="0"/>
                    <a:pt x="1612" y="0"/>
                  </a:cubicBezTo>
                  <a:close/>
                </a:path>
              </a:pathLst>
            </a:custGeom>
            <a:solidFill>
              <a:srgbClr val="FF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6"/>
            <p:cNvSpPr/>
            <p:nvPr/>
          </p:nvSpPr>
          <p:spPr>
            <a:xfrm>
              <a:off x="8093891" y="4566674"/>
              <a:ext cx="573700" cy="386233"/>
            </a:xfrm>
            <a:custGeom>
              <a:avLst/>
              <a:gdLst/>
              <a:ahLst/>
              <a:cxnLst/>
              <a:rect l="l" t="t" r="r" b="b"/>
              <a:pathLst>
                <a:path w="5940" h="3999" extrusionOk="0">
                  <a:moveTo>
                    <a:pt x="2045" y="0"/>
                  </a:moveTo>
                  <a:cubicBezTo>
                    <a:pt x="2043" y="0"/>
                    <a:pt x="2042" y="0"/>
                    <a:pt x="2040" y="0"/>
                  </a:cubicBezTo>
                  <a:cubicBezTo>
                    <a:pt x="974" y="0"/>
                    <a:pt x="1" y="1569"/>
                    <a:pt x="1" y="1569"/>
                  </a:cubicBezTo>
                  <a:cubicBezTo>
                    <a:pt x="769" y="2509"/>
                    <a:pt x="1649" y="2714"/>
                    <a:pt x="1649" y="2714"/>
                  </a:cubicBezTo>
                  <a:cubicBezTo>
                    <a:pt x="1795" y="2562"/>
                    <a:pt x="2040" y="2231"/>
                    <a:pt x="2040" y="2231"/>
                  </a:cubicBezTo>
                  <a:cubicBezTo>
                    <a:pt x="2040" y="2231"/>
                    <a:pt x="2669" y="3999"/>
                    <a:pt x="4304" y="3999"/>
                  </a:cubicBezTo>
                  <a:cubicBezTo>
                    <a:pt x="5939" y="3999"/>
                    <a:pt x="5807" y="2264"/>
                    <a:pt x="5807" y="2264"/>
                  </a:cubicBezTo>
                  <a:lnTo>
                    <a:pt x="5807" y="2264"/>
                  </a:lnTo>
                  <a:cubicBezTo>
                    <a:pt x="5377" y="2337"/>
                    <a:pt x="4946" y="2370"/>
                    <a:pt x="4516" y="2370"/>
                  </a:cubicBezTo>
                  <a:cubicBezTo>
                    <a:pt x="4516" y="2370"/>
                    <a:pt x="3215" y="0"/>
                    <a:pt x="2045" y="0"/>
                  </a:cubicBezTo>
                  <a:close/>
                </a:path>
              </a:pathLst>
            </a:custGeom>
            <a:solidFill>
              <a:srgbClr val="245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6"/>
            <p:cNvSpPr/>
            <p:nvPr/>
          </p:nvSpPr>
          <p:spPr>
            <a:xfrm>
              <a:off x="8680919" y="4132439"/>
              <a:ext cx="5892" cy="7823"/>
            </a:xfrm>
            <a:custGeom>
              <a:avLst/>
              <a:gdLst/>
              <a:ahLst/>
              <a:cxnLst/>
              <a:rect l="l" t="t" r="r" b="b"/>
              <a:pathLst>
                <a:path w="61" h="81" extrusionOk="0">
                  <a:moveTo>
                    <a:pt x="60" y="1"/>
                  </a:moveTo>
                  <a:lnTo>
                    <a:pt x="1" y="80"/>
                  </a:lnTo>
                  <a:cubicBezTo>
                    <a:pt x="27" y="54"/>
                    <a:pt x="47" y="27"/>
                    <a:pt x="60" y="1"/>
                  </a:cubicBezTo>
                  <a:close/>
                </a:path>
              </a:pathLst>
            </a:custGeom>
            <a:solidFill>
              <a:srgbClr val="002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TextBox 112"/>
          <p:cNvSpPr txBox="1"/>
          <p:nvPr/>
        </p:nvSpPr>
        <p:spPr>
          <a:xfrm>
            <a:off x="1209073" y="928111"/>
            <a:ext cx="6571030" cy="646331"/>
          </a:xfrm>
          <a:prstGeom prst="rect">
            <a:avLst/>
          </a:prstGeom>
          <a:noFill/>
        </p:spPr>
        <p:txBody>
          <a:bodyPr wrap="none" rtlCol="0">
            <a:spAutoFit/>
          </a:bodyPr>
          <a:lstStyle/>
          <a:p>
            <a:r>
              <a:rPr lang="en-US" sz="3600" b="1" smtClean="0">
                <a:solidFill>
                  <a:schemeClr val="bg2">
                    <a:lumMod val="25000"/>
                  </a:schemeClr>
                </a:solidFill>
              </a:rPr>
              <a:t>BÀI 7: HỌ HÀNG, LÀNG XÓM</a:t>
            </a:r>
            <a:endParaRPr lang="en-US" sz="3600" b="1">
              <a:solidFill>
                <a:schemeClr val="bg2">
                  <a:lumMod val="25000"/>
                </a:schemeClr>
              </a:solidFill>
            </a:endParaRPr>
          </a:p>
        </p:txBody>
      </p:sp>
      <p:sp>
        <p:nvSpPr>
          <p:cNvPr id="4" name="Rectangle 3"/>
          <p:cNvSpPr/>
          <p:nvPr/>
        </p:nvSpPr>
        <p:spPr>
          <a:xfrm>
            <a:off x="1927311" y="1583553"/>
            <a:ext cx="5448928" cy="2149306"/>
          </a:xfrm>
          <a:prstGeom prst="rect">
            <a:avLst/>
          </a:prstGeom>
        </p:spPr>
        <p:txBody>
          <a:bodyPr wrap="none">
            <a:spAutoFit/>
          </a:bodyPr>
          <a:lstStyle/>
          <a:p>
            <a:pPr algn="ctr">
              <a:lnSpc>
                <a:spcPct val="150000"/>
              </a:lnSpc>
              <a:spcBef>
                <a:spcPts val="200"/>
              </a:spcBef>
            </a:pPr>
            <a:r>
              <a:rPr lang="vi-VN" sz="4400" b="1" u="sng">
                <a:solidFill>
                  <a:schemeClr val="tx2">
                    <a:lumMod val="25000"/>
                  </a:schemeClr>
                </a:solidFill>
                <a:latin typeface="+mn-lt"/>
                <a:ea typeface="Times New Roman" panose="02020603050405020304" pitchFamily="18" charset="0"/>
                <a:cs typeface="Times New Roman" panose="02020603050405020304" pitchFamily="18" charset="0"/>
              </a:rPr>
              <a:t>ĐỌC 3</a:t>
            </a:r>
            <a:r>
              <a:rPr lang="vi-VN" sz="4400" b="1">
                <a:solidFill>
                  <a:schemeClr val="tx2">
                    <a:lumMod val="25000"/>
                  </a:schemeClr>
                </a:solidFill>
                <a:latin typeface="+mn-lt"/>
                <a:ea typeface="Times New Roman" panose="02020603050405020304" pitchFamily="18" charset="0"/>
                <a:cs typeface="Times New Roman" panose="02020603050405020304" pitchFamily="18" charset="0"/>
              </a:rPr>
              <a:t>: </a:t>
            </a:r>
            <a:endParaRPr lang="en-US" sz="4400" b="1" smtClean="0">
              <a:solidFill>
                <a:schemeClr val="tx2">
                  <a:lumMod val="25000"/>
                </a:schemeClr>
              </a:solidFill>
              <a:latin typeface="+mn-lt"/>
              <a:ea typeface="Times New Roman" panose="02020603050405020304" pitchFamily="18" charset="0"/>
              <a:cs typeface="Times New Roman" panose="02020603050405020304" pitchFamily="18" charset="0"/>
            </a:endParaRPr>
          </a:p>
          <a:p>
            <a:pPr algn="ctr">
              <a:lnSpc>
                <a:spcPct val="150000"/>
              </a:lnSpc>
              <a:spcBef>
                <a:spcPts val="200"/>
              </a:spcBef>
            </a:pPr>
            <a:r>
              <a:rPr lang="vi-VN" sz="4400" b="1" smtClean="0">
                <a:solidFill>
                  <a:schemeClr val="tx2">
                    <a:lumMod val="25000"/>
                  </a:schemeClr>
                </a:solidFill>
                <a:latin typeface="+mn-lt"/>
                <a:ea typeface="Times New Roman" panose="02020603050405020304" pitchFamily="18" charset="0"/>
                <a:cs typeface="Times New Roman" panose="02020603050405020304" pitchFamily="18" charset="0"/>
              </a:rPr>
              <a:t>MẢNH </a:t>
            </a:r>
            <a:r>
              <a:rPr lang="vi-VN" sz="4400" b="1">
                <a:solidFill>
                  <a:schemeClr val="tx2">
                    <a:lumMod val="25000"/>
                  </a:schemeClr>
                </a:solidFill>
                <a:latin typeface="+mn-lt"/>
                <a:ea typeface="Times New Roman" panose="02020603050405020304" pitchFamily="18" charset="0"/>
                <a:cs typeface="Times New Roman" panose="02020603050405020304" pitchFamily="18" charset="0"/>
              </a:rPr>
              <a:t>SÂN CHUNG</a:t>
            </a:r>
            <a:endParaRPr lang="en-US" sz="4400" b="1">
              <a:solidFill>
                <a:schemeClr val="tx2">
                  <a:lumMod val="25000"/>
                </a:schemeClr>
              </a:solidFill>
              <a:latin typeface="+mn-lt"/>
              <a:ea typeface="DengXian Ligh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anim calcmode="lin" valueType="num">
                                      <p:cBhvr>
                                        <p:cTn id="8" dur="500" fill="hold"/>
                                        <p:tgtEl>
                                          <p:spTgt spid="113"/>
                                        </p:tgtEl>
                                        <p:attrNameLst>
                                          <p:attrName>ppt_x</p:attrName>
                                        </p:attrNameLst>
                                      </p:cBhvr>
                                      <p:tavLst>
                                        <p:tav tm="0">
                                          <p:val>
                                            <p:strVal val="#ppt_x"/>
                                          </p:val>
                                        </p:tav>
                                        <p:tav tm="100000">
                                          <p:val>
                                            <p:strVal val="#ppt_x"/>
                                          </p:val>
                                        </p:tav>
                                      </p:tavLst>
                                    </p:anim>
                                    <p:anim calcmode="lin" valueType="num">
                                      <p:cBhvr>
                                        <p:cTn id="9" dur="500" fill="hold"/>
                                        <p:tgtEl>
                                          <p:spTgt spid="1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6601887" y="1349710"/>
            <a:ext cx="906998" cy="89120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31751" y="1363770"/>
            <a:ext cx="906998" cy="89120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23417" y="1344634"/>
            <a:ext cx="906998" cy="89120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270;p39"/>
          <p:cNvSpPr txBox="1">
            <a:spLocks noGrp="1"/>
          </p:cNvSpPr>
          <p:nvPr>
            <p:ph type="title"/>
          </p:nvPr>
        </p:nvSpPr>
        <p:spPr>
          <a:xfrm>
            <a:off x="1702776" y="1273167"/>
            <a:ext cx="927639" cy="10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bg2"/>
                </a:solidFill>
                <a:latin typeface="+mj-lt"/>
              </a:rPr>
              <a:t>01</a:t>
            </a:r>
            <a:endParaRPr sz="3600" b="1">
              <a:solidFill>
                <a:schemeClr val="bg2"/>
              </a:solidFill>
              <a:latin typeface="+mj-lt"/>
            </a:endParaRPr>
          </a:p>
        </p:txBody>
      </p:sp>
      <p:sp>
        <p:nvSpPr>
          <p:cNvPr id="5" name="Google Shape;1273;p39"/>
          <p:cNvSpPr txBox="1">
            <a:spLocks noGrp="1"/>
          </p:cNvSpPr>
          <p:nvPr>
            <p:ph type="title" idx="4294967295"/>
          </p:nvPr>
        </p:nvSpPr>
        <p:spPr>
          <a:xfrm>
            <a:off x="3281095" y="1513733"/>
            <a:ext cx="2408309" cy="55300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bg2"/>
                </a:solidFill>
                <a:latin typeface="+mj-lt"/>
              </a:rPr>
              <a:t>02</a:t>
            </a:r>
            <a:endParaRPr sz="3600" b="1">
              <a:solidFill>
                <a:schemeClr val="bg2"/>
              </a:solidFill>
              <a:latin typeface="+mj-lt"/>
            </a:endParaRPr>
          </a:p>
        </p:txBody>
      </p:sp>
      <p:sp>
        <p:nvSpPr>
          <p:cNvPr id="7" name="Google Shape;1276;p39"/>
          <p:cNvSpPr txBox="1">
            <a:spLocks noGrp="1"/>
          </p:cNvSpPr>
          <p:nvPr>
            <p:ph type="title" idx="4294967295"/>
          </p:nvPr>
        </p:nvSpPr>
        <p:spPr>
          <a:xfrm>
            <a:off x="5851232" y="1518807"/>
            <a:ext cx="2408308" cy="55300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bg2"/>
                </a:solidFill>
                <a:latin typeface="+mj-lt"/>
              </a:rPr>
              <a:t>03</a:t>
            </a:r>
            <a:endParaRPr sz="3600" b="1">
              <a:solidFill>
                <a:schemeClr val="bg2"/>
              </a:solidFill>
              <a:latin typeface="+mj-lt"/>
            </a:endParaRPr>
          </a:p>
        </p:txBody>
      </p:sp>
      <p:sp>
        <p:nvSpPr>
          <p:cNvPr id="4" name="Google Shape;1272;p39"/>
          <p:cNvSpPr txBox="1">
            <a:spLocks/>
          </p:cNvSpPr>
          <p:nvPr/>
        </p:nvSpPr>
        <p:spPr>
          <a:xfrm>
            <a:off x="962111" y="2427019"/>
            <a:ext cx="2273748" cy="3600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vi-VN" sz="2400" b="1" smtClean="0"/>
              <a:t>Đ</a:t>
            </a:r>
            <a:r>
              <a:rPr lang="en-US" sz="2400" b="1" smtClean="0"/>
              <a:t>ỌC </a:t>
            </a:r>
          </a:p>
          <a:p>
            <a:pPr algn="ctr">
              <a:lnSpc>
                <a:spcPct val="150000"/>
              </a:lnSpc>
              <a:spcAft>
                <a:spcPts val="1600"/>
              </a:spcAft>
            </a:pPr>
            <a:r>
              <a:rPr lang="en-US" sz="2400" b="1" smtClean="0"/>
              <a:t>THÀNH TIẾNG</a:t>
            </a:r>
            <a:endParaRPr lang="en-US" sz="2400"/>
          </a:p>
        </p:txBody>
      </p:sp>
      <p:sp>
        <p:nvSpPr>
          <p:cNvPr id="6" name="Google Shape;1275;p39"/>
          <p:cNvSpPr txBox="1">
            <a:spLocks/>
          </p:cNvSpPr>
          <p:nvPr/>
        </p:nvSpPr>
        <p:spPr>
          <a:xfrm>
            <a:off x="3422191" y="2496462"/>
            <a:ext cx="1955100" cy="376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vi-VN" sz="2400" b="1" smtClean="0"/>
              <a:t>Đ</a:t>
            </a:r>
            <a:r>
              <a:rPr lang="en-US" sz="2400" b="1" smtClean="0"/>
              <a:t>ỌC HIỂU</a:t>
            </a:r>
            <a:endParaRPr lang="en-US" sz="2400" b="1"/>
          </a:p>
        </p:txBody>
      </p:sp>
      <p:sp>
        <p:nvSpPr>
          <p:cNvPr id="8" name="Google Shape;1278;p39"/>
          <p:cNvSpPr txBox="1">
            <a:spLocks/>
          </p:cNvSpPr>
          <p:nvPr/>
        </p:nvSpPr>
        <p:spPr>
          <a:xfrm>
            <a:off x="5992327" y="2496462"/>
            <a:ext cx="1955100" cy="376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sz="2400" b="1" smtClean="0"/>
              <a:t>ĐỌC </a:t>
            </a:r>
          </a:p>
          <a:p>
            <a:pPr algn="ctr">
              <a:spcAft>
                <a:spcPts val="1600"/>
              </a:spcAft>
            </a:pPr>
            <a:r>
              <a:rPr lang="en-US" sz="2400" b="1" smtClean="0"/>
              <a:t>NÂNG CAO</a:t>
            </a:r>
            <a:endParaRPr lang="en-US" sz="2400" b="1"/>
          </a:p>
        </p:txBody>
      </p:sp>
      <p:sp>
        <p:nvSpPr>
          <p:cNvPr id="9" name="TextBox 8">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200" b="1" dirty="0">
                <a:solidFill>
                  <a:schemeClr val="tx2">
                    <a:lumMod val="25000"/>
                  </a:schemeClr>
                </a:solidFill>
                <a:latin typeface="Arial" panose="020B0604020202020204" pitchFamily="34" charset="0"/>
                <a:cs typeface="Arial" panose="020B0604020202020204" pitchFamily="34" charset="0"/>
              </a:rPr>
              <a:t>NỘI DUNG BÀI HỌC</a:t>
            </a:r>
          </a:p>
        </p:txBody>
      </p:sp>
      <p:grpSp>
        <p:nvGrpSpPr>
          <p:cNvPr id="57" name="Google Shape;1913;p50"/>
          <p:cNvGrpSpPr/>
          <p:nvPr/>
        </p:nvGrpSpPr>
        <p:grpSpPr>
          <a:xfrm>
            <a:off x="3686119" y="3265246"/>
            <a:ext cx="1252630" cy="1365808"/>
            <a:chOff x="5891250" y="3526125"/>
            <a:chExt cx="735500" cy="796250"/>
          </a:xfrm>
        </p:grpSpPr>
        <p:sp>
          <p:nvSpPr>
            <p:cNvPr id="58" name="Google Shape;1914;p50"/>
            <p:cNvSpPr/>
            <p:nvPr/>
          </p:nvSpPr>
          <p:spPr>
            <a:xfrm>
              <a:off x="5948150" y="3547950"/>
              <a:ext cx="185175" cy="168550"/>
            </a:xfrm>
            <a:custGeom>
              <a:avLst/>
              <a:gdLst/>
              <a:ahLst/>
              <a:cxnLst/>
              <a:rect l="l" t="t" r="r" b="b"/>
              <a:pathLst>
                <a:path w="7407" h="6742" extrusionOk="0">
                  <a:moveTo>
                    <a:pt x="6891" y="0"/>
                  </a:moveTo>
                  <a:cubicBezTo>
                    <a:pt x="6878" y="109"/>
                    <a:pt x="6864" y="231"/>
                    <a:pt x="6864" y="339"/>
                  </a:cubicBezTo>
                  <a:cubicBezTo>
                    <a:pt x="6796" y="922"/>
                    <a:pt x="6742" y="1479"/>
                    <a:pt x="6389" y="1940"/>
                  </a:cubicBezTo>
                  <a:cubicBezTo>
                    <a:pt x="5860" y="2632"/>
                    <a:pt x="4762" y="3039"/>
                    <a:pt x="3880" y="3323"/>
                  </a:cubicBezTo>
                  <a:cubicBezTo>
                    <a:pt x="2143" y="3880"/>
                    <a:pt x="326" y="4721"/>
                    <a:pt x="0" y="6647"/>
                  </a:cubicBezTo>
                  <a:lnTo>
                    <a:pt x="502" y="6742"/>
                  </a:lnTo>
                  <a:cubicBezTo>
                    <a:pt x="787" y="5087"/>
                    <a:pt x="2442" y="4341"/>
                    <a:pt x="4043" y="3825"/>
                  </a:cubicBezTo>
                  <a:cubicBezTo>
                    <a:pt x="4992" y="3513"/>
                    <a:pt x="6172" y="3066"/>
                    <a:pt x="6796" y="2265"/>
                  </a:cubicBezTo>
                  <a:cubicBezTo>
                    <a:pt x="7244" y="1682"/>
                    <a:pt x="7298" y="1031"/>
                    <a:pt x="7366" y="407"/>
                  </a:cubicBezTo>
                  <a:cubicBezTo>
                    <a:pt x="7380" y="285"/>
                    <a:pt x="7393" y="176"/>
                    <a:pt x="7407" y="68"/>
                  </a:cubicBezTo>
                  <a:lnTo>
                    <a:pt x="6891" y="0"/>
                  </a:ln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15;p50"/>
            <p:cNvSpPr/>
            <p:nvPr/>
          </p:nvSpPr>
          <p:spPr>
            <a:xfrm>
              <a:off x="5891250" y="3667250"/>
              <a:ext cx="98300" cy="141200"/>
            </a:xfrm>
            <a:custGeom>
              <a:avLst/>
              <a:gdLst/>
              <a:ahLst/>
              <a:cxnLst/>
              <a:rect l="l" t="t" r="r" b="b"/>
              <a:pathLst>
                <a:path w="3932" h="5648" extrusionOk="0">
                  <a:moveTo>
                    <a:pt x="3413" y="0"/>
                  </a:moveTo>
                  <a:cubicBezTo>
                    <a:pt x="2965" y="0"/>
                    <a:pt x="2603" y="449"/>
                    <a:pt x="2317" y="735"/>
                  </a:cubicBezTo>
                  <a:cubicBezTo>
                    <a:pt x="1584" y="1468"/>
                    <a:pt x="838" y="2146"/>
                    <a:pt x="391" y="3109"/>
                  </a:cubicBezTo>
                  <a:cubicBezTo>
                    <a:pt x="43" y="3882"/>
                    <a:pt x="1" y="5647"/>
                    <a:pt x="1056" y="5647"/>
                  </a:cubicBezTo>
                  <a:cubicBezTo>
                    <a:pt x="1112" y="5647"/>
                    <a:pt x="1170" y="5642"/>
                    <a:pt x="1232" y="5632"/>
                  </a:cubicBezTo>
                  <a:cubicBezTo>
                    <a:pt x="947" y="5063"/>
                    <a:pt x="1001" y="4099"/>
                    <a:pt x="1395" y="3570"/>
                  </a:cubicBezTo>
                  <a:lnTo>
                    <a:pt x="1395" y="3570"/>
                  </a:lnTo>
                  <a:cubicBezTo>
                    <a:pt x="1300" y="3896"/>
                    <a:pt x="1137" y="5225"/>
                    <a:pt x="1435" y="5470"/>
                  </a:cubicBezTo>
                  <a:cubicBezTo>
                    <a:pt x="1481" y="5505"/>
                    <a:pt x="1554" y="5519"/>
                    <a:pt x="1640" y="5519"/>
                  </a:cubicBezTo>
                  <a:cubicBezTo>
                    <a:pt x="1881" y="5519"/>
                    <a:pt x="2228" y="5408"/>
                    <a:pt x="2398" y="5347"/>
                  </a:cubicBezTo>
                  <a:cubicBezTo>
                    <a:pt x="2331" y="4941"/>
                    <a:pt x="2127" y="4561"/>
                    <a:pt x="2073" y="4127"/>
                  </a:cubicBezTo>
                  <a:cubicBezTo>
                    <a:pt x="1978" y="3503"/>
                    <a:pt x="2168" y="3557"/>
                    <a:pt x="2425" y="3069"/>
                  </a:cubicBezTo>
                  <a:lnTo>
                    <a:pt x="2425" y="3069"/>
                  </a:lnTo>
                  <a:cubicBezTo>
                    <a:pt x="2208" y="3516"/>
                    <a:pt x="2412" y="4873"/>
                    <a:pt x="2860" y="5185"/>
                  </a:cubicBezTo>
                  <a:cubicBezTo>
                    <a:pt x="2873" y="5125"/>
                    <a:pt x="2890" y="5112"/>
                    <a:pt x="2904" y="5112"/>
                  </a:cubicBezTo>
                  <a:cubicBezTo>
                    <a:pt x="2914" y="5112"/>
                    <a:pt x="2923" y="5119"/>
                    <a:pt x="2927" y="5119"/>
                  </a:cubicBezTo>
                  <a:cubicBezTo>
                    <a:pt x="2933" y="5119"/>
                    <a:pt x="2928" y="5101"/>
                    <a:pt x="2900" y="5008"/>
                  </a:cubicBezTo>
                  <a:cubicBezTo>
                    <a:pt x="2846" y="4818"/>
                    <a:pt x="2602" y="4194"/>
                    <a:pt x="2602" y="4018"/>
                  </a:cubicBezTo>
                  <a:cubicBezTo>
                    <a:pt x="2602" y="3584"/>
                    <a:pt x="2480" y="3069"/>
                    <a:pt x="2534" y="2675"/>
                  </a:cubicBezTo>
                  <a:cubicBezTo>
                    <a:pt x="2629" y="1916"/>
                    <a:pt x="3931" y="532"/>
                    <a:pt x="3470" y="3"/>
                  </a:cubicBezTo>
                  <a:cubicBezTo>
                    <a:pt x="3451" y="1"/>
                    <a:pt x="3432" y="0"/>
                    <a:pt x="3413" y="0"/>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16;p50"/>
            <p:cNvSpPr/>
            <p:nvPr/>
          </p:nvSpPr>
          <p:spPr>
            <a:xfrm>
              <a:off x="6119750" y="3526125"/>
              <a:ext cx="395425" cy="123350"/>
            </a:xfrm>
            <a:custGeom>
              <a:avLst/>
              <a:gdLst/>
              <a:ahLst/>
              <a:cxnLst/>
              <a:rect l="l" t="t" r="r" b="b"/>
              <a:pathLst>
                <a:path w="15817" h="4934" extrusionOk="0">
                  <a:moveTo>
                    <a:pt x="8965" y="0"/>
                  </a:moveTo>
                  <a:cubicBezTo>
                    <a:pt x="8830" y="0"/>
                    <a:pt x="8707" y="37"/>
                    <a:pt x="8532" y="46"/>
                  </a:cubicBezTo>
                  <a:cubicBezTo>
                    <a:pt x="7576" y="97"/>
                    <a:pt x="6496" y="223"/>
                    <a:pt x="5528" y="223"/>
                  </a:cubicBezTo>
                  <a:cubicBezTo>
                    <a:pt x="5480" y="223"/>
                    <a:pt x="5433" y="223"/>
                    <a:pt x="5385" y="222"/>
                  </a:cubicBezTo>
                  <a:cubicBezTo>
                    <a:pt x="5323" y="221"/>
                    <a:pt x="5258" y="220"/>
                    <a:pt x="5192" y="220"/>
                  </a:cubicBezTo>
                  <a:cubicBezTo>
                    <a:pt x="3795" y="220"/>
                    <a:pt x="1632" y="481"/>
                    <a:pt x="0" y="507"/>
                  </a:cubicBezTo>
                  <a:cubicBezTo>
                    <a:pt x="68" y="1022"/>
                    <a:pt x="1546" y="1524"/>
                    <a:pt x="2198" y="2040"/>
                  </a:cubicBezTo>
                  <a:cubicBezTo>
                    <a:pt x="2957" y="2664"/>
                    <a:pt x="3730" y="3274"/>
                    <a:pt x="4504" y="3871"/>
                  </a:cubicBezTo>
                  <a:cubicBezTo>
                    <a:pt x="4897" y="4169"/>
                    <a:pt x="5385" y="4712"/>
                    <a:pt x="5833" y="4888"/>
                  </a:cubicBezTo>
                  <a:cubicBezTo>
                    <a:pt x="5935" y="4922"/>
                    <a:pt x="6056" y="4934"/>
                    <a:pt x="6183" y="4934"/>
                  </a:cubicBezTo>
                  <a:cubicBezTo>
                    <a:pt x="6411" y="4934"/>
                    <a:pt x="6659" y="4897"/>
                    <a:pt x="6850" y="4888"/>
                  </a:cubicBezTo>
                  <a:cubicBezTo>
                    <a:pt x="8014" y="4815"/>
                    <a:pt x="9167" y="4708"/>
                    <a:pt x="10329" y="4708"/>
                  </a:cubicBezTo>
                  <a:cubicBezTo>
                    <a:pt x="10453" y="4708"/>
                    <a:pt x="10578" y="4709"/>
                    <a:pt x="10703" y="4712"/>
                  </a:cubicBezTo>
                  <a:cubicBezTo>
                    <a:pt x="11313" y="4734"/>
                    <a:pt x="11922" y="4748"/>
                    <a:pt x="12532" y="4748"/>
                  </a:cubicBezTo>
                  <a:cubicBezTo>
                    <a:pt x="13062" y="4748"/>
                    <a:pt x="13591" y="4737"/>
                    <a:pt x="14121" y="4712"/>
                  </a:cubicBezTo>
                  <a:cubicBezTo>
                    <a:pt x="14129" y="4712"/>
                    <a:pt x="14138" y="4712"/>
                    <a:pt x="14146" y="4712"/>
                  </a:cubicBezTo>
                  <a:cubicBezTo>
                    <a:pt x="14516" y="4712"/>
                    <a:pt x="15073" y="4928"/>
                    <a:pt x="15492" y="4928"/>
                  </a:cubicBezTo>
                  <a:cubicBezTo>
                    <a:pt x="15615" y="4928"/>
                    <a:pt x="15726" y="4910"/>
                    <a:pt x="15817" y="4861"/>
                  </a:cubicBezTo>
                  <a:cubicBezTo>
                    <a:pt x="14949" y="4115"/>
                    <a:pt x="13728" y="3274"/>
                    <a:pt x="12805" y="2609"/>
                  </a:cubicBezTo>
                  <a:cubicBezTo>
                    <a:pt x="11978" y="2026"/>
                    <a:pt x="11177" y="1402"/>
                    <a:pt x="10336" y="832"/>
                  </a:cubicBezTo>
                  <a:cubicBezTo>
                    <a:pt x="9957" y="588"/>
                    <a:pt x="9618" y="222"/>
                    <a:pt x="9211" y="46"/>
                  </a:cubicBezTo>
                  <a:cubicBezTo>
                    <a:pt x="9118" y="12"/>
                    <a:pt x="9040" y="0"/>
                    <a:pt x="8965" y="0"/>
                  </a:cubicBezTo>
                  <a:close/>
                </a:path>
              </a:pathLst>
            </a:custGeom>
            <a:solidFill>
              <a:srgbClr val="3364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17;p50"/>
            <p:cNvSpPr/>
            <p:nvPr/>
          </p:nvSpPr>
          <p:spPr>
            <a:xfrm>
              <a:off x="6122800" y="3532500"/>
              <a:ext cx="386625" cy="122750"/>
            </a:xfrm>
            <a:custGeom>
              <a:avLst/>
              <a:gdLst/>
              <a:ahLst/>
              <a:cxnLst/>
              <a:rect l="l" t="t" r="r" b="b"/>
              <a:pathLst>
                <a:path w="15465" h="4910" extrusionOk="0">
                  <a:moveTo>
                    <a:pt x="8517" y="1"/>
                  </a:moveTo>
                  <a:cubicBezTo>
                    <a:pt x="8370" y="1"/>
                    <a:pt x="8220" y="14"/>
                    <a:pt x="8085" y="21"/>
                  </a:cubicBezTo>
                  <a:cubicBezTo>
                    <a:pt x="7121" y="61"/>
                    <a:pt x="6158" y="293"/>
                    <a:pt x="5182" y="293"/>
                  </a:cubicBezTo>
                  <a:cubicBezTo>
                    <a:pt x="5155" y="293"/>
                    <a:pt x="5128" y="293"/>
                    <a:pt x="5101" y="293"/>
                  </a:cubicBezTo>
                  <a:cubicBezTo>
                    <a:pt x="5009" y="291"/>
                    <a:pt x="4914" y="290"/>
                    <a:pt x="4817" y="290"/>
                  </a:cubicBezTo>
                  <a:cubicBezTo>
                    <a:pt x="3453" y="290"/>
                    <a:pt x="1609" y="457"/>
                    <a:pt x="0" y="482"/>
                  </a:cubicBezTo>
                  <a:cubicBezTo>
                    <a:pt x="82" y="998"/>
                    <a:pt x="1099" y="1486"/>
                    <a:pt x="1750" y="2015"/>
                  </a:cubicBezTo>
                  <a:cubicBezTo>
                    <a:pt x="2510" y="2639"/>
                    <a:pt x="3283" y="3250"/>
                    <a:pt x="4070" y="3847"/>
                  </a:cubicBezTo>
                  <a:cubicBezTo>
                    <a:pt x="4449" y="4145"/>
                    <a:pt x="4938" y="4688"/>
                    <a:pt x="5385" y="4864"/>
                  </a:cubicBezTo>
                  <a:cubicBezTo>
                    <a:pt x="5487" y="4898"/>
                    <a:pt x="5608" y="4909"/>
                    <a:pt x="5736" y="4909"/>
                  </a:cubicBezTo>
                  <a:cubicBezTo>
                    <a:pt x="5964" y="4909"/>
                    <a:pt x="6211" y="4873"/>
                    <a:pt x="6403" y="4864"/>
                  </a:cubicBezTo>
                  <a:cubicBezTo>
                    <a:pt x="7567" y="4790"/>
                    <a:pt x="8730" y="4684"/>
                    <a:pt x="9894" y="4684"/>
                  </a:cubicBezTo>
                  <a:cubicBezTo>
                    <a:pt x="10019" y="4684"/>
                    <a:pt x="10144" y="4685"/>
                    <a:pt x="10269" y="4688"/>
                  </a:cubicBezTo>
                  <a:cubicBezTo>
                    <a:pt x="10871" y="4709"/>
                    <a:pt x="11482" y="4723"/>
                    <a:pt x="12093" y="4723"/>
                  </a:cubicBezTo>
                  <a:cubicBezTo>
                    <a:pt x="12625" y="4723"/>
                    <a:pt x="13157" y="4713"/>
                    <a:pt x="13687" y="4688"/>
                  </a:cubicBezTo>
                  <a:cubicBezTo>
                    <a:pt x="13705" y="4687"/>
                    <a:pt x="13725" y="4687"/>
                    <a:pt x="13745" y="4687"/>
                  </a:cubicBezTo>
                  <a:cubicBezTo>
                    <a:pt x="14020" y="4687"/>
                    <a:pt x="14435" y="4736"/>
                    <a:pt x="14809" y="4736"/>
                  </a:cubicBezTo>
                  <a:cubicBezTo>
                    <a:pt x="15067" y="4736"/>
                    <a:pt x="15305" y="4713"/>
                    <a:pt x="15464" y="4633"/>
                  </a:cubicBezTo>
                  <a:cubicBezTo>
                    <a:pt x="14596" y="3887"/>
                    <a:pt x="13579" y="3304"/>
                    <a:pt x="12656" y="2639"/>
                  </a:cubicBezTo>
                  <a:cubicBezTo>
                    <a:pt x="11829" y="2042"/>
                    <a:pt x="10961" y="1513"/>
                    <a:pt x="10106" y="944"/>
                  </a:cubicBezTo>
                  <a:cubicBezTo>
                    <a:pt x="9726" y="699"/>
                    <a:pt x="9346" y="238"/>
                    <a:pt x="8939" y="62"/>
                  </a:cubicBezTo>
                  <a:cubicBezTo>
                    <a:pt x="8811" y="14"/>
                    <a:pt x="8665" y="1"/>
                    <a:pt x="8517" y="1"/>
                  </a:cubicBezTo>
                  <a:close/>
                </a:path>
              </a:pathLst>
            </a:custGeom>
            <a:solidFill>
              <a:srgbClr val="283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18;p50"/>
            <p:cNvSpPr/>
            <p:nvPr/>
          </p:nvSpPr>
          <p:spPr>
            <a:xfrm>
              <a:off x="6261825" y="3584075"/>
              <a:ext cx="168225" cy="122475"/>
            </a:xfrm>
            <a:custGeom>
              <a:avLst/>
              <a:gdLst/>
              <a:ahLst/>
              <a:cxnLst/>
              <a:rect l="l" t="t" r="r" b="b"/>
              <a:pathLst>
                <a:path w="6729" h="4899" extrusionOk="0">
                  <a:moveTo>
                    <a:pt x="1516" y="0"/>
                  </a:moveTo>
                  <a:cubicBezTo>
                    <a:pt x="1021" y="0"/>
                    <a:pt x="571" y="93"/>
                    <a:pt x="258" y="332"/>
                  </a:cubicBezTo>
                  <a:cubicBezTo>
                    <a:pt x="1" y="725"/>
                    <a:pt x="41" y="1377"/>
                    <a:pt x="96" y="1892"/>
                  </a:cubicBezTo>
                  <a:cubicBezTo>
                    <a:pt x="150" y="2407"/>
                    <a:pt x="218" y="2923"/>
                    <a:pt x="313" y="3425"/>
                  </a:cubicBezTo>
                  <a:cubicBezTo>
                    <a:pt x="381" y="3723"/>
                    <a:pt x="394" y="4469"/>
                    <a:pt x="584" y="4700"/>
                  </a:cubicBezTo>
                  <a:cubicBezTo>
                    <a:pt x="691" y="4826"/>
                    <a:pt x="917" y="4858"/>
                    <a:pt x="1162" y="4858"/>
                  </a:cubicBezTo>
                  <a:cubicBezTo>
                    <a:pt x="1423" y="4858"/>
                    <a:pt x="1705" y="4821"/>
                    <a:pt x="1884" y="4821"/>
                  </a:cubicBezTo>
                  <a:cubicBezTo>
                    <a:pt x="1899" y="4821"/>
                    <a:pt x="1913" y="4821"/>
                    <a:pt x="1927" y="4822"/>
                  </a:cubicBezTo>
                  <a:cubicBezTo>
                    <a:pt x="2157" y="4830"/>
                    <a:pt x="2385" y="4832"/>
                    <a:pt x="2614" y="4832"/>
                  </a:cubicBezTo>
                  <a:cubicBezTo>
                    <a:pt x="2856" y="4832"/>
                    <a:pt x="3098" y="4830"/>
                    <a:pt x="3341" y="4830"/>
                  </a:cubicBezTo>
                  <a:cubicBezTo>
                    <a:pt x="3640" y="4830"/>
                    <a:pt x="3941" y="4833"/>
                    <a:pt x="4247" y="4849"/>
                  </a:cubicBezTo>
                  <a:cubicBezTo>
                    <a:pt x="4625" y="4862"/>
                    <a:pt x="5048" y="4898"/>
                    <a:pt x="5469" y="4898"/>
                  </a:cubicBezTo>
                  <a:cubicBezTo>
                    <a:pt x="5910" y="4898"/>
                    <a:pt x="6348" y="4859"/>
                    <a:pt x="6729" y="4714"/>
                  </a:cubicBezTo>
                  <a:cubicBezTo>
                    <a:pt x="6485" y="4035"/>
                    <a:pt x="5969" y="3357"/>
                    <a:pt x="5630" y="2719"/>
                  </a:cubicBezTo>
                  <a:cubicBezTo>
                    <a:pt x="5237" y="2001"/>
                    <a:pt x="5047" y="1037"/>
                    <a:pt x="4247" y="658"/>
                  </a:cubicBezTo>
                  <a:cubicBezTo>
                    <a:pt x="3619" y="353"/>
                    <a:pt x="2481" y="0"/>
                    <a:pt x="1516" y="0"/>
                  </a:cubicBezTo>
                  <a:close/>
                </a:path>
              </a:pathLst>
            </a:custGeom>
            <a:solidFill>
              <a:srgbClr val="33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19;p50"/>
            <p:cNvSpPr/>
            <p:nvPr/>
          </p:nvSpPr>
          <p:spPr>
            <a:xfrm>
              <a:off x="6503625" y="3694625"/>
              <a:ext cx="123125" cy="605950"/>
            </a:xfrm>
            <a:custGeom>
              <a:avLst/>
              <a:gdLst/>
              <a:ahLst/>
              <a:cxnLst/>
              <a:rect l="l" t="t" r="r" b="b"/>
              <a:pathLst>
                <a:path w="4925" h="24238" extrusionOk="0">
                  <a:moveTo>
                    <a:pt x="2988" y="0"/>
                  </a:moveTo>
                  <a:cubicBezTo>
                    <a:pt x="2906" y="0"/>
                    <a:pt x="2849" y="7"/>
                    <a:pt x="2849" y="7"/>
                  </a:cubicBezTo>
                  <a:lnTo>
                    <a:pt x="2456" y="237"/>
                  </a:lnTo>
                  <a:cubicBezTo>
                    <a:pt x="2198" y="495"/>
                    <a:pt x="2076" y="1010"/>
                    <a:pt x="1967" y="1350"/>
                  </a:cubicBezTo>
                  <a:cubicBezTo>
                    <a:pt x="1832" y="1770"/>
                    <a:pt x="1900" y="2150"/>
                    <a:pt x="1872" y="2611"/>
                  </a:cubicBezTo>
                  <a:cubicBezTo>
                    <a:pt x="1818" y="3493"/>
                    <a:pt x="1628" y="4239"/>
                    <a:pt x="1737" y="5148"/>
                  </a:cubicBezTo>
                  <a:cubicBezTo>
                    <a:pt x="1845" y="6124"/>
                    <a:pt x="2008" y="7101"/>
                    <a:pt x="2117" y="8078"/>
                  </a:cubicBezTo>
                  <a:cubicBezTo>
                    <a:pt x="2225" y="9244"/>
                    <a:pt x="2347" y="10397"/>
                    <a:pt x="2401" y="11577"/>
                  </a:cubicBezTo>
                  <a:cubicBezTo>
                    <a:pt x="2429" y="12134"/>
                    <a:pt x="2388" y="12771"/>
                    <a:pt x="2524" y="13327"/>
                  </a:cubicBezTo>
                  <a:cubicBezTo>
                    <a:pt x="2564" y="13544"/>
                    <a:pt x="0" y="24044"/>
                    <a:pt x="190" y="24179"/>
                  </a:cubicBezTo>
                  <a:cubicBezTo>
                    <a:pt x="252" y="24219"/>
                    <a:pt x="365" y="24237"/>
                    <a:pt x="515" y="24237"/>
                  </a:cubicBezTo>
                  <a:cubicBezTo>
                    <a:pt x="1486" y="24237"/>
                    <a:pt x="4007" y="23477"/>
                    <a:pt x="4124" y="22972"/>
                  </a:cubicBezTo>
                  <a:cubicBezTo>
                    <a:pt x="4924" y="19825"/>
                    <a:pt x="3894" y="1729"/>
                    <a:pt x="3622" y="332"/>
                  </a:cubicBezTo>
                  <a:cubicBezTo>
                    <a:pt x="3564" y="42"/>
                    <a:pt x="3195" y="0"/>
                    <a:pt x="2988"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20;p50"/>
            <p:cNvSpPr/>
            <p:nvPr/>
          </p:nvSpPr>
          <p:spPr>
            <a:xfrm>
              <a:off x="6167225" y="3694450"/>
              <a:ext cx="448325" cy="627925"/>
            </a:xfrm>
            <a:custGeom>
              <a:avLst/>
              <a:gdLst/>
              <a:ahLst/>
              <a:cxnLst/>
              <a:rect l="l" t="t" r="r" b="b"/>
              <a:pathLst>
                <a:path w="17933" h="25117" extrusionOk="0">
                  <a:moveTo>
                    <a:pt x="16509" y="0"/>
                  </a:moveTo>
                  <a:cubicBezTo>
                    <a:pt x="14582" y="122"/>
                    <a:pt x="5236" y="244"/>
                    <a:pt x="0" y="1533"/>
                  </a:cubicBezTo>
                  <a:cubicBezTo>
                    <a:pt x="27" y="3527"/>
                    <a:pt x="841" y="24851"/>
                    <a:pt x="841" y="24851"/>
                  </a:cubicBezTo>
                  <a:cubicBezTo>
                    <a:pt x="1080" y="25037"/>
                    <a:pt x="1979" y="25117"/>
                    <a:pt x="3241" y="25117"/>
                  </a:cubicBezTo>
                  <a:cubicBezTo>
                    <a:pt x="7497" y="25117"/>
                    <a:pt x="15886" y="24211"/>
                    <a:pt x="17078" y="23427"/>
                  </a:cubicBezTo>
                  <a:cubicBezTo>
                    <a:pt x="17933" y="22870"/>
                    <a:pt x="16848" y="1384"/>
                    <a:pt x="16509" y="0"/>
                  </a:cubicBezTo>
                  <a:close/>
                </a:path>
              </a:pathLst>
            </a:custGeom>
            <a:solidFill>
              <a:srgbClr val="00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21;p50"/>
            <p:cNvSpPr/>
            <p:nvPr/>
          </p:nvSpPr>
          <p:spPr>
            <a:xfrm>
              <a:off x="6487350" y="3673750"/>
              <a:ext cx="120725" cy="596875"/>
            </a:xfrm>
            <a:custGeom>
              <a:avLst/>
              <a:gdLst/>
              <a:ahLst/>
              <a:cxnLst/>
              <a:rect l="l" t="t" r="r" b="b"/>
              <a:pathLst>
                <a:path w="4829" h="23875" extrusionOk="0">
                  <a:moveTo>
                    <a:pt x="1031" y="1"/>
                  </a:moveTo>
                  <a:lnTo>
                    <a:pt x="394" y="82"/>
                  </a:lnTo>
                  <a:cubicBezTo>
                    <a:pt x="339" y="1181"/>
                    <a:pt x="204" y="2144"/>
                    <a:pt x="353" y="3243"/>
                  </a:cubicBezTo>
                  <a:cubicBezTo>
                    <a:pt x="801" y="6620"/>
                    <a:pt x="774" y="10012"/>
                    <a:pt x="733" y="13403"/>
                  </a:cubicBezTo>
                  <a:cubicBezTo>
                    <a:pt x="706" y="15614"/>
                    <a:pt x="706" y="17893"/>
                    <a:pt x="380" y="20077"/>
                  </a:cubicBezTo>
                  <a:cubicBezTo>
                    <a:pt x="312" y="20538"/>
                    <a:pt x="177" y="20972"/>
                    <a:pt x="82" y="21420"/>
                  </a:cubicBezTo>
                  <a:cubicBezTo>
                    <a:pt x="55" y="21501"/>
                    <a:pt x="14" y="21596"/>
                    <a:pt x="0" y="21677"/>
                  </a:cubicBezTo>
                  <a:cubicBezTo>
                    <a:pt x="68" y="21894"/>
                    <a:pt x="502" y="22044"/>
                    <a:pt x="679" y="22125"/>
                  </a:cubicBezTo>
                  <a:cubicBezTo>
                    <a:pt x="1235" y="22410"/>
                    <a:pt x="299" y="23102"/>
                    <a:pt x="896" y="23264"/>
                  </a:cubicBezTo>
                  <a:cubicBezTo>
                    <a:pt x="1398" y="23400"/>
                    <a:pt x="3731" y="23861"/>
                    <a:pt x="4219" y="23875"/>
                  </a:cubicBezTo>
                  <a:cubicBezTo>
                    <a:pt x="4219" y="23875"/>
                    <a:pt x="4220" y="23875"/>
                    <a:pt x="4220" y="23875"/>
                  </a:cubicBezTo>
                  <a:cubicBezTo>
                    <a:pt x="4828" y="23875"/>
                    <a:pt x="3880" y="2618"/>
                    <a:pt x="3785" y="2361"/>
                  </a:cubicBezTo>
                  <a:cubicBezTo>
                    <a:pt x="3717" y="2171"/>
                    <a:pt x="3405" y="1968"/>
                    <a:pt x="3269" y="1832"/>
                  </a:cubicBezTo>
                  <a:cubicBezTo>
                    <a:pt x="2578" y="1194"/>
                    <a:pt x="1601" y="747"/>
                    <a:pt x="1031" y="1"/>
                  </a:cubicBezTo>
                  <a:close/>
                </a:path>
              </a:pathLst>
            </a:custGeom>
            <a:solidFill>
              <a:srgbClr val="ECDC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22;p50"/>
            <p:cNvSpPr/>
            <p:nvPr/>
          </p:nvSpPr>
          <p:spPr>
            <a:xfrm>
              <a:off x="6523975" y="3688075"/>
              <a:ext cx="29175" cy="574350"/>
            </a:xfrm>
            <a:custGeom>
              <a:avLst/>
              <a:gdLst/>
              <a:ahLst/>
              <a:cxnLst/>
              <a:rect l="l" t="t" r="r" b="b"/>
              <a:pathLst>
                <a:path w="1167" h="22974" extrusionOk="0">
                  <a:moveTo>
                    <a:pt x="351" y="0"/>
                  </a:moveTo>
                  <a:cubicBezTo>
                    <a:pt x="318" y="0"/>
                    <a:pt x="291" y="22"/>
                    <a:pt x="272" y="52"/>
                  </a:cubicBezTo>
                  <a:cubicBezTo>
                    <a:pt x="0" y="648"/>
                    <a:pt x="68" y="1612"/>
                    <a:pt x="150" y="2453"/>
                  </a:cubicBezTo>
                  <a:cubicBezTo>
                    <a:pt x="163" y="2724"/>
                    <a:pt x="190" y="2982"/>
                    <a:pt x="190" y="3185"/>
                  </a:cubicBezTo>
                  <a:cubicBezTo>
                    <a:pt x="231" y="4772"/>
                    <a:pt x="326" y="6359"/>
                    <a:pt x="407" y="7567"/>
                  </a:cubicBezTo>
                  <a:cubicBezTo>
                    <a:pt x="462" y="8408"/>
                    <a:pt x="475" y="9249"/>
                    <a:pt x="489" y="10076"/>
                  </a:cubicBezTo>
                  <a:cubicBezTo>
                    <a:pt x="516" y="10904"/>
                    <a:pt x="529" y="11745"/>
                    <a:pt x="584" y="12599"/>
                  </a:cubicBezTo>
                  <a:cubicBezTo>
                    <a:pt x="611" y="13047"/>
                    <a:pt x="665" y="13508"/>
                    <a:pt x="706" y="13956"/>
                  </a:cubicBezTo>
                  <a:cubicBezTo>
                    <a:pt x="801" y="14634"/>
                    <a:pt x="855" y="15326"/>
                    <a:pt x="868" y="16017"/>
                  </a:cubicBezTo>
                  <a:cubicBezTo>
                    <a:pt x="855" y="16533"/>
                    <a:pt x="882" y="17048"/>
                    <a:pt x="896" y="17550"/>
                  </a:cubicBezTo>
                  <a:cubicBezTo>
                    <a:pt x="936" y="19395"/>
                    <a:pt x="991" y="21131"/>
                    <a:pt x="258" y="22868"/>
                  </a:cubicBezTo>
                  <a:cubicBezTo>
                    <a:pt x="245" y="22895"/>
                    <a:pt x="258" y="22936"/>
                    <a:pt x="285" y="22963"/>
                  </a:cubicBezTo>
                  <a:lnTo>
                    <a:pt x="312" y="22963"/>
                  </a:lnTo>
                  <a:cubicBezTo>
                    <a:pt x="324" y="22970"/>
                    <a:pt x="335" y="22974"/>
                    <a:pt x="346" y="22974"/>
                  </a:cubicBezTo>
                  <a:cubicBezTo>
                    <a:pt x="375" y="22974"/>
                    <a:pt x="401" y="22951"/>
                    <a:pt x="421" y="22922"/>
                  </a:cubicBezTo>
                  <a:cubicBezTo>
                    <a:pt x="1167" y="21159"/>
                    <a:pt x="1113" y="19409"/>
                    <a:pt x="1058" y="17550"/>
                  </a:cubicBezTo>
                  <a:cubicBezTo>
                    <a:pt x="1045" y="17048"/>
                    <a:pt x="1031" y="16519"/>
                    <a:pt x="1031" y="16004"/>
                  </a:cubicBezTo>
                  <a:cubicBezTo>
                    <a:pt x="1018" y="15312"/>
                    <a:pt x="963" y="14620"/>
                    <a:pt x="882" y="13928"/>
                  </a:cubicBezTo>
                  <a:cubicBezTo>
                    <a:pt x="828" y="13481"/>
                    <a:pt x="774" y="13033"/>
                    <a:pt x="746" y="12586"/>
                  </a:cubicBezTo>
                  <a:cubicBezTo>
                    <a:pt x="692" y="11745"/>
                    <a:pt x="679" y="10890"/>
                    <a:pt x="665" y="10076"/>
                  </a:cubicBezTo>
                  <a:cubicBezTo>
                    <a:pt x="651" y="9249"/>
                    <a:pt x="624" y="8394"/>
                    <a:pt x="570" y="7553"/>
                  </a:cubicBezTo>
                  <a:cubicBezTo>
                    <a:pt x="502" y="6346"/>
                    <a:pt x="407" y="4759"/>
                    <a:pt x="367" y="3185"/>
                  </a:cubicBezTo>
                  <a:cubicBezTo>
                    <a:pt x="353" y="2968"/>
                    <a:pt x="339" y="2710"/>
                    <a:pt x="312" y="2439"/>
                  </a:cubicBezTo>
                  <a:cubicBezTo>
                    <a:pt x="245" y="1652"/>
                    <a:pt x="163" y="676"/>
                    <a:pt x="434" y="119"/>
                  </a:cubicBezTo>
                  <a:cubicBezTo>
                    <a:pt x="448" y="79"/>
                    <a:pt x="434" y="24"/>
                    <a:pt x="394" y="11"/>
                  </a:cubicBezTo>
                  <a:cubicBezTo>
                    <a:pt x="379" y="3"/>
                    <a:pt x="364" y="0"/>
                    <a:pt x="351" y="0"/>
                  </a:cubicBezTo>
                  <a:close/>
                </a:path>
              </a:pathLst>
            </a:custGeom>
            <a:solidFill>
              <a:srgbClr val="D0C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23;p50"/>
            <p:cNvSpPr/>
            <p:nvPr/>
          </p:nvSpPr>
          <p:spPr>
            <a:xfrm>
              <a:off x="6538225" y="3704825"/>
              <a:ext cx="30525" cy="560850"/>
            </a:xfrm>
            <a:custGeom>
              <a:avLst/>
              <a:gdLst/>
              <a:ahLst/>
              <a:cxnLst/>
              <a:rect l="l" t="t" r="r" b="b"/>
              <a:pathLst>
                <a:path w="1221" h="22434" extrusionOk="0">
                  <a:moveTo>
                    <a:pt x="361" y="1"/>
                  </a:moveTo>
                  <a:cubicBezTo>
                    <a:pt x="328" y="1"/>
                    <a:pt x="295" y="16"/>
                    <a:pt x="285" y="46"/>
                  </a:cubicBezTo>
                  <a:cubicBezTo>
                    <a:pt x="0" y="657"/>
                    <a:pt x="81" y="1606"/>
                    <a:pt x="149" y="2461"/>
                  </a:cubicBezTo>
                  <a:cubicBezTo>
                    <a:pt x="176" y="2732"/>
                    <a:pt x="204" y="2976"/>
                    <a:pt x="204" y="3193"/>
                  </a:cubicBezTo>
                  <a:cubicBezTo>
                    <a:pt x="244" y="4780"/>
                    <a:pt x="339" y="6368"/>
                    <a:pt x="421" y="7575"/>
                  </a:cubicBezTo>
                  <a:cubicBezTo>
                    <a:pt x="475" y="8402"/>
                    <a:pt x="488" y="9257"/>
                    <a:pt x="502" y="10071"/>
                  </a:cubicBezTo>
                  <a:cubicBezTo>
                    <a:pt x="516" y="10898"/>
                    <a:pt x="543" y="11753"/>
                    <a:pt x="597" y="12594"/>
                  </a:cubicBezTo>
                  <a:cubicBezTo>
                    <a:pt x="624" y="13055"/>
                    <a:pt x="678" y="13516"/>
                    <a:pt x="719" y="13950"/>
                  </a:cubicBezTo>
                  <a:cubicBezTo>
                    <a:pt x="814" y="14642"/>
                    <a:pt x="868" y="15320"/>
                    <a:pt x="868" y="16012"/>
                  </a:cubicBezTo>
                  <a:cubicBezTo>
                    <a:pt x="868" y="16609"/>
                    <a:pt x="895" y="17152"/>
                    <a:pt x="922" y="17681"/>
                  </a:cubicBezTo>
                  <a:cubicBezTo>
                    <a:pt x="990" y="19268"/>
                    <a:pt x="1045" y="20651"/>
                    <a:pt x="339" y="22320"/>
                  </a:cubicBezTo>
                  <a:cubicBezTo>
                    <a:pt x="326" y="22347"/>
                    <a:pt x="339" y="22388"/>
                    <a:pt x="366" y="22415"/>
                  </a:cubicBezTo>
                  <a:lnTo>
                    <a:pt x="380" y="22428"/>
                  </a:lnTo>
                  <a:cubicBezTo>
                    <a:pt x="389" y="22432"/>
                    <a:pt x="400" y="22433"/>
                    <a:pt x="410" y="22433"/>
                  </a:cubicBezTo>
                  <a:cubicBezTo>
                    <a:pt x="445" y="22433"/>
                    <a:pt x="481" y="22416"/>
                    <a:pt x="502" y="22374"/>
                  </a:cubicBezTo>
                  <a:cubicBezTo>
                    <a:pt x="1221" y="20678"/>
                    <a:pt x="1153" y="19281"/>
                    <a:pt x="1085" y="17667"/>
                  </a:cubicBezTo>
                  <a:cubicBezTo>
                    <a:pt x="1058" y="17138"/>
                    <a:pt x="1045" y="16595"/>
                    <a:pt x="1045" y="16012"/>
                  </a:cubicBezTo>
                  <a:cubicBezTo>
                    <a:pt x="1031" y="15320"/>
                    <a:pt x="977" y="14615"/>
                    <a:pt x="895" y="13923"/>
                  </a:cubicBezTo>
                  <a:cubicBezTo>
                    <a:pt x="841" y="13489"/>
                    <a:pt x="787" y="13028"/>
                    <a:pt x="760" y="12580"/>
                  </a:cubicBezTo>
                  <a:cubicBezTo>
                    <a:pt x="705" y="11753"/>
                    <a:pt x="692" y="10898"/>
                    <a:pt x="678" y="10071"/>
                  </a:cubicBezTo>
                  <a:cubicBezTo>
                    <a:pt x="651" y="9257"/>
                    <a:pt x="638" y="8402"/>
                    <a:pt x="583" y="7561"/>
                  </a:cubicBezTo>
                  <a:cubicBezTo>
                    <a:pt x="516" y="6354"/>
                    <a:pt x="421" y="4767"/>
                    <a:pt x="380" y="3193"/>
                  </a:cubicBezTo>
                  <a:cubicBezTo>
                    <a:pt x="366" y="2976"/>
                    <a:pt x="353" y="2719"/>
                    <a:pt x="326" y="2447"/>
                  </a:cubicBezTo>
                  <a:cubicBezTo>
                    <a:pt x="258" y="1661"/>
                    <a:pt x="176" y="684"/>
                    <a:pt x="434" y="128"/>
                  </a:cubicBezTo>
                  <a:cubicBezTo>
                    <a:pt x="461" y="73"/>
                    <a:pt x="434" y="33"/>
                    <a:pt x="393" y="6"/>
                  </a:cubicBezTo>
                  <a:cubicBezTo>
                    <a:pt x="383" y="2"/>
                    <a:pt x="372" y="1"/>
                    <a:pt x="361" y="1"/>
                  </a:cubicBezTo>
                  <a:close/>
                </a:path>
              </a:pathLst>
            </a:custGeom>
            <a:solidFill>
              <a:srgbClr val="D0C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24;p50"/>
            <p:cNvSpPr/>
            <p:nvPr/>
          </p:nvSpPr>
          <p:spPr>
            <a:xfrm>
              <a:off x="6571775" y="3723600"/>
              <a:ext cx="29200" cy="546100"/>
            </a:xfrm>
            <a:custGeom>
              <a:avLst/>
              <a:gdLst/>
              <a:ahLst/>
              <a:cxnLst/>
              <a:rect l="l" t="t" r="r" b="b"/>
              <a:pathLst>
                <a:path w="1168" h="21844" extrusionOk="0">
                  <a:moveTo>
                    <a:pt x="1" y="1"/>
                  </a:moveTo>
                  <a:cubicBezTo>
                    <a:pt x="1" y="1"/>
                    <a:pt x="69" y="1669"/>
                    <a:pt x="82" y="2524"/>
                  </a:cubicBezTo>
                  <a:cubicBezTo>
                    <a:pt x="137" y="4111"/>
                    <a:pt x="232" y="5698"/>
                    <a:pt x="299" y="6905"/>
                  </a:cubicBezTo>
                  <a:cubicBezTo>
                    <a:pt x="354" y="7746"/>
                    <a:pt x="381" y="8587"/>
                    <a:pt x="394" y="9415"/>
                  </a:cubicBezTo>
                  <a:cubicBezTo>
                    <a:pt x="408" y="10242"/>
                    <a:pt x="421" y="11083"/>
                    <a:pt x="476" y="11938"/>
                  </a:cubicBezTo>
                  <a:cubicBezTo>
                    <a:pt x="503" y="12385"/>
                    <a:pt x="557" y="12847"/>
                    <a:pt x="611" y="13294"/>
                  </a:cubicBezTo>
                  <a:cubicBezTo>
                    <a:pt x="693" y="13972"/>
                    <a:pt x="747" y="14664"/>
                    <a:pt x="761" y="15356"/>
                  </a:cubicBezTo>
                  <a:cubicBezTo>
                    <a:pt x="761" y="16007"/>
                    <a:pt x="788" y="16604"/>
                    <a:pt x="828" y="17201"/>
                  </a:cubicBezTo>
                  <a:cubicBezTo>
                    <a:pt x="910" y="18761"/>
                    <a:pt x="991" y="20117"/>
                    <a:pt x="313" y="21718"/>
                  </a:cubicBezTo>
                  <a:cubicBezTo>
                    <a:pt x="299" y="21759"/>
                    <a:pt x="313" y="21799"/>
                    <a:pt x="340" y="21813"/>
                  </a:cubicBezTo>
                  <a:lnTo>
                    <a:pt x="367" y="21840"/>
                  </a:lnTo>
                  <a:cubicBezTo>
                    <a:pt x="374" y="21842"/>
                    <a:pt x="382" y="21844"/>
                    <a:pt x="390" y="21844"/>
                  </a:cubicBezTo>
                  <a:cubicBezTo>
                    <a:pt x="426" y="21844"/>
                    <a:pt x="465" y="21819"/>
                    <a:pt x="476" y="21786"/>
                  </a:cubicBezTo>
                  <a:cubicBezTo>
                    <a:pt x="1168" y="20144"/>
                    <a:pt x="1086" y="18774"/>
                    <a:pt x="991" y="17187"/>
                  </a:cubicBezTo>
                  <a:cubicBezTo>
                    <a:pt x="964" y="16604"/>
                    <a:pt x="923" y="16007"/>
                    <a:pt x="923" y="15356"/>
                  </a:cubicBezTo>
                  <a:cubicBezTo>
                    <a:pt x="910" y="14651"/>
                    <a:pt x="869" y="13959"/>
                    <a:pt x="774" y="13267"/>
                  </a:cubicBezTo>
                  <a:cubicBezTo>
                    <a:pt x="720" y="12833"/>
                    <a:pt x="679" y="12372"/>
                    <a:pt x="652" y="11924"/>
                  </a:cubicBezTo>
                  <a:cubicBezTo>
                    <a:pt x="598" y="11097"/>
                    <a:pt x="571" y="10242"/>
                    <a:pt x="557" y="9415"/>
                  </a:cubicBezTo>
                  <a:cubicBezTo>
                    <a:pt x="544" y="8601"/>
                    <a:pt x="530" y="7733"/>
                    <a:pt x="476" y="6905"/>
                  </a:cubicBezTo>
                  <a:cubicBezTo>
                    <a:pt x="394" y="5698"/>
                    <a:pt x="299" y="4111"/>
                    <a:pt x="259" y="2524"/>
                  </a:cubicBezTo>
                  <a:cubicBezTo>
                    <a:pt x="232" y="1669"/>
                    <a:pt x="177" y="1"/>
                    <a:pt x="177" y="1"/>
                  </a:cubicBezTo>
                  <a:close/>
                </a:path>
              </a:pathLst>
            </a:custGeom>
            <a:solidFill>
              <a:srgbClr val="D0C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25;p50"/>
            <p:cNvSpPr/>
            <p:nvPr/>
          </p:nvSpPr>
          <p:spPr>
            <a:xfrm>
              <a:off x="6416125" y="3659950"/>
              <a:ext cx="122800" cy="623775"/>
            </a:xfrm>
            <a:custGeom>
              <a:avLst/>
              <a:gdLst/>
              <a:ahLst/>
              <a:cxnLst/>
              <a:rect l="l" t="t" r="r" b="b"/>
              <a:pathLst>
                <a:path w="4912" h="24951" extrusionOk="0">
                  <a:moveTo>
                    <a:pt x="3282" y="1"/>
                  </a:moveTo>
                  <a:cubicBezTo>
                    <a:pt x="3188" y="1"/>
                    <a:pt x="3121" y="10"/>
                    <a:pt x="3121" y="10"/>
                  </a:cubicBezTo>
                  <a:lnTo>
                    <a:pt x="2456" y="960"/>
                  </a:lnTo>
                  <a:cubicBezTo>
                    <a:pt x="2198" y="1217"/>
                    <a:pt x="2076" y="1733"/>
                    <a:pt x="1968" y="2072"/>
                  </a:cubicBezTo>
                  <a:cubicBezTo>
                    <a:pt x="1832" y="2492"/>
                    <a:pt x="1900" y="2859"/>
                    <a:pt x="1873" y="3333"/>
                  </a:cubicBezTo>
                  <a:cubicBezTo>
                    <a:pt x="1818" y="4202"/>
                    <a:pt x="1629" y="4961"/>
                    <a:pt x="1737" y="5856"/>
                  </a:cubicBezTo>
                  <a:cubicBezTo>
                    <a:pt x="1846" y="6847"/>
                    <a:pt x="2008" y="7810"/>
                    <a:pt x="2117" y="8800"/>
                  </a:cubicBezTo>
                  <a:cubicBezTo>
                    <a:pt x="2225" y="9953"/>
                    <a:pt x="2347" y="11120"/>
                    <a:pt x="2402" y="12286"/>
                  </a:cubicBezTo>
                  <a:cubicBezTo>
                    <a:pt x="2429" y="12856"/>
                    <a:pt x="2388" y="13480"/>
                    <a:pt x="2524" y="14036"/>
                  </a:cubicBezTo>
                  <a:cubicBezTo>
                    <a:pt x="2564" y="14267"/>
                    <a:pt x="1" y="24766"/>
                    <a:pt x="191" y="24888"/>
                  </a:cubicBezTo>
                  <a:cubicBezTo>
                    <a:pt x="255" y="24931"/>
                    <a:pt x="374" y="24951"/>
                    <a:pt x="532" y="24951"/>
                  </a:cubicBezTo>
                  <a:cubicBezTo>
                    <a:pt x="1515" y="24951"/>
                    <a:pt x="4008" y="24197"/>
                    <a:pt x="4124" y="23694"/>
                  </a:cubicBezTo>
                  <a:cubicBezTo>
                    <a:pt x="4911" y="20534"/>
                    <a:pt x="4179" y="1733"/>
                    <a:pt x="3894" y="336"/>
                  </a:cubicBezTo>
                  <a:cubicBezTo>
                    <a:pt x="3838" y="46"/>
                    <a:pt x="3492" y="1"/>
                    <a:pt x="3282" y="1"/>
                  </a:cubicBezTo>
                  <a:close/>
                </a:path>
              </a:pathLst>
            </a:custGeom>
            <a:solidFill>
              <a:srgbClr val="00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26;p50"/>
            <p:cNvSpPr/>
            <p:nvPr/>
          </p:nvSpPr>
          <p:spPr>
            <a:xfrm>
              <a:off x="6079725" y="3659850"/>
              <a:ext cx="447650" cy="645625"/>
            </a:xfrm>
            <a:custGeom>
              <a:avLst/>
              <a:gdLst/>
              <a:ahLst/>
              <a:cxnLst/>
              <a:rect l="l" t="t" r="r" b="b"/>
              <a:pathLst>
                <a:path w="17906" h="25825" extrusionOk="0">
                  <a:moveTo>
                    <a:pt x="16780" y="0"/>
                  </a:moveTo>
                  <a:cubicBezTo>
                    <a:pt x="14854" y="123"/>
                    <a:pt x="5236" y="964"/>
                    <a:pt x="0" y="2252"/>
                  </a:cubicBezTo>
                  <a:cubicBezTo>
                    <a:pt x="28" y="4246"/>
                    <a:pt x="841" y="25557"/>
                    <a:pt x="828" y="25557"/>
                  </a:cubicBezTo>
                  <a:cubicBezTo>
                    <a:pt x="1065" y="25744"/>
                    <a:pt x="1974" y="25824"/>
                    <a:pt x="3250" y="25824"/>
                  </a:cubicBezTo>
                  <a:cubicBezTo>
                    <a:pt x="7514" y="25824"/>
                    <a:pt x="15882" y="24929"/>
                    <a:pt x="17051" y="24146"/>
                  </a:cubicBezTo>
                  <a:cubicBezTo>
                    <a:pt x="17906" y="23576"/>
                    <a:pt x="17119" y="1371"/>
                    <a:pt x="16780"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27;p50"/>
            <p:cNvSpPr/>
            <p:nvPr/>
          </p:nvSpPr>
          <p:spPr>
            <a:xfrm>
              <a:off x="6273825" y="3819050"/>
              <a:ext cx="223375" cy="183825"/>
            </a:xfrm>
            <a:custGeom>
              <a:avLst/>
              <a:gdLst/>
              <a:ahLst/>
              <a:cxnLst/>
              <a:rect l="l" t="t" r="r" b="b"/>
              <a:pathLst>
                <a:path w="8935" h="7353" extrusionOk="0">
                  <a:moveTo>
                    <a:pt x="4979" y="1040"/>
                  </a:moveTo>
                  <a:cubicBezTo>
                    <a:pt x="5623" y="1040"/>
                    <a:pt x="6268" y="1274"/>
                    <a:pt x="6778" y="1744"/>
                  </a:cubicBezTo>
                  <a:cubicBezTo>
                    <a:pt x="6900" y="1853"/>
                    <a:pt x="7022" y="1975"/>
                    <a:pt x="7117" y="2111"/>
                  </a:cubicBezTo>
                  <a:cubicBezTo>
                    <a:pt x="7958" y="3250"/>
                    <a:pt x="7768" y="4851"/>
                    <a:pt x="6669" y="5746"/>
                  </a:cubicBezTo>
                  <a:cubicBezTo>
                    <a:pt x="6176" y="6148"/>
                    <a:pt x="5578" y="6345"/>
                    <a:pt x="4983" y="6345"/>
                  </a:cubicBezTo>
                  <a:cubicBezTo>
                    <a:pt x="4254" y="6345"/>
                    <a:pt x="3530" y="6050"/>
                    <a:pt x="3007" y="5475"/>
                  </a:cubicBezTo>
                  <a:cubicBezTo>
                    <a:pt x="2071" y="4417"/>
                    <a:pt x="2112" y="2802"/>
                    <a:pt x="3115" y="1812"/>
                  </a:cubicBezTo>
                  <a:cubicBezTo>
                    <a:pt x="3629" y="1298"/>
                    <a:pt x="4303" y="1040"/>
                    <a:pt x="4979" y="1040"/>
                  </a:cubicBezTo>
                  <a:close/>
                  <a:moveTo>
                    <a:pt x="4952" y="1"/>
                  </a:moveTo>
                  <a:cubicBezTo>
                    <a:pt x="1676" y="1"/>
                    <a:pt x="0" y="4065"/>
                    <a:pt x="2464" y="6356"/>
                  </a:cubicBezTo>
                  <a:cubicBezTo>
                    <a:pt x="3162" y="7017"/>
                    <a:pt x="4066" y="7352"/>
                    <a:pt x="4975" y="7352"/>
                  </a:cubicBezTo>
                  <a:cubicBezTo>
                    <a:pt x="5729" y="7352"/>
                    <a:pt x="6485" y="7122"/>
                    <a:pt x="7131" y="6655"/>
                  </a:cubicBezTo>
                  <a:cubicBezTo>
                    <a:pt x="8379" y="5732"/>
                    <a:pt x="8935" y="4132"/>
                    <a:pt x="8501" y="2653"/>
                  </a:cubicBezTo>
                  <a:cubicBezTo>
                    <a:pt x="8067" y="1161"/>
                    <a:pt x="6737" y="103"/>
                    <a:pt x="5191" y="8"/>
                  </a:cubicBezTo>
                  <a:cubicBezTo>
                    <a:pt x="5110" y="3"/>
                    <a:pt x="5031" y="1"/>
                    <a:pt x="4952"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28;p50"/>
            <p:cNvSpPr/>
            <p:nvPr/>
          </p:nvSpPr>
          <p:spPr>
            <a:xfrm>
              <a:off x="6091925" y="3830825"/>
              <a:ext cx="203850" cy="183300"/>
            </a:xfrm>
            <a:custGeom>
              <a:avLst/>
              <a:gdLst/>
              <a:ahLst/>
              <a:cxnLst/>
              <a:rect l="l" t="t" r="r" b="b"/>
              <a:pathLst>
                <a:path w="8154" h="7332" extrusionOk="0">
                  <a:moveTo>
                    <a:pt x="4137" y="999"/>
                  </a:moveTo>
                  <a:cubicBezTo>
                    <a:pt x="4767" y="999"/>
                    <a:pt x="5410" y="1224"/>
                    <a:pt x="5942" y="1721"/>
                  </a:cubicBezTo>
                  <a:cubicBezTo>
                    <a:pt x="6064" y="1829"/>
                    <a:pt x="6173" y="1965"/>
                    <a:pt x="6268" y="2101"/>
                  </a:cubicBezTo>
                  <a:cubicBezTo>
                    <a:pt x="7136" y="3281"/>
                    <a:pt x="6865" y="4936"/>
                    <a:pt x="5684" y="5804"/>
                  </a:cubicBezTo>
                  <a:cubicBezTo>
                    <a:pt x="5197" y="6157"/>
                    <a:pt x="4658" y="6315"/>
                    <a:pt x="4133" y="6315"/>
                  </a:cubicBezTo>
                  <a:cubicBezTo>
                    <a:pt x="2699" y="6315"/>
                    <a:pt x="1366" y="5132"/>
                    <a:pt x="1466" y="3484"/>
                  </a:cubicBezTo>
                  <a:cubicBezTo>
                    <a:pt x="1567" y="1972"/>
                    <a:pt x="2825" y="999"/>
                    <a:pt x="4137" y="999"/>
                  </a:cubicBezTo>
                  <a:close/>
                  <a:moveTo>
                    <a:pt x="4111" y="0"/>
                  </a:moveTo>
                  <a:cubicBezTo>
                    <a:pt x="3311" y="0"/>
                    <a:pt x="2506" y="262"/>
                    <a:pt x="1832" y="798"/>
                  </a:cubicBezTo>
                  <a:cubicBezTo>
                    <a:pt x="299" y="2019"/>
                    <a:pt x="1" y="4230"/>
                    <a:pt x="1154" y="5817"/>
                  </a:cubicBezTo>
                  <a:cubicBezTo>
                    <a:pt x="1289" y="6007"/>
                    <a:pt x="1439" y="6184"/>
                    <a:pt x="1615" y="6333"/>
                  </a:cubicBezTo>
                  <a:cubicBezTo>
                    <a:pt x="2322" y="6999"/>
                    <a:pt x="3226" y="7332"/>
                    <a:pt x="4128" y="7332"/>
                  </a:cubicBezTo>
                  <a:cubicBezTo>
                    <a:pt x="5043" y="7332"/>
                    <a:pt x="5957" y="6989"/>
                    <a:pt x="6661" y="6306"/>
                  </a:cubicBezTo>
                  <a:cubicBezTo>
                    <a:pt x="8072" y="4936"/>
                    <a:pt x="8153" y="2725"/>
                    <a:pt x="6865" y="1246"/>
                  </a:cubicBezTo>
                  <a:cubicBezTo>
                    <a:pt x="6142" y="425"/>
                    <a:pt x="5131" y="0"/>
                    <a:pt x="4111"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29;p50"/>
            <p:cNvSpPr/>
            <p:nvPr/>
          </p:nvSpPr>
          <p:spPr>
            <a:xfrm>
              <a:off x="6259450" y="3876200"/>
              <a:ext cx="78775" cy="46700"/>
            </a:xfrm>
            <a:custGeom>
              <a:avLst/>
              <a:gdLst/>
              <a:ahLst/>
              <a:cxnLst/>
              <a:rect l="l" t="t" r="r" b="b"/>
              <a:pathLst>
                <a:path w="3151" h="1868" extrusionOk="0">
                  <a:moveTo>
                    <a:pt x="1439" y="1"/>
                  </a:moveTo>
                  <a:cubicBezTo>
                    <a:pt x="855" y="14"/>
                    <a:pt x="326" y="354"/>
                    <a:pt x="96" y="883"/>
                  </a:cubicBezTo>
                  <a:cubicBezTo>
                    <a:pt x="1" y="1086"/>
                    <a:pt x="41" y="1317"/>
                    <a:pt x="204" y="1479"/>
                  </a:cubicBezTo>
                  <a:cubicBezTo>
                    <a:pt x="302" y="1572"/>
                    <a:pt x="426" y="1616"/>
                    <a:pt x="549" y="1616"/>
                  </a:cubicBezTo>
                  <a:cubicBezTo>
                    <a:pt x="733" y="1616"/>
                    <a:pt x="915" y="1517"/>
                    <a:pt x="1005" y="1330"/>
                  </a:cubicBezTo>
                  <a:cubicBezTo>
                    <a:pt x="1072" y="1154"/>
                    <a:pt x="1235" y="1032"/>
                    <a:pt x="1425" y="1018"/>
                  </a:cubicBezTo>
                  <a:cubicBezTo>
                    <a:pt x="1642" y="1018"/>
                    <a:pt x="1859" y="1222"/>
                    <a:pt x="2022" y="1561"/>
                  </a:cubicBezTo>
                  <a:cubicBezTo>
                    <a:pt x="2119" y="1778"/>
                    <a:pt x="2293" y="1867"/>
                    <a:pt x="2467" y="1867"/>
                  </a:cubicBezTo>
                  <a:cubicBezTo>
                    <a:pt x="2807" y="1867"/>
                    <a:pt x="3150" y="1530"/>
                    <a:pt x="2944" y="1127"/>
                  </a:cubicBezTo>
                  <a:cubicBezTo>
                    <a:pt x="2605" y="408"/>
                    <a:pt x="2063" y="1"/>
                    <a:pt x="1439"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30;p50"/>
            <p:cNvSpPr/>
            <p:nvPr/>
          </p:nvSpPr>
          <p:spPr>
            <a:xfrm>
              <a:off x="6267650" y="3984325"/>
              <a:ext cx="57800" cy="27575"/>
            </a:xfrm>
            <a:custGeom>
              <a:avLst/>
              <a:gdLst/>
              <a:ahLst/>
              <a:cxnLst/>
              <a:rect l="l" t="t" r="r" b="b"/>
              <a:pathLst>
                <a:path w="2312" h="1103" extrusionOk="0">
                  <a:moveTo>
                    <a:pt x="2083" y="0"/>
                  </a:moveTo>
                  <a:cubicBezTo>
                    <a:pt x="2030" y="0"/>
                    <a:pt x="1976" y="25"/>
                    <a:pt x="1938" y="84"/>
                  </a:cubicBezTo>
                  <a:cubicBezTo>
                    <a:pt x="1707" y="505"/>
                    <a:pt x="1423" y="749"/>
                    <a:pt x="1151" y="763"/>
                  </a:cubicBezTo>
                  <a:cubicBezTo>
                    <a:pt x="1137" y="764"/>
                    <a:pt x="1124" y="764"/>
                    <a:pt x="1110" y="764"/>
                  </a:cubicBezTo>
                  <a:cubicBezTo>
                    <a:pt x="814" y="764"/>
                    <a:pt x="547" y="494"/>
                    <a:pt x="392" y="261"/>
                  </a:cubicBezTo>
                  <a:cubicBezTo>
                    <a:pt x="353" y="203"/>
                    <a:pt x="301" y="179"/>
                    <a:pt x="250" y="179"/>
                  </a:cubicBezTo>
                  <a:cubicBezTo>
                    <a:pt x="122" y="179"/>
                    <a:pt x="0" y="329"/>
                    <a:pt x="107" y="464"/>
                  </a:cubicBezTo>
                  <a:cubicBezTo>
                    <a:pt x="188" y="573"/>
                    <a:pt x="283" y="681"/>
                    <a:pt x="378" y="763"/>
                  </a:cubicBezTo>
                  <a:cubicBezTo>
                    <a:pt x="571" y="982"/>
                    <a:pt x="838" y="1103"/>
                    <a:pt x="1132" y="1103"/>
                  </a:cubicBezTo>
                  <a:cubicBezTo>
                    <a:pt x="1147" y="1103"/>
                    <a:pt x="1163" y="1102"/>
                    <a:pt x="1178" y="1102"/>
                  </a:cubicBezTo>
                  <a:cubicBezTo>
                    <a:pt x="1572" y="1075"/>
                    <a:pt x="1938" y="790"/>
                    <a:pt x="2237" y="261"/>
                  </a:cubicBezTo>
                  <a:cubicBezTo>
                    <a:pt x="2311" y="121"/>
                    <a:pt x="2200" y="0"/>
                    <a:pt x="2083"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871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3" grpId="0"/>
      <p:bldP spid="5" grpId="0"/>
      <p:bldP spid="7" grpId="0"/>
      <p:bldP spid="4"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1"/>
        <p:cNvGrpSpPr/>
        <p:nvPr/>
      </p:nvGrpSpPr>
      <p:grpSpPr>
        <a:xfrm>
          <a:off x="0" y="0"/>
          <a:ext cx="0" cy="0"/>
          <a:chOff x="0" y="0"/>
          <a:chExt cx="0" cy="0"/>
        </a:xfrm>
      </p:grpSpPr>
      <p:grpSp>
        <p:nvGrpSpPr>
          <p:cNvPr id="2391" name="Google Shape;2391;p55"/>
          <p:cNvGrpSpPr/>
          <p:nvPr/>
        </p:nvGrpSpPr>
        <p:grpSpPr>
          <a:xfrm>
            <a:off x="473004" y="469232"/>
            <a:ext cx="3353037" cy="4050289"/>
            <a:chOff x="473005" y="1327035"/>
            <a:chExt cx="2842540" cy="3192486"/>
          </a:xfrm>
        </p:grpSpPr>
        <p:grpSp>
          <p:nvGrpSpPr>
            <p:cNvPr id="2392" name="Google Shape;2392;p55"/>
            <p:cNvGrpSpPr/>
            <p:nvPr/>
          </p:nvGrpSpPr>
          <p:grpSpPr>
            <a:xfrm>
              <a:off x="1287457" y="1327035"/>
              <a:ext cx="1668184" cy="3192486"/>
              <a:chOff x="1335025" y="2714650"/>
              <a:chExt cx="477675" cy="914150"/>
            </a:xfrm>
          </p:grpSpPr>
          <p:sp>
            <p:nvSpPr>
              <p:cNvPr id="2393" name="Google Shape;2393;p55"/>
              <p:cNvSpPr/>
              <p:nvPr/>
            </p:nvSpPr>
            <p:spPr>
              <a:xfrm>
                <a:off x="1520075" y="3029125"/>
                <a:ext cx="254900" cy="213525"/>
              </a:xfrm>
              <a:custGeom>
                <a:avLst/>
                <a:gdLst/>
                <a:ahLst/>
                <a:cxnLst/>
                <a:rect l="l" t="t" r="r" b="b"/>
                <a:pathLst>
                  <a:path w="10196" h="8541" extrusionOk="0">
                    <a:moveTo>
                      <a:pt x="1178" y="0"/>
                    </a:moveTo>
                    <a:cubicBezTo>
                      <a:pt x="0" y="2953"/>
                      <a:pt x="430" y="4794"/>
                      <a:pt x="927" y="5131"/>
                    </a:cubicBezTo>
                    <a:cubicBezTo>
                      <a:pt x="1204" y="5320"/>
                      <a:pt x="1563" y="5355"/>
                      <a:pt x="1789" y="5355"/>
                    </a:cubicBezTo>
                    <a:cubicBezTo>
                      <a:pt x="1920" y="5355"/>
                      <a:pt x="2006" y="5343"/>
                      <a:pt x="2006" y="5343"/>
                    </a:cubicBezTo>
                    <a:lnTo>
                      <a:pt x="2006" y="5343"/>
                    </a:lnTo>
                    <a:cubicBezTo>
                      <a:pt x="2006" y="5343"/>
                      <a:pt x="1821" y="6740"/>
                      <a:pt x="2377" y="7237"/>
                    </a:cubicBezTo>
                    <a:cubicBezTo>
                      <a:pt x="2568" y="7402"/>
                      <a:pt x="2823" y="7450"/>
                      <a:pt x="3054" y="7450"/>
                    </a:cubicBezTo>
                    <a:cubicBezTo>
                      <a:pt x="3367" y="7450"/>
                      <a:pt x="3635" y="7362"/>
                      <a:pt x="3635" y="7362"/>
                    </a:cubicBezTo>
                    <a:cubicBezTo>
                      <a:pt x="3635" y="7362"/>
                      <a:pt x="4178" y="8541"/>
                      <a:pt x="5660" y="8541"/>
                    </a:cubicBezTo>
                    <a:cubicBezTo>
                      <a:pt x="6958" y="8541"/>
                      <a:pt x="7647" y="6621"/>
                      <a:pt x="7647" y="6621"/>
                    </a:cubicBezTo>
                    <a:cubicBezTo>
                      <a:pt x="7647" y="6621"/>
                      <a:pt x="8015" y="6773"/>
                      <a:pt x="8448" y="6773"/>
                    </a:cubicBezTo>
                    <a:cubicBezTo>
                      <a:pt x="8769" y="6773"/>
                      <a:pt x="9126" y="6689"/>
                      <a:pt x="9394" y="6396"/>
                    </a:cubicBezTo>
                    <a:cubicBezTo>
                      <a:pt x="10149" y="5562"/>
                      <a:pt x="9302" y="3853"/>
                      <a:pt x="9302" y="3853"/>
                    </a:cubicBezTo>
                    <a:cubicBezTo>
                      <a:pt x="10195" y="3357"/>
                      <a:pt x="9917" y="2139"/>
                      <a:pt x="9567" y="1596"/>
                    </a:cubicBezTo>
                    <a:cubicBezTo>
                      <a:pt x="9222" y="1053"/>
                      <a:pt x="9063" y="0"/>
                      <a:pt x="9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5"/>
              <p:cNvSpPr/>
              <p:nvPr/>
            </p:nvSpPr>
            <p:spPr>
              <a:xfrm>
                <a:off x="1502525" y="3170975"/>
                <a:ext cx="282700" cy="275775"/>
              </a:xfrm>
              <a:custGeom>
                <a:avLst/>
                <a:gdLst/>
                <a:ahLst/>
                <a:cxnLst/>
                <a:rect l="l" t="t" r="r" b="b"/>
                <a:pathLst>
                  <a:path w="11308" h="11031" extrusionOk="0">
                    <a:moveTo>
                      <a:pt x="3180" y="0"/>
                    </a:moveTo>
                    <a:cubicBezTo>
                      <a:pt x="3174" y="0"/>
                      <a:pt x="3171" y="0"/>
                      <a:pt x="3171" y="0"/>
                    </a:cubicBezTo>
                    <a:cubicBezTo>
                      <a:pt x="3171" y="0"/>
                      <a:pt x="3138" y="1251"/>
                      <a:pt x="2092" y="3231"/>
                    </a:cubicBezTo>
                    <a:cubicBezTo>
                      <a:pt x="1046" y="5204"/>
                      <a:pt x="0" y="7958"/>
                      <a:pt x="907" y="11030"/>
                    </a:cubicBezTo>
                    <a:cubicBezTo>
                      <a:pt x="907" y="11030"/>
                      <a:pt x="936" y="11031"/>
                      <a:pt x="990" y="11031"/>
                    </a:cubicBezTo>
                    <a:cubicBezTo>
                      <a:pt x="1364" y="11031"/>
                      <a:pt x="2934" y="10990"/>
                      <a:pt x="4270" y="10348"/>
                    </a:cubicBezTo>
                    <a:cubicBezTo>
                      <a:pt x="4832" y="10077"/>
                      <a:pt x="5280" y="9982"/>
                      <a:pt x="5644" y="9982"/>
                    </a:cubicBezTo>
                    <a:cubicBezTo>
                      <a:pt x="6267" y="9982"/>
                      <a:pt x="6645" y="10262"/>
                      <a:pt x="6925" y="10421"/>
                    </a:cubicBezTo>
                    <a:cubicBezTo>
                      <a:pt x="6995" y="10461"/>
                      <a:pt x="7120" y="10481"/>
                      <a:pt x="7288" y="10481"/>
                    </a:cubicBezTo>
                    <a:cubicBezTo>
                      <a:pt x="8176" y="10481"/>
                      <a:pt x="10239" y="9899"/>
                      <a:pt x="11308" y="8501"/>
                    </a:cubicBezTo>
                    <a:cubicBezTo>
                      <a:pt x="11308" y="8501"/>
                      <a:pt x="8991" y="6038"/>
                      <a:pt x="8329" y="4780"/>
                    </a:cubicBezTo>
                    <a:cubicBezTo>
                      <a:pt x="7667" y="3522"/>
                      <a:pt x="7170" y="669"/>
                      <a:pt x="7170" y="669"/>
                    </a:cubicBezTo>
                    <a:cubicBezTo>
                      <a:pt x="5348" y="12"/>
                      <a:pt x="3329" y="0"/>
                      <a:pt x="3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5"/>
              <p:cNvSpPr/>
              <p:nvPr/>
            </p:nvSpPr>
            <p:spPr>
              <a:xfrm>
                <a:off x="1386825" y="3064425"/>
                <a:ext cx="208725" cy="156225"/>
              </a:xfrm>
              <a:custGeom>
                <a:avLst/>
                <a:gdLst/>
                <a:ahLst/>
                <a:cxnLst/>
                <a:rect l="l" t="t" r="r" b="b"/>
                <a:pathLst>
                  <a:path w="8349" h="6249" extrusionOk="0">
                    <a:moveTo>
                      <a:pt x="1215" y="0"/>
                    </a:moveTo>
                    <a:cubicBezTo>
                      <a:pt x="1160" y="0"/>
                      <a:pt x="1106" y="6"/>
                      <a:pt x="1053" y="18"/>
                    </a:cubicBezTo>
                    <a:cubicBezTo>
                      <a:pt x="788" y="71"/>
                      <a:pt x="411" y="217"/>
                      <a:pt x="543" y="594"/>
                    </a:cubicBezTo>
                    <a:cubicBezTo>
                      <a:pt x="543" y="594"/>
                      <a:pt x="153" y="654"/>
                      <a:pt x="318" y="1038"/>
                    </a:cubicBezTo>
                    <a:cubicBezTo>
                      <a:pt x="318" y="1038"/>
                      <a:pt x="1" y="1124"/>
                      <a:pt x="186" y="1435"/>
                    </a:cubicBezTo>
                    <a:cubicBezTo>
                      <a:pt x="186" y="1435"/>
                      <a:pt x="1" y="1601"/>
                      <a:pt x="212" y="1806"/>
                    </a:cubicBezTo>
                    <a:cubicBezTo>
                      <a:pt x="325" y="1925"/>
                      <a:pt x="484" y="1998"/>
                      <a:pt x="656" y="2005"/>
                    </a:cubicBezTo>
                    <a:cubicBezTo>
                      <a:pt x="839" y="2265"/>
                      <a:pt x="1134" y="2419"/>
                      <a:pt x="1447" y="2419"/>
                    </a:cubicBezTo>
                    <a:cubicBezTo>
                      <a:pt x="1507" y="2419"/>
                      <a:pt x="1568" y="2414"/>
                      <a:pt x="1629" y="2402"/>
                    </a:cubicBezTo>
                    <a:lnTo>
                      <a:pt x="4026" y="4540"/>
                    </a:lnTo>
                    <a:cubicBezTo>
                      <a:pt x="4191" y="4686"/>
                      <a:pt x="4370" y="4805"/>
                      <a:pt x="4569" y="4898"/>
                    </a:cubicBezTo>
                    <a:lnTo>
                      <a:pt x="7462" y="6248"/>
                    </a:lnTo>
                    <a:lnTo>
                      <a:pt x="8349" y="6248"/>
                    </a:lnTo>
                    <a:lnTo>
                      <a:pt x="8349" y="4560"/>
                    </a:lnTo>
                    <a:lnTo>
                      <a:pt x="7753" y="4441"/>
                    </a:lnTo>
                    <a:cubicBezTo>
                      <a:pt x="7753" y="4441"/>
                      <a:pt x="6111" y="3693"/>
                      <a:pt x="4953" y="3156"/>
                    </a:cubicBezTo>
                    <a:lnTo>
                      <a:pt x="2510" y="1442"/>
                    </a:lnTo>
                    <a:cubicBezTo>
                      <a:pt x="2510" y="1177"/>
                      <a:pt x="2463" y="919"/>
                      <a:pt x="2364" y="674"/>
                    </a:cubicBezTo>
                    <a:cubicBezTo>
                      <a:pt x="2285" y="482"/>
                      <a:pt x="2146" y="330"/>
                      <a:pt x="1960" y="244"/>
                    </a:cubicBezTo>
                    <a:cubicBezTo>
                      <a:pt x="1808" y="164"/>
                      <a:pt x="1642" y="98"/>
                      <a:pt x="1484" y="45"/>
                    </a:cubicBezTo>
                    <a:cubicBezTo>
                      <a:pt x="1397" y="16"/>
                      <a:pt x="1305" y="0"/>
                      <a:pt x="1215" y="0"/>
                    </a:cubicBez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5"/>
              <p:cNvSpPr/>
              <p:nvPr/>
            </p:nvSpPr>
            <p:spPr>
              <a:xfrm>
                <a:off x="1395775" y="3076125"/>
                <a:ext cx="30975" cy="38925"/>
              </a:xfrm>
              <a:custGeom>
                <a:avLst/>
                <a:gdLst/>
                <a:ahLst/>
                <a:cxnLst/>
                <a:rect l="l" t="t" r="r" b="b"/>
                <a:pathLst>
                  <a:path w="1239" h="1557" extrusionOk="0">
                    <a:moveTo>
                      <a:pt x="563" y="1"/>
                    </a:moveTo>
                    <a:cubicBezTo>
                      <a:pt x="662" y="193"/>
                      <a:pt x="841" y="318"/>
                      <a:pt x="1053" y="345"/>
                    </a:cubicBezTo>
                    <a:cubicBezTo>
                      <a:pt x="1079" y="418"/>
                      <a:pt x="1079" y="497"/>
                      <a:pt x="1046" y="570"/>
                    </a:cubicBezTo>
                    <a:cubicBezTo>
                      <a:pt x="1000" y="596"/>
                      <a:pt x="953" y="610"/>
                      <a:pt x="900" y="610"/>
                    </a:cubicBezTo>
                    <a:cubicBezTo>
                      <a:pt x="642" y="596"/>
                      <a:pt x="325" y="265"/>
                      <a:pt x="324" y="265"/>
                    </a:cubicBezTo>
                    <a:lnTo>
                      <a:pt x="324" y="265"/>
                    </a:lnTo>
                    <a:cubicBezTo>
                      <a:pt x="417" y="497"/>
                      <a:pt x="629" y="656"/>
                      <a:pt x="874" y="689"/>
                    </a:cubicBezTo>
                    <a:cubicBezTo>
                      <a:pt x="834" y="782"/>
                      <a:pt x="755" y="848"/>
                      <a:pt x="656" y="881"/>
                    </a:cubicBezTo>
                    <a:cubicBezTo>
                      <a:pt x="656" y="881"/>
                      <a:pt x="630" y="888"/>
                      <a:pt x="584" y="888"/>
                    </a:cubicBezTo>
                    <a:cubicBezTo>
                      <a:pt x="498" y="888"/>
                      <a:pt x="338" y="863"/>
                      <a:pt x="139" y="716"/>
                    </a:cubicBezTo>
                    <a:lnTo>
                      <a:pt x="139" y="716"/>
                    </a:lnTo>
                    <a:cubicBezTo>
                      <a:pt x="139" y="716"/>
                      <a:pt x="344" y="994"/>
                      <a:pt x="649" y="1020"/>
                    </a:cubicBezTo>
                    <a:cubicBezTo>
                      <a:pt x="636" y="1093"/>
                      <a:pt x="589" y="1159"/>
                      <a:pt x="530" y="1206"/>
                    </a:cubicBezTo>
                    <a:cubicBezTo>
                      <a:pt x="530" y="1206"/>
                      <a:pt x="500" y="1217"/>
                      <a:pt x="441" y="1217"/>
                    </a:cubicBezTo>
                    <a:cubicBezTo>
                      <a:pt x="355" y="1217"/>
                      <a:pt x="208" y="1193"/>
                      <a:pt x="0" y="1080"/>
                    </a:cubicBezTo>
                    <a:lnTo>
                      <a:pt x="0" y="1080"/>
                    </a:lnTo>
                    <a:cubicBezTo>
                      <a:pt x="152" y="1239"/>
                      <a:pt x="358" y="1325"/>
                      <a:pt x="569" y="1331"/>
                    </a:cubicBezTo>
                    <a:cubicBezTo>
                      <a:pt x="576" y="1358"/>
                      <a:pt x="563" y="1391"/>
                      <a:pt x="550" y="1411"/>
                    </a:cubicBezTo>
                    <a:cubicBezTo>
                      <a:pt x="483" y="1484"/>
                      <a:pt x="391" y="1523"/>
                      <a:pt x="298" y="1530"/>
                    </a:cubicBezTo>
                    <a:cubicBezTo>
                      <a:pt x="298" y="1530"/>
                      <a:pt x="358" y="1557"/>
                      <a:pt x="430" y="1557"/>
                    </a:cubicBezTo>
                    <a:cubicBezTo>
                      <a:pt x="492" y="1557"/>
                      <a:pt x="564" y="1537"/>
                      <a:pt x="616" y="1464"/>
                    </a:cubicBezTo>
                    <a:cubicBezTo>
                      <a:pt x="662" y="1391"/>
                      <a:pt x="675" y="1298"/>
                      <a:pt x="636" y="1219"/>
                    </a:cubicBezTo>
                    <a:cubicBezTo>
                      <a:pt x="735" y="1153"/>
                      <a:pt x="781" y="1033"/>
                      <a:pt x="748" y="921"/>
                    </a:cubicBezTo>
                    <a:cubicBezTo>
                      <a:pt x="841" y="921"/>
                      <a:pt x="934" y="868"/>
                      <a:pt x="980" y="788"/>
                    </a:cubicBezTo>
                    <a:cubicBezTo>
                      <a:pt x="1000" y="788"/>
                      <a:pt x="1020" y="795"/>
                      <a:pt x="1039" y="802"/>
                    </a:cubicBezTo>
                    <a:cubicBezTo>
                      <a:pt x="1039" y="802"/>
                      <a:pt x="1033" y="1192"/>
                      <a:pt x="1238" y="1391"/>
                    </a:cubicBezTo>
                    <a:cubicBezTo>
                      <a:pt x="1079" y="1047"/>
                      <a:pt x="1066" y="656"/>
                      <a:pt x="1212" y="312"/>
                    </a:cubicBezTo>
                    <a:lnTo>
                      <a:pt x="1079" y="193"/>
                    </a:lnTo>
                    <a:cubicBezTo>
                      <a:pt x="887" y="193"/>
                      <a:pt x="708" y="120"/>
                      <a:pt x="563" y="1"/>
                    </a:cubicBez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5"/>
              <p:cNvSpPr/>
              <p:nvPr/>
            </p:nvSpPr>
            <p:spPr>
              <a:xfrm>
                <a:off x="1403375" y="2927175"/>
                <a:ext cx="20675" cy="152150"/>
              </a:xfrm>
              <a:custGeom>
                <a:avLst/>
                <a:gdLst/>
                <a:ahLst/>
                <a:cxnLst/>
                <a:rect l="l" t="t" r="r" b="b"/>
                <a:pathLst>
                  <a:path w="827" h="6086" extrusionOk="0">
                    <a:moveTo>
                      <a:pt x="40" y="0"/>
                    </a:moveTo>
                    <a:cubicBezTo>
                      <a:pt x="20" y="0"/>
                      <a:pt x="1" y="20"/>
                      <a:pt x="7" y="40"/>
                    </a:cubicBezTo>
                    <a:lnTo>
                      <a:pt x="464" y="5925"/>
                    </a:lnTo>
                    <a:lnTo>
                      <a:pt x="464" y="5932"/>
                    </a:lnTo>
                    <a:cubicBezTo>
                      <a:pt x="479" y="6037"/>
                      <a:pt x="558" y="6085"/>
                      <a:pt x="637" y="6085"/>
                    </a:cubicBezTo>
                    <a:cubicBezTo>
                      <a:pt x="732" y="6085"/>
                      <a:pt x="826" y="6015"/>
                      <a:pt x="808" y="5892"/>
                    </a:cubicBezTo>
                    <a:lnTo>
                      <a:pt x="80" y="33"/>
                    </a:lnTo>
                    <a:cubicBezTo>
                      <a:pt x="73" y="13"/>
                      <a:pt x="60" y="0"/>
                      <a:pt x="40" y="0"/>
                    </a:cubicBezTo>
                    <a:close/>
                  </a:path>
                </a:pathLst>
              </a:custGeom>
              <a:solidFill>
                <a:srgbClr val="F47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5"/>
              <p:cNvSpPr/>
              <p:nvPr/>
            </p:nvSpPr>
            <p:spPr>
              <a:xfrm>
                <a:off x="1408850" y="3068175"/>
                <a:ext cx="41400" cy="46875"/>
              </a:xfrm>
              <a:custGeom>
                <a:avLst/>
                <a:gdLst/>
                <a:ahLst/>
                <a:cxnLst/>
                <a:rect l="l" t="t" r="r" b="b"/>
                <a:pathLst>
                  <a:path w="1656" h="1875" extrusionOk="0">
                    <a:moveTo>
                      <a:pt x="126" y="1"/>
                    </a:moveTo>
                    <a:cubicBezTo>
                      <a:pt x="27" y="1"/>
                      <a:pt x="0" y="186"/>
                      <a:pt x="40" y="272"/>
                    </a:cubicBezTo>
                    <a:cubicBezTo>
                      <a:pt x="106" y="398"/>
                      <a:pt x="185" y="491"/>
                      <a:pt x="550" y="511"/>
                    </a:cubicBezTo>
                    <a:lnTo>
                      <a:pt x="682" y="630"/>
                    </a:lnTo>
                    <a:cubicBezTo>
                      <a:pt x="682" y="630"/>
                      <a:pt x="291" y="1212"/>
                      <a:pt x="1026" y="1874"/>
                    </a:cubicBezTo>
                    <a:lnTo>
                      <a:pt x="1622" y="1292"/>
                    </a:lnTo>
                    <a:cubicBezTo>
                      <a:pt x="1622" y="1292"/>
                      <a:pt x="1655" y="1034"/>
                      <a:pt x="1483" y="524"/>
                    </a:cubicBezTo>
                    <a:cubicBezTo>
                      <a:pt x="1284" y="338"/>
                      <a:pt x="1066" y="173"/>
                      <a:pt x="834" y="34"/>
                    </a:cubicBezTo>
                    <a:cubicBezTo>
                      <a:pt x="834" y="34"/>
                      <a:pt x="437" y="14"/>
                      <a:pt x="126" y="1"/>
                    </a:cubicBez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5"/>
              <p:cNvSpPr/>
              <p:nvPr/>
            </p:nvSpPr>
            <p:spPr>
              <a:xfrm>
                <a:off x="1472075" y="3126925"/>
                <a:ext cx="125650" cy="95700"/>
              </a:xfrm>
              <a:custGeom>
                <a:avLst/>
                <a:gdLst/>
                <a:ahLst/>
                <a:cxnLst/>
                <a:rect l="l" t="t" r="r" b="b"/>
                <a:pathLst>
                  <a:path w="5026" h="3828" extrusionOk="0">
                    <a:moveTo>
                      <a:pt x="732" y="1"/>
                    </a:moveTo>
                    <a:cubicBezTo>
                      <a:pt x="718" y="1"/>
                      <a:pt x="704" y="8"/>
                      <a:pt x="695" y="21"/>
                    </a:cubicBezTo>
                    <a:cubicBezTo>
                      <a:pt x="397" y="504"/>
                      <a:pt x="166" y="1021"/>
                      <a:pt x="7" y="1563"/>
                    </a:cubicBezTo>
                    <a:cubicBezTo>
                      <a:pt x="0" y="1583"/>
                      <a:pt x="7" y="1603"/>
                      <a:pt x="20" y="1610"/>
                    </a:cubicBezTo>
                    <a:lnTo>
                      <a:pt x="569" y="2106"/>
                    </a:lnTo>
                    <a:cubicBezTo>
                      <a:pt x="735" y="2252"/>
                      <a:pt x="920" y="2378"/>
                      <a:pt x="1126" y="2470"/>
                    </a:cubicBezTo>
                    <a:lnTo>
                      <a:pt x="4039" y="3828"/>
                    </a:lnTo>
                    <a:lnTo>
                      <a:pt x="5025" y="3828"/>
                    </a:lnTo>
                    <a:lnTo>
                      <a:pt x="5025" y="2000"/>
                    </a:lnTo>
                    <a:lnTo>
                      <a:pt x="4370" y="1868"/>
                    </a:lnTo>
                    <a:cubicBezTo>
                      <a:pt x="4244" y="1808"/>
                      <a:pt x="2681" y="1100"/>
                      <a:pt x="1582" y="590"/>
                    </a:cubicBezTo>
                    <a:lnTo>
                      <a:pt x="755" y="8"/>
                    </a:lnTo>
                    <a:cubicBezTo>
                      <a:pt x="748" y="3"/>
                      <a:pt x="740" y="1"/>
                      <a:pt x="7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5"/>
              <p:cNvSpPr/>
              <p:nvPr/>
            </p:nvSpPr>
            <p:spPr>
              <a:xfrm>
                <a:off x="1507975" y="3192325"/>
                <a:ext cx="25" cy="25"/>
              </a:xfrm>
              <a:custGeom>
                <a:avLst/>
                <a:gdLst/>
                <a:ahLst/>
                <a:cxnLst/>
                <a:rect l="l" t="t" r="r" b="b"/>
                <a:pathLst>
                  <a:path w="1" h="1" extrusionOk="0">
                    <a:moveTo>
                      <a:pt x="1" y="0"/>
                    </a:moveTo>
                    <a:lnTo>
                      <a:pt x="1" y="0"/>
                    </a:lnTo>
                    <a:close/>
                  </a:path>
                </a:pathLst>
              </a:custGeom>
              <a:solidFill>
                <a:srgbClr val="EBE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5"/>
              <p:cNvSpPr/>
              <p:nvPr/>
            </p:nvSpPr>
            <p:spPr>
              <a:xfrm>
                <a:off x="1602150" y="3335825"/>
                <a:ext cx="184075" cy="292550"/>
              </a:xfrm>
              <a:custGeom>
                <a:avLst/>
                <a:gdLst/>
                <a:ahLst/>
                <a:cxnLst/>
                <a:rect l="l" t="t" r="r" b="b"/>
                <a:pathLst>
                  <a:path w="7363" h="11702" extrusionOk="0">
                    <a:moveTo>
                      <a:pt x="21" y="0"/>
                    </a:moveTo>
                    <a:lnTo>
                      <a:pt x="1" y="814"/>
                    </a:lnTo>
                    <a:lnTo>
                      <a:pt x="5542" y="9368"/>
                    </a:lnTo>
                    <a:lnTo>
                      <a:pt x="6264" y="10407"/>
                    </a:lnTo>
                    <a:cubicBezTo>
                      <a:pt x="6356" y="11301"/>
                      <a:pt x="6734" y="11599"/>
                      <a:pt x="6946" y="11692"/>
                    </a:cubicBezTo>
                    <a:cubicBezTo>
                      <a:pt x="6961" y="11699"/>
                      <a:pt x="6976" y="11702"/>
                      <a:pt x="6992" y="11702"/>
                    </a:cubicBezTo>
                    <a:cubicBezTo>
                      <a:pt x="7051" y="11702"/>
                      <a:pt x="7106" y="11655"/>
                      <a:pt x="7111" y="11592"/>
                    </a:cubicBezTo>
                    <a:lnTo>
                      <a:pt x="7343" y="8527"/>
                    </a:lnTo>
                    <a:cubicBezTo>
                      <a:pt x="7363" y="8236"/>
                      <a:pt x="7151" y="7978"/>
                      <a:pt x="6866" y="7945"/>
                    </a:cubicBezTo>
                    <a:lnTo>
                      <a:pt x="6058" y="7845"/>
                    </a:lnTo>
                    <a:cubicBezTo>
                      <a:pt x="5449" y="5363"/>
                      <a:pt x="4509" y="4436"/>
                      <a:pt x="4509" y="4436"/>
                    </a:cubicBezTo>
                    <a:cubicBezTo>
                      <a:pt x="3331" y="1695"/>
                      <a:pt x="2622" y="7"/>
                      <a:pt x="2622" y="7"/>
                    </a:cubicBezTo>
                    <a:lnTo>
                      <a:pt x="21" y="0"/>
                    </a:ln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5"/>
              <p:cNvSpPr/>
              <p:nvPr/>
            </p:nvSpPr>
            <p:spPr>
              <a:xfrm>
                <a:off x="1555150" y="3326050"/>
                <a:ext cx="111750" cy="302250"/>
              </a:xfrm>
              <a:custGeom>
                <a:avLst/>
                <a:gdLst/>
                <a:ahLst/>
                <a:cxnLst/>
                <a:rect l="l" t="t" r="r" b="b"/>
                <a:pathLst>
                  <a:path w="4470" h="12090" extrusionOk="0">
                    <a:moveTo>
                      <a:pt x="1" y="0"/>
                    </a:moveTo>
                    <a:cubicBezTo>
                      <a:pt x="1" y="0"/>
                      <a:pt x="941" y="3920"/>
                      <a:pt x="1477" y="6164"/>
                    </a:cubicBezTo>
                    <a:cubicBezTo>
                      <a:pt x="2020" y="8415"/>
                      <a:pt x="2530" y="10116"/>
                      <a:pt x="2530" y="10116"/>
                    </a:cubicBezTo>
                    <a:lnTo>
                      <a:pt x="2265" y="11070"/>
                    </a:lnTo>
                    <a:cubicBezTo>
                      <a:pt x="1821" y="11163"/>
                      <a:pt x="1431" y="11401"/>
                      <a:pt x="1146" y="11745"/>
                    </a:cubicBezTo>
                    <a:cubicBezTo>
                      <a:pt x="1029" y="11882"/>
                      <a:pt x="1129" y="12090"/>
                      <a:pt x="1303" y="12090"/>
                    </a:cubicBezTo>
                    <a:cubicBezTo>
                      <a:pt x="1306" y="12090"/>
                      <a:pt x="1309" y="12089"/>
                      <a:pt x="1311" y="12089"/>
                    </a:cubicBezTo>
                    <a:lnTo>
                      <a:pt x="2967" y="12089"/>
                    </a:lnTo>
                    <a:cubicBezTo>
                      <a:pt x="3125" y="12089"/>
                      <a:pt x="3278" y="12017"/>
                      <a:pt x="3377" y="11897"/>
                    </a:cubicBezTo>
                    <a:lnTo>
                      <a:pt x="4291" y="10805"/>
                    </a:lnTo>
                    <a:cubicBezTo>
                      <a:pt x="4469" y="10593"/>
                      <a:pt x="4463" y="10282"/>
                      <a:pt x="4277" y="10077"/>
                    </a:cubicBezTo>
                    <a:cubicBezTo>
                      <a:pt x="3993" y="9772"/>
                      <a:pt x="3761" y="9541"/>
                      <a:pt x="3761" y="9541"/>
                    </a:cubicBezTo>
                    <a:cubicBezTo>
                      <a:pt x="3761" y="9541"/>
                      <a:pt x="3781" y="6171"/>
                      <a:pt x="3046" y="5058"/>
                    </a:cubicBezTo>
                    <a:lnTo>
                      <a:pt x="2304" y="0"/>
                    </a:ln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5"/>
              <p:cNvSpPr/>
              <p:nvPr/>
            </p:nvSpPr>
            <p:spPr>
              <a:xfrm>
                <a:off x="1554150" y="3147475"/>
                <a:ext cx="119875" cy="208550"/>
              </a:xfrm>
              <a:custGeom>
                <a:avLst/>
                <a:gdLst/>
                <a:ahLst/>
                <a:cxnLst/>
                <a:rect l="l" t="t" r="r" b="b"/>
                <a:pathLst>
                  <a:path w="4795" h="8342" extrusionOk="0">
                    <a:moveTo>
                      <a:pt x="1775" y="0"/>
                    </a:moveTo>
                    <a:lnTo>
                      <a:pt x="1775" y="1225"/>
                    </a:lnTo>
                    <a:lnTo>
                      <a:pt x="1120" y="1092"/>
                    </a:lnTo>
                    <a:cubicBezTo>
                      <a:pt x="1120" y="1092"/>
                      <a:pt x="597" y="3191"/>
                      <a:pt x="226" y="5197"/>
                    </a:cubicBezTo>
                    <a:cubicBezTo>
                      <a:pt x="1" y="6382"/>
                      <a:pt x="41" y="7143"/>
                      <a:pt x="41" y="7143"/>
                    </a:cubicBezTo>
                    <a:cubicBezTo>
                      <a:pt x="650" y="7911"/>
                      <a:pt x="1927" y="8342"/>
                      <a:pt x="1927" y="8342"/>
                    </a:cubicBezTo>
                    <a:cubicBezTo>
                      <a:pt x="2916" y="7589"/>
                      <a:pt x="4109" y="7532"/>
                      <a:pt x="4448" y="7532"/>
                    </a:cubicBezTo>
                    <a:cubicBezTo>
                      <a:pt x="4509" y="7532"/>
                      <a:pt x="4542" y="7534"/>
                      <a:pt x="4542" y="7534"/>
                    </a:cubicBezTo>
                    <a:cubicBezTo>
                      <a:pt x="4794" y="6766"/>
                      <a:pt x="4529" y="6051"/>
                      <a:pt x="4238" y="5435"/>
                    </a:cubicBezTo>
                    <a:cubicBezTo>
                      <a:pt x="4238" y="5435"/>
                      <a:pt x="4119" y="3800"/>
                      <a:pt x="4205" y="1370"/>
                    </a:cubicBezTo>
                    <a:lnTo>
                      <a:pt x="3185" y="1225"/>
                    </a:lnTo>
                    <a:lnTo>
                      <a:pt x="3185" y="0"/>
                    </a:ln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5"/>
              <p:cNvSpPr/>
              <p:nvPr/>
            </p:nvSpPr>
            <p:spPr>
              <a:xfrm>
                <a:off x="1554650" y="3173775"/>
                <a:ext cx="115400" cy="134600"/>
              </a:xfrm>
              <a:custGeom>
                <a:avLst/>
                <a:gdLst/>
                <a:ahLst/>
                <a:cxnLst/>
                <a:rect l="l" t="t" r="r" b="b"/>
                <a:pathLst>
                  <a:path w="4616" h="5384" extrusionOk="0">
                    <a:moveTo>
                      <a:pt x="1073" y="1"/>
                    </a:moveTo>
                    <a:lnTo>
                      <a:pt x="1060" y="34"/>
                    </a:lnTo>
                    <a:cubicBezTo>
                      <a:pt x="1053" y="60"/>
                      <a:pt x="530" y="2159"/>
                      <a:pt x="166" y="4138"/>
                    </a:cubicBezTo>
                    <a:cubicBezTo>
                      <a:pt x="87" y="4549"/>
                      <a:pt x="34" y="4966"/>
                      <a:pt x="1" y="5383"/>
                    </a:cubicBezTo>
                    <a:lnTo>
                      <a:pt x="4615" y="5370"/>
                    </a:lnTo>
                    <a:cubicBezTo>
                      <a:pt x="4536" y="5026"/>
                      <a:pt x="4417" y="4695"/>
                      <a:pt x="4258" y="4377"/>
                    </a:cubicBezTo>
                    <a:cubicBezTo>
                      <a:pt x="4251" y="4244"/>
                      <a:pt x="4138" y="2649"/>
                      <a:pt x="4225" y="325"/>
                    </a:cubicBezTo>
                    <a:lnTo>
                      <a:pt x="4225" y="279"/>
                    </a:lnTo>
                    <a:lnTo>
                      <a:pt x="3205" y="133"/>
                    </a:lnTo>
                    <a:cubicBezTo>
                      <a:pt x="3205" y="133"/>
                      <a:pt x="2814" y="451"/>
                      <a:pt x="1974" y="451"/>
                    </a:cubicBezTo>
                    <a:cubicBezTo>
                      <a:pt x="1755" y="451"/>
                      <a:pt x="1715" y="126"/>
                      <a:pt x="1715" y="126"/>
                    </a:cubicBezTo>
                    <a:lnTo>
                      <a:pt x="10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5"/>
              <p:cNvSpPr/>
              <p:nvPr/>
            </p:nvSpPr>
            <p:spPr>
              <a:xfrm>
                <a:off x="1519575" y="3171950"/>
                <a:ext cx="213700" cy="248200"/>
              </a:xfrm>
              <a:custGeom>
                <a:avLst/>
                <a:gdLst/>
                <a:ahLst/>
                <a:cxnLst/>
                <a:rect l="l" t="t" r="r" b="b"/>
                <a:pathLst>
                  <a:path w="8548" h="9928" extrusionOk="0">
                    <a:moveTo>
                      <a:pt x="2569" y="1"/>
                    </a:moveTo>
                    <a:cubicBezTo>
                      <a:pt x="2569" y="1"/>
                      <a:pt x="2344" y="583"/>
                      <a:pt x="2125" y="1702"/>
                    </a:cubicBezTo>
                    <a:lnTo>
                      <a:pt x="1854" y="2384"/>
                    </a:lnTo>
                    <a:cubicBezTo>
                      <a:pt x="1735" y="2954"/>
                      <a:pt x="1602" y="3576"/>
                      <a:pt x="1490" y="4192"/>
                    </a:cubicBezTo>
                    <a:cubicBezTo>
                      <a:pt x="1139" y="5555"/>
                      <a:pt x="1139" y="7005"/>
                      <a:pt x="1139" y="7005"/>
                    </a:cubicBezTo>
                    <a:cubicBezTo>
                      <a:pt x="1139" y="7005"/>
                      <a:pt x="576" y="7528"/>
                      <a:pt x="13" y="8581"/>
                    </a:cubicBezTo>
                    <a:cubicBezTo>
                      <a:pt x="0" y="8607"/>
                      <a:pt x="7" y="8641"/>
                      <a:pt x="27" y="8654"/>
                    </a:cubicBezTo>
                    <a:cubicBezTo>
                      <a:pt x="245" y="8832"/>
                      <a:pt x="1364" y="9739"/>
                      <a:pt x="1834" y="9898"/>
                    </a:cubicBezTo>
                    <a:cubicBezTo>
                      <a:pt x="1893" y="9918"/>
                      <a:pt x="1958" y="9927"/>
                      <a:pt x="2029" y="9927"/>
                    </a:cubicBezTo>
                    <a:cubicBezTo>
                      <a:pt x="2554" y="9927"/>
                      <a:pt x="3364" y="9446"/>
                      <a:pt x="3663" y="9446"/>
                    </a:cubicBezTo>
                    <a:cubicBezTo>
                      <a:pt x="3685" y="9446"/>
                      <a:pt x="3705" y="9449"/>
                      <a:pt x="3721" y="9455"/>
                    </a:cubicBezTo>
                    <a:cubicBezTo>
                      <a:pt x="3982" y="9553"/>
                      <a:pt x="4521" y="9793"/>
                      <a:pt x="4866" y="9793"/>
                    </a:cubicBezTo>
                    <a:cubicBezTo>
                      <a:pt x="4870" y="9793"/>
                      <a:pt x="4875" y="9793"/>
                      <a:pt x="4879" y="9792"/>
                    </a:cubicBezTo>
                    <a:cubicBezTo>
                      <a:pt x="5416" y="9786"/>
                      <a:pt x="6773" y="9349"/>
                      <a:pt x="7422" y="8607"/>
                    </a:cubicBezTo>
                    <a:cubicBezTo>
                      <a:pt x="8064" y="7873"/>
                      <a:pt x="7845" y="7383"/>
                      <a:pt x="8547" y="6985"/>
                    </a:cubicBezTo>
                    <a:cubicBezTo>
                      <a:pt x="7991" y="6694"/>
                      <a:pt x="7402" y="6469"/>
                      <a:pt x="6793" y="6310"/>
                    </a:cubicBezTo>
                    <a:cubicBezTo>
                      <a:pt x="6501" y="5622"/>
                      <a:pt x="6045" y="5085"/>
                      <a:pt x="5733" y="4430"/>
                    </a:cubicBezTo>
                    <a:cubicBezTo>
                      <a:pt x="5733" y="4317"/>
                      <a:pt x="5700" y="3715"/>
                      <a:pt x="5680" y="2828"/>
                    </a:cubicBezTo>
                    <a:cubicBezTo>
                      <a:pt x="5508" y="2570"/>
                      <a:pt x="5343" y="2298"/>
                      <a:pt x="5197" y="2020"/>
                    </a:cubicBezTo>
                    <a:cubicBezTo>
                      <a:pt x="5065" y="1212"/>
                      <a:pt x="5330" y="239"/>
                      <a:pt x="5330" y="239"/>
                    </a:cubicBezTo>
                    <a:lnTo>
                      <a:pt x="4681" y="140"/>
                    </a:lnTo>
                    <a:cubicBezTo>
                      <a:pt x="4575" y="643"/>
                      <a:pt x="4515" y="1159"/>
                      <a:pt x="4502" y="1676"/>
                    </a:cubicBezTo>
                    <a:cubicBezTo>
                      <a:pt x="4502" y="1735"/>
                      <a:pt x="4456" y="1782"/>
                      <a:pt x="4390" y="1788"/>
                    </a:cubicBezTo>
                    <a:cubicBezTo>
                      <a:pt x="4264" y="1798"/>
                      <a:pt x="4139" y="1802"/>
                      <a:pt x="4013" y="1802"/>
                    </a:cubicBezTo>
                    <a:cubicBezTo>
                      <a:pt x="3594" y="1802"/>
                      <a:pt x="3173" y="1751"/>
                      <a:pt x="2761" y="1649"/>
                    </a:cubicBezTo>
                    <a:cubicBezTo>
                      <a:pt x="2708" y="1636"/>
                      <a:pt x="2675" y="1583"/>
                      <a:pt x="2675" y="1530"/>
                    </a:cubicBezTo>
                    <a:cubicBezTo>
                      <a:pt x="2721" y="1034"/>
                      <a:pt x="2847" y="550"/>
                      <a:pt x="3039" y="94"/>
                    </a:cubicBezTo>
                    <a:lnTo>
                      <a:pt x="2569" y="1"/>
                    </a:ln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5"/>
              <p:cNvSpPr/>
              <p:nvPr/>
            </p:nvSpPr>
            <p:spPr>
              <a:xfrm>
                <a:off x="1644200" y="3181725"/>
                <a:ext cx="168500" cy="202800"/>
              </a:xfrm>
              <a:custGeom>
                <a:avLst/>
                <a:gdLst/>
                <a:ahLst/>
                <a:cxnLst/>
                <a:rect l="l" t="t" r="r" b="b"/>
                <a:pathLst>
                  <a:path w="6740" h="8112" extrusionOk="0">
                    <a:moveTo>
                      <a:pt x="603" y="0"/>
                    </a:moveTo>
                    <a:cubicBezTo>
                      <a:pt x="0" y="980"/>
                      <a:pt x="570" y="1993"/>
                      <a:pt x="570" y="1993"/>
                    </a:cubicBezTo>
                    <a:lnTo>
                      <a:pt x="702" y="1993"/>
                    </a:lnTo>
                    <a:lnTo>
                      <a:pt x="1927" y="4151"/>
                    </a:lnTo>
                    <a:cubicBezTo>
                      <a:pt x="2026" y="4324"/>
                      <a:pt x="2152" y="4476"/>
                      <a:pt x="2298" y="4602"/>
                    </a:cubicBezTo>
                    <a:lnTo>
                      <a:pt x="4383" y="6356"/>
                    </a:lnTo>
                    <a:cubicBezTo>
                      <a:pt x="4370" y="6819"/>
                      <a:pt x="4714" y="7395"/>
                      <a:pt x="4714" y="7395"/>
                    </a:cubicBezTo>
                    <a:cubicBezTo>
                      <a:pt x="4714" y="7395"/>
                      <a:pt x="4760" y="7614"/>
                      <a:pt x="4794" y="7746"/>
                    </a:cubicBezTo>
                    <a:cubicBezTo>
                      <a:pt x="4857" y="7986"/>
                      <a:pt x="4908" y="8111"/>
                      <a:pt x="4981" y="8111"/>
                    </a:cubicBezTo>
                    <a:cubicBezTo>
                      <a:pt x="4985" y="8111"/>
                      <a:pt x="4988" y="8111"/>
                      <a:pt x="4992" y="8110"/>
                    </a:cubicBezTo>
                    <a:cubicBezTo>
                      <a:pt x="5091" y="8091"/>
                      <a:pt x="5078" y="7879"/>
                      <a:pt x="5065" y="7654"/>
                    </a:cubicBezTo>
                    <a:cubicBezTo>
                      <a:pt x="5058" y="7435"/>
                      <a:pt x="5052" y="7223"/>
                      <a:pt x="5052" y="7223"/>
                    </a:cubicBezTo>
                    <a:lnTo>
                      <a:pt x="5052" y="7223"/>
                    </a:lnTo>
                    <a:cubicBezTo>
                      <a:pt x="5052" y="7223"/>
                      <a:pt x="5171" y="7462"/>
                      <a:pt x="5264" y="7654"/>
                    </a:cubicBezTo>
                    <a:cubicBezTo>
                      <a:pt x="5399" y="7919"/>
                      <a:pt x="5493" y="8085"/>
                      <a:pt x="5596" y="8085"/>
                    </a:cubicBezTo>
                    <a:cubicBezTo>
                      <a:pt x="5609" y="8085"/>
                      <a:pt x="5621" y="8082"/>
                      <a:pt x="5634" y="8077"/>
                    </a:cubicBezTo>
                    <a:cubicBezTo>
                      <a:pt x="5734" y="8038"/>
                      <a:pt x="5681" y="7852"/>
                      <a:pt x="5581" y="7554"/>
                    </a:cubicBezTo>
                    <a:cubicBezTo>
                      <a:pt x="5475" y="7237"/>
                      <a:pt x="5403" y="6992"/>
                      <a:pt x="5403" y="6992"/>
                    </a:cubicBezTo>
                    <a:lnTo>
                      <a:pt x="5403" y="6992"/>
                    </a:lnTo>
                    <a:cubicBezTo>
                      <a:pt x="5403" y="6992"/>
                      <a:pt x="5588" y="7217"/>
                      <a:pt x="5793" y="7448"/>
                    </a:cubicBezTo>
                    <a:cubicBezTo>
                      <a:pt x="5998" y="7674"/>
                      <a:pt x="6123" y="7800"/>
                      <a:pt x="6216" y="7800"/>
                    </a:cubicBezTo>
                    <a:cubicBezTo>
                      <a:pt x="6240" y="7800"/>
                      <a:pt x="6262" y="7791"/>
                      <a:pt x="6283" y="7773"/>
                    </a:cubicBezTo>
                    <a:cubicBezTo>
                      <a:pt x="6382" y="7687"/>
                      <a:pt x="6177" y="7402"/>
                      <a:pt x="6071" y="7237"/>
                    </a:cubicBezTo>
                    <a:cubicBezTo>
                      <a:pt x="5926" y="7025"/>
                      <a:pt x="5740" y="6773"/>
                      <a:pt x="5740" y="6773"/>
                    </a:cubicBezTo>
                    <a:lnTo>
                      <a:pt x="5740" y="6773"/>
                    </a:lnTo>
                    <a:cubicBezTo>
                      <a:pt x="5740" y="6773"/>
                      <a:pt x="5959" y="6952"/>
                      <a:pt x="6210" y="7104"/>
                    </a:cubicBezTo>
                    <a:cubicBezTo>
                      <a:pt x="6390" y="7217"/>
                      <a:pt x="6512" y="7283"/>
                      <a:pt x="6593" y="7283"/>
                    </a:cubicBezTo>
                    <a:cubicBezTo>
                      <a:pt x="6630" y="7283"/>
                      <a:pt x="6659" y="7268"/>
                      <a:pt x="6680" y="7237"/>
                    </a:cubicBezTo>
                    <a:cubicBezTo>
                      <a:pt x="6740" y="7137"/>
                      <a:pt x="6488" y="6899"/>
                      <a:pt x="6316" y="6733"/>
                    </a:cubicBezTo>
                    <a:cubicBezTo>
                      <a:pt x="6144" y="6568"/>
                      <a:pt x="5833" y="6310"/>
                      <a:pt x="5833" y="6310"/>
                    </a:cubicBezTo>
                    <a:cubicBezTo>
                      <a:pt x="5894" y="6287"/>
                      <a:pt x="5958" y="6276"/>
                      <a:pt x="6022" y="6276"/>
                    </a:cubicBezTo>
                    <a:cubicBezTo>
                      <a:pt x="6090" y="6276"/>
                      <a:pt x="6159" y="6289"/>
                      <a:pt x="6224" y="6316"/>
                    </a:cubicBezTo>
                    <a:cubicBezTo>
                      <a:pt x="6252" y="6324"/>
                      <a:pt x="6287" y="6328"/>
                      <a:pt x="6323" y="6328"/>
                    </a:cubicBezTo>
                    <a:cubicBezTo>
                      <a:pt x="6413" y="6328"/>
                      <a:pt x="6511" y="6301"/>
                      <a:pt x="6535" y="6230"/>
                    </a:cubicBezTo>
                    <a:cubicBezTo>
                      <a:pt x="6568" y="6111"/>
                      <a:pt x="6204" y="5912"/>
                      <a:pt x="5873" y="5800"/>
                    </a:cubicBezTo>
                    <a:cubicBezTo>
                      <a:pt x="5654" y="5734"/>
                      <a:pt x="5436" y="5687"/>
                      <a:pt x="5211" y="5668"/>
                    </a:cubicBezTo>
                    <a:lnTo>
                      <a:pt x="3304" y="3218"/>
                    </a:lnTo>
                    <a:lnTo>
                      <a:pt x="1715" y="596"/>
                    </a:lnTo>
                    <a:cubicBezTo>
                      <a:pt x="1523" y="278"/>
                      <a:pt x="1199" y="67"/>
                      <a:pt x="828" y="27"/>
                    </a:cubicBezTo>
                    <a:lnTo>
                      <a:pt x="603" y="0"/>
                    </a:ln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5"/>
              <p:cNvSpPr/>
              <p:nvPr/>
            </p:nvSpPr>
            <p:spPr>
              <a:xfrm>
                <a:off x="1644200" y="3181725"/>
                <a:ext cx="168500" cy="202800"/>
              </a:xfrm>
              <a:custGeom>
                <a:avLst/>
                <a:gdLst/>
                <a:ahLst/>
                <a:cxnLst/>
                <a:rect l="l" t="t" r="r" b="b"/>
                <a:pathLst>
                  <a:path w="6740" h="8112" extrusionOk="0">
                    <a:moveTo>
                      <a:pt x="603" y="0"/>
                    </a:moveTo>
                    <a:cubicBezTo>
                      <a:pt x="0" y="980"/>
                      <a:pt x="570" y="1993"/>
                      <a:pt x="570" y="1993"/>
                    </a:cubicBezTo>
                    <a:lnTo>
                      <a:pt x="702" y="1993"/>
                    </a:lnTo>
                    <a:lnTo>
                      <a:pt x="1927" y="4151"/>
                    </a:lnTo>
                    <a:cubicBezTo>
                      <a:pt x="2026" y="4324"/>
                      <a:pt x="2152" y="4476"/>
                      <a:pt x="2298" y="4602"/>
                    </a:cubicBezTo>
                    <a:lnTo>
                      <a:pt x="4383" y="6356"/>
                    </a:lnTo>
                    <a:cubicBezTo>
                      <a:pt x="4370" y="6819"/>
                      <a:pt x="4714" y="7395"/>
                      <a:pt x="4714" y="7395"/>
                    </a:cubicBezTo>
                    <a:cubicBezTo>
                      <a:pt x="4714" y="7395"/>
                      <a:pt x="4760" y="7614"/>
                      <a:pt x="4794" y="7746"/>
                    </a:cubicBezTo>
                    <a:cubicBezTo>
                      <a:pt x="4857" y="7986"/>
                      <a:pt x="4908" y="8111"/>
                      <a:pt x="4981" y="8111"/>
                    </a:cubicBezTo>
                    <a:cubicBezTo>
                      <a:pt x="4985" y="8111"/>
                      <a:pt x="4988" y="8111"/>
                      <a:pt x="4992" y="8110"/>
                    </a:cubicBezTo>
                    <a:cubicBezTo>
                      <a:pt x="5091" y="8091"/>
                      <a:pt x="5078" y="7879"/>
                      <a:pt x="5065" y="7654"/>
                    </a:cubicBezTo>
                    <a:cubicBezTo>
                      <a:pt x="5058" y="7435"/>
                      <a:pt x="5052" y="7223"/>
                      <a:pt x="5052" y="7223"/>
                    </a:cubicBezTo>
                    <a:lnTo>
                      <a:pt x="5052" y="7223"/>
                    </a:lnTo>
                    <a:cubicBezTo>
                      <a:pt x="5052" y="7223"/>
                      <a:pt x="5171" y="7462"/>
                      <a:pt x="5264" y="7654"/>
                    </a:cubicBezTo>
                    <a:cubicBezTo>
                      <a:pt x="5399" y="7919"/>
                      <a:pt x="5493" y="8085"/>
                      <a:pt x="5596" y="8085"/>
                    </a:cubicBezTo>
                    <a:cubicBezTo>
                      <a:pt x="5609" y="8085"/>
                      <a:pt x="5621" y="8082"/>
                      <a:pt x="5634" y="8077"/>
                    </a:cubicBezTo>
                    <a:cubicBezTo>
                      <a:pt x="5734" y="8038"/>
                      <a:pt x="5681" y="7852"/>
                      <a:pt x="5581" y="7554"/>
                    </a:cubicBezTo>
                    <a:cubicBezTo>
                      <a:pt x="5475" y="7237"/>
                      <a:pt x="5403" y="6992"/>
                      <a:pt x="5403" y="6992"/>
                    </a:cubicBezTo>
                    <a:lnTo>
                      <a:pt x="5403" y="6992"/>
                    </a:lnTo>
                    <a:cubicBezTo>
                      <a:pt x="5403" y="6992"/>
                      <a:pt x="5588" y="7217"/>
                      <a:pt x="5793" y="7448"/>
                    </a:cubicBezTo>
                    <a:cubicBezTo>
                      <a:pt x="5998" y="7674"/>
                      <a:pt x="6123" y="7800"/>
                      <a:pt x="6216" y="7800"/>
                    </a:cubicBezTo>
                    <a:cubicBezTo>
                      <a:pt x="6240" y="7800"/>
                      <a:pt x="6262" y="7791"/>
                      <a:pt x="6283" y="7773"/>
                    </a:cubicBezTo>
                    <a:cubicBezTo>
                      <a:pt x="6382" y="7687"/>
                      <a:pt x="6177" y="7402"/>
                      <a:pt x="6071" y="7237"/>
                    </a:cubicBezTo>
                    <a:cubicBezTo>
                      <a:pt x="5926" y="7025"/>
                      <a:pt x="5740" y="6773"/>
                      <a:pt x="5740" y="6773"/>
                    </a:cubicBezTo>
                    <a:lnTo>
                      <a:pt x="5740" y="6773"/>
                    </a:lnTo>
                    <a:cubicBezTo>
                      <a:pt x="5740" y="6773"/>
                      <a:pt x="5959" y="6952"/>
                      <a:pt x="6210" y="7104"/>
                    </a:cubicBezTo>
                    <a:cubicBezTo>
                      <a:pt x="6390" y="7217"/>
                      <a:pt x="6512" y="7283"/>
                      <a:pt x="6593" y="7283"/>
                    </a:cubicBezTo>
                    <a:cubicBezTo>
                      <a:pt x="6630" y="7283"/>
                      <a:pt x="6659" y="7268"/>
                      <a:pt x="6680" y="7237"/>
                    </a:cubicBezTo>
                    <a:cubicBezTo>
                      <a:pt x="6740" y="7137"/>
                      <a:pt x="6488" y="6899"/>
                      <a:pt x="6316" y="6733"/>
                    </a:cubicBezTo>
                    <a:cubicBezTo>
                      <a:pt x="6144" y="6568"/>
                      <a:pt x="5833" y="6310"/>
                      <a:pt x="5833" y="6310"/>
                    </a:cubicBezTo>
                    <a:cubicBezTo>
                      <a:pt x="5894" y="6287"/>
                      <a:pt x="5958" y="6276"/>
                      <a:pt x="6022" y="6276"/>
                    </a:cubicBezTo>
                    <a:cubicBezTo>
                      <a:pt x="6090" y="6276"/>
                      <a:pt x="6159" y="6289"/>
                      <a:pt x="6224" y="6316"/>
                    </a:cubicBezTo>
                    <a:cubicBezTo>
                      <a:pt x="6252" y="6324"/>
                      <a:pt x="6287" y="6328"/>
                      <a:pt x="6323" y="6328"/>
                    </a:cubicBezTo>
                    <a:cubicBezTo>
                      <a:pt x="6413" y="6328"/>
                      <a:pt x="6511" y="6301"/>
                      <a:pt x="6535" y="6230"/>
                    </a:cubicBezTo>
                    <a:cubicBezTo>
                      <a:pt x="6568" y="6111"/>
                      <a:pt x="6204" y="5912"/>
                      <a:pt x="5873" y="5800"/>
                    </a:cubicBezTo>
                    <a:cubicBezTo>
                      <a:pt x="5654" y="5734"/>
                      <a:pt x="5436" y="5687"/>
                      <a:pt x="5211" y="5668"/>
                    </a:cubicBezTo>
                    <a:lnTo>
                      <a:pt x="3721" y="3754"/>
                    </a:lnTo>
                    <a:lnTo>
                      <a:pt x="3304" y="3218"/>
                    </a:lnTo>
                    <a:lnTo>
                      <a:pt x="1715" y="596"/>
                    </a:lnTo>
                    <a:cubicBezTo>
                      <a:pt x="1523" y="278"/>
                      <a:pt x="1199" y="67"/>
                      <a:pt x="828" y="27"/>
                    </a:cubicBezTo>
                    <a:lnTo>
                      <a:pt x="603" y="0"/>
                    </a:ln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5"/>
              <p:cNvSpPr/>
              <p:nvPr/>
            </p:nvSpPr>
            <p:spPr>
              <a:xfrm>
                <a:off x="1512950" y="2922875"/>
                <a:ext cx="236700" cy="245350"/>
              </a:xfrm>
              <a:custGeom>
                <a:avLst/>
                <a:gdLst/>
                <a:ahLst/>
                <a:cxnLst/>
                <a:rect l="l" t="t" r="r" b="b"/>
                <a:pathLst>
                  <a:path w="9468" h="9814" extrusionOk="0">
                    <a:moveTo>
                      <a:pt x="4482" y="0"/>
                    </a:moveTo>
                    <a:cubicBezTo>
                      <a:pt x="2006" y="0"/>
                      <a:pt x="0" y="2006"/>
                      <a:pt x="0" y="4482"/>
                    </a:cubicBezTo>
                    <a:lnTo>
                      <a:pt x="0" y="7349"/>
                    </a:lnTo>
                    <a:cubicBezTo>
                      <a:pt x="0" y="8209"/>
                      <a:pt x="510" y="8991"/>
                      <a:pt x="1305" y="9328"/>
                    </a:cubicBezTo>
                    <a:cubicBezTo>
                      <a:pt x="1814" y="9540"/>
                      <a:pt x="2351" y="9699"/>
                      <a:pt x="2893" y="9798"/>
                    </a:cubicBezTo>
                    <a:cubicBezTo>
                      <a:pt x="3081" y="9808"/>
                      <a:pt x="3263" y="9813"/>
                      <a:pt x="3438" y="9813"/>
                    </a:cubicBezTo>
                    <a:cubicBezTo>
                      <a:pt x="7555" y="9813"/>
                      <a:pt x="8170" y="7163"/>
                      <a:pt x="8170" y="7163"/>
                    </a:cubicBezTo>
                    <a:cubicBezTo>
                      <a:pt x="8170" y="7163"/>
                      <a:pt x="8547" y="6899"/>
                      <a:pt x="8872" y="5416"/>
                    </a:cubicBezTo>
                    <a:cubicBezTo>
                      <a:pt x="9468" y="2628"/>
                      <a:pt x="7336" y="0"/>
                      <a:pt x="4482" y="0"/>
                    </a:cubicBez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5"/>
              <p:cNvSpPr/>
              <p:nvPr/>
            </p:nvSpPr>
            <p:spPr>
              <a:xfrm>
                <a:off x="1514150" y="3034425"/>
                <a:ext cx="26575" cy="14725"/>
              </a:xfrm>
              <a:custGeom>
                <a:avLst/>
                <a:gdLst/>
                <a:ahLst/>
                <a:cxnLst/>
                <a:rect l="l" t="t" r="r" b="b"/>
                <a:pathLst>
                  <a:path w="1063" h="589" extrusionOk="0">
                    <a:moveTo>
                      <a:pt x="899" y="0"/>
                    </a:moveTo>
                    <a:cubicBezTo>
                      <a:pt x="853" y="0"/>
                      <a:pt x="800" y="0"/>
                      <a:pt x="753" y="7"/>
                    </a:cubicBezTo>
                    <a:cubicBezTo>
                      <a:pt x="707" y="13"/>
                      <a:pt x="667" y="20"/>
                      <a:pt x="621" y="33"/>
                    </a:cubicBezTo>
                    <a:cubicBezTo>
                      <a:pt x="535" y="53"/>
                      <a:pt x="455" y="86"/>
                      <a:pt x="383" y="133"/>
                    </a:cubicBezTo>
                    <a:cubicBezTo>
                      <a:pt x="310" y="179"/>
                      <a:pt x="244" y="232"/>
                      <a:pt x="184" y="298"/>
                    </a:cubicBezTo>
                    <a:cubicBezTo>
                      <a:pt x="124" y="358"/>
                      <a:pt x="72" y="424"/>
                      <a:pt x="25" y="497"/>
                    </a:cubicBezTo>
                    <a:cubicBezTo>
                      <a:pt x="1" y="541"/>
                      <a:pt x="42" y="589"/>
                      <a:pt x="86" y="589"/>
                    </a:cubicBezTo>
                    <a:cubicBezTo>
                      <a:pt x="102" y="589"/>
                      <a:pt x="117" y="583"/>
                      <a:pt x="131" y="570"/>
                    </a:cubicBezTo>
                    <a:cubicBezTo>
                      <a:pt x="177" y="510"/>
                      <a:pt x="230" y="457"/>
                      <a:pt x="283" y="411"/>
                    </a:cubicBezTo>
                    <a:cubicBezTo>
                      <a:pt x="343" y="364"/>
                      <a:pt x="403" y="331"/>
                      <a:pt x="469" y="298"/>
                    </a:cubicBezTo>
                    <a:cubicBezTo>
                      <a:pt x="535" y="272"/>
                      <a:pt x="601" y="252"/>
                      <a:pt x="667" y="239"/>
                    </a:cubicBezTo>
                    <a:cubicBezTo>
                      <a:pt x="700" y="239"/>
                      <a:pt x="734" y="232"/>
                      <a:pt x="773" y="232"/>
                    </a:cubicBezTo>
                    <a:cubicBezTo>
                      <a:pt x="800" y="232"/>
                      <a:pt x="833" y="239"/>
                      <a:pt x="859" y="239"/>
                    </a:cubicBezTo>
                    <a:cubicBezTo>
                      <a:pt x="866" y="245"/>
                      <a:pt x="873" y="245"/>
                      <a:pt x="879" y="252"/>
                    </a:cubicBezTo>
                    <a:cubicBezTo>
                      <a:pt x="881" y="252"/>
                      <a:pt x="884" y="252"/>
                      <a:pt x="886" y="252"/>
                    </a:cubicBezTo>
                    <a:cubicBezTo>
                      <a:pt x="1045" y="252"/>
                      <a:pt x="1062" y="13"/>
                      <a:pt x="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5"/>
              <p:cNvSpPr/>
              <p:nvPr/>
            </p:nvSpPr>
            <p:spPr>
              <a:xfrm>
                <a:off x="1642200" y="3179575"/>
                <a:ext cx="101650" cy="129700"/>
              </a:xfrm>
              <a:custGeom>
                <a:avLst/>
                <a:gdLst/>
                <a:ahLst/>
                <a:cxnLst/>
                <a:rect l="l" t="t" r="r" b="b"/>
                <a:pathLst>
                  <a:path w="4066" h="5188" extrusionOk="0">
                    <a:moveTo>
                      <a:pt x="643" y="0"/>
                    </a:moveTo>
                    <a:lnTo>
                      <a:pt x="617" y="40"/>
                    </a:lnTo>
                    <a:cubicBezTo>
                      <a:pt x="1" y="1053"/>
                      <a:pt x="557" y="2073"/>
                      <a:pt x="584" y="2119"/>
                    </a:cubicBezTo>
                    <a:lnTo>
                      <a:pt x="603" y="2159"/>
                    </a:lnTo>
                    <a:lnTo>
                      <a:pt x="736" y="2159"/>
                    </a:lnTo>
                    <a:lnTo>
                      <a:pt x="1941" y="4277"/>
                    </a:lnTo>
                    <a:cubicBezTo>
                      <a:pt x="2040" y="4456"/>
                      <a:pt x="2172" y="4608"/>
                      <a:pt x="2331" y="4741"/>
                    </a:cubicBezTo>
                    <a:lnTo>
                      <a:pt x="2848" y="5178"/>
                    </a:lnTo>
                    <a:cubicBezTo>
                      <a:pt x="2854" y="5184"/>
                      <a:pt x="2864" y="5187"/>
                      <a:pt x="2874" y="5187"/>
                    </a:cubicBezTo>
                    <a:cubicBezTo>
                      <a:pt x="2884" y="5187"/>
                      <a:pt x="2894" y="5184"/>
                      <a:pt x="2901" y="5178"/>
                    </a:cubicBezTo>
                    <a:cubicBezTo>
                      <a:pt x="3338" y="4873"/>
                      <a:pt x="3722" y="4509"/>
                      <a:pt x="4053" y="4098"/>
                    </a:cubicBezTo>
                    <a:cubicBezTo>
                      <a:pt x="4066" y="4085"/>
                      <a:pt x="4066" y="4059"/>
                      <a:pt x="4053" y="4039"/>
                    </a:cubicBezTo>
                    <a:lnTo>
                      <a:pt x="3444" y="3264"/>
                    </a:lnTo>
                    <a:lnTo>
                      <a:pt x="1861" y="636"/>
                    </a:lnTo>
                    <a:cubicBezTo>
                      <a:pt x="1656" y="305"/>
                      <a:pt x="1305" y="80"/>
                      <a:pt x="915" y="33"/>
                    </a:cubicBezTo>
                    <a:lnTo>
                      <a:pt x="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5"/>
              <p:cNvSpPr/>
              <p:nvPr/>
            </p:nvSpPr>
            <p:spPr>
              <a:xfrm>
                <a:off x="1603975" y="3165350"/>
                <a:ext cx="80800" cy="25000"/>
              </a:xfrm>
              <a:custGeom>
                <a:avLst/>
                <a:gdLst/>
                <a:ahLst/>
                <a:cxnLst/>
                <a:rect l="l" t="t" r="r" b="b"/>
                <a:pathLst>
                  <a:path w="3232" h="1000" extrusionOk="0">
                    <a:moveTo>
                      <a:pt x="1192" y="0"/>
                    </a:moveTo>
                    <a:cubicBezTo>
                      <a:pt x="385" y="331"/>
                      <a:pt x="1" y="781"/>
                      <a:pt x="1" y="781"/>
                    </a:cubicBezTo>
                    <a:cubicBezTo>
                      <a:pt x="1" y="781"/>
                      <a:pt x="399" y="965"/>
                      <a:pt x="868" y="965"/>
                    </a:cubicBezTo>
                    <a:cubicBezTo>
                      <a:pt x="1082" y="965"/>
                      <a:pt x="1311" y="927"/>
                      <a:pt x="1523" y="814"/>
                    </a:cubicBezTo>
                    <a:cubicBezTo>
                      <a:pt x="1641" y="751"/>
                      <a:pt x="1818" y="728"/>
                      <a:pt x="2014" y="728"/>
                    </a:cubicBezTo>
                    <a:cubicBezTo>
                      <a:pt x="2389" y="728"/>
                      <a:pt x="2833" y="813"/>
                      <a:pt x="3059" y="861"/>
                    </a:cubicBezTo>
                    <a:cubicBezTo>
                      <a:pt x="3072" y="861"/>
                      <a:pt x="3079" y="867"/>
                      <a:pt x="3086" y="874"/>
                    </a:cubicBezTo>
                    <a:cubicBezTo>
                      <a:pt x="3139" y="907"/>
                      <a:pt x="3192" y="953"/>
                      <a:pt x="3231" y="1000"/>
                    </a:cubicBezTo>
                    <a:lnTo>
                      <a:pt x="3225" y="933"/>
                    </a:lnTo>
                    <a:cubicBezTo>
                      <a:pt x="3218" y="914"/>
                      <a:pt x="3205" y="887"/>
                      <a:pt x="3192" y="874"/>
                    </a:cubicBezTo>
                    <a:cubicBezTo>
                      <a:pt x="2715" y="457"/>
                      <a:pt x="1768" y="331"/>
                      <a:pt x="1768" y="331"/>
                    </a:cubicBezTo>
                    <a:lnTo>
                      <a:pt x="1788" y="238"/>
                    </a:lnTo>
                    <a:cubicBezTo>
                      <a:pt x="1801" y="192"/>
                      <a:pt x="1768" y="139"/>
                      <a:pt x="1722" y="119"/>
                    </a:cubicBezTo>
                    <a:cubicBezTo>
                      <a:pt x="1550" y="60"/>
                      <a:pt x="1378" y="13"/>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5"/>
              <p:cNvSpPr/>
              <p:nvPr/>
            </p:nvSpPr>
            <p:spPr>
              <a:xfrm>
                <a:off x="1581800" y="3168150"/>
                <a:ext cx="22200" cy="18600"/>
              </a:xfrm>
              <a:custGeom>
                <a:avLst/>
                <a:gdLst/>
                <a:ahLst/>
                <a:cxnLst/>
                <a:rect l="l" t="t" r="r" b="b"/>
                <a:pathLst>
                  <a:path w="888" h="744" extrusionOk="0">
                    <a:moveTo>
                      <a:pt x="331" y="1"/>
                    </a:moveTo>
                    <a:cubicBezTo>
                      <a:pt x="265" y="1"/>
                      <a:pt x="219" y="54"/>
                      <a:pt x="219" y="113"/>
                    </a:cubicBezTo>
                    <a:lnTo>
                      <a:pt x="219" y="133"/>
                    </a:lnTo>
                    <a:lnTo>
                      <a:pt x="0" y="113"/>
                    </a:lnTo>
                    <a:lnTo>
                      <a:pt x="0" y="113"/>
                    </a:lnTo>
                    <a:cubicBezTo>
                      <a:pt x="0" y="312"/>
                      <a:pt x="100" y="504"/>
                      <a:pt x="252" y="630"/>
                    </a:cubicBezTo>
                    <a:cubicBezTo>
                      <a:pt x="354" y="717"/>
                      <a:pt x="469" y="744"/>
                      <a:pt x="574" y="744"/>
                    </a:cubicBezTo>
                    <a:cubicBezTo>
                      <a:pt x="746" y="744"/>
                      <a:pt x="888" y="669"/>
                      <a:pt x="888" y="669"/>
                    </a:cubicBezTo>
                    <a:cubicBezTo>
                      <a:pt x="888" y="669"/>
                      <a:pt x="762" y="663"/>
                      <a:pt x="669" y="219"/>
                    </a:cubicBezTo>
                    <a:lnTo>
                      <a:pt x="6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5"/>
              <p:cNvSpPr/>
              <p:nvPr/>
            </p:nvSpPr>
            <p:spPr>
              <a:xfrm>
                <a:off x="1597300" y="3181225"/>
                <a:ext cx="13000" cy="10975"/>
              </a:xfrm>
              <a:custGeom>
                <a:avLst/>
                <a:gdLst/>
                <a:ahLst/>
                <a:cxnLst/>
                <a:rect l="l" t="t" r="r" b="b"/>
                <a:pathLst>
                  <a:path w="520" h="439" extrusionOk="0">
                    <a:moveTo>
                      <a:pt x="270" y="0"/>
                    </a:moveTo>
                    <a:cubicBezTo>
                      <a:pt x="118" y="0"/>
                      <a:pt x="1" y="158"/>
                      <a:pt x="69" y="312"/>
                    </a:cubicBezTo>
                    <a:cubicBezTo>
                      <a:pt x="110" y="397"/>
                      <a:pt x="189" y="439"/>
                      <a:pt x="268" y="439"/>
                    </a:cubicBezTo>
                    <a:cubicBezTo>
                      <a:pt x="354" y="439"/>
                      <a:pt x="441" y="389"/>
                      <a:pt x="479" y="292"/>
                    </a:cubicBezTo>
                    <a:cubicBezTo>
                      <a:pt x="519" y="179"/>
                      <a:pt x="460" y="54"/>
                      <a:pt x="347" y="14"/>
                    </a:cubicBezTo>
                    <a:cubicBezTo>
                      <a:pt x="321" y="4"/>
                      <a:pt x="295" y="0"/>
                      <a:pt x="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5"/>
              <p:cNvSpPr/>
              <p:nvPr/>
            </p:nvSpPr>
            <p:spPr>
              <a:xfrm>
                <a:off x="1580300" y="3574800"/>
                <a:ext cx="87100" cy="54000"/>
              </a:xfrm>
              <a:custGeom>
                <a:avLst/>
                <a:gdLst/>
                <a:ahLst/>
                <a:cxnLst/>
                <a:rect l="l" t="t" r="r" b="b"/>
                <a:pathLst>
                  <a:path w="3484" h="2160" extrusionOk="0">
                    <a:moveTo>
                      <a:pt x="3179" y="1"/>
                    </a:moveTo>
                    <a:cubicBezTo>
                      <a:pt x="2801" y="557"/>
                      <a:pt x="2358" y="1073"/>
                      <a:pt x="1868" y="1530"/>
                    </a:cubicBezTo>
                    <a:cubicBezTo>
                      <a:pt x="1682" y="1358"/>
                      <a:pt x="1471" y="1213"/>
                      <a:pt x="1239" y="1107"/>
                    </a:cubicBezTo>
                    <a:cubicBezTo>
                      <a:pt x="802" y="1199"/>
                      <a:pt x="411" y="1438"/>
                      <a:pt x="127" y="1782"/>
                    </a:cubicBezTo>
                    <a:cubicBezTo>
                      <a:pt x="1" y="1934"/>
                      <a:pt x="107" y="2159"/>
                      <a:pt x="299" y="2159"/>
                    </a:cubicBezTo>
                    <a:lnTo>
                      <a:pt x="1961" y="2159"/>
                    </a:lnTo>
                    <a:cubicBezTo>
                      <a:pt x="2126" y="2159"/>
                      <a:pt x="2285" y="2086"/>
                      <a:pt x="2391" y="1961"/>
                    </a:cubicBezTo>
                    <a:lnTo>
                      <a:pt x="3298" y="868"/>
                    </a:lnTo>
                    <a:cubicBezTo>
                      <a:pt x="3483" y="643"/>
                      <a:pt x="3477" y="325"/>
                      <a:pt x="3278" y="114"/>
                    </a:cubicBezTo>
                    <a:cubicBezTo>
                      <a:pt x="3245" y="74"/>
                      <a:pt x="3212" y="34"/>
                      <a:pt x="3179"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5"/>
              <p:cNvSpPr/>
              <p:nvPr/>
            </p:nvSpPr>
            <p:spPr>
              <a:xfrm>
                <a:off x="1758400" y="3533275"/>
                <a:ext cx="28325" cy="95525"/>
              </a:xfrm>
              <a:custGeom>
                <a:avLst/>
                <a:gdLst/>
                <a:ahLst/>
                <a:cxnLst/>
                <a:rect l="l" t="t" r="r" b="b"/>
                <a:pathLst>
                  <a:path w="1133" h="3821" extrusionOk="0">
                    <a:moveTo>
                      <a:pt x="424" y="0"/>
                    </a:moveTo>
                    <a:cubicBezTo>
                      <a:pt x="464" y="788"/>
                      <a:pt x="523" y="2304"/>
                      <a:pt x="523" y="2304"/>
                    </a:cubicBezTo>
                    <a:cubicBezTo>
                      <a:pt x="331" y="2331"/>
                      <a:pt x="153" y="2403"/>
                      <a:pt x="0" y="2516"/>
                    </a:cubicBezTo>
                    <a:cubicBezTo>
                      <a:pt x="93" y="3416"/>
                      <a:pt x="470" y="3714"/>
                      <a:pt x="689" y="3807"/>
                    </a:cubicBezTo>
                    <a:cubicBezTo>
                      <a:pt x="709" y="3820"/>
                      <a:pt x="729" y="3820"/>
                      <a:pt x="749" y="3820"/>
                    </a:cubicBezTo>
                    <a:cubicBezTo>
                      <a:pt x="775" y="3820"/>
                      <a:pt x="795" y="3814"/>
                      <a:pt x="815" y="3800"/>
                    </a:cubicBezTo>
                    <a:cubicBezTo>
                      <a:pt x="854" y="3781"/>
                      <a:pt x="881" y="3741"/>
                      <a:pt x="881" y="3694"/>
                    </a:cubicBezTo>
                    <a:lnTo>
                      <a:pt x="1113" y="629"/>
                    </a:lnTo>
                    <a:cubicBezTo>
                      <a:pt x="1133" y="325"/>
                      <a:pt x="921" y="60"/>
                      <a:pt x="623" y="27"/>
                    </a:cubicBezTo>
                    <a:lnTo>
                      <a:pt x="424" y="0"/>
                    </a:ln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5"/>
              <p:cNvSpPr/>
              <p:nvPr/>
            </p:nvSpPr>
            <p:spPr>
              <a:xfrm>
                <a:off x="1371100" y="2793300"/>
                <a:ext cx="53500" cy="130075"/>
              </a:xfrm>
              <a:custGeom>
                <a:avLst/>
                <a:gdLst/>
                <a:ahLst/>
                <a:cxnLst/>
                <a:rect l="l" t="t" r="r" b="b"/>
                <a:pathLst>
                  <a:path w="2140" h="5203" extrusionOk="0">
                    <a:moveTo>
                      <a:pt x="1355" y="1"/>
                    </a:moveTo>
                    <a:cubicBezTo>
                      <a:pt x="1266" y="1"/>
                      <a:pt x="1177" y="16"/>
                      <a:pt x="1093" y="46"/>
                    </a:cubicBezTo>
                    <a:cubicBezTo>
                      <a:pt x="1060" y="59"/>
                      <a:pt x="1033" y="72"/>
                      <a:pt x="1007" y="85"/>
                    </a:cubicBezTo>
                    <a:lnTo>
                      <a:pt x="980" y="99"/>
                    </a:lnTo>
                    <a:cubicBezTo>
                      <a:pt x="756" y="227"/>
                      <a:pt x="888" y="536"/>
                      <a:pt x="1094" y="536"/>
                    </a:cubicBezTo>
                    <a:cubicBezTo>
                      <a:pt x="1131" y="536"/>
                      <a:pt x="1171" y="526"/>
                      <a:pt x="1212" y="502"/>
                    </a:cubicBezTo>
                    <a:cubicBezTo>
                      <a:pt x="1225" y="489"/>
                      <a:pt x="1239" y="483"/>
                      <a:pt x="1259" y="476"/>
                    </a:cubicBezTo>
                    <a:cubicBezTo>
                      <a:pt x="1298" y="456"/>
                      <a:pt x="1351" y="449"/>
                      <a:pt x="1398" y="449"/>
                    </a:cubicBezTo>
                    <a:cubicBezTo>
                      <a:pt x="1477" y="456"/>
                      <a:pt x="1556" y="489"/>
                      <a:pt x="1609" y="549"/>
                    </a:cubicBezTo>
                    <a:cubicBezTo>
                      <a:pt x="1689" y="615"/>
                      <a:pt x="1729" y="714"/>
                      <a:pt x="1715" y="820"/>
                    </a:cubicBezTo>
                    <a:cubicBezTo>
                      <a:pt x="1682" y="966"/>
                      <a:pt x="1603" y="1098"/>
                      <a:pt x="1484" y="1198"/>
                    </a:cubicBezTo>
                    <a:cubicBezTo>
                      <a:pt x="1325" y="1323"/>
                      <a:pt x="1146" y="1416"/>
                      <a:pt x="954" y="1482"/>
                    </a:cubicBezTo>
                    <a:cubicBezTo>
                      <a:pt x="848" y="1529"/>
                      <a:pt x="736" y="1568"/>
                      <a:pt x="623" y="1621"/>
                    </a:cubicBezTo>
                    <a:cubicBezTo>
                      <a:pt x="570" y="1654"/>
                      <a:pt x="510" y="1681"/>
                      <a:pt x="451" y="1714"/>
                    </a:cubicBezTo>
                    <a:cubicBezTo>
                      <a:pt x="418" y="1734"/>
                      <a:pt x="404" y="1747"/>
                      <a:pt x="371" y="1767"/>
                    </a:cubicBezTo>
                    <a:cubicBezTo>
                      <a:pt x="338" y="1787"/>
                      <a:pt x="305" y="1813"/>
                      <a:pt x="279" y="1840"/>
                    </a:cubicBezTo>
                    <a:cubicBezTo>
                      <a:pt x="173" y="1946"/>
                      <a:pt x="93" y="2071"/>
                      <a:pt x="54" y="2217"/>
                    </a:cubicBezTo>
                    <a:cubicBezTo>
                      <a:pt x="14" y="2350"/>
                      <a:pt x="1" y="2495"/>
                      <a:pt x="14" y="2634"/>
                    </a:cubicBezTo>
                    <a:cubicBezTo>
                      <a:pt x="27" y="2780"/>
                      <a:pt x="80" y="2919"/>
                      <a:pt x="160" y="3045"/>
                    </a:cubicBezTo>
                    <a:cubicBezTo>
                      <a:pt x="179" y="3071"/>
                      <a:pt x="199" y="3098"/>
                      <a:pt x="226" y="3124"/>
                    </a:cubicBezTo>
                    <a:cubicBezTo>
                      <a:pt x="252" y="3157"/>
                      <a:pt x="279" y="3177"/>
                      <a:pt x="312" y="3197"/>
                    </a:cubicBezTo>
                    <a:cubicBezTo>
                      <a:pt x="365" y="3243"/>
                      <a:pt x="424" y="3276"/>
                      <a:pt x="491" y="3309"/>
                    </a:cubicBezTo>
                    <a:cubicBezTo>
                      <a:pt x="736" y="3422"/>
                      <a:pt x="980" y="3442"/>
                      <a:pt x="1206" y="3488"/>
                    </a:cubicBezTo>
                    <a:cubicBezTo>
                      <a:pt x="1259" y="3495"/>
                      <a:pt x="1311" y="3508"/>
                      <a:pt x="1358" y="3521"/>
                    </a:cubicBezTo>
                    <a:lnTo>
                      <a:pt x="1444" y="3541"/>
                    </a:lnTo>
                    <a:cubicBezTo>
                      <a:pt x="1470" y="3554"/>
                      <a:pt x="1503" y="3561"/>
                      <a:pt x="1537" y="3568"/>
                    </a:cubicBezTo>
                    <a:cubicBezTo>
                      <a:pt x="1629" y="3574"/>
                      <a:pt x="1722" y="3607"/>
                      <a:pt x="1801" y="3654"/>
                    </a:cubicBezTo>
                    <a:cubicBezTo>
                      <a:pt x="1834" y="3680"/>
                      <a:pt x="1854" y="3707"/>
                      <a:pt x="1874" y="3740"/>
                    </a:cubicBezTo>
                    <a:cubicBezTo>
                      <a:pt x="1881" y="3753"/>
                      <a:pt x="1887" y="3773"/>
                      <a:pt x="1894" y="3793"/>
                    </a:cubicBezTo>
                    <a:cubicBezTo>
                      <a:pt x="1894" y="3806"/>
                      <a:pt x="1894" y="3819"/>
                      <a:pt x="1894" y="3839"/>
                    </a:cubicBezTo>
                    <a:cubicBezTo>
                      <a:pt x="1868" y="3912"/>
                      <a:pt x="1821" y="3978"/>
                      <a:pt x="1755" y="4024"/>
                    </a:cubicBezTo>
                    <a:cubicBezTo>
                      <a:pt x="1689" y="4084"/>
                      <a:pt x="1623" y="4137"/>
                      <a:pt x="1556" y="4210"/>
                    </a:cubicBezTo>
                    <a:cubicBezTo>
                      <a:pt x="1497" y="4269"/>
                      <a:pt x="1451" y="4342"/>
                      <a:pt x="1417" y="4422"/>
                    </a:cubicBezTo>
                    <a:cubicBezTo>
                      <a:pt x="1358" y="4541"/>
                      <a:pt x="1325" y="4680"/>
                      <a:pt x="1311" y="4812"/>
                    </a:cubicBezTo>
                    <a:cubicBezTo>
                      <a:pt x="1305" y="4898"/>
                      <a:pt x="1298" y="4984"/>
                      <a:pt x="1298" y="5071"/>
                    </a:cubicBezTo>
                    <a:lnTo>
                      <a:pt x="1298" y="5157"/>
                    </a:lnTo>
                    <a:lnTo>
                      <a:pt x="1298" y="5163"/>
                    </a:lnTo>
                    <a:cubicBezTo>
                      <a:pt x="1302" y="5190"/>
                      <a:pt x="1323" y="5203"/>
                      <a:pt x="1345" y="5203"/>
                    </a:cubicBezTo>
                    <a:cubicBezTo>
                      <a:pt x="1366" y="5203"/>
                      <a:pt x="1388" y="5190"/>
                      <a:pt x="1391" y="5163"/>
                    </a:cubicBezTo>
                    <a:lnTo>
                      <a:pt x="1391" y="5071"/>
                    </a:lnTo>
                    <a:cubicBezTo>
                      <a:pt x="1398" y="4991"/>
                      <a:pt x="1404" y="4912"/>
                      <a:pt x="1417" y="4832"/>
                    </a:cubicBezTo>
                    <a:cubicBezTo>
                      <a:pt x="1431" y="4713"/>
                      <a:pt x="1470" y="4594"/>
                      <a:pt x="1523" y="4481"/>
                    </a:cubicBezTo>
                    <a:cubicBezTo>
                      <a:pt x="1563" y="4422"/>
                      <a:pt x="1603" y="4362"/>
                      <a:pt x="1656" y="4303"/>
                    </a:cubicBezTo>
                    <a:cubicBezTo>
                      <a:pt x="1702" y="4256"/>
                      <a:pt x="1782" y="4203"/>
                      <a:pt x="1854" y="4137"/>
                    </a:cubicBezTo>
                    <a:cubicBezTo>
                      <a:pt x="1894" y="4111"/>
                      <a:pt x="1927" y="4071"/>
                      <a:pt x="1960" y="4031"/>
                    </a:cubicBezTo>
                    <a:cubicBezTo>
                      <a:pt x="2000" y="3985"/>
                      <a:pt x="2033" y="3932"/>
                      <a:pt x="2046" y="3872"/>
                    </a:cubicBezTo>
                    <a:cubicBezTo>
                      <a:pt x="2053" y="3839"/>
                      <a:pt x="2060" y="3806"/>
                      <a:pt x="2053" y="3766"/>
                    </a:cubicBezTo>
                    <a:cubicBezTo>
                      <a:pt x="2046" y="3740"/>
                      <a:pt x="2040" y="3707"/>
                      <a:pt x="2026" y="3680"/>
                    </a:cubicBezTo>
                    <a:cubicBezTo>
                      <a:pt x="2000" y="3614"/>
                      <a:pt x="1960" y="3561"/>
                      <a:pt x="1901" y="3515"/>
                    </a:cubicBezTo>
                    <a:cubicBezTo>
                      <a:pt x="1801" y="3449"/>
                      <a:pt x="1689" y="3402"/>
                      <a:pt x="1570" y="3376"/>
                    </a:cubicBezTo>
                    <a:cubicBezTo>
                      <a:pt x="1550" y="3376"/>
                      <a:pt x="1523" y="3369"/>
                      <a:pt x="1503" y="3356"/>
                    </a:cubicBezTo>
                    <a:lnTo>
                      <a:pt x="1417" y="3329"/>
                    </a:lnTo>
                    <a:cubicBezTo>
                      <a:pt x="1358" y="3309"/>
                      <a:pt x="1298" y="3296"/>
                      <a:pt x="1245" y="3283"/>
                    </a:cubicBezTo>
                    <a:cubicBezTo>
                      <a:pt x="1020" y="3230"/>
                      <a:pt x="782" y="3190"/>
                      <a:pt x="590" y="3091"/>
                    </a:cubicBezTo>
                    <a:cubicBezTo>
                      <a:pt x="550" y="3071"/>
                      <a:pt x="504" y="3045"/>
                      <a:pt x="464" y="3012"/>
                    </a:cubicBezTo>
                    <a:cubicBezTo>
                      <a:pt x="451" y="2992"/>
                      <a:pt x="431" y="2972"/>
                      <a:pt x="418" y="2959"/>
                    </a:cubicBezTo>
                    <a:cubicBezTo>
                      <a:pt x="398" y="2939"/>
                      <a:pt x="385" y="2926"/>
                      <a:pt x="371" y="2899"/>
                    </a:cubicBezTo>
                    <a:cubicBezTo>
                      <a:pt x="325" y="2813"/>
                      <a:pt x="292" y="2714"/>
                      <a:pt x="292" y="2614"/>
                    </a:cubicBezTo>
                    <a:cubicBezTo>
                      <a:pt x="272" y="2416"/>
                      <a:pt x="345" y="2217"/>
                      <a:pt x="491" y="2071"/>
                    </a:cubicBezTo>
                    <a:cubicBezTo>
                      <a:pt x="504" y="2058"/>
                      <a:pt x="524" y="2045"/>
                      <a:pt x="544" y="2038"/>
                    </a:cubicBezTo>
                    <a:cubicBezTo>
                      <a:pt x="557" y="2025"/>
                      <a:pt x="590" y="2005"/>
                      <a:pt x="610" y="1999"/>
                    </a:cubicBezTo>
                    <a:cubicBezTo>
                      <a:pt x="656" y="1972"/>
                      <a:pt x="709" y="1952"/>
                      <a:pt x="762" y="1926"/>
                    </a:cubicBezTo>
                    <a:cubicBezTo>
                      <a:pt x="861" y="1886"/>
                      <a:pt x="967" y="1846"/>
                      <a:pt x="1080" y="1807"/>
                    </a:cubicBezTo>
                    <a:cubicBezTo>
                      <a:pt x="1311" y="1740"/>
                      <a:pt x="1530" y="1635"/>
                      <a:pt x="1722" y="1489"/>
                    </a:cubicBezTo>
                    <a:cubicBezTo>
                      <a:pt x="1821" y="1416"/>
                      <a:pt x="1901" y="1323"/>
                      <a:pt x="1974" y="1224"/>
                    </a:cubicBezTo>
                    <a:cubicBezTo>
                      <a:pt x="1987" y="1198"/>
                      <a:pt x="2000" y="1171"/>
                      <a:pt x="2020" y="1145"/>
                    </a:cubicBezTo>
                    <a:cubicBezTo>
                      <a:pt x="2026" y="1131"/>
                      <a:pt x="2033" y="1125"/>
                      <a:pt x="2040" y="1112"/>
                    </a:cubicBezTo>
                    <a:lnTo>
                      <a:pt x="2046" y="1092"/>
                    </a:lnTo>
                    <a:lnTo>
                      <a:pt x="2053" y="1078"/>
                    </a:lnTo>
                    <a:lnTo>
                      <a:pt x="2060" y="1065"/>
                    </a:lnTo>
                    <a:cubicBezTo>
                      <a:pt x="2073" y="1039"/>
                      <a:pt x="2079" y="1012"/>
                      <a:pt x="2093" y="979"/>
                    </a:cubicBezTo>
                    <a:cubicBezTo>
                      <a:pt x="2099" y="953"/>
                      <a:pt x="2113" y="920"/>
                      <a:pt x="2113" y="886"/>
                    </a:cubicBezTo>
                    <a:cubicBezTo>
                      <a:pt x="2139" y="761"/>
                      <a:pt x="2126" y="635"/>
                      <a:pt x="2086" y="516"/>
                    </a:cubicBezTo>
                    <a:cubicBezTo>
                      <a:pt x="2046" y="416"/>
                      <a:pt x="1987" y="317"/>
                      <a:pt x="1914" y="244"/>
                    </a:cubicBezTo>
                    <a:cubicBezTo>
                      <a:pt x="1788" y="112"/>
                      <a:pt x="1623" y="32"/>
                      <a:pt x="1444" y="6"/>
                    </a:cubicBezTo>
                    <a:cubicBezTo>
                      <a:pt x="1414" y="3"/>
                      <a:pt x="1384" y="1"/>
                      <a:pt x="1355"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5"/>
              <p:cNvSpPr/>
              <p:nvPr/>
            </p:nvSpPr>
            <p:spPr>
              <a:xfrm>
                <a:off x="1392125" y="2812675"/>
                <a:ext cx="50500" cy="55350"/>
              </a:xfrm>
              <a:custGeom>
                <a:avLst/>
                <a:gdLst/>
                <a:ahLst/>
                <a:cxnLst/>
                <a:rect l="l" t="t" r="r" b="b"/>
                <a:pathLst>
                  <a:path w="2020" h="2214" extrusionOk="0">
                    <a:moveTo>
                      <a:pt x="1757" y="1"/>
                    </a:moveTo>
                    <a:cubicBezTo>
                      <a:pt x="1607" y="1"/>
                      <a:pt x="1457" y="144"/>
                      <a:pt x="1543" y="330"/>
                    </a:cubicBezTo>
                    <a:lnTo>
                      <a:pt x="1543" y="337"/>
                    </a:lnTo>
                    <a:lnTo>
                      <a:pt x="1550" y="350"/>
                    </a:lnTo>
                    <a:cubicBezTo>
                      <a:pt x="1556" y="370"/>
                      <a:pt x="1563" y="389"/>
                      <a:pt x="1563" y="409"/>
                    </a:cubicBezTo>
                    <a:cubicBezTo>
                      <a:pt x="1583" y="489"/>
                      <a:pt x="1583" y="568"/>
                      <a:pt x="1563" y="648"/>
                    </a:cubicBezTo>
                    <a:cubicBezTo>
                      <a:pt x="1556" y="701"/>
                      <a:pt x="1536" y="754"/>
                      <a:pt x="1517" y="800"/>
                    </a:cubicBezTo>
                    <a:cubicBezTo>
                      <a:pt x="1510" y="813"/>
                      <a:pt x="1503" y="826"/>
                      <a:pt x="1497" y="833"/>
                    </a:cubicBezTo>
                    <a:cubicBezTo>
                      <a:pt x="1490" y="840"/>
                      <a:pt x="1497" y="840"/>
                      <a:pt x="1477" y="853"/>
                    </a:cubicBezTo>
                    <a:lnTo>
                      <a:pt x="1464" y="866"/>
                    </a:lnTo>
                    <a:lnTo>
                      <a:pt x="1457" y="873"/>
                    </a:lnTo>
                    <a:cubicBezTo>
                      <a:pt x="1457" y="873"/>
                      <a:pt x="1470" y="864"/>
                      <a:pt x="1471" y="864"/>
                    </a:cubicBezTo>
                    <a:cubicBezTo>
                      <a:pt x="1472" y="864"/>
                      <a:pt x="1471" y="865"/>
                      <a:pt x="1470" y="866"/>
                    </a:cubicBezTo>
                    <a:lnTo>
                      <a:pt x="1444" y="879"/>
                    </a:lnTo>
                    <a:cubicBezTo>
                      <a:pt x="1430" y="893"/>
                      <a:pt x="1417" y="906"/>
                      <a:pt x="1397" y="919"/>
                    </a:cubicBezTo>
                    <a:cubicBezTo>
                      <a:pt x="1258" y="1012"/>
                      <a:pt x="1106" y="1091"/>
                      <a:pt x="954" y="1157"/>
                    </a:cubicBezTo>
                    <a:cubicBezTo>
                      <a:pt x="788" y="1230"/>
                      <a:pt x="616" y="1310"/>
                      <a:pt x="457" y="1389"/>
                    </a:cubicBezTo>
                    <a:cubicBezTo>
                      <a:pt x="418" y="1409"/>
                      <a:pt x="378" y="1436"/>
                      <a:pt x="345" y="1455"/>
                    </a:cubicBezTo>
                    <a:cubicBezTo>
                      <a:pt x="305" y="1475"/>
                      <a:pt x="272" y="1508"/>
                      <a:pt x="239" y="1535"/>
                    </a:cubicBezTo>
                    <a:cubicBezTo>
                      <a:pt x="179" y="1594"/>
                      <a:pt x="126" y="1654"/>
                      <a:pt x="86" y="1727"/>
                    </a:cubicBezTo>
                    <a:cubicBezTo>
                      <a:pt x="47" y="1786"/>
                      <a:pt x="20" y="1853"/>
                      <a:pt x="14" y="1919"/>
                    </a:cubicBezTo>
                    <a:cubicBezTo>
                      <a:pt x="0" y="1978"/>
                      <a:pt x="7" y="2031"/>
                      <a:pt x="27" y="2084"/>
                    </a:cubicBezTo>
                    <a:cubicBezTo>
                      <a:pt x="40" y="2117"/>
                      <a:pt x="60" y="2151"/>
                      <a:pt x="86" y="2177"/>
                    </a:cubicBezTo>
                    <a:cubicBezTo>
                      <a:pt x="100" y="2197"/>
                      <a:pt x="113" y="2203"/>
                      <a:pt x="113" y="2203"/>
                    </a:cubicBezTo>
                    <a:lnTo>
                      <a:pt x="120" y="2203"/>
                    </a:lnTo>
                    <a:cubicBezTo>
                      <a:pt x="126" y="2210"/>
                      <a:pt x="133" y="2213"/>
                      <a:pt x="139" y="2213"/>
                    </a:cubicBezTo>
                    <a:cubicBezTo>
                      <a:pt x="146" y="2213"/>
                      <a:pt x="153" y="2210"/>
                      <a:pt x="159" y="2203"/>
                    </a:cubicBezTo>
                    <a:cubicBezTo>
                      <a:pt x="173" y="2190"/>
                      <a:pt x="173" y="2170"/>
                      <a:pt x="159" y="2157"/>
                    </a:cubicBezTo>
                    <a:lnTo>
                      <a:pt x="139" y="2137"/>
                    </a:lnTo>
                    <a:cubicBezTo>
                      <a:pt x="126" y="2111"/>
                      <a:pt x="113" y="2091"/>
                      <a:pt x="106" y="2064"/>
                    </a:cubicBezTo>
                    <a:cubicBezTo>
                      <a:pt x="100" y="2025"/>
                      <a:pt x="100" y="1985"/>
                      <a:pt x="113" y="1945"/>
                    </a:cubicBezTo>
                    <a:cubicBezTo>
                      <a:pt x="133" y="1892"/>
                      <a:pt x="159" y="1846"/>
                      <a:pt x="192" y="1800"/>
                    </a:cubicBezTo>
                    <a:cubicBezTo>
                      <a:pt x="232" y="1747"/>
                      <a:pt x="278" y="1700"/>
                      <a:pt x="338" y="1667"/>
                    </a:cubicBezTo>
                    <a:cubicBezTo>
                      <a:pt x="365" y="1641"/>
                      <a:pt x="398" y="1627"/>
                      <a:pt x="431" y="1614"/>
                    </a:cubicBezTo>
                    <a:cubicBezTo>
                      <a:pt x="464" y="1594"/>
                      <a:pt x="504" y="1581"/>
                      <a:pt x="543" y="1568"/>
                    </a:cubicBezTo>
                    <a:cubicBezTo>
                      <a:pt x="696" y="1508"/>
                      <a:pt x="868" y="1462"/>
                      <a:pt x="1046" y="1409"/>
                    </a:cubicBezTo>
                    <a:cubicBezTo>
                      <a:pt x="1225" y="1356"/>
                      <a:pt x="1404" y="1290"/>
                      <a:pt x="1569" y="1204"/>
                    </a:cubicBezTo>
                    <a:cubicBezTo>
                      <a:pt x="1596" y="1197"/>
                      <a:pt x="1616" y="1184"/>
                      <a:pt x="1636" y="1171"/>
                    </a:cubicBezTo>
                    <a:lnTo>
                      <a:pt x="1662" y="1157"/>
                    </a:lnTo>
                    <a:lnTo>
                      <a:pt x="1702" y="1131"/>
                    </a:lnTo>
                    <a:cubicBezTo>
                      <a:pt x="1722" y="1111"/>
                      <a:pt x="1748" y="1091"/>
                      <a:pt x="1768" y="1071"/>
                    </a:cubicBezTo>
                    <a:cubicBezTo>
                      <a:pt x="1788" y="1052"/>
                      <a:pt x="1808" y="1032"/>
                      <a:pt x="1821" y="1012"/>
                    </a:cubicBezTo>
                    <a:cubicBezTo>
                      <a:pt x="1881" y="932"/>
                      <a:pt x="1920" y="853"/>
                      <a:pt x="1953" y="760"/>
                    </a:cubicBezTo>
                    <a:cubicBezTo>
                      <a:pt x="2000" y="628"/>
                      <a:pt x="2020" y="489"/>
                      <a:pt x="2006" y="350"/>
                    </a:cubicBezTo>
                    <a:cubicBezTo>
                      <a:pt x="2006" y="303"/>
                      <a:pt x="2000" y="264"/>
                      <a:pt x="1987" y="224"/>
                    </a:cubicBezTo>
                    <a:lnTo>
                      <a:pt x="1973" y="178"/>
                    </a:lnTo>
                    <a:cubicBezTo>
                      <a:pt x="1973" y="164"/>
                      <a:pt x="1967" y="151"/>
                      <a:pt x="1960" y="138"/>
                    </a:cubicBezTo>
                    <a:cubicBezTo>
                      <a:pt x="1916" y="41"/>
                      <a:pt x="1837"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5"/>
              <p:cNvSpPr/>
              <p:nvPr/>
            </p:nvSpPr>
            <p:spPr>
              <a:xfrm>
                <a:off x="1363325" y="2743275"/>
                <a:ext cx="36100" cy="80550"/>
              </a:xfrm>
              <a:custGeom>
                <a:avLst/>
                <a:gdLst/>
                <a:ahLst/>
                <a:cxnLst/>
                <a:rect l="l" t="t" r="r" b="b"/>
                <a:pathLst>
                  <a:path w="1444" h="3222" extrusionOk="0">
                    <a:moveTo>
                      <a:pt x="643" y="1"/>
                    </a:moveTo>
                    <a:cubicBezTo>
                      <a:pt x="345" y="20"/>
                      <a:pt x="364" y="458"/>
                      <a:pt x="656" y="458"/>
                    </a:cubicBezTo>
                    <a:cubicBezTo>
                      <a:pt x="663" y="458"/>
                      <a:pt x="669" y="458"/>
                      <a:pt x="676" y="458"/>
                    </a:cubicBezTo>
                    <a:lnTo>
                      <a:pt x="702" y="458"/>
                    </a:lnTo>
                    <a:cubicBezTo>
                      <a:pt x="722" y="458"/>
                      <a:pt x="749" y="464"/>
                      <a:pt x="768" y="471"/>
                    </a:cubicBezTo>
                    <a:cubicBezTo>
                      <a:pt x="802" y="478"/>
                      <a:pt x="835" y="497"/>
                      <a:pt x="855" y="531"/>
                    </a:cubicBezTo>
                    <a:cubicBezTo>
                      <a:pt x="894" y="577"/>
                      <a:pt x="927" y="636"/>
                      <a:pt x="947" y="703"/>
                    </a:cubicBezTo>
                    <a:cubicBezTo>
                      <a:pt x="967" y="782"/>
                      <a:pt x="967" y="862"/>
                      <a:pt x="947" y="941"/>
                    </a:cubicBezTo>
                    <a:cubicBezTo>
                      <a:pt x="934" y="987"/>
                      <a:pt x="914" y="1034"/>
                      <a:pt x="894" y="1080"/>
                    </a:cubicBezTo>
                    <a:cubicBezTo>
                      <a:pt x="881" y="1107"/>
                      <a:pt x="868" y="1126"/>
                      <a:pt x="855" y="1153"/>
                    </a:cubicBezTo>
                    <a:cubicBezTo>
                      <a:pt x="841" y="1179"/>
                      <a:pt x="821" y="1199"/>
                      <a:pt x="808" y="1219"/>
                    </a:cubicBezTo>
                    <a:cubicBezTo>
                      <a:pt x="729" y="1312"/>
                      <a:pt x="643" y="1398"/>
                      <a:pt x="543" y="1477"/>
                    </a:cubicBezTo>
                    <a:cubicBezTo>
                      <a:pt x="431" y="1563"/>
                      <a:pt x="318" y="1663"/>
                      <a:pt x="212" y="1775"/>
                    </a:cubicBezTo>
                    <a:cubicBezTo>
                      <a:pt x="186" y="1802"/>
                      <a:pt x="166" y="1835"/>
                      <a:pt x="140" y="1868"/>
                    </a:cubicBezTo>
                    <a:lnTo>
                      <a:pt x="106" y="1921"/>
                    </a:lnTo>
                    <a:lnTo>
                      <a:pt x="80" y="1974"/>
                    </a:lnTo>
                    <a:cubicBezTo>
                      <a:pt x="60" y="2014"/>
                      <a:pt x="40" y="2053"/>
                      <a:pt x="34" y="2093"/>
                    </a:cubicBezTo>
                    <a:cubicBezTo>
                      <a:pt x="20" y="2133"/>
                      <a:pt x="7" y="2179"/>
                      <a:pt x="0" y="2225"/>
                    </a:cubicBezTo>
                    <a:lnTo>
                      <a:pt x="0" y="2278"/>
                    </a:lnTo>
                    <a:lnTo>
                      <a:pt x="0" y="2338"/>
                    </a:lnTo>
                    <a:cubicBezTo>
                      <a:pt x="7" y="2378"/>
                      <a:pt x="7" y="2417"/>
                      <a:pt x="20" y="2457"/>
                    </a:cubicBezTo>
                    <a:cubicBezTo>
                      <a:pt x="34" y="2530"/>
                      <a:pt x="60" y="2603"/>
                      <a:pt x="93" y="2669"/>
                    </a:cubicBezTo>
                    <a:cubicBezTo>
                      <a:pt x="159" y="2795"/>
                      <a:pt x="252" y="2907"/>
                      <a:pt x="365" y="2993"/>
                    </a:cubicBezTo>
                    <a:cubicBezTo>
                      <a:pt x="464" y="3066"/>
                      <a:pt x="570" y="3126"/>
                      <a:pt x="689" y="3165"/>
                    </a:cubicBezTo>
                    <a:cubicBezTo>
                      <a:pt x="788" y="3192"/>
                      <a:pt x="888" y="3212"/>
                      <a:pt x="987" y="3218"/>
                    </a:cubicBezTo>
                    <a:cubicBezTo>
                      <a:pt x="1010" y="3220"/>
                      <a:pt x="1033" y="3221"/>
                      <a:pt x="1057" y="3221"/>
                    </a:cubicBezTo>
                    <a:cubicBezTo>
                      <a:pt x="1113" y="3221"/>
                      <a:pt x="1169" y="3216"/>
                      <a:pt x="1225" y="3212"/>
                    </a:cubicBezTo>
                    <a:cubicBezTo>
                      <a:pt x="1272" y="3205"/>
                      <a:pt x="1325" y="3192"/>
                      <a:pt x="1371" y="3165"/>
                    </a:cubicBezTo>
                    <a:cubicBezTo>
                      <a:pt x="1391" y="3159"/>
                      <a:pt x="1404" y="3152"/>
                      <a:pt x="1424" y="3139"/>
                    </a:cubicBezTo>
                    <a:cubicBezTo>
                      <a:pt x="1444" y="3126"/>
                      <a:pt x="1444" y="3093"/>
                      <a:pt x="1424" y="3079"/>
                    </a:cubicBezTo>
                    <a:cubicBezTo>
                      <a:pt x="1419" y="3065"/>
                      <a:pt x="1403" y="3057"/>
                      <a:pt x="1387" y="3057"/>
                    </a:cubicBezTo>
                    <a:cubicBezTo>
                      <a:pt x="1381" y="3057"/>
                      <a:pt x="1376" y="3058"/>
                      <a:pt x="1371" y="3060"/>
                    </a:cubicBezTo>
                    <a:cubicBezTo>
                      <a:pt x="1358" y="3066"/>
                      <a:pt x="1344" y="3073"/>
                      <a:pt x="1331" y="3079"/>
                    </a:cubicBezTo>
                    <a:cubicBezTo>
                      <a:pt x="1285" y="3093"/>
                      <a:pt x="1245" y="3099"/>
                      <a:pt x="1199" y="3106"/>
                    </a:cubicBezTo>
                    <a:cubicBezTo>
                      <a:pt x="1133" y="3106"/>
                      <a:pt x="1060" y="3106"/>
                      <a:pt x="994" y="3093"/>
                    </a:cubicBezTo>
                    <a:cubicBezTo>
                      <a:pt x="947" y="3086"/>
                      <a:pt x="907" y="3079"/>
                      <a:pt x="861" y="3066"/>
                    </a:cubicBezTo>
                    <a:lnTo>
                      <a:pt x="795" y="3046"/>
                    </a:lnTo>
                    <a:lnTo>
                      <a:pt x="729" y="3020"/>
                    </a:lnTo>
                    <a:cubicBezTo>
                      <a:pt x="629" y="2980"/>
                      <a:pt x="543" y="2921"/>
                      <a:pt x="464" y="2854"/>
                    </a:cubicBezTo>
                    <a:cubicBezTo>
                      <a:pt x="378" y="2775"/>
                      <a:pt x="312" y="2682"/>
                      <a:pt x="265" y="2576"/>
                    </a:cubicBezTo>
                    <a:cubicBezTo>
                      <a:pt x="245" y="2523"/>
                      <a:pt x="232" y="2470"/>
                      <a:pt x="226" y="2411"/>
                    </a:cubicBezTo>
                    <a:cubicBezTo>
                      <a:pt x="226" y="2384"/>
                      <a:pt x="226" y="2358"/>
                      <a:pt x="226" y="2331"/>
                    </a:cubicBezTo>
                    <a:lnTo>
                      <a:pt x="239" y="2239"/>
                    </a:lnTo>
                    <a:cubicBezTo>
                      <a:pt x="245" y="2212"/>
                      <a:pt x="252" y="2192"/>
                      <a:pt x="259" y="2166"/>
                    </a:cubicBezTo>
                    <a:cubicBezTo>
                      <a:pt x="272" y="2139"/>
                      <a:pt x="285" y="2113"/>
                      <a:pt x="298" y="2093"/>
                    </a:cubicBezTo>
                    <a:lnTo>
                      <a:pt x="318" y="2053"/>
                    </a:lnTo>
                    <a:lnTo>
                      <a:pt x="351" y="2020"/>
                    </a:lnTo>
                    <a:cubicBezTo>
                      <a:pt x="365" y="2000"/>
                      <a:pt x="391" y="1974"/>
                      <a:pt x="411" y="1954"/>
                    </a:cubicBezTo>
                    <a:cubicBezTo>
                      <a:pt x="510" y="1868"/>
                      <a:pt x="616" y="1788"/>
                      <a:pt x="729" y="1716"/>
                    </a:cubicBezTo>
                    <a:cubicBezTo>
                      <a:pt x="855" y="1636"/>
                      <a:pt x="967" y="1537"/>
                      <a:pt x="1066" y="1431"/>
                    </a:cubicBezTo>
                    <a:cubicBezTo>
                      <a:pt x="1093" y="1404"/>
                      <a:pt x="1119" y="1371"/>
                      <a:pt x="1139" y="1338"/>
                    </a:cubicBezTo>
                    <a:cubicBezTo>
                      <a:pt x="1166" y="1312"/>
                      <a:pt x="1186" y="1279"/>
                      <a:pt x="1199" y="1246"/>
                    </a:cubicBezTo>
                    <a:cubicBezTo>
                      <a:pt x="1238" y="1186"/>
                      <a:pt x="1272" y="1120"/>
                      <a:pt x="1298" y="1047"/>
                    </a:cubicBezTo>
                    <a:cubicBezTo>
                      <a:pt x="1351" y="908"/>
                      <a:pt x="1364" y="762"/>
                      <a:pt x="1338" y="610"/>
                    </a:cubicBezTo>
                    <a:cubicBezTo>
                      <a:pt x="1338" y="597"/>
                      <a:pt x="1325" y="577"/>
                      <a:pt x="1325" y="564"/>
                    </a:cubicBezTo>
                    <a:lnTo>
                      <a:pt x="1325" y="550"/>
                    </a:lnTo>
                    <a:lnTo>
                      <a:pt x="1325" y="531"/>
                    </a:lnTo>
                    <a:lnTo>
                      <a:pt x="1318" y="517"/>
                    </a:lnTo>
                    <a:cubicBezTo>
                      <a:pt x="1311" y="484"/>
                      <a:pt x="1298" y="458"/>
                      <a:pt x="1285" y="425"/>
                    </a:cubicBezTo>
                    <a:cubicBezTo>
                      <a:pt x="1265" y="372"/>
                      <a:pt x="1232" y="319"/>
                      <a:pt x="1199" y="266"/>
                    </a:cubicBezTo>
                    <a:cubicBezTo>
                      <a:pt x="1093" y="107"/>
                      <a:pt x="921" y="14"/>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5"/>
              <p:cNvSpPr/>
              <p:nvPr/>
            </p:nvSpPr>
            <p:spPr>
              <a:xfrm>
                <a:off x="1397100" y="2737225"/>
                <a:ext cx="22200" cy="51625"/>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5"/>
              <p:cNvSpPr/>
              <p:nvPr/>
            </p:nvSpPr>
            <p:spPr>
              <a:xfrm>
                <a:off x="1350250" y="2840050"/>
                <a:ext cx="52825" cy="54425"/>
              </a:xfrm>
              <a:custGeom>
                <a:avLst/>
                <a:gdLst/>
                <a:ahLst/>
                <a:cxnLst/>
                <a:rect l="l" t="t" r="r" b="b"/>
                <a:pathLst>
                  <a:path w="2113" h="2177" extrusionOk="0">
                    <a:moveTo>
                      <a:pt x="414" y="0"/>
                    </a:moveTo>
                    <a:cubicBezTo>
                      <a:pt x="294" y="0"/>
                      <a:pt x="172" y="83"/>
                      <a:pt x="179" y="241"/>
                    </a:cubicBezTo>
                    <a:lnTo>
                      <a:pt x="179" y="254"/>
                    </a:lnTo>
                    <a:lnTo>
                      <a:pt x="179" y="274"/>
                    </a:lnTo>
                    <a:cubicBezTo>
                      <a:pt x="179" y="294"/>
                      <a:pt x="179" y="314"/>
                      <a:pt x="173" y="334"/>
                    </a:cubicBezTo>
                    <a:cubicBezTo>
                      <a:pt x="166" y="380"/>
                      <a:pt x="153" y="420"/>
                      <a:pt x="139" y="460"/>
                    </a:cubicBezTo>
                    <a:lnTo>
                      <a:pt x="67" y="658"/>
                    </a:lnTo>
                    <a:cubicBezTo>
                      <a:pt x="47" y="698"/>
                      <a:pt x="34" y="744"/>
                      <a:pt x="20" y="797"/>
                    </a:cubicBezTo>
                    <a:cubicBezTo>
                      <a:pt x="14" y="850"/>
                      <a:pt x="7" y="903"/>
                      <a:pt x="0" y="956"/>
                    </a:cubicBezTo>
                    <a:lnTo>
                      <a:pt x="0" y="1003"/>
                    </a:lnTo>
                    <a:lnTo>
                      <a:pt x="0" y="1042"/>
                    </a:lnTo>
                    <a:cubicBezTo>
                      <a:pt x="7" y="1075"/>
                      <a:pt x="7" y="1102"/>
                      <a:pt x="7" y="1128"/>
                    </a:cubicBezTo>
                    <a:cubicBezTo>
                      <a:pt x="20" y="1181"/>
                      <a:pt x="27" y="1241"/>
                      <a:pt x="40" y="1294"/>
                    </a:cubicBezTo>
                    <a:cubicBezTo>
                      <a:pt x="73" y="1400"/>
                      <a:pt x="113" y="1506"/>
                      <a:pt x="173" y="1605"/>
                    </a:cubicBezTo>
                    <a:cubicBezTo>
                      <a:pt x="232" y="1711"/>
                      <a:pt x="305" y="1804"/>
                      <a:pt x="391" y="1883"/>
                    </a:cubicBezTo>
                    <a:cubicBezTo>
                      <a:pt x="411" y="1903"/>
                      <a:pt x="431" y="1923"/>
                      <a:pt x="457" y="1936"/>
                    </a:cubicBezTo>
                    <a:cubicBezTo>
                      <a:pt x="484" y="1963"/>
                      <a:pt x="504" y="1969"/>
                      <a:pt x="530" y="1989"/>
                    </a:cubicBezTo>
                    <a:cubicBezTo>
                      <a:pt x="576" y="2022"/>
                      <a:pt x="629" y="2049"/>
                      <a:pt x="682" y="2068"/>
                    </a:cubicBezTo>
                    <a:cubicBezTo>
                      <a:pt x="782" y="2115"/>
                      <a:pt x="888" y="2141"/>
                      <a:pt x="994" y="2161"/>
                    </a:cubicBezTo>
                    <a:cubicBezTo>
                      <a:pt x="1092" y="2172"/>
                      <a:pt x="1192" y="2177"/>
                      <a:pt x="1294" y="2177"/>
                    </a:cubicBezTo>
                    <a:cubicBezTo>
                      <a:pt x="1376" y="2177"/>
                      <a:pt x="1460" y="2174"/>
                      <a:pt x="1543" y="2168"/>
                    </a:cubicBezTo>
                    <a:cubicBezTo>
                      <a:pt x="1616" y="2161"/>
                      <a:pt x="1689" y="2154"/>
                      <a:pt x="1748" y="2154"/>
                    </a:cubicBezTo>
                    <a:cubicBezTo>
                      <a:pt x="1775" y="2151"/>
                      <a:pt x="1800" y="2150"/>
                      <a:pt x="1824" y="2150"/>
                    </a:cubicBezTo>
                    <a:cubicBezTo>
                      <a:pt x="1849" y="2150"/>
                      <a:pt x="1874" y="2151"/>
                      <a:pt x="1901" y="2154"/>
                    </a:cubicBezTo>
                    <a:cubicBezTo>
                      <a:pt x="1934" y="2154"/>
                      <a:pt x="1973" y="2168"/>
                      <a:pt x="2006" y="2168"/>
                    </a:cubicBezTo>
                    <a:cubicBezTo>
                      <a:pt x="2011" y="2170"/>
                      <a:pt x="2016" y="2171"/>
                      <a:pt x="2021" y="2171"/>
                    </a:cubicBezTo>
                    <a:cubicBezTo>
                      <a:pt x="2032" y="2171"/>
                      <a:pt x="2044" y="2168"/>
                      <a:pt x="2053" y="2168"/>
                    </a:cubicBezTo>
                    <a:lnTo>
                      <a:pt x="2066" y="2168"/>
                    </a:lnTo>
                    <a:cubicBezTo>
                      <a:pt x="2093" y="2154"/>
                      <a:pt x="2112" y="2121"/>
                      <a:pt x="2099" y="2095"/>
                    </a:cubicBezTo>
                    <a:cubicBezTo>
                      <a:pt x="2089" y="2076"/>
                      <a:pt x="2073" y="2063"/>
                      <a:pt x="2054" y="2063"/>
                    </a:cubicBezTo>
                    <a:cubicBezTo>
                      <a:pt x="2047" y="2063"/>
                      <a:pt x="2040" y="2065"/>
                      <a:pt x="2033" y="2068"/>
                    </a:cubicBezTo>
                    <a:lnTo>
                      <a:pt x="2020" y="2068"/>
                    </a:lnTo>
                    <a:cubicBezTo>
                      <a:pt x="2006" y="2068"/>
                      <a:pt x="1980" y="2055"/>
                      <a:pt x="1920" y="2042"/>
                    </a:cubicBezTo>
                    <a:cubicBezTo>
                      <a:pt x="1867" y="2029"/>
                      <a:pt x="1814" y="2022"/>
                      <a:pt x="1755" y="2015"/>
                    </a:cubicBezTo>
                    <a:cubicBezTo>
                      <a:pt x="1695" y="2009"/>
                      <a:pt x="1622" y="2009"/>
                      <a:pt x="1543" y="2009"/>
                    </a:cubicBezTo>
                    <a:cubicBezTo>
                      <a:pt x="1378" y="2002"/>
                      <a:pt x="1212" y="1982"/>
                      <a:pt x="1046" y="1943"/>
                    </a:cubicBezTo>
                    <a:cubicBezTo>
                      <a:pt x="960" y="1923"/>
                      <a:pt x="881" y="1890"/>
                      <a:pt x="802" y="1843"/>
                    </a:cubicBezTo>
                    <a:cubicBezTo>
                      <a:pt x="762" y="1823"/>
                      <a:pt x="722" y="1797"/>
                      <a:pt x="689" y="1771"/>
                    </a:cubicBezTo>
                    <a:cubicBezTo>
                      <a:pt x="676" y="1757"/>
                      <a:pt x="649" y="1737"/>
                      <a:pt x="643" y="1731"/>
                    </a:cubicBezTo>
                    <a:cubicBezTo>
                      <a:pt x="623" y="1711"/>
                      <a:pt x="610" y="1698"/>
                      <a:pt x="590" y="1678"/>
                    </a:cubicBezTo>
                    <a:cubicBezTo>
                      <a:pt x="537" y="1612"/>
                      <a:pt x="490" y="1539"/>
                      <a:pt x="464" y="1459"/>
                    </a:cubicBezTo>
                    <a:cubicBezTo>
                      <a:pt x="424" y="1380"/>
                      <a:pt x="404" y="1294"/>
                      <a:pt x="391" y="1214"/>
                    </a:cubicBezTo>
                    <a:cubicBezTo>
                      <a:pt x="384" y="1175"/>
                      <a:pt x="378" y="1135"/>
                      <a:pt x="378" y="1095"/>
                    </a:cubicBezTo>
                    <a:lnTo>
                      <a:pt x="378" y="1036"/>
                    </a:lnTo>
                    <a:lnTo>
                      <a:pt x="378" y="1009"/>
                    </a:lnTo>
                    <a:lnTo>
                      <a:pt x="378" y="996"/>
                    </a:lnTo>
                    <a:lnTo>
                      <a:pt x="378" y="989"/>
                    </a:lnTo>
                    <a:cubicBezTo>
                      <a:pt x="384" y="963"/>
                      <a:pt x="391" y="930"/>
                      <a:pt x="404" y="903"/>
                    </a:cubicBezTo>
                    <a:cubicBezTo>
                      <a:pt x="411" y="870"/>
                      <a:pt x="424" y="844"/>
                      <a:pt x="444" y="811"/>
                    </a:cubicBezTo>
                    <a:lnTo>
                      <a:pt x="537" y="625"/>
                    </a:lnTo>
                    <a:cubicBezTo>
                      <a:pt x="563" y="566"/>
                      <a:pt x="590" y="506"/>
                      <a:pt x="610" y="446"/>
                    </a:cubicBezTo>
                    <a:cubicBezTo>
                      <a:pt x="623" y="400"/>
                      <a:pt x="629" y="354"/>
                      <a:pt x="636" y="307"/>
                    </a:cubicBezTo>
                    <a:cubicBezTo>
                      <a:pt x="643" y="268"/>
                      <a:pt x="643" y="261"/>
                      <a:pt x="643" y="248"/>
                    </a:cubicBezTo>
                    <a:lnTo>
                      <a:pt x="643" y="221"/>
                    </a:lnTo>
                    <a:cubicBezTo>
                      <a:pt x="636" y="72"/>
                      <a:pt x="526"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5"/>
              <p:cNvSpPr/>
              <p:nvPr/>
            </p:nvSpPr>
            <p:spPr>
              <a:xfrm>
                <a:off x="1358025" y="2821725"/>
                <a:ext cx="9625" cy="8300"/>
              </a:xfrm>
              <a:custGeom>
                <a:avLst/>
                <a:gdLst/>
                <a:ahLst/>
                <a:cxnLst/>
                <a:rect l="l" t="t" r="r" b="b"/>
                <a:pathLst>
                  <a:path w="385" h="332" extrusionOk="0">
                    <a:moveTo>
                      <a:pt x="219" y="1"/>
                    </a:moveTo>
                    <a:cubicBezTo>
                      <a:pt x="73" y="1"/>
                      <a:pt x="1" y="180"/>
                      <a:pt x="100" y="286"/>
                    </a:cubicBezTo>
                    <a:cubicBezTo>
                      <a:pt x="134" y="317"/>
                      <a:pt x="175" y="331"/>
                      <a:pt x="215" y="331"/>
                    </a:cubicBezTo>
                    <a:cubicBezTo>
                      <a:pt x="301" y="331"/>
                      <a:pt x="385" y="266"/>
                      <a:pt x="385" y="167"/>
                    </a:cubicBezTo>
                    <a:cubicBezTo>
                      <a:pt x="385" y="74"/>
                      <a:pt x="312" y="1"/>
                      <a:pt x="21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5"/>
              <p:cNvSpPr/>
              <p:nvPr/>
            </p:nvSpPr>
            <p:spPr>
              <a:xfrm>
                <a:off x="1413650" y="2909125"/>
                <a:ext cx="9625" cy="8400"/>
              </a:xfrm>
              <a:custGeom>
                <a:avLst/>
                <a:gdLst/>
                <a:ahLst/>
                <a:cxnLst/>
                <a:rect l="l" t="t" r="r" b="b"/>
                <a:pathLst>
                  <a:path w="385" h="336" extrusionOk="0">
                    <a:moveTo>
                      <a:pt x="219" y="1"/>
                    </a:moveTo>
                    <a:cubicBezTo>
                      <a:pt x="73" y="1"/>
                      <a:pt x="0" y="179"/>
                      <a:pt x="106" y="285"/>
                    </a:cubicBezTo>
                    <a:cubicBezTo>
                      <a:pt x="138" y="320"/>
                      <a:pt x="179" y="335"/>
                      <a:pt x="219" y="335"/>
                    </a:cubicBezTo>
                    <a:cubicBezTo>
                      <a:pt x="303" y="335"/>
                      <a:pt x="384" y="269"/>
                      <a:pt x="384" y="166"/>
                    </a:cubicBezTo>
                    <a:cubicBezTo>
                      <a:pt x="384" y="73"/>
                      <a:pt x="311" y="1"/>
                      <a:pt x="21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5"/>
              <p:cNvSpPr/>
              <p:nvPr/>
            </p:nvSpPr>
            <p:spPr>
              <a:xfrm>
                <a:off x="1420250" y="2775400"/>
                <a:ext cx="8300" cy="8125"/>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5"/>
              <p:cNvSpPr/>
              <p:nvPr/>
            </p:nvSpPr>
            <p:spPr>
              <a:xfrm>
                <a:off x="1378550" y="2714650"/>
                <a:ext cx="9625" cy="8225"/>
              </a:xfrm>
              <a:custGeom>
                <a:avLst/>
                <a:gdLst/>
                <a:ahLst/>
                <a:cxnLst/>
                <a:rect l="l" t="t" r="r" b="b"/>
                <a:pathLst>
                  <a:path w="385" h="329" extrusionOk="0">
                    <a:moveTo>
                      <a:pt x="219" y="1"/>
                    </a:moveTo>
                    <a:cubicBezTo>
                      <a:pt x="73" y="1"/>
                      <a:pt x="1" y="173"/>
                      <a:pt x="106" y="279"/>
                    </a:cubicBezTo>
                    <a:cubicBezTo>
                      <a:pt x="139" y="313"/>
                      <a:pt x="180" y="329"/>
                      <a:pt x="221" y="329"/>
                    </a:cubicBezTo>
                    <a:cubicBezTo>
                      <a:pt x="304" y="329"/>
                      <a:pt x="385" y="264"/>
                      <a:pt x="385" y="166"/>
                    </a:cubicBezTo>
                    <a:cubicBezTo>
                      <a:pt x="385" y="73"/>
                      <a:pt x="312"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5"/>
              <p:cNvSpPr/>
              <p:nvPr/>
            </p:nvSpPr>
            <p:spPr>
              <a:xfrm>
                <a:off x="1396925" y="2729375"/>
                <a:ext cx="5000" cy="5000"/>
              </a:xfrm>
              <a:custGeom>
                <a:avLst/>
                <a:gdLst/>
                <a:ahLst/>
                <a:cxnLst/>
                <a:rect l="l" t="t" r="r" b="b"/>
                <a:pathLst>
                  <a:path w="200" h="200" extrusionOk="0">
                    <a:moveTo>
                      <a:pt x="100" y="1"/>
                    </a:moveTo>
                    <a:cubicBezTo>
                      <a:pt x="40" y="1"/>
                      <a:pt x="0" y="47"/>
                      <a:pt x="0" y="100"/>
                    </a:cubicBezTo>
                    <a:cubicBezTo>
                      <a:pt x="0" y="153"/>
                      <a:pt x="40" y="199"/>
                      <a:pt x="100" y="199"/>
                    </a:cubicBezTo>
                    <a:cubicBezTo>
                      <a:pt x="153" y="199"/>
                      <a:pt x="199" y="153"/>
                      <a:pt x="199" y="100"/>
                    </a:cubicBezTo>
                    <a:cubicBezTo>
                      <a:pt x="199" y="47"/>
                      <a:pt x="153" y="1"/>
                      <a:pt x="100"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5"/>
              <p:cNvSpPr/>
              <p:nvPr/>
            </p:nvSpPr>
            <p:spPr>
              <a:xfrm>
                <a:off x="1364325" y="2766950"/>
                <a:ext cx="5800" cy="4875"/>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5"/>
              <p:cNvSpPr/>
              <p:nvPr/>
            </p:nvSpPr>
            <p:spPr>
              <a:xfrm>
                <a:off x="1413475" y="2860625"/>
                <a:ext cx="5825" cy="4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5"/>
              <p:cNvSpPr/>
              <p:nvPr/>
            </p:nvSpPr>
            <p:spPr>
              <a:xfrm>
                <a:off x="1432850" y="2798725"/>
                <a:ext cx="4825" cy="50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5"/>
              <p:cNvSpPr/>
              <p:nvPr/>
            </p:nvSpPr>
            <p:spPr>
              <a:xfrm>
                <a:off x="1360175" y="2898375"/>
                <a:ext cx="5825" cy="5025"/>
              </a:xfrm>
              <a:custGeom>
                <a:avLst/>
                <a:gdLst/>
                <a:ahLst/>
                <a:cxnLst/>
                <a:rect l="l" t="t" r="r" b="b"/>
                <a:pathLst>
                  <a:path w="233" h="201" extrusionOk="0">
                    <a:moveTo>
                      <a:pt x="133" y="0"/>
                    </a:moveTo>
                    <a:cubicBezTo>
                      <a:pt x="47" y="0"/>
                      <a:pt x="1" y="106"/>
                      <a:pt x="67" y="172"/>
                    </a:cubicBezTo>
                    <a:cubicBezTo>
                      <a:pt x="86" y="192"/>
                      <a:pt x="110" y="201"/>
                      <a:pt x="134" y="201"/>
                    </a:cubicBezTo>
                    <a:cubicBezTo>
                      <a:pt x="184" y="201"/>
                      <a:pt x="232" y="162"/>
                      <a:pt x="232" y="100"/>
                    </a:cubicBezTo>
                    <a:cubicBezTo>
                      <a:pt x="232" y="47"/>
                      <a:pt x="193" y="0"/>
                      <a:pt x="133"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5"/>
              <p:cNvSpPr/>
              <p:nvPr/>
            </p:nvSpPr>
            <p:spPr>
              <a:xfrm>
                <a:off x="1425875" y="2851075"/>
                <a:ext cx="23150" cy="23225"/>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5"/>
              <p:cNvSpPr/>
              <p:nvPr/>
            </p:nvSpPr>
            <p:spPr>
              <a:xfrm>
                <a:off x="1335025" y="2774975"/>
                <a:ext cx="19875" cy="20050"/>
              </a:xfrm>
              <a:custGeom>
                <a:avLst/>
                <a:gdLst/>
                <a:ahLst/>
                <a:cxnLst/>
                <a:rect l="l" t="t" r="r" b="b"/>
                <a:pathLst>
                  <a:path w="795" h="802" extrusionOk="0">
                    <a:moveTo>
                      <a:pt x="338" y="1"/>
                    </a:moveTo>
                    <a:cubicBezTo>
                      <a:pt x="335" y="1"/>
                      <a:pt x="331" y="4"/>
                      <a:pt x="331" y="11"/>
                    </a:cubicBezTo>
                    <a:lnTo>
                      <a:pt x="331" y="328"/>
                    </a:lnTo>
                    <a:lnTo>
                      <a:pt x="14" y="362"/>
                    </a:lnTo>
                    <a:cubicBezTo>
                      <a:pt x="0" y="362"/>
                      <a:pt x="0" y="375"/>
                      <a:pt x="14" y="375"/>
                    </a:cubicBezTo>
                    <a:lnTo>
                      <a:pt x="318" y="481"/>
                    </a:lnTo>
                    <a:lnTo>
                      <a:pt x="252" y="792"/>
                    </a:lnTo>
                    <a:cubicBezTo>
                      <a:pt x="247" y="797"/>
                      <a:pt x="253" y="801"/>
                      <a:pt x="258" y="801"/>
                    </a:cubicBezTo>
                    <a:cubicBezTo>
                      <a:pt x="261" y="801"/>
                      <a:pt x="263" y="800"/>
                      <a:pt x="265" y="798"/>
                    </a:cubicBezTo>
                    <a:lnTo>
                      <a:pt x="451" y="540"/>
                    </a:lnTo>
                    <a:lnTo>
                      <a:pt x="729" y="699"/>
                    </a:lnTo>
                    <a:cubicBezTo>
                      <a:pt x="735" y="699"/>
                      <a:pt x="742" y="693"/>
                      <a:pt x="742" y="686"/>
                    </a:cubicBezTo>
                    <a:lnTo>
                      <a:pt x="556" y="428"/>
                    </a:lnTo>
                    <a:lnTo>
                      <a:pt x="788" y="209"/>
                    </a:lnTo>
                    <a:cubicBezTo>
                      <a:pt x="795" y="209"/>
                      <a:pt x="788" y="196"/>
                      <a:pt x="782" y="196"/>
                    </a:cubicBezTo>
                    <a:lnTo>
                      <a:pt x="477" y="295"/>
                    </a:lnTo>
                    <a:lnTo>
                      <a:pt x="345" y="11"/>
                    </a:lnTo>
                    <a:cubicBezTo>
                      <a:pt x="345" y="4"/>
                      <a:pt x="341" y="1"/>
                      <a:pt x="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5"/>
              <p:cNvSpPr/>
              <p:nvPr/>
            </p:nvSpPr>
            <p:spPr>
              <a:xfrm>
                <a:off x="1424725" y="2714700"/>
                <a:ext cx="16375" cy="16525"/>
              </a:xfrm>
              <a:custGeom>
                <a:avLst/>
                <a:gdLst/>
                <a:ahLst/>
                <a:cxnLst/>
                <a:rect l="l" t="t" r="r" b="b"/>
                <a:pathLst>
                  <a:path w="655" h="661" extrusionOk="0">
                    <a:moveTo>
                      <a:pt x="276" y="0"/>
                    </a:moveTo>
                    <a:cubicBezTo>
                      <a:pt x="274" y="0"/>
                      <a:pt x="272" y="2"/>
                      <a:pt x="272" y="5"/>
                    </a:cubicBezTo>
                    <a:lnTo>
                      <a:pt x="272" y="270"/>
                    </a:lnTo>
                    <a:lnTo>
                      <a:pt x="7" y="296"/>
                    </a:lnTo>
                    <a:cubicBezTo>
                      <a:pt x="1" y="296"/>
                      <a:pt x="1" y="310"/>
                      <a:pt x="7" y="310"/>
                    </a:cubicBezTo>
                    <a:lnTo>
                      <a:pt x="252" y="396"/>
                    </a:lnTo>
                    <a:lnTo>
                      <a:pt x="199" y="654"/>
                    </a:lnTo>
                    <a:cubicBezTo>
                      <a:pt x="199" y="661"/>
                      <a:pt x="206" y="661"/>
                      <a:pt x="213" y="661"/>
                    </a:cubicBezTo>
                    <a:lnTo>
                      <a:pt x="371" y="442"/>
                    </a:lnTo>
                    <a:lnTo>
                      <a:pt x="603" y="575"/>
                    </a:lnTo>
                    <a:cubicBezTo>
                      <a:pt x="610" y="575"/>
                      <a:pt x="610" y="575"/>
                      <a:pt x="610" y="568"/>
                    </a:cubicBezTo>
                    <a:lnTo>
                      <a:pt x="457" y="349"/>
                    </a:lnTo>
                    <a:lnTo>
                      <a:pt x="649" y="171"/>
                    </a:lnTo>
                    <a:cubicBezTo>
                      <a:pt x="654" y="166"/>
                      <a:pt x="652" y="161"/>
                      <a:pt x="648" y="161"/>
                    </a:cubicBezTo>
                    <a:cubicBezTo>
                      <a:pt x="647" y="161"/>
                      <a:pt x="645" y="162"/>
                      <a:pt x="643" y="164"/>
                    </a:cubicBezTo>
                    <a:lnTo>
                      <a:pt x="391" y="244"/>
                    </a:lnTo>
                    <a:lnTo>
                      <a:pt x="285" y="5"/>
                    </a:lnTo>
                    <a:cubicBezTo>
                      <a:pt x="282" y="2"/>
                      <a:pt x="279"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5"/>
              <p:cNvSpPr/>
              <p:nvPr/>
            </p:nvSpPr>
            <p:spPr>
              <a:xfrm>
                <a:off x="1381525" y="2905850"/>
                <a:ext cx="13400" cy="13350"/>
              </a:xfrm>
              <a:custGeom>
                <a:avLst/>
                <a:gdLst/>
                <a:ahLst/>
                <a:cxnLst/>
                <a:rect l="l" t="t" r="r" b="b"/>
                <a:pathLst>
                  <a:path w="536" h="534" extrusionOk="0">
                    <a:moveTo>
                      <a:pt x="226" y="1"/>
                    </a:moveTo>
                    <a:cubicBezTo>
                      <a:pt x="223" y="1"/>
                      <a:pt x="219" y="2"/>
                      <a:pt x="219" y="6"/>
                    </a:cubicBezTo>
                    <a:lnTo>
                      <a:pt x="219" y="218"/>
                    </a:lnTo>
                    <a:lnTo>
                      <a:pt x="7" y="244"/>
                    </a:lnTo>
                    <a:cubicBezTo>
                      <a:pt x="1" y="244"/>
                      <a:pt x="1" y="251"/>
                      <a:pt x="7" y="251"/>
                    </a:cubicBezTo>
                    <a:lnTo>
                      <a:pt x="213" y="324"/>
                    </a:lnTo>
                    <a:lnTo>
                      <a:pt x="166" y="529"/>
                    </a:lnTo>
                    <a:cubicBezTo>
                      <a:pt x="170" y="532"/>
                      <a:pt x="171" y="534"/>
                      <a:pt x="173" y="534"/>
                    </a:cubicBezTo>
                    <a:cubicBezTo>
                      <a:pt x="175" y="534"/>
                      <a:pt x="176" y="532"/>
                      <a:pt x="179" y="529"/>
                    </a:cubicBezTo>
                    <a:lnTo>
                      <a:pt x="305" y="357"/>
                    </a:lnTo>
                    <a:lnTo>
                      <a:pt x="491" y="463"/>
                    </a:lnTo>
                    <a:cubicBezTo>
                      <a:pt x="493" y="465"/>
                      <a:pt x="494" y="465"/>
                      <a:pt x="495" y="465"/>
                    </a:cubicBezTo>
                    <a:cubicBezTo>
                      <a:pt x="497" y="465"/>
                      <a:pt x="497" y="461"/>
                      <a:pt x="497" y="456"/>
                    </a:cubicBezTo>
                    <a:lnTo>
                      <a:pt x="371" y="284"/>
                    </a:lnTo>
                    <a:lnTo>
                      <a:pt x="530" y="138"/>
                    </a:lnTo>
                    <a:cubicBezTo>
                      <a:pt x="536" y="138"/>
                      <a:pt x="532" y="130"/>
                      <a:pt x="528" y="130"/>
                    </a:cubicBezTo>
                    <a:cubicBezTo>
                      <a:pt x="526" y="130"/>
                      <a:pt x="525" y="130"/>
                      <a:pt x="524" y="132"/>
                    </a:cubicBezTo>
                    <a:lnTo>
                      <a:pt x="319" y="198"/>
                    </a:lnTo>
                    <a:lnTo>
                      <a:pt x="232" y="6"/>
                    </a:lnTo>
                    <a:cubicBezTo>
                      <a:pt x="232" y="2"/>
                      <a:pt x="229" y="1"/>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5"/>
              <p:cNvSpPr/>
              <p:nvPr/>
            </p:nvSpPr>
            <p:spPr>
              <a:xfrm>
                <a:off x="1553174" y="3119001"/>
                <a:ext cx="8297" cy="14725"/>
              </a:xfrm>
              <a:custGeom>
                <a:avLst/>
                <a:gdLst/>
                <a:ahLst/>
                <a:cxnLst/>
                <a:rect l="l" t="t" r="r" b="b"/>
                <a:pathLst>
                  <a:path w="179" h="425" extrusionOk="0">
                    <a:moveTo>
                      <a:pt x="86" y="1"/>
                    </a:moveTo>
                    <a:cubicBezTo>
                      <a:pt x="40" y="1"/>
                      <a:pt x="0" y="100"/>
                      <a:pt x="0" y="213"/>
                    </a:cubicBezTo>
                    <a:cubicBezTo>
                      <a:pt x="0" y="332"/>
                      <a:pt x="40" y="424"/>
                      <a:pt x="86" y="424"/>
                    </a:cubicBezTo>
                    <a:cubicBezTo>
                      <a:pt x="139" y="424"/>
                      <a:pt x="179" y="332"/>
                      <a:pt x="179" y="213"/>
                    </a:cubicBezTo>
                    <a:cubicBezTo>
                      <a:pt x="179" y="100"/>
                      <a:pt x="139"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5"/>
              <p:cNvSpPr/>
              <p:nvPr/>
            </p:nvSpPr>
            <p:spPr>
              <a:xfrm>
                <a:off x="1587302" y="3032296"/>
                <a:ext cx="33000" cy="15075"/>
              </a:xfrm>
              <a:custGeom>
                <a:avLst/>
                <a:gdLst/>
                <a:ahLst/>
                <a:cxnLst/>
                <a:rect l="l" t="t" r="r" b="b"/>
                <a:pathLst>
                  <a:path w="1320" h="603" extrusionOk="0">
                    <a:moveTo>
                      <a:pt x="253" y="0"/>
                    </a:moveTo>
                    <a:cubicBezTo>
                      <a:pt x="219" y="0"/>
                      <a:pt x="185" y="3"/>
                      <a:pt x="154" y="11"/>
                    </a:cubicBezTo>
                    <a:lnTo>
                      <a:pt x="148" y="18"/>
                    </a:lnTo>
                    <a:cubicBezTo>
                      <a:pt x="1" y="55"/>
                      <a:pt x="41" y="261"/>
                      <a:pt x="178" y="261"/>
                    </a:cubicBezTo>
                    <a:cubicBezTo>
                      <a:pt x="189" y="261"/>
                      <a:pt x="201" y="259"/>
                      <a:pt x="214" y="256"/>
                    </a:cubicBezTo>
                    <a:cubicBezTo>
                      <a:pt x="254" y="250"/>
                      <a:pt x="293" y="243"/>
                      <a:pt x="333" y="236"/>
                    </a:cubicBezTo>
                    <a:lnTo>
                      <a:pt x="472" y="236"/>
                    </a:lnTo>
                    <a:cubicBezTo>
                      <a:pt x="565" y="243"/>
                      <a:pt x="651" y="263"/>
                      <a:pt x="737" y="289"/>
                    </a:cubicBezTo>
                    <a:cubicBezTo>
                      <a:pt x="830" y="322"/>
                      <a:pt x="909" y="362"/>
                      <a:pt x="988" y="408"/>
                    </a:cubicBezTo>
                    <a:cubicBezTo>
                      <a:pt x="1068" y="461"/>
                      <a:pt x="1141" y="521"/>
                      <a:pt x="1207" y="587"/>
                    </a:cubicBezTo>
                    <a:cubicBezTo>
                      <a:pt x="1220" y="597"/>
                      <a:pt x="1235" y="602"/>
                      <a:pt x="1250" y="602"/>
                    </a:cubicBezTo>
                    <a:cubicBezTo>
                      <a:pt x="1265" y="602"/>
                      <a:pt x="1280" y="597"/>
                      <a:pt x="1293" y="587"/>
                    </a:cubicBezTo>
                    <a:cubicBezTo>
                      <a:pt x="1319" y="567"/>
                      <a:pt x="1319" y="528"/>
                      <a:pt x="1300" y="501"/>
                    </a:cubicBezTo>
                    <a:cubicBezTo>
                      <a:pt x="1233" y="422"/>
                      <a:pt x="1154" y="349"/>
                      <a:pt x="1075" y="283"/>
                    </a:cubicBezTo>
                    <a:cubicBezTo>
                      <a:pt x="988" y="216"/>
                      <a:pt x="896" y="157"/>
                      <a:pt x="803" y="117"/>
                    </a:cubicBezTo>
                    <a:cubicBezTo>
                      <a:pt x="704" y="71"/>
                      <a:pt x="598" y="38"/>
                      <a:pt x="492" y="18"/>
                    </a:cubicBezTo>
                    <a:cubicBezTo>
                      <a:pt x="439" y="11"/>
                      <a:pt x="379" y="5"/>
                      <a:pt x="326" y="5"/>
                    </a:cubicBezTo>
                    <a:cubicBezTo>
                      <a:pt x="302" y="2"/>
                      <a:pt x="277"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5"/>
              <p:cNvSpPr/>
              <p:nvPr/>
            </p:nvSpPr>
            <p:spPr>
              <a:xfrm>
                <a:off x="1481500" y="2913150"/>
                <a:ext cx="273775" cy="231700"/>
              </a:xfrm>
              <a:custGeom>
                <a:avLst/>
                <a:gdLst/>
                <a:ahLst/>
                <a:cxnLst/>
                <a:rect l="l" t="t" r="r" b="b"/>
                <a:pathLst>
                  <a:path w="10951" h="9268" extrusionOk="0">
                    <a:moveTo>
                      <a:pt x="5747" y="0"/>
                    </a:moveTo>
                    <a:cubicBezTo>
                      <a:pt x="4508" y="0"/>
                      <a:pt x="3283" y="474"/>
                      <a:pt x="2351" y="1382"/>
                    </a:cubicBezTo>
                    <a:cubicBezTo>
                      <a:pt x="2351" y="1382"/>
                      <a:pt x="1020" y="1422"/>
                      <a:pt x="682" y="2223"/>
                    </a:cubicBezTo>
                    <a:cubicBezTo>
                      <a:pt x="444" y="2786"/>
                      <a:pt x="941" y="3203"/>
                      <a:pt x="941" y="3203"/>
                    </a:cubicBezTo>
                    <a:cubicBezTo>
                      <a:pt x="941" y="3203"/>
                      <a:pt x="0" y="3977"/>
                      <a:pt x="0" y="5136"/>
                    </a:cubicBezTo>
                    <a:cubicBezTo>
                      <a:pt x="0" y="6420"/>
                      <a:pt x="1258" y="6718"/>
                      <a:pt x="1258" y="6718"/>
                    </a:cubicBezTo>
                    <a:lnTo>
                      <a:pt x="1258" y="4871"/>
                    </a:lnTo>
                    <a:cubicBezTo>
                      <a:pt x="1258" y="3832"/>
                      <a:pt x="2947" y="2441"/>
                      <a:pt x="2947" y="2441"/>
                    </a:cubicBezTo>
                    <a:cubicBezTo>
                      <a:pt x="2947" y="2441"/>
                      <a:pt x="3119" y="3911"/>
                      <a:pt x="4390" y="4633"/>
                    </a:cubicBezTo>
                    <a:cubicBezTo>
                      <a:pt x="6171" y="5639"/>
                      <a:pt x="7448" y="5507"/>
                      <a:pt x="8144" y="6361"/>
                    </a:cubicBezTo>
                    <a:lnTo>
                      <a:pt x="8574" y="6877"/>
                    </a:lnTo>
                    <a:lnTo>
                      <a:pt x="8144" y="7585"/>
                    </a:lnTo>
                    <a:cubicBezTo>
                      <a:pt x="7938" y="8128"/>
                      <a:pt x="7938" y="8724"/>
                      <a:pt x="8144" y="9267"/>
                    </a:cubicBezTo>
                    <a:cubicBezTo>
                      <a:pt x="9037" y="9267"/>
                      <a:pt x="9686" y="8009"/>
                      <a:pt x="9766" y="7758"/>
                    </a:cubicBezTo>
                    <a:cubicBezTo>
                      <a:pt x="9944" y="7552"/>
                      <a:pt x="10256" y="7056"/>
                      <a:pt x="10507" y="5884"/>
                    </a:cubicBezTo>
                    <a:cubicBezTo>
                      <a:pt x="10951" y="3785"/>
                      <a:pt x="9977" y="1640"/>
                      <a:pt x="8097" y="608"/>
                    </a:cubicBezTo>
                    <a:cubicBezTo>
                      <a:pt x="7358" y="199"/>
                      <a:pt x="6549"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5"/>
              <p:cNvSpPr/>
              <p:nvPr/>
            </p:nvSpPr>
            <p:spPr>
              <a:xfrm>
                <a:off x="1685075" y="3062750"/>
                <a:ext cx="30800" cy="43525"/>
              </a:xfrm>
              <a:custGeom>
                <a:avLst/>
                <a:gdLst/>
                <a:ahLst/>
                <a:cxnLst/>
                <a:rect l="l" t="t" r="r" b="b"/>
                <a:pathLst>
                  <a:path w="1232" h="1741" extrusionOk="0">
                    <a:moveTo>
                      <a:pt x="512" y="0"/>
                    </a:moveTo>
                    <a:cubicBezTo>
                      <a:pt x="151" y="0"/>
                      <a:pt x="1" y="377"/>
                      <a:pt x="1" y="377"/>
                    </a:cubicBezTo>
                    <a:lnTo>
                      <a:pt x="1" y="1601"/>
                    </a:lnTo>
                    <a:cubicBezTo>
                      <a:pt x="79" y="1695"/>
                      <a:pt x="192" y="1741"/>
                      <a:pt x="314" y="1741"/>
                    </a:cubicBezTo>
                    <a:cubicBezTo>
                      <a:pt x="583" y="1741"/>
                      <a:pt x="904" y="1521"/>
                      <a:pt x="1040" y="1098"/>
                    </a:cubicBezTo>
                    <a:cubicBezTo>
                      <a:pt x="1232" y="483"/>
                      <a:pt x="974" y="59"/>
                      <a:pt x="590" y="6"/>
                    </a:cubicBezTo>
                    <a:cubicBezTo>
                      <a:pt x="563" y="2"/>
                      <a:pt x="537" y="0"/>
                      <a:pt x="512" y="0"/>
                    </a:cubicBez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5"/>
              <p:cNvSpPr/>
              <p:nvPr/>
            </p:nvSpPr>
            <p:spPr>
              <a:xfrm>
                <a:off x="1602144" y="3068610"/>
                <a:ext cx="12100" cy="31800"/>
              </a:xfrm>
              <a:custGeom>
                <a:avLst/>
                <a:gdLst/>
                <a:ahLst/>
                <a:cxnLst/>
                <a:rect l="l" t="t" r="r" b="b"/>
                <a:pathLst>
                  <a:path w="484" h="1272" extrusionOk="0">
                    <a:moveTo>
                      <a:pt x="238" y="0"/>
                    </a:moveTo>
                    <a:cubicBezTo>
                      <a:pt x="106" y="0"/>
                      <a:pt x="0" y="106"/>
                      <a:pt x="0" y="239"/>
                    </a:cubicBezTo>
                    <a:lnTo>
                      <a:pt x="0" y="1033"/>
                    </a:lnTo>
                    <a:cubicBezTo>
                      <a:pt x="0" y="1165"/>
                      <a:pt x="106" y="1271"/>
                      <a:pt x="238" y="1271"/>
                    </a:cubicBezTo>
                    <a:cubicBezTo>
                      <a:pt x="377" y="1271"/>
                      <a:pt x="483" y="1165"/>
                      <a:pt x="483" y="1033"/>
                    </a:cubicBezTo>
                    <a:lnTo>
                      <a:pt x="483" y="239"/>
                    </a:lnTo>
                    <a:cubicBezTo>
                      <a:pt x="483" y="106"/>
                      <a:pt x="377"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5"/>
              <p:cNvSpPr/>
              <p:nvPr/>
            </p:nvSpPr>
            <p:spPr>
              <a:xfrm>
                <a:off x="1524245" y="3072136"/>
                <a:ext cx="12100" cy="31800"/>
              </a:xfrm>
              <a:custGeom>
                <a:avLst/>
                <a:gdLst/>
                <a:ahLst/>
                <a:cxnLst/>
                <a:rect l="l" t="t" r="r" b="b"/>
                <a:pathLst>
                  <a:path w="484" h="1272" extrusionOk="0">
                    <a:moveTo>
                      <a:pt x="238" y="0"/>
                    </a:moveTo>
                    <a:cubicBezTo>
                      <a:pt x="106" y="0"/>
                      <a:pt x="0" y="106"/>
                      <a:pt x="0" y="239"/>
                    </a:cubicBezTo>
                    <a:lnTo>
                      <a:pt x="0" y="1033"/>
                    </a:lnTo>
                    <a:cubicBezTo>
                      <a:pt x="0" y="1165"/>
                      <a:pt x="106" y="1271"/>
                      <a:pt x="238" y="1271"/>
                    </a:cubicBezTo>
                    <a:cubicBezTo>
                      <a:pt x="377" y="1271"/>
                      <a:pt x="483" y="1165"/>
                      <a:pt x="483" y="1033"/>
                    </a:cubicBezTo>
                    <a:lnTo>
                      <a:pt x="483" y="239"/>
                    </a:lnTo>
                    <a:cubicBezTo>
                      <a:pt x="483" y="106"/>
                      <a:pt x="377"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0" name="Google Shape;2440;p55"/>
            <p:cNvGrpSpPr/>
            <p:nvPr/>
          </p:nvGrpSpPr>
          <p:grpSpPr>
            <a:xfrm rot="-636365" flipH="1">
              <a:off x="583312" y="2461623"/>
              <a:ext cx="1180443" cy="1308268"/>
              <a:chOff x="3551050" y="3166425"/>
              <a:chExt cx="153275" cy="169875"/>
            </a:xfrm>
          </p:grpSpPr>
          <p:sp>
            <p:nvSpPr>
              <p:cNvPr id="2441" name="Google Shape;2441;p55"/>
              <p:cNvSpPr/>
              <p:nvPr/>
            </p:nvSpPr>
            <p:spPr>
              <a:xfrm>
                <a:off x="3551375" y="3173475"/>
                <a:ext cx="152800" cy="162600"/>
              </a:xfrm>
              <a:custGeom>
                <a:avLst/>
                <a:gdLst/>
                <a:ahLst/>
                <a:cxnLst/>
                <a:rect l="l" t="t" r="r" b="b"/>
                <a:pathLst>
                  <a:path w="6112" h="6504" extrusionOk="0">
                    <a:moveTo>
                      <a:pt x="2513" y="1"/>
                    </a:moveTo>
                    <a:cubicBezTo>
                      <a:pt x="2474" y="1"/>
                      <a:pt x="2436" y="22"/>
                      <a:pt x="2417" y="59"/>
                    </a:cubicBezTo>
                    <a:lnTo>
                      <a:pt x="34" y="4184"/>
                    </a:lnTo>
                    <a:cubicBezTo>
                      <a:pt x="1" y="4236"/>
                      <a:pt x="20" y="4303"/>
                      <a:pt x="67" y="4336"/>
                    </a:cubicBezTo>
                    <a:lnTo>
                      <a:pt x="3357" y="6487"/>
                    </a:lnTo>
                    <a:cubicBezTo>
                      <a:pt x="3377" y="6498"/>
                      <a:pt x="3398" y="6504"/>
                      <a:pt x="3419" y="6504"/>
                    </a:cubicBezTo>
                    <a:cubicBezTo>
                      <a:pt x="3461" y="6504"/>
                      <a:pt x="3501" y="6483"/>
                      <a:pt x="3523" y="6448"/>
                    </a:cubicBezTo>
                    <a:lnTo>
                      <a:pt x="6078" y="2012"/>
                    </a:lnTo>
                    <a:cubicBezTo>
                      <a:pt x="6111" y="1959"/>
                      <a:pt x="6091" y="1886"/>
                      <a:pt x="6038" y="1853"/>
                    </a:cubicBezTo>
                    <a:lnTo>
                      <a:pt x="2563" y="13"/>
                    </a:lnTo>
                    <a:cubicBezTo>
                      <a:pt x="2547" y="5"/>
                      <a:pt x="2530" y="1"/>
                      <a:pt x="2513" y="1"/>
                    </a:cubicBezTo>
                    <a:close/>
                  </a:path>
                </a:pathLst>
              </a:custGeom>
              <a:solidFill>
                <a:srgbClr val="BEA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5"/>
              <p:cNvSpPr/>
              <p:nvPr/>
            </p:nvSpPr>
            <p:spPr>
              <a:xfrm>
                <a:off x="3551050" y="3166425"/>
                <a:ext cx="153275" cy="169875"/>
              </a:xfrm>
              <a:custGeom>
                <a:avLst/>
                <a:gdLst/>
                <a:ahLst/>
                <a:cxnLst/>
                <a:rect l="l" t="t" r="r" b="b"/>
                <a:pathLst>
                  <a:path w="6131" h="6795" extrusionOk="0">
                    <a:moveTo>
                      <a:pt x="3067" y="1"/>
                    </a:moveTo>
                    <a:cubicBezTo>
                      <a:pt x="3029" y="1"/>
                      <a:pt x="2993" y="20"/>
                      <a:pt x="2973" y="56"/>
                    </a:cubicBezTo>
                    <a:lnTo>
                      <a:pt x="1503" y="2599"/>
                    </a:lnTo>
                    <a:lnTo>
                      <a:pt x="33" y="5147"/>
                    </a:lnTo>
                    <a:cubicBezTo>
                      <a:pt x="0" y="5200"/>
                      <a:pt x="27" y="5280"/>
                      <a:pt x="86" y="5306"/>
                    </a:cubicBezTo>
                    <a:cubicBezTo>
                      <a:pt x="590" y="5512"/>
                      <a:pt x="2569" y="6339"/>
                      <a:pt x="3377" y="6783"/>
                    </a:cubicBezTo>
                    <a:cubicBezTo>
                      <a:pt x="3395" y="6791"/>
                      <a:pt x="3413" y="6794"/>
                      <a:pt x="3431" y="6794"/>
                    </a:cubicBezTo>
                    <a:cubicBezTo>
                      <a:pt x="3473" y="6794"/>
                      <a:pt x="3512" y="6773"/>
                      <a:pt x="3536" y="6736"/>
                    </a:cubicBezTo>
                    <a:lnTo>
                      <a:pt x="4820" y="4518"/>
                    </a:lnTo>
                    <a:lnTo>
                      <a:pt x="6104" y="2294"/>
                    </a:lnTo>
                    <a:cubicBezTo>
                      <a:pt x="6131" y="2241"/>
                      <a:pt x="6118" y="2168"/>
                      <a:pt x="6065" y="2135"/>
                    </a:cubicBezTo>
                    <a:cubicBezTo>
                      <a:pt x="5277" y="1652"/>
                      <a:pt x="3569" y="354"/>
                      <a:pt x="3138" y="23"/>
                    </a:cubicBezTo>
                    <a:cubicBezTo>
                      <a:pt x="3116" y="8"/>
                      <a:pt x="3091" y="1"/>
                      <a:pt x="3067" y="1"/>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5"/>
              <p:cNvSpPr/>
              <p:nvPr/>
            </p:nvSpPr>
            <p:spPr>
              <a:xfrm>
                <a:off x="3552700" y="3169300"/>
                <a:ext cx="71850" cy="124325"/>
              </a:xfrm>
              <a:custGeom>
                <a:avLst/>
                <a:gdLst/>
                <a:ahLst/>
                <a:cxnLst/>
                <a:rect l="l" t="t" r="r" b="b"/>
                <a:pathLst>
                  <a:path w="2874" h="4973" extrusionOk="0">
                    <a:moveTo>
                      <a:pt x="2874" y="1"/>
                    </a:moveTo>
                    <a:lnTo>
                      <a:pt x="2741" y="14"/>
                    </a:lnTo>
                    <a:lnTo>
                      <a:pt x="1497" y="2172"/>
                    </a:lnTo>
                    <a:lnTo>
                      <a:pt x="252" y="4331"/>
                    </a:lnTo>
                    <a:lnTo>
                      <a:pt x="1" y="4973"/>
                    </a:lnTo>
                    <a:lnTo>
                      <a:pt x="2874" y="1"/>
                    </a:lnTo>
                    <a:close/>
                  </a:path>
                </a:pathLst>
              </a:custGeom>
              <a:solidFill>
                <a:srgbClr val="FEF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5"/>
              <p:cNvSpPr/>
              <p:nvPr/>
            </p:nvSpPr>
            <p:spPr>
              <a:xfrm>
                <a:off x="3631475" y="3218675"/>
                <a:ext cx="65750" cy="112025"/>
              </a:xfrm>
              <a:custGeom>
                <a:avLst/>
                <a:gdLst/>
                <a:ahLst/>
                <a:cxnLst/>
                <a:rect l="l" t="t" r="r" b="b"/>
                <a:pathLst>
                  <a:path w="2630" h="4481" extrusionOk="0">
                    <a:moveTo>
                      <a:pt x="2604" y="0"/>
                    </a:moveTo>
                    <a:cubicBezTo>
                      <a:pt x="2599" y="0"/>
                      <a:pt x="2596" y="2"/>
                      <a:pt x="2596" y="5"/>
                    </a:cubicBezTo>
                    <a:cubicBezTo>
                      <a:pt x="2364" y="370"/>
                      <a:pt x="2146" y="747"/>
                      <a:pt x="1927" y="1104"/>
                    </a:cubicBezTo>
                    <a:cubicBezTo>
                      <a:pt x="1702" y="1469"/>
                      <a:pt x="1490" y="1846"/>
                      <a:pt x="1272" y="2217"/>
                    </a:cubicBezTo>
                    <a:lnTo>
                      <a:pt x="630" y="3329"/>
                    </a:lnTo>
                    <a:cubicBezTo>
                      <a:pt x="425" y="3706"/>
                      <a:pt x="213" y="4077"/>
                      <a:pt x="7" y="4454"/>
                    </a:cubicBezTo>
                    <a:cubicBezTo>
                      <a:pt x="1" y="4461"/>
                      <a:pt x="7" y="4474"/>
                      <a:pt x="14" y="4481"/>
                    </a:cubicBezTo>
                    <a:cubicBezTo>
                      <a:pt x="21" y="4481"/>
                      <a:pt x="34" y="4481"/>
                      <a:pt x="34" y="4474"/>
                    </a:cubicBezTo>
                    <a:cubicBezTo>
                      <a:pt x="266" y="4110"/>
                      <a:pt x="484" y="3746"/>
                      <a:pt x="703" y="3375"/>
                    </a:cubicBezTo>
                    <a:lnTo>
                      <a:pt x="1358" y="2270"/>
                    </a:lnTo>
                    <a:cubicBezTo>
                      <a:pt x="1570" y="1892"/>
                      <a:pt x="1788" y="1521"/>
                      <a:pt x="2000" y="1151"/>
                    </a:cubicBezTo>
                    <a:cubicBezTo>
                      <a:pt x="2205" y="780"/>
                      <a:pt x="2417" y="403"/>
                      <a:pt x="2623" y="25"/>
                    </a:cubicBezTo>
                    <a:cubicBezTo>
                      <a:pt x="2629" y="19"/>
                      <a:pt x="2623" y="5"/>
                      <a:pt x="2616" y="5"/>
                    </a:cubicBezTo>
                    <a:cubicBezTo>
                      <a:pt x="2613" y="2"/>
                      <a:pt x="2608" y="0"/>
                      <a:pt x="2604" y="0"/>
                    </a:cubicBezTo>
                    <a:close/>
                  </a:path>
                </a:pathLst>
              </a:custGeom>
              <a:solidFill>
                <a:srgbClr val="BEA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5" name="Google Shape;2445;p55"/>
            <p:cNvSpPr/>
            <p:nvPr/>
          </p:nvSpPr>
          <p:spPr>
            <a:xfrm rot="1285554">
              <a:off x="2963598" y="2372214"/>
              <a:ext cx="54222" cy="53716"/>
            </a:xfrm>
            <a:custGeom>
              <a:avLst/>
              <a:gdLst/>
              <a:ahLst/>
              <a:cxnLst/>
              <a:rect l="l" t="t" r="r" b="b"/>
              <a:pathLst>
                <a:path w="749" h="742" extrusionOk="0">
                  <a:moveTo>
                    <a:pt x="371" y="0"/>
                  </a:moveTo>
                  <a:cubicBezTo>
                    <a:pt x="166" y="0"/>
                    <a:pt x="0" y="166"/>
                    <a:pt x="0" y="371"/>
                  </a:cubicBezTo>
                  <a:cubicBezTo>
                    <a:pt x="0" y="576"/>
                    <a:pt x="166" y="742"/>
                    <a:pt x="371" y="742"/>
                  </a:cubicBezTo>
                  <a:cubicBezTo>
                    <a:pt x="576" y="742"/>
                    <a:pt x="749" y="576"/>
                    <a:pt x="749" y="371"/>
                  </a:cubicBezTo>
                  <a:cubicBezTo>
                    <a:pt x="749" y="166"/>
                    <a:pt x="576" y="0"/>
                    <a:pt x="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5"/>
            <p:cNvSpPr/>
            <p:nvPr/>
          </p:nvSpPr>
          <p:spPr>
            <a:xfrm rot="1285554">
              <a:off x="3045382" y="3019503"/>
              <a:ext cx="79632" cy="68122"/>
            </a:xfrm>
            <a:custGeom>
              <a:avLst/>
              <a:gdLst/>
              <a:ahLst/>
              <a:cxnLst/>
              <a:rect l="l" t="t" r="r" b="b"/>
              <a:pathLst>
                <a:path w="1100" h="941" extrusionOk="0">
                  <a:moveTo>
                    <a:pt x="629" y="0"/>
                  </a:moveTo>
                  <a:cubicBezTo>
                    <a:pt x="205" y="0"/>
                    <a:pt x="0" y="510"/>
                    <a:pt x="298" y="801"/>
                  </a:cubicBezTo>
                  <a:cubicBezTo>
                    <a:pt x="392" y="898"/>
                    <a:pt x="509" y="941"/>
                    <a:pt x="625" y="941"/>
                  </a:cubicBezTo>
                  <a:cubicBezTo>
                    <a:pt x="866" y="941"/>
                    <a:pt x="1099" y="753"/>
                    <a:pt x="1099" y="470"/>
                  </a:cubicBezTo>
                  <a:cubicBezTo>
                    <a:pt x="1092" y="212"/>
                    <a:pt x="887" y="0"/>
                    <a:pt x="629" y="0"/>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5"/>
            <p:cNvSpPr/>
            <p:nvPr/>
          </p:nvSpPr>
          <p:spPr>
            <a:xfrm rot="1285554">
              <a:off x="3120953" y="3110246"/>
              <a:ext cx="51833" cy="44377"/>
            </a:xfrm>
            <a:custGeom>
              <a:avLst/>
              <a:gdLst/>
              <a:ahLst/>
              <a:cxnLst/>
              <a:rect l="l" t="t" r="r" b="b"/>
              <a:pathLst>
                <a:path w="716" h="613" extrusionOk="0">
                  <a:moveTo>
                    <a:pt x="411" y="1"/>
                  </a:moveTo>
                  <a:cubicBezTo>
                    <a:pt x="140" y="1"/>
                    <a:pt x="1" y="332"/>
                    <a:pt x="199" y="524"/>
                  </a:cubicBezTo>
                  <a:cubicBezTo>
                    <a:pt x="261" y="585"/>
                    <a:pt x="336" y="613"/>
                    <a:pt x="410" y="613"/>
                  </a:cubicBezTo>
                  <a:cubicBezTo>
                    <a:pt x="566" y="613"/>
                    <a:pt x="716" y="490"/>
                    <a:pt x="716" y="305"/>
                  </a:cubicBezTo>
                  <a:cubicBezTo>
                    <a:pt x="716" y="140"/>
                    <a:pt x="583" y="1"/>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5"/>
            <p:cNvSpPr/>
            <p:nvPr/>
          </p:nvSpPr>
          <p:spPr>
            <a:xfrm rot="1285554">
              <a:off x="1454308" y="3751711"/>
              <a:ext cx="54222" cy="53716"/>
            </a:xfrm>
            <a:custGeom>
              <a:avLst/>
              <a:gdLst/>
              <a:ahLst/>
              <a:cxnLst/>
              <a:rect l="l" t="t" r="r" b="b"/>
              <a:pathLst>
                <a:path w="749" h="742" extrusionOk="0">
                  <a:moveTo>
                    <a:pt x="371" y="0"/>
                  </a:moveTo>
                  <a:cubicBezTo>
                    <a:pt x="166" y="0"/>
                    <a:pt x="0" y="166"/>
                    <a:pt x="0" y="371"/>
                  </a:cubicBezTo>
                  <a:cubicBezTo>
                    <a:pt x="0" y="576"/>
                    <a:pt x="166" y="742"/>
                    <a:pt x="371" y="742"/>
                  </a:cubicBezTo>
                  <a:cubicBezTo>
                    <a:pt x="576" y="742"/>
                    <a:pt x="749" y="576"/>
                    <a:pt x="749" y="371"/>
                  </a:cubicBezTo>
                  <a:cubicBezTo>
                    <a:pt x="749" y="166"/>
                    <a:pt x="576" y="0"/>
                    <a:pt x="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5"/>
            <p:cNvSpPr/>
            <p:nvPr/>
          </p:nvSpPr>
          <p:spPr>
            <a:xfrm rot="1285554">
              <a:off x="1714954" y="3685115"/>
              <a:ext cx="54222" cy="53788"/>
            </a:xfrm>
            <a:custGeom>
              <a:avLst/>
              <a:gdLst/>
              <a:ahLst/>
              <a:cxnLst/>
              <a:rect l="l" t="t" r="r" b="b"/>
              <a:pathLst>
                <a:path w="749" h="743" extrusionOk="0">
                  <a:moveTo>
                    <a:pt x="371" y="1"/>
                  </a:moveTo>
                  <a:cubicBezTo>
                    <a:pt x="166" y="1"/>
                    <a:pt x="0" y="166"/>
                    <a:pt x="0" y="371"/>
                  </a:cubicBezTo>
                  <a:cubicBezTo>
                    <a:pt x="0" y="577"/>
                    <a:pt x="166" y="742"/>
                    <a:pt x="371" y="742"/>
                  </a:cubicBezTo>
                  <a:cubicBezTo>
                    <a:pt x="583" y="742"/>
                    <a:pt x="748" y="577"/>
                    <a:pt x="748" y="371"/>
                  </a:cubicBezTo>
                  <a:cubicBezTo>
                    <a:pt x="748" y="166"/>
                    <a:pt x="583" y="1"/>
                    <a:pt x="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0" name="Google Shape;2450;p55"/>
            <p:cNvGrpSpPr/>
            <p:nvPr/>
          </p:nvGrpSpPr>
          <p:grpSpPr>
            <a:xfrm rot="4133560" flipH="1">
              <a:off x="2979551" y="3762585"/>
              <a:ext cx="265868" cy="334240"/>
              <a:chOff x="376978" y="99350"/>
              <a:chExt cx="352516" cy="471052"/>
            </a:xfrm>
          </p:grpSpPr>
          <p:sp>
            <p:nvSpPr>
              <p:cNvPr id="2451" name="Google Shape;2451;p55"/>
              <p:cNvSpPr/>
              <p:nvPr/>
            </p:nvSpPr>
            <p:spPr>
              <a:xfrm>
                <a:off x="376978" y="367831"/>
                <a:ext cx="88310" cy="86450"/>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5"/>
              <p:cNvSpPr/>
              <p:nvPr/>
            </p:nvSpPr>
            <p:spPr>
              <a:xfrm rot="-959473">
                <a:off x="485434" y="116751"/>
                <a:ext cx="187599" cy="436252"/>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3" name="Google Shape;2453;p55"/>
            <p:cNvGrpSpPr/>
            <p:nvPr/>
          </p:nvGrpSpPr>
          <p:grpSpPr>
            <a:xfrm rot="-4114450">
              <a:off x="2218472" y="1680121"/>
              <a:ext cx="143658" cy="307845"/>
              <a:chOff x="95000" y="339009"/>
              <a:chExt cx="143656" cy="307842"/>
            </a:xfrm>
          </p:grpSpPr>
          <p:sp>
            <p:nvSpPr>
              <p:cNvPr id="2454" name="Google Shape;2454;p55"/>
              <p:cNvSpPr/>
              <p:nvPr/>
            </p:nvSpPr>
            <p:spPr>
              <a:xfrm>
                <a:off x="176946" y="594981"/>
                <a:ext cx="61711" cy="51870"/>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5"/>
              <p:cNvSpPr/>
              <p:nvPr/>
            </p:nvSpPr>
            <p:spPr>
              <a:xfrm>
                <a:off x="95000" y="339009"/>
                <a:ext cx="143639" cy="144106"/>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 name="Oval 84"/>
          <p:cNvSpPr/>
          <p:nvPr/>
        </p:nvSpPr>
        <p:spPr>
          <a:xfrm>
            <a:off x="5248669" y="1446991"/>
            <a:ext cx="1111384" cy="103901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1270;p39"/>
          <p:cNvSpPr txBox="1">
            <a:spLocks noGrp="1"/>
          </p:cNvSpPr>
          <p:nvPr>
            <p:ph type="title"/>
          </p:nvPr>
        </p:nvSpPr>
        <p:spPr>
          <a:xfrm>
            <a:off x="5228028" y="1375523"/>
            <a:ext cx="1136676" cy="12367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chemeClr val="bg2"/>
                </a:solidFill>
                <a:latin typeface="+mj-lt"/>
              </a:rPr>
              <a:t>01</a:t>
            </a:r>
            <a:endParaRPr sz="4800" b="1">
              <a:solidFill>
                <a:schemeClr val="bg2"/>
              </a:solidFill>
              <a:latin typeface="+mj-lt"/>
            </a:endParaRPr>
          </a:p>
        </p:txBody>
      </p:sp>
      <p:sp>
        <p:nvSpPr>
          <p:cNvPr id="87" name="Google Shape;1272;p39"/>
          <p:cNvSpPr txBox="1">
            <a:spLocks/>
          </p:cNvSpPr>
          <p:nvPr/>
        </p:nvSpPr>
        <p:spPr>
          <a:xfrm>
            <a:off x="3554325" y="2679105"/>
            <a:ext cx="5140141" cy="7128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vi-VN" sz="4000" b="1" smtClean="0"/>
              <a:t>Đ</a:t>
            </a:r>
            <a:r>
              <a:rPr lang="en-US" sz="4000" b="1" smtClean="0"/>
              <a:t>ỌC THÀNH TIẾNG</a:t>
            </a:r>
            <a:endParaRPr lang="en-US" sz="4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ppt_x"/>
                                          </p:val>
                                        </p:tav>
                                        <p:tav tm="100000">
                                          <p:val>
                                            <p:strVal val="#ppt_x"/>
                                          </p:val>
                                        </p:tav>
                                      </p:tavLst>
                                    </p:anim>
                                    <p:anim calcmode="lin" valueType="num">
                                      <p:cBhvr additive="base">
                                        <p:cTn id="12" dur="5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ppt_x"/>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35">
            <a:extLst>
              <a:ext uri="{FF2B5EF4-FFF2-40B4-BE49-F238E27FC236}">
                <a16:creationId xmlns:a16="http://schemas.microsoft.com/office/drawing/2014/main" id="{B030F64E-D154-7332-C853-4354A2B66AA6}"/>
              </a:ext>
            </a:extLst>
          </p:cNvPr>
          <p:cNvSpPr txBox="1"/>
          <p:nvPr/>
        </p:nvSpPr>
        <p:spPr>
          <a:xfrm>
            <a:off x="2527829" y="179784"/>
            <a:ext cx="4014239"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THÀNH TIẾNG</a:t>
            </a:r>
            <a:endParaRPr lang="en-US" dirty="0">
              <a:solidFill>
                <a:schemeClr val="tx2">
                  <a:lumMod val="25000"/>
                </a:schemeClr>
              </a:solidFill>
            </a:endParaRPr>
          </a:p>
        </p:txBody>
      </p:sp>
      <p:sp>
        <p:nvSpPr>
          <p:cNvPr id="58" name="TextBox 35">
            <a:extLst>
              <a:ext uri="{FF2B5EF4-FFF2-40B4-BE49-F238E27FC236}">
                <a16:creationId xmlns:a16="http://schemas.microsoft.com/office/drawing/2014/main" id="{B030F64E-D154-7332-C853-4354A2B66AA6}"/>
              </a:ext>
            </a:extLst>
          </p:cNvPr>
          <p:cNvSpPr txBox="1"/>
          <p:nvPr/>
        </p:nvSpPr>
        <p:spPr>
          <a:xfrm>
            <a:off x="2838010" y="957826"/>
            <a:ext cx="3393878" cy="46166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400">
                <a:solidFill>
                  <a:schemeClr val="bg2"/>
                </a:solidFill>
              </a:rPr>
              <a:t>G</a:t>
            </a:r>
            <a:r>
              <a:rPr lang="vi-VN" sz="2400" smtClean="0">
                <a:solidFill>
                  <a:schemeClr val="bg2"/>
                </a:solidFill>
              </a:rPr>
              <a:t>iải </a:t>
            </a:r>
            <a:r>
              <a:rPr lang="vi-VN" sz="2400">
                <a:solidFill>
                  <a:schemeClr val="bg2"/>
                </a:solidFill>
              </a:rPr>
              <a:t>nghĩa từ ngữ khó</a:t>
            </a:r>
            <a:endParaRPr lang="en-US" sz="2800" dirty="0">
              <a:solidFill>
                <a:schemeClr val="bg2"/>
              </a:solidFill>
            </a:endParaRPr>
          </a:p>
        </p:txBody>
      </p:sp>
      <p:sp>
        <p:nvSpPr>
          <p:cNvPr id="59" name="Rounded Rectangle 58"/>
          <p:cNvSpPr/>
          <p:nvPr/>
        </p:nvSpPr>
        <p:spPr>
          <a:xfrm>
            <a:off x="631374" y="1712559"/>
            <a:ext cx="2477234" cy="770021"/>
          </a:xfrm>
          <a:prstGeom prst="roundRect">
            <a:avLst>
              <a:gd name="adj" fmla="val 2825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37673" y="2841459"/>
            <a:ext cx="2477234" cy="770021"/>
          </a:xfrm>
          <a:prstGeom prst="roundRect">
            <a:avLst>
              <a:gd name="adj" fmla="val 3114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637673" y="3962401"/>
            <a:ext cx="2477234" cy="770021"/>
          </a:xfrm>
          <a:prstGeom prst="roundRect">
            <a:avLst>
              <a:gd name="adj" fmla="val 2535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808456" y="1720517"/>
            <a:ext cx="4854280" cy="770021"/>
          </a:xfrm>
          <a:prstGeom prst="roundRect">
            <a:avLst>
              <a:gd name="adj" fmla="val 2921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3808456" y="3962400"/>
            <a:ext cx="4854280" cy="770021"/>
          </a:xfrm>
          <a:prstGeom prst="roundRect">
            <a:avLst>
              <a:gd name="adj" fmla="val 3501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808456" y="2841459"/>
            <a:ext cx="4854280" cy="770021"/>
          </a:xfrm>
          <a:prstGeom prst="roundRect">
            <a:avLst>
              <a:gd name="adj" fmla="val 3501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35">
            <a:extLst>
              <a:ext uri="{FF2B5EF4-FFF2-40B4-BE49-F238E27FC236}">
                <a16:creationId xmlns:a16="http://schemas.microsoft.com/office/drawing/2014/main" id="{B030F64E-D154-7332-C853-4354A2B66AA6}"/>
              </a:ext>
            </a:extLst>
          </p:cNvPr>
          <p:cNvSpPr txBox="1"/>
          <p:nvPr/>
        </p:nvSpPr>
        <p:spPr>
          <a:xfrm>
            <a:off x="1015430" y="1866736"/>
            <a:ext cx="1755609" cy="46166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400" smtClean="0">
                <a:solidFill>
                  <a:schemeClr val="bg2"/>
                </a:solidFill>
              </a:rPr>
              <a:t>Sạch bong</a:t>
            </a:r>
            <a:endParaRPr lang="en-US" sz="2800" dirty="0">
              <a:solidFill>
                <a:schemeClr val="bg2"/>
              </a:solidFill>
            </a:endParaRPr>
          </a:p>
        </p:txBody>
      </p:sp>
      <p:sp>
        <p:nvSpPr>
          <p:cNvPr id="66" name="Rectangle 65"/>
          <p:cNvSpPr/>
          <p:nvPr/>
        </p:nvSpPr>
        <p:spPr>
          <a:xfrm>
            <a:off x="1331222" y="2995636"/>
            <a:ext cx="1124026" cy="461665"/>
          </a:xfrm>
          <a:prstGeom prst="rect">
            <a:avLst/>
          </a:prstGeom>
        </p:spPr>
        <p:txBody>
          <a:bodyPr wrap="none">
            <a:spAutoFit/>
          </a:bodyPr>
          <a:lstStyle/>
          <a:p>
            <a:r>
              <a:rPr lang="en-US" sz="2400" b="1" smtClean="0">
                <a:solidFill>
                  <a:schemeClr val="bg2"/>
                </a:solidFill>
                <a:latin typeface="Arial" panose="020B0604020202020204" pitchFamily="34" charset="0"/>
                <a:cs typeface="Arial" panose="020B0604020202020204" pitchFamily="34" charset="0"/>
              </a:rPr>
              <a:t>H</a:t>
            </a:r>
            <a:r>
              <a:rPr lang="vi-VN" sz="2400" b="1" smtClean="0">
                <a:solidFill>
                  <a:schemeClr val="bg2"/>
                </a:solidFill>
                <a:latin typeface="Arial" panose="020B0604020202020204" pitchFamily="34" charset="0"/>
                <a:cs typeface="Arial" panose="020B0604020202020204" pitchFamily="34" charset="0"/>
              </a:rPr>
              <a:t>ối </a:t>
            </a:r>
            <a:r>
              <a:rPr lang="vi-VN" sz="2400" b="1">
                <a:solidFill>
                  <a:schemeClr val="bg2"/>
                </a:solidFill>
                <a:latin typeface="Arial" panose="020B0604020202020204" pitchFamily="34" charset="0"/>
                <a:cs typeface="Arial" panose="020B0604020202020204" pitchFamily="34" charset="0"/>
              </a:rPr>
              <a:t>hả</a:t>
            </a:r>
            <a:endParaRPr lang="en-US" sz="2400" b="1">
              <a:solidFill>
                <a:schemeClr val="bg2"/>
              </a:solidFill>
              <a:latin typeface="Arial" panose="020B0604020202020204" pitchFamily="34" charset="0"/>
              <a:cs typeface="Arial" panose="020B0604020202020204" pitchFamily="34" charset="0"/>
            </a:endParaRPr>
          </a:p>
        </p:txBody>
      </p:sp>
      <p:sp>
        <p:nvSpPr>
          <p:cNvPr id="67" name="Rectangle 66"/>
          <p:cNvSpPr/>
          <p:nvPr/>
        </p:nvSpPr>
        <p:spPr>
          <a:xfrm>
            <a:off x="1284735" y="4116577"/>
            <a:ext cx="1170513" cy="461665"/>
          </a:xfrm>
          <a:prstGeom prst="rect">
            <a:avLst/>
          </a:prstGeom>
        </p:spPr>
        <p:txBody>
          <a:bodyPr wrap="none">
            <a:spAutoFit/>
          </a:bodyPr>
          <a:lstStyle/>
          <a:p>
            <a:r>
              <a:rPr lang="en-US" sz="2400" b="1">
                <a:solidFill>
                  <a:schemeClr val="bg2"/>
                </a:solidFill>
                <a:latin typeface="Arial" panose="020B0604020202020204" pitchFamily="34" charset="0"/>
                <a:cs typeface="Arial" panose="020B0604020202020204" pitchFamily="34" charset="0"/>
              </a:rPr>
              <a:t>T</a:t>
            </a:r>
            <a:r>
              <a:rPr lang="vi-VN" sz="2400" b="1">
                <a:solidFill>
                  <a:schemeClr val="bg2"/>
                </a:solidFill>
                <a:latin typeface="Arial" panose="020B0604020202020204" pitchFamily="34" charset="0"/>
                <a:cs typeface="Arial" panose="020B0604020202020204" pitchFamily="34" charset="0"/>
              </a:rPr>
              <a:t>ờ mờ</a:t>
            </a:r>
            <a:endParaRPr lang="en-US" sz="2400" b="1">
              <a:solidFill>
                <a:schemeClr val="bg2"/>
              </a:solidFill>
              <a:latin typeface="Arial" panose="020B0604020202020204" pitchFamily="34" charset="0"/>
              <a:cs typeface="Arial" panose="020B0604020202020204" pitchFamily="34" charset="0"/>
            </a:endParaRPr>
          </a:p>
        </p:txBody>
      </p:sp>
      <p:sp>
        <p:nvSpPr>
          <p:cNvPr id="69" name="TextBox 35">
            <a:extLst>
              <a:ext uri="{FF2B5EF4-FFF2-40B4-BE49-F238E27FC236}">
                <a16:creationId xmlns:a16="http://schemas.microsoft.com/office/drawing/2014/main" id="{B030F64E-D154-7332-C853-4354A2B66AA6}"/>
              </a:ext>
            </a:extLst>
          </p:cNvPr>
          <p:cNvSpPr txBox="1"/>
          <p:nvPr/>
        </p:nvSpPr>
        <p:spPr>
          <a:xfrm>
            <a:off x="3946427" y="1851611"/>
            <a:ext cx="4570921" cy="507831"/>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1800" b="0" smtClean="0">
                <a:solidFill>
                  <a:schemeClr val="bg2"/>
                </a:solidFill>
              </a:rPr>
              <a:t>Sạch đến mức không còn chút bụi bẩn nào </a:t>
            </a:r>
            <a:endParaRPr lang="en-US" sz="2000" b="0" dirty="0">
              <a:solidFill>
                <a:schemeClr val="bg2"/>
              </a:solidFill>
            </a:endParaRPr>
          </a:p>
        </p:txBody>
      </p:sp>
      <p:sp>
        <p:nvSpPr>
          <p:cNvPr id="71" name="TextBox 35">
            <a:extLst>
              <a:ext uri="{FF2B5EF4-FFF2-40B4-BE49-F238E27FC236}">
                <a16:creationId xmlns:a16="http://schemas.microsoft.com/office/drawing/2014/main" id="{B030F64E-D154-7332-C853-4354A2B66AA6}"/>
              </a:ext>
            </a:extLst>
          </p:cNvPr>
          <p:cNvSpPr txBox="1"/>
          <p:nvPr/>
        </p:nvSpPr>
        <p:spPr>
          <a:xfrm>
            <a:off x="3808456" y="2915366"/>
            <a:ext cx="4854280" cy="553998"/>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000" b="0">
                <a:solidFill>
                  <a:schemeClr val="bg2"/>
                </a:solidFill>
              </a:rPr>
              <a:t>Vội </a:t>
            </a:r>
            <a:r>
              <a:rPr lang="en-US" sz="2000" b="0" smtClean="0">
                <a:solidFill>
                  <a:schemeClr val="bg2"/>
                </a:solidFill>
              </a:rPr>
              <a:t>vã vì sợ không kịp</a:t>
            </a:r>
            <a:endParaRPr lang="en-US" sz="2400" b="0" dirty="0">
              <a:solidFill>
                <a:schemeClr val="bg2"/>
              </a:solidFill>
            </a:endParaRPr>
          </a:p>
        </p:txBody>
      </p:sp>
      <p:sp>
        <p:nvSpPr>
          <p:cNvPr id="72" name="TextBox 35">
            <a:extLst>
              <a:ext uri="{FF2B5EF4-FFF2-40B4-BE49-F238E27FC236}">
                <a16:creationId xmlns:a16="http://schemas.microsoft.com/office/drawing/2014/main" id="{B030F64E-D154-7332-C853-4354A2B66AA6}"/>
              </a:ext>
            </a:extLst>
          </p:cNvPr>
          <p:cNvSpPr txBox="1"/>
          <p:nvPr/>
        </p:nvSpPr>
        <p:spPr>
          <a:xfrm>
            <a:off x="4091815" y="4098911"/>
            <a:ext cx="4570921" cy="496996"/>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000" b="0" smtClean="0">
                <a:solidFill>
                  <a:schemeClr val="bg2"/>
                </a:solidFill>
              </a:rPr>
              <a:t>Còn mờ mờ, chưa sáng hẳn</a:t>
            </a:r>
            <a:endParaRPr lang="en-US" sz="2400" b="0" dirty="0">
              <a:solidFill>
                <a:schemeClr val="bg2"/>
              </a:solidFill>
            </a:endParaRPr>
          </a:p>
        </p:txBody>
      </p:sp>
      <p:sp>
        <p:nvSpPr>
          <p:cNvPr id="73" name="Right Arrow 72"/>
          <p:cNvSpPr/>
          <p:nvPr/>
        </p:nvSpPr>
        <p:spPr>
          <a:xfrm>
            <a:off x="3212490" y="1977123"/>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3212492" y="3050829"/>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a:off x="3212491" y="4191306"/>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5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250"/>
                                        <p:tgtEl>
                                          <p:spTgt spid="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25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25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25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25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250"/>
                                        <p:tgtEl>
                                          <p:spTgt spid="6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25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250"/>
                                        <p:tgtEl>
                                          <p:spTgt spid="7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250"/>
                                        <p:tgtEl>
                                          <p:spTgt spid="6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250"/>
                                        <p:tgtEl>
                                          <p:spTgt spid="7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250"/>
                                        <p:tgtEl>
                                          <p:spTgt spid="6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25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left)">
                                      <p:cBhvr>
                                        <p:cTn id="62" dur="250"/>
                                        <p:tgtEl>
                                          <p:spTgt spid="7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250"/>
                                        <p:tgtEl>
                                          <p:spTgt spid="7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P spid="60" grpId="0" animBg="1"/>
      <p:bldP spid="61" grpId="0" animBg="1"/>
      <p:bldP spid="62" grpId="0" animBg="1"/>
      <p:bldP spid="63" grpId="0" animBg="1"/>
      <p:bldP spid="64" grpId="0" animBg="1"/>
      <p:bldP spid="65" grpId="0"/>
      <p:bldP spid="66" grpId="0"/>
      <p:bldP spid="67" grpId="0"/>
      <p:bldP spid="69" grpId="0"/>
      <p:bldP spid="71" grpId="0"/>
      <p:bldP spid="72" grpId="0"/>
      <p:bldP spid="73" grpId="0" animBg="1"/>
      <p:bldP spid="74" grpId="0" animBg="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631373" y="1712559"/>
            <a:ext cx="2715127" cy="770021"/>
          </a:xfrm>
          <a:prstGeom prst="roundRect">
            <a:avLst>
              <a:gd name="adj" fmla="val 3597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5">
            <a:extLst>
              <a:ext uri="{FF2B5EF4-FFF2-40B4-BE49-F238E27FC236}">
                <a16:creationId xmlns:a16="http://schemas.microsoft.com/office/drawing/2014/main" id="{B030F64E-D154-7332-C853-4354A2B66AA6}"/>
              </a:ext>
            </a:extLst>
          </p:cNvPr>
          <p:cNvSpPr txBox="1"/>
          <p:nvPr/>
        </p:nvSpPr>
        <p:spPr>
          <a:xfrm>
            <a:off x="2617038" y="180466"/>
            <a:ext cx="4014239"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THÀNH TIẾNG</a:t>
            </a:r>
            <a:endParaRPr lang="en-US" dirty="0">
              <a:solidFill>
                <a:schemeClr val="tx2">
                  <a:lumMod val="25000"/>
                </a:schemeClr>
              </a:solidFill>
            </a:endParaRPr>
          </a:p>
        </p:txBody>
      </p:sp>
      <p:sp>
        <p:nvSpPr>
          <p:cNvPr id="58" name="TextBox 35">
            <a:extLst>
              <a:ext uri="{FF2B5EF4-FFF2-40B4-BE49-F238E27FC236}">
                <a16:creationId xmlns:a16="http://schemas.microsoft.com/office/drawing/2014/main" id="{B030F64E-D154-7332-C853-4354A2B66AA6}"/>
              </a:ext>
            </a:extLst>
          </p:cNvPr>
          <p:cNvSpPr txBox="1"/>
          <p:nvPr/>
        </p:nvSpPr>
        <p:spPr>
          <a:xfrm>
            <a:off x="2927219" y="957826"/>
            <a:ext cx="3393878" cy="46166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400">
                <a:solidFill>
                  <a:schemeClr val="bg2"/>
                </a:solidFill>
              </a:rPr>
              <a:t>G</a:t>
            </a:r>
            <a:r>
              <a:rPr lang="vi-VN" sz="2400" smtClean="0">
                <a:solidFill>
                  <a:schemeClr val="bg2"/>
                </a:solidFill>
              </a:rPr>
              <a:t>iải </a:t>
            </a:r>
            <a:r>
              <a:rPr lang="vi-VN" sz="2400">
                <a:solidFill>
                  <a:schemeClr val="bg2"/>
                </a:solidFill>
              </a:rPr>
              <a:t>nghĩa từ ngữ khó</a:t>
            </a:r>
            <a:endParaRPr lang="en-US" sz="2800" dirty="0">
              <a:solidFill>
                <a:schemeClr val="bg2"/>
              </a:solidFill>
            </a:endParaRPr>
          </a:p>
        </p:txBody>
      </p:sp>
      <p:sp>
        <p:nvSpPr>
          <p:cNvPr id="60" name="Rounded Rectangle 59"/>
          <p:cNvSpPr/>
          <p:nvPr/>
        </p:nvSpPr>
        <p:spPr>
          <a:xfrm>
            <a:off x="637672" y="2841459"/>
            <a:ext cx="2715127" cy="770021"/>
          </a:xfrm>
          <a:prstGeom prst="roundRect">
            <a:avLst>
              <a:gd name="adj" fmla="val 3501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637672" y="3962401"/>
            <a:ext cx="2715127" cy="770021"/>
          </a:xfrm>
          <a:prstGeom prst="roundRect">
            <a:avLst>
              <a:gd name="adj" fmla="val 3887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252875" y="1720518"/>
            <a:ext cx="4409860" cy="770021"/>
          </a:xfrm>
          <a:prstGeom prst="roundRect">
            <a:avLst>
              <a:gd name="adj" fmla="val 3983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252876" y="3962400"/>
            <a:ext cx="4409860" cy="770021"/>
          </a:xfrm>
          <a:prstGeom prst="roundRect">
            <a:avLst>
              <a:gd name="adj" fmla="val 3501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4252876" y="2841459"/>
            <a:ext cx="4409860" cy="770021"/>
          </a:xfrm>
          <a:prstGeom prst="roundRect">
            <a:avLst>
              <a:gd name="adj" fmla="val 4080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35">
            <a:extLst>
              <a:ext uri="{FF2B5EF4-FFF2-40B4-BE49-F238E27FC236}">
                <a16:creationId xmlns:a16="http://schemas.microsoft.com/office/drawing/2014/main" id="{B030F64E-D154-7332-C853-4354A2B66AA6}"/>
              </a:ext>
            </a:extLst>
          </p:cNvPr>
          <p:cNvSpPr txBox="1"/>
          <p:nvPr/>
        </p:nvSpPr>
        <p:spPr>
          <a:xfrm>
            <a:off x="631374" y="1900625"/>
            <a:ext cx="2715126" cy="400110"/>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000" smtClean="0">
                <a:solidFill>
                  <a:schemeClr val="bg2"/>
                </a:solidFill>
              </a:rPr>
              <a:t>Rả </a:t>
            </a:r>
            <a:r>
              <a:rPr lang="en-US" sz="2000">
                <a:solidFill>
                  <a:schemeClr val="bg2"/>
                </a:solidFill>
              </a:rPr>
              <a:t>rích</a:t>
            </a:r>
            <a:endParaRPr lang="en-US" sz="2400" dirty="0">
              <a:solidFill>
                <a:schemeClr val="bg2"/>
              </a:solidFill>
            </a:endParaRPr>
          </a:p>
        </p:txBody>
      </p:sp>
      <p:sp>
        <p:nvSpPr>
          <p:cNvPr id="66" name="Rectangle 65"/>
          <p:cNvSpPr/>
          <p:nvPr/>
        </p:nvSpPr>
        <p:spPr>
          <a:xfrm>
            <a:off x="631374" y="3029525"/>
            <a:ext cx="2715126" cy="400110"/>
          </a:xfrm>
          <a:prstGeom prst="rect">
            <a:avLst/>
          </a:prstGeom>
        </p:spPr>
        <p:txBody>
          <a:bodyPr wrap="square">
            <a:spAutoFit/>
          </a:bodyPr>
          <a:lstStyle/>
          <a:p>
            <a:pPr algn="ctr"/>
            <a:r>
              <a:rPr lang="en-US" sz="2000" b="1">
                <a:solidFill>
                  <a:schemeClr val="bg2"/>
                </a:solidFill>
                <a:latin typeface="Arial" panose="020B0604020202020204" pitchFamily="34" charset="0"/>
                <a:cs typeface="Arial" panose="020B0604020202020204" pitchFamily="34" charset="0"/>
              </a:rPr>
              <a:t>B</a:t>
            </a:r>
            <a:r>
              <a:rPr lang="en-US" sz="2000" b="1" smtClean="0">
                <a:solidFill>
                  <a:schemeClr val="bg2"/>
                </a:solidFill>
                <a:latin typeface="Arial" panose="020B0604020202020204" pitchFamily="34" charset="0"/>
                <a:cs typeface="Arial" panose="020B0604020202020204" pitchFamily="34" charset="0"/>
              </a:rPr>
              <a:t>ất </a:t>
            </a:r>
            <a:r>
              <a:rPr lang="en-US" sz="2000" b="1">
                <a:solidFill>
                  <a:schemeClr val="bg2"/>
                </a:solidFill>
                <a:latin typeface="Arial" panose="020B0604020202020204" pitchFamily="34" charset="0"/>
                <a:cs typeface="Arial" panose="020B0604020202020204" pitchFamily="34" charset="0"/>
              </a:rPr>
              <a:t>giác</a:t>
            </a:r>
          </a:p>
        </p:txBody>
      </p:sp>
      <p:sp>
        <p:nvSpPr>
          <p:cNvPr id="67" name="Rectangle 66"/>
          <p:cNvSpPr/>
          <p:nvPr/>
        </p:nvSpPr>
        <p:spPr>
          <a:xfrm>
            <a:off x="671720" y="4121163"/>
            <a:ext cx="2674780" cy="400110"/>
          </a:xfrm>
          <a:prstGeom prst="rect">
            <a:avLst/>
          </a:prstGeom>
        </p:spPr>
        <p:txBody>
          <a:bodyPr wrap="square">
            <a:spAutoFit/>
          </a:bodyPr>
          <a:lstStyle/>
          <a:p>
            <a:pPr algn="ctr"/>
            <a:r>
              <a:rPr lang="en-US" sz="2000" b="1">
                <a:solidFill>
                  <a:schemeClr val="bg2"/>
                </a:solidFill>
                <a:latin typeface="Arial" panose="020B0604020202020204" pitchFamily="34" charset="0"/>
                <a:cs typeface="Arial" panose="020B0604020202020204" pitchFamily="34" charset="0"/>
              </a:rPr>
              <a:t>S</a:t>
            </a:r>
            <a:r>
              <a:rPr lang="vi-VN" sz="2000" b="1" smtClean="0">
                <a:solidFill>
                  <a:schemeClr val="bg2"/>
                </a:solidFill>
                <a:latin typeface="Arial" panose="020B0604020202020204" pitchFamily="34" charset="0"/>
                <a:cs typeface="Arial" panose="020B0604020202020204" pitchFamily="34" charset="0"/>
              </a:rPr>
              <a:t>ạch </a:t>
            </a:r>
            <a:r>
              <a:rPr lang="vi-VN" sz="2000" b="1">
                <a:solidFill>
                  <a:schemeClr val="bg2"/>
                </a:solidFill>
                <a:latin typeface="Arial" panose="020B0604020202020204" pitchFamily="34" charset="0"/>
                <a:cs typeface="Arial" panose="020B0604020202020204" pitchFamily="34" charset="0"/>
              </a:rPr>
              <a:t>như lau như li</a:t>
            </a:r>
            <a:endParaRPr lang="en-US" sz="2000" b="1">
              <a:solidFill>
                <a:schemeClr val="bg2"/>
              </a:solidFill>
              <a:latin typeface="Arial" panose="020B0604020202020204" pitchFamily="34" charset="0"/>
              <a:cs typeface="Arial" panose="020B0604020202020204" pitchFamily="34" charset="0"/>
            </a:endParaRPr>
          </a:p>
        </p:txBody>
      </p:sp>
      <p:sp>
        <p:nvSpPr>
          <p:cNvPr id="69" name="TextBox 35">
            <a:extLst>
              <a:ext uri="{FF2B5EF4-FFF2-40B4-BE49-F238E27FC236}">
                <a16:creationId xmlns:a16="http://schemas.microsoft.com/office/drawing/2014/main" id="{B030F64E-D154-7332-C853-4354A2B66AA6}"/>
              </a:ext>
            </a:extLst>
          </p:cNvPr>
          <p:cNvSpPr txBox="1"/>
          <p:nvPr/>
        </p:nvSpPr>
        <p:spPr>
          <a:xfrm>
            <a:off x="4312076" y="1817918"/>
            <a:ext cx="4291457" cy="507831"/>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1800" b="0" smtClean="0">
                <a:solidFill>
                  <a:schemeClr val="bg2"/>
                </a:solidFill>
              </a:rPr>
              <a:t>Không to, không nhỏ, kéo dài không dứt</a:t>
            </a:r>
            <a:endParaRPr lang="en-US" sz="2000" b="0" dirty="0">
              <a:solidFill>
                <a:schemeClr val="bg2"/>
              </a:solidFill>
            </a:endParaRPr>
          </a:p>
        </p:txBody>
      </p:sp>
      <p:sp>
        <p:nvSpPr>
          <p:cNvPr id="71" name="TextBox 35">
            <a:extLst>
              <a:ext uri="{FF2B5EF4-FFF2-40B4-BE49-F238E27FC236}">
                <a16:creationId xmlns:a16="http://schemas.microsoft.com/office/drawing/2014/main" id="{B030F64E-D154-7332-C853-4354A2B66AA6}"/>
              </a:ext>
            </a:extLst>
          </p:cNvPr>
          <p:cNvSpPr txBox="1"/>
          <p:nvPr/>
        </p:nvSpPr>
        <p:spPr>
          <a:xfrm>
            <a:off x="4172343" y="2920816"/>
            <a:ext cx="4570921" cy="496996"/>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000" b="0" smtClean="0">
                <a:solidFill>
                  <a:schemeClr val="bg2"/>
                </a:solidFill>
              </a:rPr>
              <a:t>Chợt xảy ra ngoài ý định</a:t>
            </a:r>
            <a:endParaRPr lang="en-US" sz="2400" b="0" dirty="0">
              <a:solidFill>
                <a:schemeClr val="bg2"/>
              </a:solidFill>
            </a:endParaRPr>
          </a:p>
        </p:txBody>
      </p:sp>
      <p:sp>
        <p:nvSpPr>
          <p:cNvPr id="72" name="TextBox 35">
            <a:extLst>
              <a:ext uri="{FF2B5EF4-FFF2-40B4-BE49-F238E27FC236}">
                <a16:creationId xmlns:a16="http://schemas.microsoft.com/office/drawing/2014/main" id="{B030F64E-D154-7332-C853-4354A2B66AA6}"/>
              </a:ext>
            </a:extLst>
          </p:cNvPr>
          <p:cNvSpPr txBox="1"/>
          <p:nvPr/>
        </p:nvSpPr>
        <p:spPr>
          <a:xfrm>
            <a:off x="4246577" y="4039352"/>
            <a:ext cx="4416159" cy="553998"/>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000" b="0" smtClean="0">
                <a:solidFill>
                  <a:schemeClr val="bg2"/>
                </a:solidFill>
              </a:rPr>
              <a:t>Sạch bong, dùng với ý nhấn mạnh</a:t>
            </a:r>
            <a:endParaRPr lang="en-US" sz="2400" b="0" dirty="0">
              <a:solidFill>
                <a:schemeClr val="bg2"/>
              </a:solidFill>
            </a:endParaRPr>
          </a:p>
        </p:txBody>
      </p:sp>
      <p:sp>
        <p:nvSpPr>
          <p:cNvPr id="73" name="Right Arrow 72"/>
          <p:cNvSpPr/>
          <p:nvPr/>
        </p:nvSpPr>
        <p:spPr>
          <a:xfrm>
            <a:off x="3553647" y="1970887"/>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3553649" y="3044593"/>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a:off x="3553648" y="4185070"/>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5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5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25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250"/>
                                        <p:tgtEl>
                                          <p:spTgt spid="73"/>
                                        </p:tgtEl>
                                      </p:cBhvr>
                                    </p:animEffect>
                                  </p:childTnLst>
                                </p:cTn>
                              </p:par>
                            </p:childTnLst>
                          </p:cTn>
                        </p:par>
                        <p:par>
                          <p:cTn id="16" fill="hold">
                            <p:stCondLst>
                              <p:cond delay="250"/>
                            </p:stCondLst>
                            <p:childTnLst>
                              <p:par>
                                <p:cTn id="17" presetID="10" presetClass="entr" presetSubtype="0"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25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25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250"/>
                                        <p:tgtEl>
                                          <p:spTgt spid="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25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250"/>
                                        <p:tgtEl>
                                          <p:spTgt spid="74"/>
                                        </p:tgtEl>
                                      </p:cBhvr>
                                    </p:animEffect>
                                  </p:childTnLst>
                                </p:cTn>
                              </p:par>
                            </p:childTnLst>
                          </p:cTn>
                        </p:par>
                        <p:par>
                          <p:cTn id="36" fill="hold">
                            <p:stCondLst>
                              <p:cond delay="250"/>
                            </p:stCondLst>
                            <p:childTnLst>
                              <p:par>
                                <p:cTn id="37" presetID="10" presetClass="entr" presetSubtype="0"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250"/>
                                        <p:tgtEl>
                                          <p:spTgt spid="7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25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250"/>
                                        <p:tgtEl>
                                          <p:spTgt spid="6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25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left)">
                                      <p:cBhvr>
                                        <p:cTn id="55" dur="250"/>
                                        <p:tgtEl>
                                          <p:spTgt spid="75"/>
                                        </p:tgtEl>
                                      </p:cBhvr>
                                    </p:animEffect>
                                  </p:childTnLst>
                                </p:cTn>
                              </p:par>
                            </p:childTnLst>
                          </p:cTn>
                        </p:par>
                        <p:par>
                          <p:cTn id="56" fill="hold">
                            <p:stCondLst>
                              <p:cond delay="250"/>
                            </p:stCondLst>
                            <p:childTnLst>
                              <p:par>
                                <p:cTn id="57" presetID="10" presetClass="entr" presetSubtype="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250"/>
                                        <p:tgtEl>
                                          <p:spTgt spid="7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p:bldP spid="66" grpId="0"/>
      <p:bldP spid="67" grpId="0"/>
      <p:bldP spid="69" grpId="0"/>
      <p:bldP spid="71" grpId="0"/>
      <p:bldP spid="72" grpId="0"/>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26924272961086214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70536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Children's Book Day by Slidesgo">
  <a:themeElements>
    <a:clrScheme name="Simple Light">
      <a:dk1>
        <a:srgbClr val="310A0D"/>
      </a:dk1>
      <a:lt1>
        <a:srgbClr val="FFFCFA"/>
      </a:lt1>
      <a:dk2>
        <a:srgbClr val="310A0D"/>
      </a:dk2>
      <a:lt2>
        <a:srgbClr val="FFFCFA"/>
      </a:lt2>
      <a:accent1>
        <a:srgbClr val="870046"/>
      </a:accent1>
      <a:accent2>
        <a:srgbClr val="FDE15F"/>
      </a:accent2>
      <a:accent3>
        <a:srgbClr val="FF6600"/>
      </a:accent3>
      <a:accent4>
        <a:srgbClr val="ACEAE1"/>
      </a:accent4>
      <a:accent5>
        <a:srgbClr val="245B00"/>
      </a:accent5>
      <a:accent6>
        <a:srgbClr val="00ADAC"/>
      </a:accent6>
      <a:hlink>
        <a:srgbClr val="310A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4169</TotalTime>
  <Words>1104</Words>
  <PresentationFormat>On-screen Show (16:9)</PresentationFormat>
  <Paragraphs>100</Paragraphs>
  <Slides>24</Slides>
  <Notes>15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DengXian Light</vt:lpstr>
      <vt:lpstr>Livvic</vt:lpstr>
      <vt:lpstr>Pacifico</vt:lpstr>
      <vt:lpstr>Raleway</vt:lpstr>
      <vt:lpstr>Roboto Condensed Light</vt:lpstr>
      <vt:lpstr>Times New Roman</vt:lpstr>
      <vt:lpstr>Work Sans</vt:lpstr>
      <vt:lpstr>Children's Book Day by Slidesgo</vt:lpstr>
      <vt:lpstr>PowerPoint Presentation</vt:lpstr>
      <vt:lpstr>PowerPoint Presentation</vt:lpstr>
      <vt:lpstr>PowerPoint Presentation</vt:lpstr>
      <vt:lpstr>PowerPoint Presentation</vt:lpstr>
      <vt:lpstr>01</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2023-09-19T09:45:08Z</dcterms:modified>
</cp:coreProperties>
</file>