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54" r:id="rId3"/>
    <p:sldId id="434" r:id="rId4"/>
    <p:sldId id="455" r:id="rId5"/>
    <p:sldId id="456" r:id="rId6"/>
    <p:sldId id="458" r:id="rId7"/>
    <p:sldId id="457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00"/>
    <a:srgbClr val="3333FF"/>
    <a:srgbClr val="FEDEEC"/>
    <a:srgbClr val="FDCFE3"/>
    <a:srgbClr val="FF7C80"/>
    <a:srgbClr val="FF0066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9274" autoAdjust="0"/>
  </p:normalViewPr>
  <p:slideViewPr>
    <p:cSldViewPr>
      <p:cViewPr varScale="1">
        <p:scale>
          <a:sx n="55" d="100"/>
          <a:sy n="55" d="100"/>
        </p:scale>
        <p:origin x="342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24: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HĐCD: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VỚI MÔI TRƯỜNG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 - Bài hát thiếu nhi vui nhộn cho trẻ mầm non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381000"/>
            <a:ext cx="15087600" cy="7848600"/>
          </a:xfrm>
        </p:spPr>
      </p:pic>
    </p:spTree>
    <p:extLst>
      <p:ext uri="{BB962C8B-B14F-4D97-AF65-F5344CB8AC3E}">
        <p14:creationId xmlns:p14="http://schemas.microsoft.com/office/powerpoint/2010/main" val="5674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1676400"/>
            <a:ext cx="126492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nhiễm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9342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38344" y="2306193"/>
            <a:ext cx="13846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24: EM VỚI MÔI TRƯỜNG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/>
        </p:nvSpPr>
        <p:spPr>
          <a:xfrm>
            <a:off x="1190939" y="6280103"/>
            <a:ext cx="63687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+ 2: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3894" y="6940460"/>
            <a:ext cx="7086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30" t="50000" r="33016" b="14583"/>
          <a:stretch/>
        </p:blipFill>
        <p:spPr>
          <a:xfrm>
            <a:off x="9433719" y="3695700"/>
            <a:ext cx="5917940" cy="449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0001" y="7608981"/>
            <a:ext cx="7086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319" y="3131973"/>
            <a:ext cx="795278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579190"/>
            <a:ext cx="94337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23: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120396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nhiễm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2947" y="2565772"/>
              <a:ext cx="859342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38344" y="2306193"/>
            <a:ext cx="138463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trườngtheo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24: EM VỚI MÔI TRƯỜNG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30" t="50000" r="33016" b="14583"/>
          <a:stretch/>
        </p:blipFill>
        <p:spPr>
          <a:xfrm>
            <a:off x="9433719" y="3695700"/>
            <a:ext cx="5917940" cy="4495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0912" y="3511856"/>
            <a:ext cx="7973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3619" y="5284295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1983" y="6973058"/>
            <a:ext cx="841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0200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1220" y="1676400"/>
            <a:ext cx="14477998" cy="1261884"/>
            <a:chOff x="950694" y="1888664"/>
            <a:chExt cx="12477973" cy="1261884"/>
          </a:xfrm>
        </p:grpSpPr>
        <p:sp>
          <p:nvSpPr>
            <p:cNvPr id="10" name="Rectangle 9"/>
            <p:cNvSpPr/>
            <p:nvPr/>
          </p:nvSpPr>
          <p:spPr>
            <a:xfrm>
              <a:off x="950694" y="1888664"/>
              <a:ext cx="1247797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114878" y="2519606"/>
              <a:ext cx="115214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18319" y="3183992"/>
            <a:ext cx="13846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24: EM VỚI MÔI TRƯỜNG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847572" y="2898075"/>
            <a:ext cx="79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0279" y="3480644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61219" y="2846278"/>
            <a:ext cx="2938623" cy="21342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9000" y="5129860"/>
            <a:ext cx="142113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5377" y="7970918"/>
            <a:ext cx="794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000" y="4089295"/>
            <a:ext cx="14348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5623" y="5662594"/>
            <a:ext cx="142113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nilon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49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1220" y="1676400"/>
            <a:ext cx="14477998" cy="1261884"/>
            <a:chOff x="950694" y="1888664"/>
            <a:chExt cx="12477973" cy="1261884"/>
          </a:xfrm>
        </p:grpSpPr>
        <p:sp>
          <p:nvSpPr>
            <p:cNvPr id="10" name="Rectangle 9"/>
            <p:cNvSpPr/>
            <p:nvPr/>
          </p:nvSpPr>
          <p:spPr>
            <a:xfrm>
              <a:off x="950694" y="1888664"/>
              <a:ext cx="1247797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114878" y="2519606"/>
              <a:ext cx="115214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18319" y="3183992"/>
            <a:ext cx="13846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24: EM VỚI MÔI TRƯỜNG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861219" y="3154053"/>
            <a:ext cx="79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61219" y="2846278"/>
            <a:ext cx="2938623" cy="21342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377" t="28125" r="16615" b="13541"/>
          <a:stretch/>
        </p:blipFill>
        <p:spPr>
          <a:xfrm>
            <a:off x="9411637" y="2834266"/>
            <a:ext cx="6270481" cy="57001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61219" y="389867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119" y="3519069"/>
            <a:ext cx="6095999" cy="115416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219" y="4713319"/>
            <a:ext cx="83575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hăng hái với công việc, tuy ban đầu còn bỡ ngỡ nhưng sau đó mọi thứ cũng đã thành thục hơn.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là một buổi hoạt động ý nghĩa và khó quên.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840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61220" y="1676400"/>
            <a:ext cx="14477998" cy="1261884"/>
            <a:chOff x="950694" y="1888664"/>
            <a:chExt cx="12477973" cy="1261884"/>
          </a:xfrm>
        </p:grpSpPr>
        <p:sp>
          <p:nvSpPr>
            <p:cNvPr id="10" name="Rectangle 9"/>
            <p:cNvSpPr/>
            <p:nvPr/>
          </p:nvSpPr>
          <p:spPr>
            <a:xfrm>
              <a:off x="950694" y="1888664"/>
              <a:ext cx="1247797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114878" y="2519606"/>
              <a:ext cx="115214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559881" y="3784996"/>
            <a:ext cx="13846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24: EM VỚI MÔI TRƯỜNG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" name="Straight Connector 17"/>
          <p:cNvCxnSpPr/>
          <p:nvPr/>
        </p:nvCxnSpPr>
        <p:spPr>
          <a:xfrm flipV="1">
            <a:off x="861219" y="2846278"/>
            <a:ext cx="2938623" cy="21342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377" t="28125" r="16615" b="13541"/>
          <a:stretch/>
        </p:blipFill>
        <p:spPr>
          <a:xfrm>
            <a:off x="8366919" y="2867620"/>
            <a:ext cx="7239001" cy="55143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6919" y="3001611"/>
            <a:ext cx="74202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996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10770</TotalTime>
  <Words>573</Words>
  <Application>Microsoft Office PowerPoint</Application>
  <PresentationFormat>Custom</PresentationFormat>
  <Paragraphs>51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1229</cp:revision>
  <dcterms:created xsi:type="dcterms:W3CDTF">2008-09-09T22:52:10Z</dcterms:created>
  <dcterms:modified xsi:type="dcterms:W3CDTF">2022-08-06T15:43:39Z</dcterms:modified>
</cp:coreProperties>
</file>