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7" r:id="rId2"/>
  </p:sldMasterIdLst>
  <p:sldIdLst>
    <p:sldId id="317" r:id="rId3"/>
    <p:sldId id="276" r:id="rId4"/>
    <p:sldId id="271" r:id="rId5"/>
    <p:sldId id="256" r:id="rId6"/>
    <p:sldId id="325" r:id="rId7"/>
    <p:sldId id="322" r:id="rId8"/>
    <p:sldId id="267" r:id="rId9"/>
    <p:sldId id="324" r:id="rId10"/>
    <p:sldId id="323" r:id="rId11"/>
    <p:sldId id="269" r:id="rId12"/>
    <p:sldId id="326" r:id="rId13"/>
    <p:sldId id="318" r:id="rId14"/>
    <p:sldId id="319" r:id="rId15"/>
    <p:sldId id="320" r:id="rId16"/>
    <p:sldId id="321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99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814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78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701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25CAE2-AFFB-4972-80A2-3BF6160BA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8DAFD3A-B519-4FFC-9727-73105734B8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3FC061-9452-451A-AA0D-D14E1F28F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4360E3-2DD9-4F2C-9740-CE13B9590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AE9617-1338-4C23-92E7-928538950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6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6033B0-8A71-4D49-A970-32B04DA4E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439278-74C9-4244-B5D4-C779029FE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B594CA-F2F1-4C87-A914-3E95C5704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DD5884C-1F32-48A6-B49B-69138C98A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505C6E-0CDB-4123-B4F1-8F0C3206B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817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E5FF95-283B-4E0D-B7D0-5295B622A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BAD54E8-84A4-4746-9029-BC8A50744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400B92-FB06-4513-97E9-2E8696EFC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49C534-2254-42A2-BE39-A15434F2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DA0A3A-D7DB-4E65-8F69-2629A01AF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044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10B6BE-A65D-420D-A2C2-32D26EAAB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A861C8-C24B-4801-B841-30A7A9234B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C916B13-BC3F-4724-A95B-A27B107DE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3062FD8-529E-41A1-B899-2FD38CD31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F6BC536-6F5D-4B2D-AA43-5D6BB5FAE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21428C5-D71F-446A-B74B-FEE431D7E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9300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025A59-ED17-493B-A256-3B546C74A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CD3633D-5481-423B-A1D1-A0181693A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C1F54EB-940E-410F-BC18-F7E756174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4A631E4-71E3-49BC-989A-F54BBF9041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7C3C6B9-3175-484A-AA4B-DC4FAE6C51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83BA27F-C9ED-4BA5-92C8-ECA7751B1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A02342E-4B8C-48B7-8A00-158220D42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3A605A7-05FA-49C3-A245-236DC0876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779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30C95A-2A82-4299-A58B-3C1DF1DA7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74A2463-8190-416B-9399-805D7FAA7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7FA0EB3-A986-43FE-93DD-EAB3C48DA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278E4D0-3D61-425C-9612-CB574373D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385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894898B-300C-432F-BD4F-C222FBC45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A31B474-D62E-43E8-B566-00E72148A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8F70D1A-82D0-4AAD-A9E2-AF1D0BCAC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19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9997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330C48-6117-4ABE-B3AD-5075D3009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572764-B9E2-4096-822E-88D772D12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0F2EAD1-B9C9-4942-BC09-8AD4A9B18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DC5F23-20A2-40D2-89A8-8821E0699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2AC19B1-6B32-4047-8554-167C109C2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8372466-938D-40B4-9B43-F066E1193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043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E36B73-1A23-4AEF-9057-82DA8C27A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EF5EBF1-39CB-4B46-8A92-69199DBFC1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53CAC2D-4C4C-4CE3-BBFC-A3889E155E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8D01333-3B65-45B6-AADB-4927082ED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D874FBC-4C10-4F95-A342-B8B6ED541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08BC00F-99D0-499C-8DAF-93DB46433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9005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9BEF73-D133-4E6C-9818-D3E49060B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663BD54-4811-41B2-9F32-D0E55E168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E894AA-D64A-4526-823B-39DA4FEE6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1A7F6A-4172-4100-8D7B-A415D0701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7E708B-3BE0-418D-A829-917D5E352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8469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8D1928B-7F03-41B1-BC4B-55AD0FEF15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E122697-2877-477E-ACFA-C69F67124C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B6244F-7699-457F-BA80-5AA9EFDAE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D13F0E-9625-44DF-B5E9-3F8E97549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0E42FA-49E6-440F-B09F-ED95C2D79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511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715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3681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18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950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869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792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54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30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0354031-1551-4EA4-A22B-A8B4AD97F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F88B61D-0A62-41D5-8C09-068EFE1C0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EE4C65-3BED-49EB-B760-5DD35BD41B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99CB8-71E6-413B-B105-BF095282F13E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9B43A8-76F6-4E6F-95B4-4F3DA7578A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5F03DD-A58E-4615-8885-67E24011F4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900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7.png"/><Relationship Id="rId18" Type="http://schemas.openxmlformats.org/officeDocument/2006/relationships/image" Target="../media/image17.gif"/><Relationship Id="rId3" Type="http://schemas.microsoft.com/office/2007/relationships/media" Target="../media/media2.mp3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26.png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0.png"/><Relationship Id="rId5" Type="http://schemas.microsoft.com/office/2007/relationships/media" Target="../media/media3.mp3"/><Relationship Id="rId15" Type="http://schemas.openxmlformats.org/officeDocument/2006/relationships/image" Target="../media/image14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28.png"/><Relationship Id="rId17" Type="http://schemas.openxmlformats.org/officeDocument/2006/relationships/image" Target="../media/image17.gif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0.png"/><Relationship Id="rId5" Type="http://schemas.microsoft.com/office/2007/relationships/media" Target="../media/media3.mp3"/><Relationship Id="rId15" Type="http://schemas.openxmlformats.org/officeDocument/2006/relationships/image" Target="../media/image15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2.png"/><Relationship Id="rId18" Type="http://schemas.openxmlformats.org/officeDocument/2006/relationships/image" Target="../media/image17.gif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0.png"/><Relationship Id="rId5" Type="http://schemas.microsoft.com/office/2007/relationships/media" Target="../media/media3.mp3"/><Relationship Id="rId15" Type="http://schemas.openxmlformats.org/officeDocument/2006/relationships/image" Target="../media/image14.gif"/><Relationship Id="rId10" Type="http://schemas.openxmlformats.org/officeDocument/2006/relationships/audio" Target="../media/audio1.wav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8.png"/><Relationship Id="rId18" Type="http://schemas.openxmlformats.org/officeDocument/2006/relationships/image" Target="../media/image17.gif"/><Relationship Id="rId3" Type="http://schemas.microsoft.com/office/2007/relationships/media" Target="../media/media2.mp3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0.png"/><Relationship Id="rId5" Type="http://schemas.microsoft.com/office/2007/relationships/media" Target="../media/media3.mp3"/><Relationship Id="rId15" Type="http://schemas.openxmlformats.org/officeDocument/2006/relationships/image" Target="../media/image14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19.png"/><Relationship Id="rId17" Type="http://schemas.openxmlformats.org/officeDocument/2006/relationships/image" Target="../media/image17.gif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0.png"/><Relationship Id="rId5" Type="http://schemas.microsoft.com/office/2007/relationships/media" Target="../media/media3.mp3"/><Relationship Id="rId15" Type="http://schemas.openxmlformats.org/officeDocument/2006/relationships/image" Target="../media/image15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1.png"/><Relationship Id="rId18" Type="http://schemas.openxmlformats.org/officeDocument/2006/relationships/image" Target="../media/image17.gif"/><Relationship Id="rId3" Type="http://schemas.microsoft.com/office/2007/relationships/media" Target="../media/media2.mp3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20.png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0.png"/><Relationship Id="rId5" Type="http://schemas.microsoft.com/office/2007/relationships/media" Target="../media/media3.mp3"/><Relationship Id="rId15" Type="http://schemas.openxmlformats.org/officeDocument/2006/relationships/image" Target="../media/image14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2.png"/><Relationship Id="rId18" Type="http://schemas.openxmlformats.org/officeDocument/2006/relationships/image" Target="../media/image17.gif"/><Relationship Id="rId3" Type="http://schemas.microsoft.com/office/2007/relationships/media" Target="../media/media2.mp3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0.png"/><Relationship Id="rId5" Type="http://schemas.microsoft.com/office/2007/relationships/media" Target="../media/media3.mp3"/><Relationship Id="rId15" Type="http://schemas.openxmlformats.org/officeDocument/2006/relationships/image" Target="../media/image14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23.png"/><Relationship Id="rId17" Type="http://schemas.openxmlformats.org/officeDocument/2006/relationships/image" Target="../media/image17.gif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0.png"/><Relationship Id="rId5" Type="http://schemas.microsoft.com/office/2007/relationships/media" Target="../media/media3.mp3"/><Relationship Id="rId15" Type="http://schemas.openxmlformats.org/officeDocument/2006/relationships/image" Target="../media/image15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5.png"/><Relationship Id="rId18" Type="http://schemas.openxmlformats.org/officeDocument/2006/relationships/image" Target="../media/image17.gif"/><Relationship Id="rId3" Type="http://schemas.microsoft.com/office/2007/relationships/media" Target="../media/media2.mp3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24.png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0.png"/><Relationship Id="rId5" Type="http://schemas.microsoft.com/office/2007/relationships/media" Target="../media/media3.mp3"/><Relationship Id="rId15" Type="http://schemas.openxmlformats.org/officeDocument/2006/relationships/image" Target="../media/image14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8644C23-6EAC-490C-A720-65A1C3E914A9}"/>
              </a:ext>
            </a:extLst>
          </p:cNvPr>
          <p:cNvSpPr/>
          <p:nvPr/>
        </p:nvSpPr>
        <p:spPr>
          <a:xfrm>
            <a:off x="2346591" y="2489812"/>
            <a:ext cx="7348251" cy="2104222"/>
          </a:xfrm>
          <a:prstGeom prst="roundRect">
            <a:avLst/>
          </a:prstGeom>
          <a:solidFill>
            <a:srgbClr val="FF8119"/>
          </a:solidFill>
          <a:ln w="5715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cksand" pitchFamily="2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8904847" y="139631"/>
            <a:ext cx="18085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TOÁN 1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D8223188-A106-48B1-9406-88D0E8FDEC11}"/>
              </a:ext>
            </a:extLst>
          </p:cNvPr>
          <p:cNvSpPr/>
          <p:nvPr/>
        </p:nvSpPr>
        <p:spPr>
          <a:xfrm>
            <a:off x="2835389" y="2987925"/>
            <a:ext cx="637065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22: 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076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18" y="2023746"/>
            <a:ext cx="1528133" cy="252609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20" y="2032118"/>
            <a:ext cx="1524380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1885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 + 3 = 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+ 3 = 10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BE9BCEE7-8267-4B99-B1AC-EBAB9F54F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E1E688B-AD1B-4D76-8172-F738284BF076}"/>
              </a:ext>
            </a:extLst>
          </p:cNvPr>
          <p:cNvSpPr/>
          <p:nvPr/>
        </p:nvSpPr>
        <p:spPr>
          <a:xfrm>
            <a:off x="5360801" y="5360145"/>
            <a:ext cx="2377440" cy="182880"/>
          </a:xfrm>
          <a:prstGeom prst="rect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5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49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49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2289" y="1901807"/>
            <a:ext cx="2364082" cy="2364082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4343" y="1909922"/>
            <a:ext cx="2358276" cy="235827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52728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1885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 + 1 = 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+ 1 = 9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BE9BCEE7-8267-4B99-B1AC-EBAB9F54F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E1E688B-AD1B-4D76-8172-F738284BF076}"/>
              </a:ext>
            </a:extLst>
          </p:cNvPr>
          <p:cNvSpPr/>
          <p:nvPr/>
        </p:nvSpPr>
        <p:spPr>
          <a:xfrm>
            <a:off x="5360801" y="5360145"/>
            <a:ext cx="2377440" cy="182880"/>
          </a:xfrm>
          <a:prstGeom prst="rect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18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L 0.15651 0.02639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49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49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DF75A632-EFE2-4070-A40B-20B00D361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xmlns="" id="{7B802A30-CDA4-4DD0-8BF1-F46A429D083E}"/>
              </a:ext>
            </a:extLst>
          </p:cNvPr>
          <p:cNvGrpSpPr/>
          <p:nvPr/>
        </p:nvGrpSpPr>
        <p:grpSpPr>
          <a:xfrm>
            <a:off x="960750" y="2210396"/>
            <a:ext cx="3318959" cy="3951750"/>
            <a:chOff x="315580" y="1780742"/>
            <a:chExt cx="3318959" cy="3951750"/>
          </a:xfrm>
        </p:grpSpPr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xmlns="" id="{2F3C1BD7-6384-4624-AB6C-D84C48E4DC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58" r="77439"/>
            <a:stretch/>
          </p:blipFill>
          <p:spPr>
            <a:xfrm>
              <a:off x="315580" y="1780742"/>
              <a:ext cx="3318959" cy="3951750"/>
            </a:xfrm>
            <a:prstGeom prst="rect">
              <a:avLst/>
            </a:prstGeom>
          </p:spPr>
        </p:pic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xmlns="" id="{0F9695CA-7F86-441D-A354-637B31760691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xmlns="" id="{4ADFC9E0-D742-48D3-A438-F7FC3EC586AA}"/>
              </a:ext>
            </a:extLst>
          </p:cNvPr>
          <p:cNvSpPr/>
          <p:nvPr/>
        </p:nvSpPr>
        <p:spPr>
          <a:xfrm>
            <a:off x="1574893" y="3700258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+ 1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+ 4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+ 2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xmlns="" id="{28174DF6-EC60-4A3A-A321-FFF87E0A3565}"/>
              </a:ext>
            </a:extLst>
          </p:cNvPr>
          <p:cNvGrpSpPr/>
          <p:nvPr/>
        </p:nvGrpSpPr>
        <p:grpSpPr>
          <a:xfrm>
            <a:off x="4228408" y="2210396"/>
            <a:ext cx="3994872" cy="3951750"/>
            <a:chOff x="0" y="1780742"/>
            <a:chExt cx="3994872" cy="3951750"/>
          </a:xfrm>
        </p:grpSpPr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xmlns="" id="{0FFDC2BB-595E-4030-A1F2-CF21EA87D2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5202"/>
            <a:stretch/>
          </p:blipFill>
          <p:spPr>
            <a:xfrm>
              <a:off x="0" y="1780742"/>
              <a:ext cx="3994872" cy="3951750"/>
            </a:xfrm>
            <a:prstGeom prst="rect">
              <a:avLst/>
            </a:prstGeom>
          </p:spPr>
        </p:pic>
        <p:sp>
          <p:nvSpPr>
            <p:cNvPr id="11" name="Hình chữ nhật 10">
              <a:extLst>
                <a:ext uri="{FF2B5EF4-FFF2-40B4-BE49-F238E27FC236}">
                  <a16:creationId xmlns:a16="http://schemas.microsoft.com/office/drawing/2014/main" xmlns="" id="{6FBC3898-0FE7-49AB-B776-838AD590BD90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Rounded Rectangle 5">
            <a:extLst>
              <a:ext uri="{FF2B5EF4-FFF2-40B4-BE49-F238E27FC236}">
                <a16:creationId xmlns:a16="http://schemas.microsoft.com/office/drawing/2014/main" xmlns="" id="{2B79D0E7-40DE-4EFC-AF75-C25A015573ED}"/>
              </a:ext>
            </a:extLst>
          </p:cNvPr>
          <p:cNvSpPr/>
          <p:nvPr/>
        </p:nvSpPr>
        <p:spPr>
          <a:xfrm>
            <a:off x="5272565" y="3700258"/>
            <a:ext cx="3503221" cy="614362"/>
          </a:xfrm>
          <a:prstGeom prst="roundRect">
            <a:avLst>
              <a:gd name="adj" fmla="val 16667"/>
            </a:avLst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+ 1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+ 4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+ 7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3" name="Nhóm 12">
            <a:extLst>
              <a:ext uri="{FF2B5EF4-FFF2-40B4-BE49-F238E27FC236}">
                <a16:creationId xmlns:a16="http://schemas.microsoft.com/office/drawing/2014/main" xmlns="" id="{AC3C3045-7F95-45BC-A7C8-4B116B06B645}"/>
              </a:ext>
            </a:extLst>
          </p:cNvPr>
          <p:cNvGrpSpPr/>
          <p:nvPr/>
        </p:nvGrpSpPr>
        <p:grpSpPr>
          <a:xfrm>
            <a:off x="7886063" y="2198000"/>
            <a:ext cx="3491322" cy="3951750"/>
            <a:chOff x="0" y="1780742"/>
            <a:chExt cx="3618357" cy="3951750"/>
          </a:xfrm>
        </p:grpSpPr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xmlns="" id="{9CC56CBE-8D21-4E9A-B258-5DEC2E8CF5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7539"/>
            <a:stretch/>
          </p:blipFill>
          <p:spPr>
            <a:xfrm>
              <a:off x="0" y="1780742"/>
              <a:ext cx="3618357" cy="3951750"/>
            </a:xfrm>
            <a:prstGeom prst="rect">
              <a:avLst/>
            </a:prstGeom>
          </p:spPr>
        </p:pic>
        <p:sp>
          <p:nvSpPr>
            <p:cNvPr id="15" name="Hình chữ nhật 14">
              <a:extLst>
                <a:ext uri="{FF2B5EF4-FFF2-40B4-BE49-F238E27FC236}">
                  <a16:creationId xmlns:a16="http://schemas.microsoft.com/office/drawing/2014/main" xmlns="" id="{57922E4D-382B-424B-B1E0-1F77B4F673B9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Rounded Rectangle 5">
            <a:extLst>
              <a:ext uri="{FF2B5EF4-FFF2-40B4-BE49-F238E27FC236}">
                <a16:creationId xmlns:a16="http://schemas.microsoft.com/office/drawing/2014/main" xmlns="" id="{6BF65C12-0E56-40F3-A170-8E9C91BD7721}"/>
              </a:ext>
            </a:extLst>
          </p:cNvPr>
          <p:cNvSpPr/>
          <p:nvPr/>
        </p:nvSpPr>
        <p:spPr>
          <a:xfrm>
            <a:off x="1972218" y="839978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xmlns="" id="{1BD6BAF9-1D3B-45B8-A5D3-FED479002B8C}"/>
              </a:ext>
            </a:extLst>
          </p:cNvPr>
          <p:cNvSpPr/>
          <p:nvPr/>
        </p:nvSpPr>
        <p:spPr>
          <a:xfrm>
            <a:off x="2914682" y="278209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ounded Rectangle 5">
            <a:extLst>
              <a:ext uri="{FF2B5EF4-FFF2-40B4-BE49-F238E27FC236}">
                <a16:creationId xmlns:a16="http://schemas.microsoft.com/office/drawing/2014/main" xmlns="" id="{8700C181-1944-413D-B12E-AC91766FAF47}"/>
              </a:ext>
            </a:extLst>
          </p:cNvPr>
          <p:cNvSpPr/>
          <p:nvPr/>
        </p:nvSpPr>
        <p:spPr>
          <a:xfrm>
            <a:off x="2914682" y="3415184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xmlns="" id="{22143ECD-D86F-4B5E-BA8A-AF9CCB525F89}"/>
              </a:ext>
            </a:extLst>
          </p:cNvPr>
          <p:cNvSpPr/>
          <p:nvPr/>
        </p:nvSpPr>
        <p:spPr>
          <a:xfrm>
            <a:off x="2895885" y="4048270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xmlns="" id="{67E01DF1-094D-4029-BD2F-BDC0B137817F}"/>
              </a:ext>
            </a:extLst>
          </p:cNvPr>
          <p:cNvSpPr/>
          <p:nvPr/>
        </p:nvSpPr>
        <p:spPr>
          <a:xfrm>
            <a:off x="6490194" y="2789125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xmlns="" id="{404C1F1E-7576-4C89-9B84-330BA34FFD44}"/>
              </a:ext>
            </a:extLst>
          </p:cNvPr>
          <p:cNvSpPr/>
          <p:nvPr/>
        </p:nvSpPr>
        <p:spPr>
          <a:xfrm>
            <a:off x="6598322" y="341277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xmlns="" id="{31E07E9E-A7BB-431A-B27D-388DA610F588}"/>
              </a:ext>
            </a:extLst>
          </p:cNvPr>
          <p:cNvSpPr/>
          <p:nvPr/>
        </p:nvSpPr>
        <p:spPr>
          <a:xfrm>
            <a:off x="6586119" y="4057299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xmlns="" id="{52AAE65C-6ACE-4C1E-A4C1-A8CD5CF0E0B0}"/>
              </a:ext>
            </a:extLst>
          </p:cNvPr>
          <p:cNvSpPr/>
          <p:nvPr/>
        </p:nvSpPr>
        <p:spPr>
          <a:xfrm>
            <a:off x="8742496" y="3641404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+ 0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+ 8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+ 10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4" name="Group 4">
            <a:extLst>
              <a:ext uri="{FF2B5EF4-FFF2-40B4-BE49-F238E27FC236}">
                <a16:creationId xmlns:a16="http://schemas.microsoft.com/office/drawing/2014/main" xmlns="" id="{11BA34AB-0475-4D39-B205-9859D6E1AC74}"/>
              </a:ext>
            </a:extLst>
          </p:cNvPr>
          <p:cNvGrpSpPr/>
          <p:nvPr/>
        </p:nvGrpSpPr>
        <p:grpSpPr>
          <a:xfrm>
            <a:off x="705321" y="700061"/>
            <a:ext cx="1165761" cy="937052"/>
            <a:chOff x="681320" y="604864"/>
            <a:chExt cx="1433967" cy="1100380"/>
          </a:xfrm>
        </p:grpSpPr>
        <p:sp>
          <p:nvSpPr>
            <p:cNvPr id="25" name="Sun 5">
              <a:extLst>
                <a:ext uri="{FF2B5EF4-FFF2-40B4-BE49-F238E27FC236}">
                  <a16:creationId xmlns:a16="http://schemas.microsoft.com/office/drawing/2014/main" xmlns="" id="{40980106-A0A7-40D6-B4D8-41108EED3202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ounded Rectangle 5">
              <a:extLst>
                <a:ext uri="{FF2B5EF4-FFF2-40B4-BE49-F238E27FC236}">
                  <a16:creationId xmlns:a16="http://schemas.microsoft.com/office/drawing/2014/main" xmlns="" id="{2FA5EAFE-52CD-472B-B378-8FD5F9C3AF0E}"/>
                </a:ext>
              </a:extLst>
            </p:cNvPr>
            <p:cNvSpPr/>
            <p:nvPr/>
          </p:nvSpPr>
          <p:spPr>
            <a:xfrm>
              <a:off x="681320" y="82125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7" name="图片 7" descr="572005ec0a0c4">
            <a:extLst>
              <a:ext uri="{FF2B5EF4-FFF2-40B4-BE49-F238E27FC236}">
                <a16:creationId xmlns:a16="http://schemas.microsoft.com/office/drawing/2014/main" xmlns="" id="{5BA72002-BD05-42E8-B2AB-B295C69706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224" b="26546"/>
          <a:stretch/>
        </p:blipFill>
        <p:spPr>
          <a:xfrm>
            <a:off x="9422986" y="664384"/>
            <a:ext cx="2142240" cy="1439401"/>
          </a:xfrm>
          <a:prstGeom prst="rect">
            <a:avLst/>
          </a:prstGeom>
        </p:spPr>
      </p:pic>
      <p:sp>
        <p:nvSpPr>
          <p:cNvPr id="28" name="Rounded Rectangle 5">
            <a:extLst>
              <a:ext uri="{FF2B5EF4-FFF2-40B4-BE49-F238E27FC236}">
                <a16:creationId xmlns:a16="http://schemas.microsoft.com/office/drawing/2014/main" xmlns="" id="{1CB17C50-12A1-407C-9D85-B82E0C3E3B28}"/>
              </a:ext>
            </a:extLst>
          </p:cNvPr>
          <p:cNvSpPr/>
          <p:nvPr/>
        </p:nvSpPr>
        <p:spPr>
          <a:xfrm>
            <a:off x="10120219" y="269966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xmlns="" id="{864DB659-8573-4218-B416-FD7E6D89F46A}"/>
              </a:ext>
            </a:extLst>
          </p:cNvPr>
          <p:cNvSpPr/>
          <p:nvPr/>
        </p:nvSpPr>
        <p:spPr>
          <a:xfrm>
            <a:off x="10120219" y="332432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xmlns="" id="{85F91150-6C73-48C2-97E3-141C6832BED0}"/>
              </a:ext>
            </a:extLst>
          </p:cNvPr>
          <p:cNvSpPr/>
          <p:nvPr/>
        </p:nvSpPr>
        <p:spPr>
          <a:xfrm>
            <a:off x="10127833" y="396901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04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8" grpId="0"/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F2B35DFC-016E-47AA-821D-8A76E3F04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45FFC46-E939-4752-BFC6-B1559C5F8A3B}"/>
              </a:ext>
            </a:extLst>
          </p:cNvPr>
          <p:cNvGrpSpPr/>
          <p:nvPr/>
        </p:nvGrpSpPr>
        <p:grpSpPr>
          <a:xfrm>
            <a:off x="845328" y="778063"/>
            <a:ext cx="1165761" cy="937052"/>
            <a:chOff x="681320" y="604864"/>
            <a:chExt cx="1433967" cy="1100380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xmlns="" id="{89291694-CBF9-40EB-AD1A-5326D3091E47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xmlns="" id="{777BEA4A-44B2-4E27-9F46-3BADC2AC900A}"/>
                </a:ext>
              </a:extLst>
            </p:cNvPr>
            <p:cNvSpPr/>
            <p:nvPr/>
          </p:nvSpPr>
          <p:spPr>
            <a:xfrm>
              <a:off x="681320" y="82125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xmlns="" id="{99963B54-9E8C-4B1E-B678-37D75F18A530}"/>
              </a:ext>
            </a:extLst>
          </p:cNvPr>
          <p:cNvSpPr/>
          <p:nvPr/>
        </p:nvSpPr>
        <p:spPr>
          <a:xfrm>
            <a:off x="2118346" y="962334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xmlns="" id="{3F725D17-BABF-46C1-97E3-D17FBB31D9F1}"/>
              </a:ext>
            </a:extLst>
          </p:cNvPr>
          <p:cNvGrpSpPr/>
          <p:nvPr/>
        </p:nvGrpSpPr>
        <p:grpSpPr>
          <a:xfrm>
            <a:off x="588341" y="1715115"/>
            <a:ext cx="11026897" cy="4867168"/>
            <a:chOff x="555503" y="1061061"/>
            <a:chExt cx="11026897" cy="4867168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xmlns="" id="{3DF815A4-61F0-421A-A87B-D0E08AAA1E15}"/>
                </a:ext>
              </a:extLst>
            </p:cNvPr>
            <p:cNvGrpSpPr/>
            <p:nvPr/>
          </p:nvGrpSpPr>
          <p:grpSpPr>
            <a:xfrm>
              <a:off x="555503" y="1061061"/>
              <a:ext cx="11026897" cy="4867168"/>
              <a:chOff x="741353" y="1505922"/>
              <a:chExt cx="10964531" cy="4867168"/>
            </a:xfrm>
          </p:grpSpPr>
          <p:pic>
            <p:nvPicPr>
              <p:cNvPr id="17" name="Hình ảnh 16">
                <a:extLst>
                  <a:ext uri="{FF2B5EF4-FFF2-40B4-BE49-F238E27FC236}">
                    <a16:creationId xmlns:a16="http://schemas.microsoft.com/office/drawing/2014/main" xmlns="" id="{C8D66477-186A-4BBB-8645-1E275952F8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218" t="12236" r="1875"/>
              <a:stretch/>
            </p:blipFill>
            <p:spPr>
              <a:xfrm>
                <a:off x="1255212" y="1836911"/>
                <a:ext cx="10450672" cy="4536179"/>
              </a:xfrm>
              <a:prstGeom prst="rect">
                <a:avLst/>
              </a:prstGeom>
            </p:spPr>
          </p:pic>
          <p:sp>
            <p:nvSpPr>
              <p:cNvPr id="18" name="Hình chữ nhật 17">
                <a:extLst>
                  <a:ext uri="{FF2B5EF4-FFF2-40B4-BE49-F238E27FC236}">
                    <a16:creationId xmlns:a16="http://schemas.microsoft.com/office/drawing/2014/main" xmlns="" id="{55128C02-03F3-4FB4-A97B-FC46A360B8C3}"/>
                  </a:ext>
                </a:extLst>
              </p:cNvPr>
              <p:cNvSpPr/>
              <p:nvPr/>
            </p:nvSpPr>
            <p:spPr>
              <a:xfrm>
                <a:off x="741353" y="1505922"/>
                <a:ext cx="1930425" cy="6863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xmlns="" id="{BA4FD0DA-4473-4661-B5AE-FFA426F0DB87}"/>
                </a:ext>
              </a:extLst>
            </p:cNvPr>
            <p:cNvSpPr/>
            <p:nvPr/>
          </p:nvSpPr>
          <p:spPr>
            <a:xfrm>
              <a:off x="3003900" y="4035160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xmlns="" id="{A70A9216-2BF3-4FDE-B53E-180010AD30D1}"/>
                </a:ext>
              </a:extLst>
            </p:cNvPr>
            <p:cNvSpPr/>
            <p:nvPr/>
          </p:nvSpPr>
          <p:spPr>
            <a:xfrm>
              <a:off x="3009774" y="4639677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Hình chữ nhật: Góc Tròn 13">
              <a:extLst>
                <a:ext uri="{FF2B5EF4-FFF2-40B4-BE49-F238E27FC236}">
                  <a16:creationId xmlns:a16="http://schemas.microsoft.com/office/drawing/2014/main" xmlns="" id="{9E54DC29-EC14-4E41-9F0C-9080501B5C2F}"/>
                </a:ext>
              </a:extLst>
            </p:cNvPr>
            <p:cNvSpPr/>
            <p:nvPr/>
          </p:nvSpPr>
          <p:spPr>
            <a:xfrm>
              <a:off x="6258820" y="4037984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Hình chữ nhật: Góc Tròn 14">
              <a:extLst>
                <a:ext uri="{FF2B5EF4-FFF2-40B4-BE49-F238E27FC236}">
                  <a16:creationId xmlns:a16="http://schemas.microsoft.com/office/drawing/2014/main" xmlns="" id="{4CE2B5F2-1EBA-4345-B890-B64E5E4E39B9}"/>
                </a:ext>
              </a:extLst>
            </p:cNvPr>
            <p:cNvSpPr/>
            <p:nvPr/>
          </p:nvSpPr>
          <p:spPr>
            <a:xfrm>
              <a:off x="9326897" y="4026212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Hình chữ nhật: Góc Tròn 15">
              <a:extLst>
                <a:ext uri="{FF2B5EF4-FFF2-40B4-BE49-F238E27FC236}">
                  <a16:creationId xmlns:a16="http://schemas.microsoft.com/office/drawing/2014/main" xmlns="" id="{5AD85C49-639D-4963-B6BF-C6EDCBEA9998}"/>
                </a:ext>
              </a:extLst>
            </p:cNvPr>
            <p:cNvSpPr/>
            <p:nvPr/>
          </p:nvSpPr>
          <p:spPr>
            <a:xfrm>
              <a:off x="9332549" y="4642451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Rounded Rectangle 5">
            <a:extLst>
              <a:ext uri="{FF2B5EF4-FFF2-40B4-BE49-F238E27FC236}">
                <a16:creationId xmlns:a16="http://schemas.microsoft.com/office/drawing/2014/main" xmlns="" id="{CB9E4C23-F2CD-46EA-8F8D-DC639FAEA080}"/>
              </a:ext>
            </a:extLst>
          </p:cNvPr>
          <p:cNvSpPr/>
          <p:nvPr/>
        </p:nvSpPr>
        <p:spPr>
          <a:xfrm>
            <a:off x="3106486" y="4659469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xmlns="" id="{26A210E3-D5CB-4FF7-A0BC-E261BAC32A9F}"/>
              </a:ext>
            </a:extLst>
          </p:cNvPr>
          <p:cNvSpPr/>
          <p:nvPr/>
        </p:nvSpPr>
        <p:spPr>
          <a:xfrm>
            <a:off x="3106486" y="526843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xmlns="" id="{CBF5891E-16F7-48B7-9790-8C889872EBB0}"/>
              </a:ext>
            </a:extLst>
          </p:cNvPr>
          <p:cNvSpPr/>
          <p:nvPr/>
        </p:nvSpPr>
        <p:spPr>
          <a:xfrm>
            <a:off x="6403790" y="4647437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xmlns="" id="{3F0BA01A-0690-4616-A13A-C95D6B60DECA}"/>
              </a:ext>
            </a:extLst>
          </p:cNvPr>
          <p:cNvSpPr/>
          <p:nvPr/>
        </p:nvSpPr>
        <p:spPr>
          <a:xfrm>
            <a:off x="9465672" y="4665687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xmlns="" id="{5BBF75DA-1C4E-4483-8DF5-C25550431D02}"/>
              </a:ext>
            </a:extLst>
          </p:cNvPr>
          <p:cNvSpPr/>
          <p:nvPr/>
        </p:nvSpPr>
        <p:spPr>
          <a:xfrm>
            <a:off x="9467314" y="5268535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7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54B2971D-7501-43F8-9938-5D94228128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224" b="26546"/>
          <a:stretch/>
        </p:blipFill>
        <p:spPr>
          <a:xfrm>
            <a:off x="9472998" y="709806"/>
            <a:ext cx="2142240" cy="1439401"/>
          </a:xfrm>
          <a:prstGeom prst="rect">
            <a:avLst/>
          </a:prstGeom>
        </p:spPr>
      </p:pic>
      <p:sp>
        <p:nvSpPr>
          <p:cNvPr id="24" name="Rounded Rectangle 5">
            <a:extLst>
              <a:ext uri="{FF2B5EF4-FFF2-40B4-BE49-F238E27FC236}">
                <a16:creationId xmlns:a16="http://schemas.microsoft.com/office/drawing/2014/main" xmlns="" id="{F21DA574-D429-48A6-A198-15612822B81E}"/>
              </a:ext>
            </a:extLst>
          </p:cNvPr>
          <p:cNvSpPr/>
          <p:nvPr/>
        </p:nvSpPr>
        <p:spPr>
          <a:xfrm>
            <a:off x="3104844" y="467113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xmlns="" id="{169A64E8-9C55-44F0-B4C1-62D4A68027CE}"/>
              </a:ext>
            </a:extLst>
          </p:cNvPr>
          <p:cNvSpPr/>
          <p:nvPr/>
        </p:nvSpPr>
        <p:spPr>
          <a:xfrm>
            <a:off x="3103202" y="528009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xmlns="" id="{3F11B01B-51E3-4A97-807F-7810F492138A}"/>
              </a:ext>
            </a:extLst>
          </p:cNvPr>
          <p:cNvSpPr/>
          <p:nvPr/>
        </p:nvSpPr>
        <p:spPr>
          <a:xfrm>
            <a:off x="6402148" y="468307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xmlns="" id="{D6FB5700-95CB-49DC-9062-BD01480A5FBA}"/>
              </a:ext>
            </a:extLst>
          </p:cNvPr>
          <p:cNvSpPr/>
          <p:nvPr/>
        </p:nvSpPr>
        <p:spPr>
          <a:xfrm>
            <a:off x="9472998" y="465452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ounded Rectangle 5">
            <a:extLst>
              <a:ext uri="{FF2B5EF4-FFF2-40B4-BE49-F238E27FC236}">
                <a16:creationId xmlns:a16="http://schemas.microsoft.com/office/drawing/2014/main" xmlns="" id="{95216003-7AFB-4F18-A9FA-1FCB1DB68871}"/>
              </a:ext>
            </a:extLst>
          </p:cNvPr>
          <p:cNvSpPr/>
          <p:nvPr/>
        </p:nvSpPr>
        <p:spPr>
          <a:xfrm>
            <a:off x="9472998" y="529650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0802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Hình ảnh 37">
            <a:extLst>
              <a:ext uri="{FF2B5EF4-FFF2-40B4-BE49-F238E27FC236}">
                <a16:creationId xmlns:a16="http://schemas.microsoft.com/office/drawing/2014/main" xmlns="" id="{8F952410-33C1-4F94-A01E-DA2960051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grpSp>
        <p:nvGrpSpPr>
          <p:cNvPr id="39" name="Group 4">
            <a:extLst>
              <a:ext uri="{FF2B5EF4-FFF2-40B4-BE49-F238E27FC236}">
                <a16:creationId xmlns:a16="http://schemas.microsoft.com/office/drawing/2014/main" xmlns="" id="{955E0D78-217F-425F-AD16-D7FCCB26545E}"/>
              </a:ext>
            </a:extLst>
          </p:cNvPr>
          <p:cNvGrpSpPr/>
          <p:nvPr/>
        </p:nvGrpSpPr>
        <p:grpSpPr>
          <a:xfrm>
            <a:off x="576508" y="675270"/>
            <a:ext cx="1165761" cy="937052"/>
            <a:chOff x="681320" y="604864"/>
            <a:chExt cx="1433967" cy="1100380"/>
          </a:xfrm>
        </p:grpSpPr>
        <p:sp>
          <p:nvSpPr>
            <p:cNvPr id="40" name="Sun 5">
              <a:extLst>
                <a:ext uri="{FF2B5EF4-FFF2-40B4-BE49-F238E27FC236}">
                  <a16:creationId xmlns:a16="http://schemas.microsoft.com/office/drawing/2014/main" xmlns="" id="{1B626C18-C960-4AED-9460-262925862B9F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ounded Rectangle 5">
              <a:extLst>
                <a:ext uri="{FF2B5EF4-FFF2-40B4-BE49-F238E27FC236}">
                  <a16:creationId xmlns:a16="http://schemas.microsoft.com/office/drawing/2014/main" xmlns="" id="{D7AAA4D8-A01F-458A-B58F-4848E83833EA}"/>
                </a:ext>
              </a:extLst>
            </p:cNvPr>
            <p:cNvSpPr/>
            <p:nvPr/>
          </p:nvSpPr>
          <p:spPr>
            <a:xfrm>
              <a:off x="681320" y="82125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42" name="Rounded Rectangle 5">
            <a:extLst>
              <a:ext uri="{FF2B5EF4-FFF2-40B4-BE49-F238E27FC236}">
                <a16:creationId xmlns:a16="http://schemas.microsoft.com/office/drawing/2014/main" xmlns="" id="{4A509F94-DDDD-441B-AC33-3F7D0EDEA00C}"/>
              </a:ext>
            </a:extLst>
          </p:cNvPr>
          <p:cNvSpPr/>
          <p:nvPr/>
        </p:nvSpPr>
        <p:spPr>
          <a:xfrm>
            <a:off x="1742269" y="723362"/>
            <a:ext cx="10153403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3" name="Nhóm 42">
            <a:extLst>
              <a:ext uri="{FF2B5EF4-FFF2-40B4-BE49-F238E27FC236}">
                <a16:creationId xmlns:a16="http://schemas.microsoft.com/office/drawing/2014/main" xmlns="" id="{DAC2633F-4190-4436-8AA6-E11A6BE8F33C}"/>
              </a:ext>
            </a:extLst>
          </p:cNvPr>
          <p:cNvGrpSpPr/>
          <p:nvPr/>
        </p:nvGrpSpPr>
        <p:grpSpPr>
          <a:xfrm>
            <a:off x="1022684" y="3969807"/>
            <a:ext cx="3428808" cy="2596838"/>
            <a:chOff x="254398" y="4059382"/>
            <a:chExt cx="3428808" cy="2596838"/>
          </a:xfrm>
        </p:grpSpPr>
        <p:pic>
          <p:nvPicPr>
            <p:cNvPr id="44" name="Hình ảnh 43">
              <a:extLst>
                <a:ext uri="{FF2B5EF4-FFF2-40B4-BE49-F238E27FC236}">
                  <a16:creationId xmlns:a16="http://schemas.microsoft.com/office/drawing/2014/main" xmlns="" id="{ED95D70A-5F4B-4058-8FAF-7A2C7418D7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22615" r="17108"/>
            <a:stretch/>
          </p:blipFill>
          <p:spPr>
            <a:xfrm>
              <a:off x="254398" y="4059382"/>
              <a:ext cx="3428808" cy="2596838"/>
            </a:xfrm>
            <a:prstGeom prst="rect">
              <a:avLst/>
            </a:prstGeom>
          </p:spPr>
        </p:pic>
        <p:sp>
          <p:nvSpPr>
            <p:cNvPr id="45" name="Hình chữ nhật: Góc Tròn 44">
              <a:extLst>
                <a:ext uri="{FF2B5EF4-FFF2-40B4-BE49-F238E27FC236}">
                  <a16:creationId xmlns:a16="http://schemas.microsoft.com/office/drawing/2014/main" xmlns="" id="{D0004339-D63A-4277-A379-22D3231C59D4}"/>
                </a:ext>
              </a:extLst>
            </p:cNvPr>
            <p:cNvSpPr/>
            <p:nvPr/>
          </p:nvSpPr>
          <p:spPr>
            <a:xfrm>
              <a:off x="491608" y="5792317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6" name="Hình chữ nhật: Góc Tròn 45">
              <a:extLst>
                <a:ext uri="{FF2B5EF4-FFF2-40B4-BE49-F238E27FC236}">
                  <a16:creationId xmlns:a16="http://schemas.microsoft.com/office/drawing/2014/main" xmlns="" id="{DABFBB52-6E82-438F-ADCD-03B75DC2DE6F}"/>
                </a:ext>
              </a:extLst>
            </p:cNvPr>
            <p:cNvSpPr/>
            <p:nvPr/>
          </p:nvSpPr>
          <p:spPr>
            <a:xfrm>
              <a:off x="1596235" y="5792317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7" name="Hình chữ nhật: Góc Tròn 46">
              <a:extLst>
                <a:ext uri="{FF2B5EF4-FFF2-40B4-BE49-F238E27FC236}">
                  <a16:creationId xmlns:a16="http://schemas.microsoft.com/office/drawing/2014/main" xmlns="" id="{268102F3-3C8A-4FE9-BAB5-86310C169B66}"/>
                </a:ext>
              </a:extLst>
            </p:cNvPr>
            <p:cNvSpPr/>
            <p:nvPr/>
          </p:nvSpPr>
          <p:spPr>
            <a:xfrm>
              <a:off x="2760547" y="5793434"/>
              <a:ext cx="750089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10</a:t>
              </a:r>
            </a:p>
          </p:txBody>
        </p:sp>
      </p:grpSp>
      <p:sp>
        <p:nvSpPr>
          <p:cNvPr id="48" name="Rounded Rectangle 5">
            <a:extLst>
              <a:ext uri="{FF2B5EF4-FFF2-40B4-BE49-F238E27FC236}">
                <a16:creationId xmlns:a16="http://schemas.microsoft.com/office/drawing/2014/main" xmlns="" id="{F4AFD94C-FEA0-4475-903E-B60CF0988A3B}"/>
              </a:ext>
            </a:extLst>
          </p:cNvPr>
          <p:cNvSpPr/>
          <p:nvPr/>
        </p:nvSpPr>
        <p:spPr>
          <a:xfrm>
            <a:off x="5461064" y="4197236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+ 1 = 10</a:t>
            </a:r>
          </a:p>
        </p:txBody>
      </p:sp>
      <p:sp>
        <p:nvSpPr>
          <p:cNvPr id="49" name="Rounded Rectangle 5">
            <a:extLst>
              <a:ext uri="{FF2B5EF4-FFF2-40B4-BE49-F238E27FC236}">
                <a16:creationId xmlns:a16="http://schemas.microsoft.com/office/drawing/2014/main" xmlns="" id="{9354192B-7A4B-4C2D-8C19-3EF5DEA1E744}"/>
              </a:ext>
            </a:extLst>
          </p:cNvPr>
          <p:cNvSpPr/>
          <p:nvPr/>
        </p:nvSpPr>
        <p:spPr>
          <a:xfrm>
            <a:off x="5461064" y="4733260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+ 9 = 10</a:t>
            </a:r>
          </a:p>
        </p:txBody>
      </p:sp>
      <p:sp>
        <p:nvSpPr>
          <p:cNvPr id="50" name="Rounded Rectangle 5">
            <a:extLst>
              <a:ext uri="{FF2B5EF4-FFF2-40B4-BE49-F238E27FC236}">
                <a16:creationId xmlns:a16="http://schemas.microsoft.com/office/drawing/2014/main" xmlns="" id="{61F722B5-DA01-4697-8BF3-464FA6D0C7A4}"/>
              </a:ext>
            </a:extLst>
          </p:cNvPr>
          <p:cNvSpPr/>
          <p:nvPr/>
        </p:nvSpPr>
        <p:spPr>
          <a:xfrm>
            <a:off x="5461064" y="5284383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+ 2 = 10</a:t>
            </a:r>
          </a:p>
        </p:txBody>
      </p:sp>
      <p:sp>
        <p:nvSpPr>
          <p:cNvPr id="51" name="Rounded Rectangle 5">
            <a:extLst>
              <a:ext uri="{FF2B5EF4-FFF2-40B4-BE49-F238E27FC236}">
                <a16:creationId xmlns:a16="http://schemas.microsoft.com/office/drawing/2014/main" xmlns="" id="{D7D58162-894F-4074-89E0-57BF508D913A}"/>
              </a:ext>
            </a:extLst>
          </p:cNvPr>
          <p:cNvSpPr/>
          <p:nvPr/>
        </p:nvSpPr>
        <p:spPr>
          <a:xfrm>
            <a:off x="5440447" y="5820407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+ 8 = 10</a:t>
            </a:r>
          </a:p>
        </p:txBody>
      </p:sp>
      <p:sp>
        <p:nvSpPr>
          <p:cNvPr id="52" name="Rounded Rectangle 5">
            <a:extLst>
              <a:ext uri="{FF2B5EF4-FFF2-40B4-BE49-F238E27FC236}">
                <a16:creationId xmlns:a16="http://schemas.microsoft.com/office/drawing/2014/main" xmlns="" id="{388C5950-8008-40F2-A972-8E453C294E06}"/>
              </a:ext>
            </a:extLst>
          </p:cNvPr>
          <p:cNvSpPr/>
          <p:nvPr/>
        </p:nvSpPr>
        <p:spPr>
          <a:xfrm>
            <a:off x="7583647" y="4198968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+ 3 = 10</a:t>
            </a:r>
          </a:p>
        </p:txBody>
      </p:sp>
      <p:sp>
        <p:nvSpPr>
          <p:cNvPr id="53" name="Rounded Rectangle 5">
            <a:extLst>
              <a:ext uri="{FF2B5EF4-FFF2-40B4-BE49-F238E27FC236}">
                <a16:creationId xmlns:a16="http://schemas.microsoft.com/office/drawing/2014/main" xmlns="" id="{5AA98BC4-4A77-4A1E-91AB-7F8701AB822E}"/>
              </a:ext>
            </a:extLst>
          </p:cNvPr>
          <p:cNvSpPr/>
          <p:nvPr/>
        </p:nvSpPr>
        <p:spPr>
          <a:xfrm>
            <a:off x="7583647" y="4734992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+ 7 = 10</a:t>
            </a:r>
          </a:p>
        </p:txBody>
      </p:sp>
      <p:sp>
        <p:nvSpPr>
          <p:cNvPr id="54" name="Rounded Rectangle 5">
            <a:extLst>
              <a:ext uri="{FF2B5EF4-FFF2-40B4-BE49-F238E27FC236}">
                <a16:creationId xmlns:a16="http://schemas.microsoft.com/office/drawing/2014/main" xmlns="" id="{F8EC052D-C5EA-42AB-8CA3-39DD01AA635A}"/>
              </a:ext>
            </a:extLst>
          </p:cNvPr>
          <p:cNvSpPr/>
          <p:nvPr/>
        </p:nvSpPr>
        <p:spPr>
          <a:xfrm>
            <a:off x="7583647" y="5286115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+ 4 = 10</a:t>
            </a:r>
          </a:p>
        </p:txBody>
      </p:sp>
      <p:sp>
        <p:nvSpPr>
          <p:cNvPr id="55" name="Rounded Rectangle 5">
            <a:extLst>
              <a:ext uri="{FF2B5EF4-FFF2-40B4-BE49-F238E27FC236}">
                <a16:creationId xmlns:a16="http://schemas.microsoft.com/office/drawing/2014/main" xmlns="" id="{84CEB054-BBC7-49B9-BC00-D41B065B3243}"/>
              </a:ext>
            </a:extLst>
          </p:cNvPr>
          <p:cNvSpPr/>
          <p:nvPr/>
        </p:nvSpPr>
        <p:spPr>
          <a:xfrm>
            <a:off x="7563030" y="5822139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+ 6 = 10</a:t>
            </a:r>
          </a:p>
        </p:txBody>
      </p:sp>
      <p:sp>
        <p:nvSpPr>
          <p:cNvPr id="56" name="Rounded Rectangle 5">
            <a:extLst>
              <a:ext uri="{FF2B5EF4-FFF2-40B4-BE49-F238E27FC236}">
                <a16:creationId xmlns:a16="http://schemas.microsoft.com/office/drawing/2014/main" xmlns="" id="{EED617D8-D342-48F6-B775-23292F15A507}"/>
              </a:ext>
            </a:extLst>
          </p:cNvPr>
          <p:cNvSpPr/>
          <p:nvPr/>
        </p:nvSpPr>
        <p:spPr>
          <a:xfrm>
            <a:off x="9635006" y="4237727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+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10</a:t>
            </a:r>
          </a:p>
        </p:txBody>
      </p:sp>
      <p:sp>
        <p:nvSpPr>
          <p:cNvPr id="57" name="Rounded Rectangle 5">
            <a:extLst>
              <a:ext uri="{FF2B5EF4-FFF2-40B4-BE49-F238E27FC236}">
                <a16:creationId xmlns:a16="http://schemas.microsoft.com/office/drawing/2014/main" xmlns="" id="{C8FC0F8B-4728-46F6-BE49-A587D9E598B6}"/>
              </a:ext>
            </a:extLst>
          </p:cNvPr>
          <p:cNvSpPr/>
          <p:nvPr/>
        </p:nvSpPr>
        <p:spPr>
          <a:xfrm>
            <a:off x="9635005" y="4773751"/>
            <a:ext cx="205135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+ 0 = 10</a:t>
            </a:r>
          </a:p>
        </p:txBody>
      </p:sp>
      <p:sp>
        <p:nvSpPr>
          <p:cNvPr id="58" name="Rounded Rectangle 5">
            <a:extLst>
              <a:ext uri="{FF2B5EF4-FFF2-40B4-BE49-F238E27FC236}">
                <a16:creationId xmlns:a16="http://schemas.microsoft.com/office/drawing/2014/main" xmlns="" id="{45679F04-FE82-4D08-BDA2-155FAA625B0C}"/>
              </a:ext>
            </a:extLst>
          </p:cNvPr>
          <p:cNvSpPr/>
          <p:nvPr/>
        </p:nvSpPr>
        <p:spPr>
          <a:xfrm>
            <a:off x="9635005" y="5324874"/>
            <a:ext cx="2010125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+ 10 = 10</a:t>
            </a:r>
          </a:p>
        </p:txBody>
      </p:sp>
      <p:grpSp>
        <p:nvGrpSpPr>
          <p:cNvPr id="59" name="Nhóm 58">
            <a:extLst>
              <a:ext uri="{FF2B5EF4-FFF2-40B4-BE49-F238E27FC236}">
                <a16:creationId xmlns:a16="http://schemas.microsoft.com/office/drawing/2014/main" xmlns="" id="{2EA60FA1-A33C-463D-B495-AA69625AE80F}"/>
              </a:ext>
            </a:extLst>
          </p:cNvPr>
          <p:cNvGrpSpPr/>
          <p:nvPr/>
        </p:nvGrpSpPr>
        <p:grpSpPr>
          <a:xfrm>
            <a:off x="1979607" y="1503830"/>
            <a:ext cx="7327075" cy="2404989"/>
            <a:chOff x="1165761" y="1107925"/>
            <a:chExt cx="7327075" cy="2404989"/>
          </a:xfrm>
        </p:grpSpPr>
        <p:sp>
          <p:nvSpPr>
            <p:cNvPr id="60" name="Bong bóng Ý nghĩ: Hình đám mây 59">
              <a:extLst>
                <a:ext uri="{FF2B5EF4-FFF2-40B4-BE49-F238E27FC236}">
                  <a16:creationId xmlns:a16="http://schemas.microsoft.com/office/drawing/2014/main" xmlns="" id="{6018AE96-62B7-4882-BBEB-9F4BB66DA236}"/>
                </a:ext>
              </a:extLst>
            </p:cNvPr>
            <p:cNvSpPr/>
            <p:nvPr/>
          </p:nvSpPr>
          <p:spPr>
            <a:xfrm>
              <a:off x="1165761" y="1107925"/>
              <a:ext cx="7327075" cy="2404989"/>
            </a:xfrm>
            <a:prstGeom prst="cloudCallout">
              <a:avLst/>
            </a:prstGeom>
            <a:solidFill>
              <a:srgbClr val="F3FAF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ình chữ nhật: Góc Tròn 60">
              <a:extLst>
                <a:ext uri="{FF2B5EF4-FFF2-40B4-BE49-F238E27FC236}">
                  <a16:creationId xmlns:a16="http://schemas.microsoft.com/office/drawing/2014/main" xmlns="" id="{EA44D556-0D95-41F6-80D1-415FD40A4C9C}"/>
                </a:ext>
              </a:extLst>
            </p:cNvPr>
            <p:cNvSpPr/>
            <p:nvPr/>
          </p:nvSpPr>
          <p:spPr>
            <a:xfrm rot="19612404">
              <a:off x="2158665" y="1888020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9</a:t>
              </a:r>
            </a:p>
          </p:txBody>
        </p:sp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xmlns="" id="{28772BCC-64DE-4276-B7CA-661D4038AC2A}"/>
                </a:ext>
              </a:extLst>
            </p:cNvPr>
            <p:cNvSpPr/>
            <p:nvPr/>
          </p:nvSpPr>
          <p:spPr>
            <a:xfrm>
              <a:off x="3025645" y="1706297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3" name="Hình chữ nhật: Góc Tròn 62">
              <a:extLst>
                <a:ext uri="{FF2B5EF4-FFF2-40B4-BE49-F238E27FC236}">
                  <a16:creationId xmlns:a16="http://schemas.microsoft.com/office/drawing/2014/main" xmlns="" id="{E8699139-783F-4D2A-9B2C-FC5BFDD0B8C5}"/>
                </a:ext>
              </a:extLst>
            </p:cNvPr>
            <p:cNvSpPr/>
            <p:nvPr/>
          </p:nvSpPr>
          <p:spPr>
            <a:xfrm rot="20822889">
              <a:off x="4022679" y="1494678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64" name="Hình chữ nhật: Góc Tròn 63">
              <a:extLst>
                <a:ext uri="{FF2B5EF4-FFF2-40B4-BE49-F238E27FC236}">
                  <a16:creationId xmlns:a16="http://schemas.microsoft.com/office/drawing/2014/main" xmlns="" id="{0B36BEC1-E8BE-4902-8959-B17C7818B1E7}"/>
                </a:ext>
              </a:extLst>
            </p:cNvPr>
            <p:cNvSpPr/>
            <p:nvPr/>
          </p:nvSpPr>
          <p:spPr>
            <a:xfrm rot="21422972">
              <a:off x="4990076" y="1640514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65" name="Hình chữ nhật: Góc Tròn 64">
              <a:extLst>
                <a:ext uri="{FF2B5EF4-FFF2-40B4-BE49-F238E27FC236}">
                  <a16:creationId xmlns:a16="http://schemas.microsoft.com/office/drawing/2014/main" xmlns="" id="{1FF1D525-4845-4233-AA98-B7A5804EC3A9}"/>
                </a:ext>
              </a:extLst>
            </p:cNvPr>
            <p:cNvSpPr/>
            <p:nvPr/>
          </p:nvSpPr>
          <p:spPr>
            <a:xfrm rot="20794473">
              <a:off x="5910108" y="1640514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xmlns="" id="{3A4D9BF6-A945-4854-835B-5C6D6C66F0FA}"/>
                </a:ext>
              </a:extLst>
            </p:cNvPr>
            <p:cNvSpPr/>
            <p:nvPr/>
          </p:nvSpPr>
          <p:spPr>
            <a:xfrm rot="1242463">
              <a:off x="7012619" y="1797259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67" name="Hình chữ nhật: Góc Tròn 66">
              <a:extLst>
                <a:ext uri="{FF2B5EF4-FFF2-40B4-BE49-F238E27FC236}">
                  <a16:creationId xmlns:a16="http://schemas.microsoft.com/office/drawing/2014/main" xmlns="" id="{F713C80F-856C-49EC-9E18-6101AB38090D}"/>
                </a:ext>
              </a:extLst>
            </p:cNvPr>
            <p:cNvSpPr/>
            <p:nvPr/>
          </p:nvSpPr>
          <p:spPr>
            <a:xfrm rot="451167">
              <a:off x="6313926" y="2533711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xmlns="" id="{6B1FDCAE-F4CE-4517-9FD1-7FD6E1095D90}"/>
                </a:ext>
              </a:extLst>
            </p:cNvPr>
            <p:cNvSpPr/>
            <p:nvPr/>
          </p:nvSpPr>
          <p:spPr>
            <a:xfrm>
              <a:off x="5309568" y="2598942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69" name="Hình chữ nhật: Góc Tròn 68">
              <a:extLst>
                <a:ext uri="{FF2B5EF4-FFF2-40B4-BE49-F238E27FC236}">
                  <a16:creationId xmlns:a16="http://schemas.microsoft.com/office/drawing/2014/main" xmlns="" id="{3E2CB28B-8BCB-4E42-80F7-55434DABD6FE}"/>
                </a:ext>
              </a:extLst>
            </p:cNvPr>
            <p:cNvSpPr/>
            <p:nvPr/>
          </p:nvSpPr>
          <p:spPr>
            <a:xfrm>
              <a:off x="4381409" y="2841434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70" name="Hình chữ nhật: Góc Tròn 69">
              <a:extLst>
                <a:ext uri="{FF2B5EF4-FFF2-40B4-BE49-F238E27FC236}">
                  <a16:creationId xmlns:a16="http://schemas.microsoft.com/office/drawing/2014/main" xmlns="" id="{99A6ADF3-7CAF-4CF1-8DC7-A679B0038128}"/>
                </a:ext>
              </a:extLst>
            </p:cNvPr>
            <p:cNvSpPr/>
            <p:nvPr/>
          </p:nvSpPr>
          <p:spPr>
            <a:xfrm rot="1201357">
              <a:off x="4413365" y="2196920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71" name="Hình chữ nhật: Góc Tròn 70">
              <a:extLst>
                <a:ext uri="{FF2B5EF4-FFF2-40B4-BE49-F238E27FC236}">
                  <a16:creationId xmlns:a16="http://schemas.microsoft.com/office/drawing/2014/main" xmlns="" id="{78A0C03C-F1E4-4CA8-B979-CA441506ADDA}"/>
                </a:ext>
              </a:extLst>
            </p:cNvPr>
            <p:cNvSpPr/>
            <p:nvPr/>
          </p:nvSpPr>
          <p:spPr>
            <a:xfrm rot="21162531">
              <a:off x="3399602" y="2597873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2" name="Hình chữ nhật: Góc Tròn 71">
              <a:extLst>
                <a:ext uri="{FF2B5EF4-FFF2-40B4-BE49-F238E27FC236}">
                  <a16:creationId xmlns:a16="http://schemas.microsoft.com/office/drawing/2014/main" xmlns="" id="{E2E1DC74-6A23-4D78-8783-90195FB57264}"/>
                </a:ext>
              </a:extLst>
            </p:cNvPr>
            <p:cNvSpPr/>
            <p:nvPr/>
          </p:nvSpPr>
          <p:spPr>
            <a:xfrm rot="19612404">
              <a:off x="2478166" y="2597872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253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650CA24B-D670-45C5-A180-C9655E348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CDBCB214-57C2-49C7-BD7C-B012F25FE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6262" y="1637024"/>
            <a:ext cx="5719806" cy="3439485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xmlns="" id="{A996BF02-34D6-4093-AAEA-5055EA9A0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8985" y="816638"/>
            <a:ext cx="6597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Sun 3">
            <a:extLst>
              <a:ext uri="{FF2B5EF4-FFF2-40B4-BE49-F238E27FC236}">
                <a16:creationId xmlns:a16="http://schemas.microsoft.com/office/drawing/2014/main" xmlns="" id="{6B1406C0-A0D9-47B7-8D98-3B6DE0F83262}"/>
              </a:ext>
            </a:extLst>
          </p:cNvPr>
          <p:cNvSpPr/>
          <p:nvPr/>
        </p:nvSpPr>
        <p:spPr>
          <a:xfrm>
            <a:off x="917284" y="621417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10">
            <a:extLst>
              <a:ext uri="{FF2B5EF4-FFF2-40B4-BE49-F238E27FC236}">
                <a16:creationId xmlns:a16="http://schemas.microsoft.com/office/drawing/2014/main" xmlns="" id="{5D085F4C-4BC6-4C10-840A-2AAE1A281133}"/>
              </a:ext>
            </a:extLst>
          </p:cNvPr>
          <p:cNvGrpSpPr/>
          <p:nvPr/>
        </p:nvGrpSpPr>
        <p:grpSpPr>
          <a:xfrm>
            <a:off x="4006656" y="5625922"/>
            <a:ext cx="4499018" cy="667302"/>
            <a:chOff x="4742932" y="5485658"/>
            <a:chExt cx="4499018" cy="667302"/>
          </a:xfrm>
        </p:grpSpPr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xmlns="" id="{67B2B7F8-8F34-4491-91B7-F7843EC3223B}"/>
                </a:ext>
              </a:extLst>
            </p:cNvPr>
            <p:cNvSpPr/>
            <p:nvPr/>
          </p:nvSpPr>
          <p:spPr>
            <a:xfrm>
              <a:off x="6952207" y="5487037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" name="Rounded Rectangle 10">
              <a:extLst>
                <a:ext uri="{FF2B5EF4-FFF2-40B4-BE49-F238E27FC236}">
                  <a16:creationId xmlns:a16="http://schemas.microsoft.com/office/drawing/2014/main" xmlns="" id="{C0B78D7A-D58C-42A0-8A6D-0DE49C18E27F}"/>
                </a:ext>
              </a:extLst>
            </p:cNvPr>
            <p:cNvSpPr/>
            <p:nvPr/>
          </p:nvSpPr>
          <p:spPr>
            <a:xfrm>
              <a:off x="6840505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Rounded Rectangle 5">
              <a:extLst>
                <a:ext uri="{FF2B5EF4-FFF2-40B4-BE49-F238E27FC236}">
                  <a16:creationId xmlns:a16="http://schemas.microsoft.com/office/drawing/2014/main" xmlns="" id="{498AE0E4-8821-470B-ADC8-A6DA43457A2A}"/>
                </a:ext>
              </a:extLst>
            </p:cNvPr>
            <p:cNvSpPr/>
            <p:nvPr/>
          </p:nvSpPr>
          <p:spPr>
            <a:xfrm>
              <a:off x="4821379" y="5540102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xmlns="" id="{9D31EC40-2315-440D-A3F6-75BCC4E9AFB2}"/>
                </a:ext>
              </a:extLst>
            </p:cNvPr>
            <p:cNvSpPr/>
            <p:nvPr/>
          </p:nvSpPr>
          <p:spPr>
            <a:xfrm>
              <a:off x="4742932" y="5512880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Oval 15">
              <a:extLst>
                <a:ext uri="{FF2B5EF4-FFF2-40B4-BE49-F238E27FC236}">
                  <a16:creationId xmlns:a16="http://schemas.microsoft.com/office/drawing/2014/main" xmlns="" id="{48F76E22-7469-4EC8-B43C-16910F1BABF5}"/>
                </a:ext>
              </a:extLst>
            </p:cNvPr>
            <p:cNvSpPr/>
            <p:nvPr/>
          </p:nvSpPr>
          <p:spPr>
            <a:xfrm>
              <a:off x="5837298" y="5485658"/>
              <a:ext cx="640080" cy="6400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10">
              <a:extLst>
                <a:ext uri="{FF2B5EF4-FFF2-40B4-BE49-F238E27FC236}">
                  <a16:creationId xmlns:a16="http://schemas.microsoft.com/office/drawing/2014/main" xmlns="" id="{35EDEEC7-6267-4244-94CF-C5EB799083C4}"/>
                </a:ext>
              </a:extLst>
            </p:cNvPr>
            <p:cNvSpPr/>
            <p:nvPr/>
          </p:nvSpPr>
          <p:spPr>
            <a:xfrm>
              <a:off x="8274034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xmlns="" id="{B06CE080-BD60-46E9-B1AF-69584701A68E}"/>
                </a:ext>
              </a:extLst>
            </p:cNvPr>
            <p:cNvSpPr/>
            <p:nvPr/>
          </p:nvSpPr>
          <p:spPr>
            <a:xfrm>
              <a:off x="7641044" y="5485658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14" name="Rounded Rectangle 5">
            <a:extLst>
              <a:ext uri="{FF2B5EF4-FFF2-40B4-BE49-F238E27FC236}">
                <a16:creationId xmlns:a16="http://schemas.microsoft.com/office/drawing/2014/main" xmlns="" id="{452738FC-704D-4D79-876C-6AF7D424BA52}"/>
              </a:ext>
            </a:extLst>
          </p:cNvPr>
          <p:cNvSpPr/>
          <p:nvPr/>
        </p:nvSpPr>
        <p:spPr>
          <a:xfrm>
            <a:off x="5173066" y="5643213"/>
            <a:ext cx="638171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xmlns="" id="{EC5087C8-15FA-4910-8444-5DCBED6A78FD}"/>
              </a:ext>
            </a:extLst>
          </p:cNvPr>
          <p:cNvSpPr/>
          <p:nvPr/>
        </p:nvSpPr>
        <p:spPr>
          <a:xfrm>
            <a:off x="4087047" y="5680366"/>
            <a:ext cx="793027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xmlns="" id="{283131DA-EFDC-485D-8FA3-BBB5F9FECF93}"/>
              </a:ext>
            </a:extLst>
          </p:cNvPr>
          <p:cNvSpPr/>
          <p:nvPr/>
        </p:nvSpPr>
        <p:spPr>
          <a:xfrm>
            <a:off x="6200832" y="5620916"/>
            <a:ext cx="652433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xmlns="" id="{E3C7BB2C-DB6E-4CC2-86CF-E1428AACF893}"/>
              </a:ext>
            </a:extLst>
          </p:cNvPr>
          <p:cNvSpPr/>
          <p:nvPr/>
        </p:nvSpPr>
        <p:spPr>
          <a:xfrm>
            <a:off x="7605048" y="5610559"/>
            <a:ext cx="640080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18" name="图片 7" descr="572005ec0a0c4">
            <a:extLst>
              <a:ext uri="{FF2B5EF4-FFF2-40B4-BE49-F238E27FC236}">
                <a16:creationId xmlns:a16="http://schemas.microsoft.com/office/drawing/2014/main" xmlns="" id="{FA790041-E7A8-40FE-859E-A8773A1900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9545771" y="681712"/>
            <a:ext cx="2142240" cy="1439401"/>
          </a:xfrm>
          <a:prstGeom prst="rect">
            <a:avLst/>
          </a:prstGeom>
        </p:spPr>
      </p:pic>
      <p:sp>
        <p:nvSpPr>
          <p:cNvPr id="19" name="Rounded Rectangle 5">
            <a:extLst>
              <a:ext uri="{FF2B5EF4-FFF2-40B4-BE49-F238E27FC236}">
                <a16:creationId xmlns:a16="http://schemas.microsoft.com/office/drawing/2014/main" xmlns="" id="{65602BF7-D75A-4B91-8656-30436AEECFCB}"/>
              </a:ext>
            </a:extLst>
          </p:cNvPr>
          <p:cNvSpPr/>
          <p:nvPr/>
        </p:nvSpPr>
        <p:spPr>
          <a:xfrm>
            <a:off x="612484" y="816638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7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0FC659F-59EC-4D6D-8AEB-23C5B7308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40855"/>
            <a:ext cx="9144000" cy="89992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C03F7FDB-9CB8-4045-8E1D-247D40E55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5637"/>
            <a:ext cx="12192001" cy="6456218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4A3A96B9-040C-482F-909C-F515B5874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48" b="96283" l="10000" r="93889">
                        <a14:foregroundMark x1="41667" y1="5948" x2="72778" y2="11152"/>
                        <a14:foregroundMark x1="43333" y1="89219" x2="47222" y2="96283"/>
                        <a14:foregroundMark x1="66111" y1="84015" x2="72222" y2="91822"/>
                        <a14:foregroundMark x1="93333" y1="36803" x2="93889" y2="379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672" y="2600090"/>
            <a:ext cx="2314663" cy="3459135"/>
          </a:xfrm>
          <a:prstGeom prst="rect">
            <a:avLst/>
          </a:prstGeom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xmlns="" id="{F19273AE-DC5D-4111-8C29-335CAD9E6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4003" y="926252"/>
            <a:ext cx="70455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xmlns="" id="{6E431239-071F-46D7-9A16-9E4B346AE06E}"/>
              </a:ext>
            </a:extLst>
          </p:cNvPr>
          <p:cNvSpPr/>
          <p:nvPr/>
        </p:nvSpPr>
        <p:spPr>
          <a:xfrm>
            <a:off x="775579" y="905010"/>
            <a:ext cx="1103608" cy="523173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Oval Callout 5">
            <a:extLst>
              <a:ext uri="{FF2B5EF4-FFF2-40B4-BE49-F238E27FC236}">
                <a16:creationId xmlns:a16="http://schemas.microsoft.com/office/drawing/2014/main" xmlns="" id="{29BCDAD1-B3F5-475B-BD7D-EE9F0545BECE}"/>
              </a:ext>
            </a:extLst>
          </p:cNvPr>
          <p:cNvSpPr/>
          <p:nvPr/>
        </p:nvSpPr>
        <p:spPr>
          <a:xfrm>
            <a:off x="2173455" y="2062502"/>
            <a:ext cx="1694329" cy="968188"/>
          </a:xfrm>
          <a:prstGeom prst="wedgeEllipseCallout">
            <a:avLst>
              <a:gd name="adj1" fmla="val -42262"/>
              <a:gd name="adj2" fmla="val 7638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6 + 1</a:t>
            </a:r>
          </a:p>
        </p:txBody>
      </p:sp>
      <p:pic>
        <p:nvPicPr>
          <p:cNvPr id="31" name="Hình ảnh 30">
            <a:extLst>
              <a:ext uri="{FF2B5EF4-FFF2-40B4-BE49-F238E27FC236}">
                <a16:creationId xmlns:a16="http://schemas.microsoft.com/office/drawing/2014/main" xmlns="" id="{45AD1A9B-792C-4D8F-9F7B-8E8B2AAE20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2" b="91857" l="1923" r="89904">
                        <a14:foregroundMark x1="8173" y1="37785" x2="8173" y2="37785"/>
                        <a14:foregroundMark x1="13462" y1="41042" x2="13462" y2="41042"/>
                        <a14:foregroundMark x1="37981" y1="88599" x2="44712" y2="88599"/>
                        <a14:foregroundMark x1="64904" y1="92182" x2="64904" y2="86971"/>
                        <a14:foregroundMark x1="63942" y1="84039" x2="63942" y2="86971"/>
                        <a14:foregroundMark x1="1923" y1="38762" x2="1923" y2="38762"/>
                        <a14:foregroundMark x1="1442" y1="37459" x2="4327" y2="374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18689" y="2151663"/>
            <a:ext cx="2265610" cy="3343953"/>
          </a:xfrm>
          <a:prstGeom prst="rect">
            <a:avLst/>
          </a:prstGeom>
        </p:spPr>
      </p:pic>
      <p:sp>
        <p:nvSpPr>
          <p:cNvPr id="32" name="Oval Callout 6">
            <a:extLst>
              <a:ext uri="{FF2B5EF4-FFF2-40B4-BE49-F238E27FC236}">
                <a16:creationId xmlns:a16="http://schemas.microsoft.com/office/drawing/2014/main" xmlns="" id="{2341D1B2-1450-42EC-B821-6B9E91D764BF}"/>
              </a:ext>
            </a:extLst>
          </p:cNvPr>
          <p:cNvSpPr/>
          <p:nvPr/>
        </p:nvSpPr>
        <p:spPr>
          <a:xfrm>
            <a:off x="8956768" y="1679849"/>
            <a:ext cx="1694329" cy="968188"/>
          </a:xfrm>
          <a:prstGeom prst="wedgeEllipseCallout">
            <a:avLst>
              <a:gd name="adj1" fmla="val 39484"/>
              <a:gd name="adj2" fmla="val 70834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xmlns="" id="{5C36815E-6D09-4FBE-AD62-7741AC7F1292}"/>
              </a:ext>
            </a:extLst>
          </p:cNvPr>
          <p:cNvGrpSpPr/>
          <p:nvPr/>
        </p:nvGrpSpPr>
        <p:grpSpPr>
          <a:xfrm>
            <a:off x="962709" y="810031"/>
            <a:ext cx="1122836" cy="830352"/>
            <a:chOff x="962709" y="810031"/>
            <a:chExt cx="1122836" cy="830352"/>
          </a:xfrm>
        </p:grpSpPr>
        <p:sp>
          <p:nvSpPr>
            <p:cNvPr id="30" name="Sun 66">
              <a:extLst>
                <a:ext uri="{FF2B5EF4-FFF2-40B4-BE49-F238E27FC236}">
                  <a16:creationId xmlns:a16="http://schemas.microsoft.com/office/drawing/2014/main" xmlns="" id="{2FE005E9-D2CD-44A9-A765-2D16B520DECD}"/>
                </a:ext>
              </a:extLst>
            </p:cNvPr>
            <p:cNvSpPr/>
            <p:nvPr/>
          </p:nvSpPr>
          <p:spPr>
            <a:xfrm>
              <a:off x="1235297" y="810031"/>
              <a:ext cx="850248" cy="830352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Rounded Rectangle 5">
              <a:extLst>
                <a:ext uri="{FF2B5EF4-FFF2-40B4-BE49-F238E27FC236}">
                  <a16:creationId xmlns:a16="http://schemas.microsoft.com/office/drawing/2014/main" xmlns="" id="{631752FA-2E52-4C7E-8F18-0F3614CD3F6A}"/>
                </a:ext>
              </a:extLst>
            </p:cNvPr>
            <p:cNvSpPr/>
            <p:nvPr/>
          </p:nvSpPr>
          <p:spPr>
            <a:xfrm>
              <a:off x="962709" y="926252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7938B6E7-F1A4-49BD-AB61-4D640BF8EC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9640" y="2580954"/>
            <a:ext cx="5989049" cy="318136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67842" y="2100263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271258" y="3574514"/>
            <a:ext cx="52812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 XE BUÝT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xmlns="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FEA3630-923D-469A-8B2C-044D77B7FADA}"/>
              </a:ext>
            </a:extLst>
          </p:cNvPr>
          <p:cNvSpPr/>
          <p:nvPr/>
        </p:nvSpPr>
        <p:spPr>
          <a:xfrm>
            <a:off x="5644205" y="5555689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PLAY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673A8B7-1B4C-4445-A536-43E81697E222}"/>
              </a:ext>
            </a:extLst>
          </p:cNvPr>
          <p:cNvSpPr/>
          <p:nvPr/>
        </p:nvSpPr>
        <p:spPr>
          <a:xfrm>
            <a:off x="5360801" y="5360145"/>
            <a:ext cx="2377440" cy="182880"/>
          </a:xfrm>
          <a:prstGeom prst="rect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6" grpId="0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+ 6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 + 6 = 8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81F40B4-773D-4A6D-834B-7B71D5400F4A}"/>
              </a:ext>
            </a:extLst>
          </p:cNvPr>
          <p:cNvSpPr/>
          <p:nvPr/>
        </p:nvSpPr>
        <p:spPr>
          <a:xfrm>
            <a:off x="5360801" y="5360145"/>
            <a:ext cx="2377440" cy="182880"/>
          </a:xfrm>
          <a:prstGeom prst="rect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49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49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9973" y="1569103"/>
            <a:ext cx="3170434" cy="334656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9974" y="1569187"/>
            <a:ext cx="3162648" cy="3338350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52718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+ 3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+ 3 = 9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495CC6E-E0F8-4FC2-A895-3F78557124C7}"/>
              </a:ext>
            </a:extLst>
          </p:cNvPr>
          <p:cNvSpPr/>
          <p:nvPr/>
        </p:nvSpPr>
        <p:spPr>
          <a:xfrm>
            <a:off x="5360801" y="5360145"/>
            <a:ext cx="2377440" cy="182880"/>
          </a:xfrm>
          <a:prstGeom prst="rect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73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0.15651 0.02638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49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49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+ 4 = ?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+ 4 = 7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A731EE3-8B87-4736-9528-B6C90E7BDB5F}"/>
              </a:ext>
            </a:extLst>
          </p:cNvPr>
          <p:cNvSpPr/>
          <p:nvPr/>
        </p:nvSpPr>
        <p:spPr>
          <a:xfrm>
            <a:off x="5360801" y="5360145"/>
            <a:ext cx="2377440" cy="182880"/>
          </a:xfrm>
          <a:prstGeom prst="rect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49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49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+ 2 = ?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+ 2 = 7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495CC6E-E0F8-4FC2-A895-3F78557124C7}"/>
              </a:ext>
            </a:extLst>
          </p:cNvPr>
          <p:cNvSpPr/>
          <p:nvPr/>
        </p:nvSpPr>
        <p:spPr>
          <a:xfrm>
            <a:off x="5360801" y="5360145"/>
            <a:ext cx="2377440" cy="182880"/>
          </a:xfrm>
          <a:prstGeom prst="rect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49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49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4561" y="2060283"/>
            <a:ext cx="2656048" cy="265604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0846" y="2072320"/>
            <a:ext cx="2640870" cy="2640870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55349" y="1707096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 + 0 = 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8 + 0 = 8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81F40B4-773D-4A6D-834B-7B71D5400F4A}"/>
              </a:ext>
            </a:extLst>
          </p:cNvPr>
          <p:cNvSpPr/>
          <p:nvPr/>
        </p:nvSpPr>
        <p:spPr>
          <a:xfrm>
            <a:off x="5360801" y="5360145"/>
            <a:ext cx="2377440" cy="182880"/>
          </a:xfrm>
          <a:prstGeom prst="rect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38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0.15651 0.02639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49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49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+ 2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+ 2 = 6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86799F78-DFD1-487F-B5DF-7BBE6D5843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580C26C-2D05-476C-B625-DDCD98483302}"/>
              </a:ext>
            </a:extLst>
          </p:cNvPr>
          <p:cNvSpPr/>
          <p:nvPr/>
        </p:nvSpPr>
        <p:spPr>
          <a:xfrm>
            <a:off x="5360801" y="5360145"/>
            <a:ext cx="2377440" cy="182880"/>
          </a:xfrm>
          <a:prstGeom prst="rect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23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49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49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310</Words>
  <Application>Microsoft Office PowerPoint</Application>
  <PresentationFormat>Custom</PresentationFormat>
  <Paragraphs>109</Paragraphs>
  <Slides>16</Slides>
  <Notes>0</Notes>
  <HiddenSlides>0</HiddenSlides>
  <MMClips>28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Windows User</cp:lastModifiedBy>
  <cp:revision>56</cp:revision>
  <dcterms:created xsi:type="dcterms:W3CDTF">2021-11-02T13:36:34Z</dcterms:created>
  <dcterms:modified xsi:type="dcterms:W3CDTF">2021-11-07T04:10:46Z</dcterms:modified>
</cp:coreProperties>
</file>