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30" r:id="rId3"/>
    <p:sldMasterId id="2147483736" r:id="rId4"/>
    <p:sldMasterId id="2147483742" r:id="rId5"/>
    <p:sldMasterId id="2147483754" r:id="rId6"/>
    <p:sldMasterId id="2147483762" r:id="rId7"/>
    <p:sldMasterId id="2147483784" r:id="rId8"/>
    <p:sldMasterId id="2147483800" r:id="rId9"/>
    <p:sldMasterId id="2147483808" r:id="rId10"/>
    <p:sldMasterId id="2147483816" r:id="rId11"/>
  </p:sldMasterIdLst>
  <p:notesMasterIdLst>
    <p:notesMasterId r:id="rId45"/>
  </p:notesMasterIdLst>
  <p:sldIdLst>
    <p:sldId id="447" r:id="rId12"/>
    <p:sldId id="448" r:id="rId13"/>
    <p:sldId id="408" r:id="rId14"/>
    <p:sldId id="459" r:id="rId15"/>
    <p:sldId id="445" r:id="rId16"/>
    <p:sldId id="449" r:id="rId17"/>
    <p:sldId id="450" r:id="rId18"/>
    <p:sldId id="451" r:id="rId19"/>
    <p:sldId id="453" r:id="rId20"/>
    <p:sldId id="446" r:id="rId21"/>
    <p:sldId id="454" r:id="rId22"/>
    <p:sldId id="458" r:id="rId23"/>
    <p:sldId id="461" r:id="rId24"/>
    <p:sldId id="457" r:id="rId25"/>
    <p:sldId id="462" r:id="rId26"/>
    <p:sldId id="463" r:id="rId27"/>
    <p:sldId id="456" r:id="rId28"/>
    <p:sldId id="464" r:id="rId29"/>
    <p:sldId id="465" r:id="rId30"/>
    <p:sldId id="466" r:id="rId31"/>
    <p:sldId id="467" r:id="rId32"/>
    <p:sldId id="468" r:id="rId33"/>
    <p:sldId id="469" r:id="rId34"/>
    <p:sldId id="470" r:id="rId35"/>
    <p:sldId id="460" r:id="rId36"/>
    <p:sldId id="471" r:id="rId37"/>
    <p:sldId id="455" r:id="rId38"/>
    <p:sldId id="431" r:id="rId39"/>
    <p:sldId id="438" r:id="rId40"/>
    <p:sldId id="437" r:id="rId41"/>
    <p:sldId id="441" r:id="rId42"/>
    <p:sldId id="440" r:id="rId43"/>
    <p:sldId id="43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BEEF4"/>
    <a:srgbClr val="C3D69B"/>
    <a:srgbClr val="DEEBF7"/>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660"/>
  </p:normalViewPr>
  <p:slideViewPr>
    <p:cSldViewPr snapToGrid="0">
      <p:cViewPr varScale="1">
        <p:scale>
          <a:sx n="68" d="100"/>
          <a:sy n="68" d="100"/>
        </p:scale>
        <p:origin x="79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12/29/2022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52060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62095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565097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11854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90366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67987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0922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50518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9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78791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24365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84584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587814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14828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51932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25384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13260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28</a:t>
            </a:fld>
            <a:endParaRPr lang="en-US"/>
          </a:p>
        </p:txBody>
      </p:sp>
    </p:spTree>
    <p:extLst>
      <p:ext uri="{BB962C8B-B14F-4D97-AF65-F5344CB8AC3E}">
        <p14:creationId xmlns:p14="http://schemas.microsoft.com/office/powerpoint/2010/main" val="3690398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29</a:t>
            </a:fld>
            <a:endParaRPr lang="en-US"/>
          </a:p>
        </p:txBody>
      </p:sp>
    </p:spTree>
    <p:extLst>
      <p:ext uri="{BB962C8B-B14F-4D97-AF65-F5344CB8AC3E}">
        <p14:creationId xmlns:p14="http://schemas.microsoft.com/office/powerpoint/2010/main" val="1389068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3000449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9737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59408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606272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83989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93469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e47e84f11d_4_1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e47e84f11d_4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50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648270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37771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04432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12/29/2022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207482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12/29/2022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12/29/2022</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12/29/2022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12/29/2022</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298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DC926E5-87AB-455D-99E9-B84C5F34E47F}"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51674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817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589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861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726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95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181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68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90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723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537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C926E5-87AB-455D-99E9-B84C5F34E47F}"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2784105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8094647" y="2328941"/>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993" y="3587387"/>
            <a:ext cx="6017091" cy="497677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356655">
            <a:off x="-2041961" y="-379443"/>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352253">
            <a:off x="7322580" y="-402335"/>
            <a:ext cx="5809224" cy="5200408"/>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420766" y="-190364"/>
            <a:ext cx="3218009" cy="1846317"/>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9304108" y="43615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2570400" y="1918464"/>
            <a:ext cx="7051200" cy="227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2570400" y="4190867"/>
            <a:ext cx="7051200" cy="91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66326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9332843" y="-190372"/>
            <a:ext cx="3218093" cy="18463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6"/>
          <p:cNvSpPr/>
          <p:nvPr/>
        </p:nvSpPr>
        <p:spPr>
          <a:xfrm rot="4609385">
            <a:off x="-325385" y="5264263"/>
            <a:ext cx="3305548" cy="23869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6"/>
          <p:cNvSpPr/>
          <p:nvPr/>
        </p:nvSpPr>
        <p:spPr>
          <a:xfrm rot="6135325">
            <a:off x="-2224205" y="4103743"/>
            <a:ext cx="4338711" cy="3446508"/>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21663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15369276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494134" y="-199113"/>
            <a:ext cx="5809187" cy="5200373"/>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txBox="1">
            <a:spLocks noGrp="1"/>
          </p:cNvSpPr>
          <p:nvPr>
            <p:ph type="title"/>
          </p:nvPr>
        </p:nvSpPr>
        <p:spPr>
          <a:xfrm>
            <a:off x="1425631" y="1886000"/>
            <a:ext cx="2714400" cy="132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425617" y="3436392"/>
            <a:ext cx="3181600" cy="1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5266539" y="607990"/>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4"/>
          <p:cNvSpPr/>
          <p:nvPr/>
        </p:nvSpPr>
        <p:spPr>
          <a:xfrm rot="-998917">
            <a:off x="9107647" y="2389308"/>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88506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905111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4331734" y="-176202"/>
            <a:ext cx="9076989" cy="721041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0"/>
          <p:cNvSpPr/>
          <p:nvPr/>
        </p:nvSpPr>
        <p:spPr>
          <a:xfrm rot="4954971">
            <a:off x="5375195" y="29970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0"/>
          <p:cNvSpPr/>
          <p:nvPr/>
        </p:nvSpPr>
        <p:spPr>
          <a:xfrm rot="-5400000">
            <a:off x="-390484" y="41587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0"/>
          <p:cNvSpPr/>
          <p:nvPr/>
        </p:nvSpPr>
        <p:spPr>
          <a:xfrm>
            <a:off x="11425826" y="230501"/>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18617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829583" y="-833089"/>
            <a:ext cx="5809437" cy="520059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rot="9772828">
            <a:off x="9652797" y="4374126"/>
            <a:ext cx="4268247" cy="353026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rot="-891676">
            <a:off x="-1984071" y="-1039861"/>
            <a:ext cx="9077108" cy="7210512"/>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9726913">
            <a:off x="-656746" y="98234"/>
            <a:ext cx="3218267" cy="18464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rot="10263989">
            <a:off x="9414976" y="4155834"/>
            <a:ext cx="3095171" cy="265350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31559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8094647" y="2328941"/>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993" y="3587387"/>
            <a:ext cx="6017091" cy="497677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356655">
            <a:off x="-2041961" y="-379443"/>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352253">
            <a:off x="7322580" y="-402335"/>
            <a:ext cx="5809224" cy="5200408"/>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420766" y="-190364"/>
            <a:ext cx="3218009" cy="1846317"/>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9304108" y="43615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2570400" y="1918464"/>
            <a:ext cx="7051200" cy="227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2570400" y="4190867"/>
            <a:ext cx="7051200" cy="91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5133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29" name="Google Shape;29;p4"/>
          <p:cNvSpPr txBox="1">
            <a:spLocks noGrp="1"/>
          </p:cNvSpPr>
          <p:nvPr>
            <p:ph type="subTitle" idx="1"/>
          </p:nvPr>
        </p:nvSpPr>
        <p:spPr>
          <a:xfrm>
            <a:off x="952400" y="1473200"/>
            <a:ext cx="10287200" cy="46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600"/>
            </a:lvl1pPr>
            <a:lvl2pPr lvl="1" rtl="0">
              <a:lnSpc>
                <a:spcPct val="100000"/>
              </a:lnSpc>
              <a:spcBef>
                <a:spcPts val="0"/>
              </a:spcBef>
              <a:spcAft>
                <a:spcPts val="0"/>
              </a:spcAft>
              <a:buClr>
                <a:srgbClr val="434343"/>
              </a:buClr>
              <a:buSzPts val="1200"/>
              <a:buFont typeface="Roboto Condensed Light"/>
              <a:buAutoNum type="alphaLcPeriod"/>
              <a:defRPr sz="1600"/>
            </a:lvl2pPr>
            <a:lvl3pPr lvl="2" rtl="0">
              <a:lnSpc>
                <a:spcPct val="100000"/>
              </a:lnSpc>
              <a:spcBef>
                <a:spcPts val="0"/>
              </a:spcBef>
              <a:spcAft>
                <a:spcPts val="0"/>
              </a:spcAft>
              <a:buClr>
                <a:srgbClr val="434343"/>
              </a:buClr>
              <a:buSzPts val="1200"/>
              <a:buFont typeface="Roboto Condensed Light"/>
              <a:buAutoNum type="romanLcPeriod"/>
              <a:defRPr sz="1600"/>
            </a:lvl3pPr>
            <a:lvl4pPr lvl="3" rtl="0">
              <a:lnSpc>
                <a:spcPct val="100000"/>
              </a:lnSpc>
              <a:spcBef>
                <a:spcPts val="0"/>
              </a:spcBef>
              <a:spcAft>
                <a:spcPts val="0"/>
              </a:spcAft>
              <a:buClr>
                <a:srgbClr val="434343"/>
              </a:buClr>
              <a:buSzPts val="1200"/>
              <a:buFont typeface="Roboto Condensed Light"/>
              <a:buAutoNum type="arabicPeriod"/>
              <a:defRPr sz="1600"/>
            </a:lvl4pPr>
            <a:lvl5pPr lvl="4" rtl="0">
              <a:lnSpc>
                <a:spcPct val="100000"/>
              </a:lnSpc>
              <a:spcBef>
                <a:spcPts val="0"/>
              </a:spcBef>
              <a:spcAft>
                <a:spcPts val="0"/>
              </a:spcAft>
              <a:buClr>
                <a:srgbClr val="434343"/>
              </a:buClr>
              <a:buSzPts val="1200"/>
              <a:buFont typeface="Roboto Condensed Light"/>
              <a:buAutoNum type="alphaLcPeriod"/>
              <a:defRPr sz="1600"/>
            </a:lvl5pPr>
            <a:lvl6pPr lvl="5" rtl="0">
              <a:lnSpc>
                <a:spcPct val="100000"/>
              </a:lnSpc>
              <a:spcBef>
                <a:spcPts val="0"/>
              </a:spcBef>
              <a:spcAft>
                <a:spcPts val="0"/>
              </a:spcAft>
              <a:buClr>
                <a:srgbClr val="434343"/>
              </a:buClr>
              <a:buSzPts val="1200"/>
              <a:buFont typeface="Roboto Condensed Light"/>
              <a:buAutoNum type="romanLcPeriod"/>
              <a:defRPr sz="1600"/>
            </a:lvl6pPr>
            <a:lvl7pPr lvl="6" rtl="0">
              <a:lnSpc>
                <a:spcPct val="100000"/>
              </a:lnSpc>
              <a:spcBef>
                <a:spcPts val="0"/>
              </a:spcBef>
              <a:spcAft>
                <a:spcPts val="0"/>
              </a:spcAft>
              <a:buClr>
                <a:srgbClr val="434343"/>
              </a:buClr>
              <a:buSzPts val="1200"/>
              <a:buFont typeface="Roboto Condensed Light"/>
              <a:buAutoNum type="arabicPeriod"/>
              <a:defRPr sz="1600"/>
            </a:lvl7pPr>
            <a:lvl8pPr lvl="7" rtl="0">
              <a:lnSpc>
                <a:spcPct val="100000"/>
              </a:lnSpc>
              <a:spcBef>
                <a:spcPts val="0"/>
              </a:spcBef>
              <a:spcAft>
                <a:spcPts val="0"/>
              </a:spcAft>
              <a:buClr>
                <a:srgbClr val="434343"/>
              </a:buClr>
              <a:buSzPts val="1200"/>
              <a:buFont typeface="Roboto Condensed Light"/>
              <a:buAutoNum type="alphaLcPeriod"/>
              <a:defRPr sz="1600"/>
            </a:lvl8pPr>
            <a:lvl9pPr lvl="8" rtl="0">
              <a:lnSpc>
                <a:spcPct val="100000"/>
              </a:lnSpc>
              <a:spcBef>
                <a:spcPts val="0"/>
              </a:spcBef>
              <a:spcAft>
                <a:spcPts val="0"/>
              </a:spcAft>
              <a:buClr>
                <a:srgbClr val="434343"/>
              </a:buClr>
              <a:buSzPts val="1200"/>
              <a:buFont typeface="Roboto Condensed Light"/>
              <a:buAutoNum type="romanLcPeriod"/>
              <a:defRPr sz="1600"/>
            </a:lvl9pPr>
          </a:lstStyle>
          <a:p>
            <a:endParaRPr/>
          </a:p>
        </p:txBody>
      </p:sp>
      <p:sp>
        <p:nvSpPr>
          <p:cNvPr id="30" name="Google Shape;30;p4"/>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4"/>
          <p:cNvSpPr/>
          <p:nvPr/>
        </p:nvSpPr>
        <p:spPr>
          <a:xfrm rot="-4566704">
            <a:off x="9577214" y="-762117"/>
            <a:ext cx="4565132" cy="3296701"/>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4"/>
          <p:cNvSpPr/>
          <p:nvPr/>
        </p:nvSpPr>
        <p:spPr>
          <a:xfrm rot="3773783">
            <a:off x="8195425" y="-941383"/>
            <a:ext cx="3424983" cy="2720676"/>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4"/>
          <p:cNvSpPr/>
          <p:nvPr/>
        </p:nvSpPr>
        <p:spPr>
          <a:xfrm rot="7391375">
            <a:off x="11277322" y="-55981"/>
            <a:ext cx="1648207" cy="1577503"/>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4"/>
          <p:cNvSpPr/>
          <p:nvPr/>
        </p:nvSpPr>
        <p:spPr>
          <a:xfrm rot="-3794629">
            <a:off x="-1064765" y="5006064"/>
            <a:ext cx="2531799" cy="2266461"/>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02860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7" name="Google Shape;37;p5"/>
          <p:cNvSpPr txBox="1">
            <a:spLocks noGrp="1"/>
          </p:cNvSpPr>
          <p:nvPr>
            <p:ph type="title" idx="2"/>
          </p:nvPr>
        </p:nvSpPr>
        <p:spPr>
          <a:xfrm>
            <a:off x="2143979" y="4483244"/>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8" name="Google Shape;38;p5"/>
          <p:cNvSpPr txBox="1">
            <a:spLocks noGrp="1"/>
          </p:cNvSpPr>
          <p:nvPr>
            <p:ph type="subTitle" idx="1"/>
          </p:nvPr>
        </p:nvSpPr>
        <p:spPr>
          <a:xfrm>
            <a:off x="2143979" y="5043103"/>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 name="Google Shape;39;p5"/>
          <p:cNvSpPr txBox="1">
            <a:spLocks noGrp="1"/>
          </p:cNvSpPr>
          <p:nvPr>
            <p:ph type="title" idx="3"/>
          </p:nvPr>
        </p:nvSpPr>
        <p:spPr>
          <a:xfrm>
            <a:off x="6751491" y="4483244"/>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0" name="Google Shape;40;p5"/>
          <p:cNvSpPr txBox="1">
            <a:spLocks noGrp="1"/>
          </p:cNvSpPr>
          <p:nvPr>
            <p:ph type="subTitle" idx="4"/>
          </p:nvPr>
        </p:nvSpPr>
        <p:spPr>
          <a:xfrm>
            <a:off x="6751491" y="5043103"/>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p:nvPr/>
        </p:nvSpPr>
        <p:spPr>
          <a:xfrm rot="-5603121" flipH="1">
            <a:off x="-1741777" y="60441"/>
            <a:ext cx="4944229" cy="4223188"/>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rot="-3717891" flipH="1">
            <a:off x="-2072931" y="-930281"/>
            <a:ext cx="4530797" cy="3222600"/>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rot="4712408" flipH="1">
            <a:off x="10085302" y="4178111"/>
            <a:ext cx="2877153" cy="246659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93616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C926E5-87AB-455D-99E9-B84C5F34E47F}" type="datetimeFigureOut">
              <a:rPr lang="en-US" smtClean="0"/>
              <a:t>12/29/2022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1597247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9332843" y="-190372"/>
            <a:ext cx="3218093" cy="18463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6"/>
          <p:cNvSpPr/>
          <p:nvPr/>
        </p:nvSpPr>
        <p:spPr>
          <a:xfrm rot="4609385">
            <a:off x="-325385" y="5264263"/>
            <a:ext cx="3305548" cy="23869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6"/>
          <p:cNvSpPr/>
          <p:nvPr/>
        </p:nvSpPr>
        <p:spPr>
          <a:xfrm rot="6135325">
            <a:off x="-2224205" y="4103743"/>
            <a:ext cx="4338711" cy="3446508"/>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569718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subTitle" idx="1"/>
          </p:nvPr>
        </p:nvSpPr>
        <p:spPr>
          <a:xfrm>
            <a:off x="952400" y="2184400"/>
            <a:ext cx="4534000" cy="34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1" name="Google Shape;51;p7"/>
          <p:cNvSpPr txBox="1">
            <a:spLocks noGrp="1"/>
          </p:cNvSpPr>
          <p:nvPr>
            <p:ph type="title"/>
          </p:nvPr>
        </p:nvSpPr>
        <p:spPr>
          <a:xfrm>
            <a:off x="952400" y="574233"/>
            <a:ext cx="4648400" cy="13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 name="Google Shape;52;p7"/>
          <p:cNvSpPr/>
          <p:nvPr/>
        </p:nvSpPr>
        <p:spPr>
          <a:xfrm rot="5229352">
            <a:off x="5558833" y="743942"/>
            <a:ext cx="8606291" cy="612018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7"/>
          <p:cNvSpPr/>
          <p:nvPr/>
        </p:nvSpPr>
        <p:spPr>
          <a:xfrm rot="-6438280">
            <a:off x="516535" y="4299823"/>
            <a:ext cx="3132527" cy="3387100"/>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7"/>
          <p:cNvSpPr/>
          <p:nvPr/>
        </p:nvSpPr>
        <p:spPr>
          <a:xfrm rot="-2113016">
            <a:off x="11047269" y="1017212"/>
            <a:ext cx="1416792" cy="1356016"/>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7"/>
          <p:cNvSpPr/>
          <p:nvPr/>
        </p:nvSpPr>
        <p:spPr>
          <a:xfrm rot="5400000">
            <a:off x="8623535" y="-599241"/>
            <a:ext cx="5232111" cy="370296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791216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p:nvPr/>
        </p:nvSpPr>
        <p:spPr>
          <a:xfrm>
            <a:off x="7056367" y="2343732"/>
            <a:ext cx="5956421" cy="4882333"/>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8"/>
          <p:cNvSpPr/>
          <p:nvPr/>
        </p:nvSpPr>
        <p:spPr>
          <a:xfrm>
            <a:off x="-906166" y="-367434"/>
            <a:ext cx="5020868" cy="4115483"/>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495" y="77396"/>
                  <a:pt x="46539" y="74258"/>
                </a:cubicBezTo>
                <a:cubicBezTo>
                  <a:pt x="51729" y="72625"/>
                  <a:pt x="57588" y="72583"/>
                  <a:pt x="62819" y="71202"/>
                </a:cubicBezTo>
                <a:cubicBezTo>
                  <a:pt x="67298" y="70031"/>
                  <a:pt x="71315" y="67561"/>
                  <a:pt x="74873" y="64715"/>
                </a:cubicBezTo>
                <a:cubicBezTo>
                  <a:pt x="82573"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8"/>
          <p:cNvSpPr/>
          <p:nvPr/>
        </p:nvSpPr>
        <p:spPr>
          <a:xfrm>
            <a:off x="8851601" y="4586867"/>
            <a:ext cx="3917527" cy="3104800"/>
          </a:xfrm>
          <a:custGeom>
            <a:avLst/>
            <a:gdLst/>
            <a:ahLst/>
            <a:cxnLst/>
            <a:rect l="l" t="t" r="r" b="b"/>
            <a:pathLst>
              <a:path w="32686" h="25905" extrusionOk="0">
                <a:moveTo>
                  <a:pt x="21329" y="0"/>
                </a:moveTo>
                <a:cubicBezTo>
                  <a:pt x="19366" y="0"/>
                  <a:pt x="17336" y="548"/>
                  <a:pt x="15527" y="1166"/>
                </a:cubicBezTo>
                <a:cubicBezTo>
                  <a:pt x="11384" y="2547"/>
                  <a:pt x="7324" y="4723"/>
                  <a:pt x="4143" y="7737"/>
                </a:cubicBezTo>
                <a:cubicBezTo>
                  <a:pt x="1758" y="9997"/>
                  <a:pt x="0" y="13052"/>
                  <a:pt x="544" y="16442"/>
                </a:cubicBezTo>
                <a:cubicBezTo>
                  <a:pt x="963" y="18576"/>
                  <a:pt x="2051" y="20543"/>
                  <a:pt x="3641" y="22050"/>
                </a:cubicBezTo>
                <a:cubicBezTo>
                  <a:pt x="3683" y="22133"/>
                  <a:pt x="3767" y="22259"/>
                  <a:pt x="3850" y="22343"/>
                </a:cubicBezTo>
                <a:cubicBezTo>
                  <a:pt x="6010" y="24865"/>
                  <a:pt x="8762" y="25904"/>
                  <a:pt x="11596" y="25904"/>
                </a:cubicBezTo>
                <a:cubicBezTo>
                  <a:pt x="15627" y="25904"/>
                  <a:pt x="19825" y="23802"/>
                  <a:pt x="22725" y="20878"/>
                </a:cubicBezTo>
                <a:cubicBezTo>
                  <a:pt x="27329" y="16316"/>
                  <a:pt x="32686" y="7151"/>
                  <a:pt x="26241" y="1668"/>
                </a:cubicBezTo>
                <a:cubicBezTo>
                  <a:pt x="24796" y="441"/>
                  <a:pt x="23089" y="0"/>
                  <a:pt x="21329"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8"/>
          <p:cNvSpPr/>
          <p:nvPr/>
        </p:nvSpPr>
        <p:spPr>
          <a:xfrm>
            <a:off x="-453585" y="1995701"/>
            <a:ext cx="4299640" cy="310479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8"/>
          <p:cNvSpPr/>
          <p:nvPr/>
        </p:nvSpPr>
        <p:spPr>
          <a:xfrm rot="-6438256">
            <a:off x="9126636" y="-776551"/>
            <a:ext cx="3012891" cy="3018716"/>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8"/>
          <p:cNvSpPr/>
          <p:nvPr/>
        </p:nvSpPr>
        <p:spPr>
          <a:xfrm>
            <a:off x="-327375" y="5025918"/>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8"/>
          <p:cNvSpPr txBox="1">
            <a:spLocks noGrp="1"/>
          </p:cNvSpPr>
          <p:nvPr>
            <p:ph type="title"/>
          </p:nvPr>
        </p:nvSpPr>
        <p:spPr>
          <a:xfrm>
            <a:off x="2984400" y="2186984"/>
            <a:ext cx="6223200" cy="248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43726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p:nvPr/>
        </p:nvSpPr>
        <p:spPr>
          <a:xfrm rot="-5176318">
            <a:off x="4933472" y="3255744"/>
            <a:ext cx="5809233" cy="520041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9"/>
          <p:cNvSpPr/>
          <p:nvPr/>
        </p:nvSpPr>
        <p:spPr>
          <a:xfrm rot="5400000">
            <a:off x="5007035" y="-44313"/>
            <a:ext cx="9032117" cy="802347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9"/>
          <p:cNvSpPr txBox="1">
            <a:spLocks noGrp="1"/>
          </p:cNvSpPr>
          <p:nvPr>
            <p:ph type="title"/>
          </p:nvPr>
        </p:nvSpPr>
        <p:spPr>
          <a:xfrm>
            <a:off x="5741600" y="863417"/>
            <a:ext cx="5393600" cy="902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8" name="Google Shape;68;p9"/>
          <p:cNvSpPr txBox="1">
            <a:spLocks noGrp="1"/>
          </p:cNvSpPr>
          <p:nvPr>
            <p:ph type="subTitle" idx="1"/>
          </p:nvPr>
        </p:nvSpPr>
        <p:spPr>
          <a:xfrm>
            <a:off x="6083200" y="1969417"/>
            <a:ext cx="5052000" cy="187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9"/>
          <p:cNvSpPr/>
          <p:nvPr/>
        </p:nvSpPr>
        <p:spPr>
          <a:xfrm rot="3560212">
            <a:off x="-762000" y="4881136"/>
            <a:ext cx="4537816" cy="375317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9"/>
          <p:cNvSpPr/>
          <p:nvPr/>
        </p:nvSpPr>
        <p:spPr>
          <a:xfrm>
            <a:off x="-249476" y="-2358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21584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23328699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 name="Google Shape;89;p13"/>
          <p:cNvSpPr txBox="1">
            <a:spLocks noGrp="1"/>
          </p:cNvSpPr>
          <p:nvPr>
            <p:ph type="title" idx="2"/>
          </p:nvPr>
        </p:nvSpPr>
        <p:spPr>
          <a:xfrm>
            <a:off x="2661851" y="2023800"/>
            <a:ext cx="31116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0" name="Google Shape;90;p13"/>
          <p:cNvSpPr txBox="1">
            <a:spLocks noGrp="1"/>
          </p:cNvSpPr>
          <p:nvPr>
            <p:ph type="subTitle" idx="1"/>
          </p:nvPr>
        </p:nvSpPr>
        <p:spPr>
          <a:xfrm>
            <a:off x="2661851" y="2622400"/>
            <a:ext cx="3111600" cy="82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1" name="Google Shape;91;p13"/>
          <p:cNvSpPr txBox="1">
            <a:spLocks noGrp="1"/>
          </p:cNvSpPr>
          <p:nvPr>
            <p:ph type="title" idx="3" hasCustomPrompt="1"/>
          </p:nvPr>
        </p:nvSpPr>
        <p:spPr>
          <a:xfrm>
            <a:off x="1313216" y="2274267"/>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92" name="Google Shape;92;p13"/>
          <p:cNvSpPr txBox="1">
            <a:spLocks noGrp="1"/>
          </p:cNvSpPr>
          <p:nvPr>
            <p:ph type="title" idx="4"/>
          </p:nvPr>
        </p:nvSpPr>
        <p:spPr>
          <a:xfrm>
            <a:off x="7767251" y="2023800"/>
            <a:ext cx="31116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3" name="Google Shape;93;p13"/>
          <p:cNvSpPr txBox="1">
            <a:spLocks noGrp="1"/>
          </p:cNvSpPr>
          <p:nvPr>
            <p:ph type="subTitle" idx="5"/>
          </p:nvPr>
        </p:nvSpPr>
        <p:spPr>
          <a:xfrm>
            <a:off x="7767251" y="2622400"/>
            <a:ext cx="3111600" cy="82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4" name="Google Shape;94;p13"/>
          <p:cNvSpPr txBox="1">
            <a:spLocks noGrp="1"/>
          </p:cNvSpPr>
          <p:nvPr>
            <p:ph type="title" idx="6" hasCustomPrompt="1"/>
          </p:nvPr>
        </p:nvSpPr>
        <p:spPr>
          <a:xfrm>
            <a:off x="6418616" y="2274267"/>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95" name="Google Shape;95;p13"/>
          <p:cNvSpPr txBox="1">
            <a:spLocks noGrp="1"/>
          </p:cNvSpPr>
          <p:nvPr>
            <p:ph type="title" idx="7"/>
          </p:nvPr>
        </p:nvSpPr>
        <p:spPr>
          <a:xfrm>
            <a:off x="2661851" y="4179500"/>
            <a:ext cx="31116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6" name="Google Shape;96;p13"/>
          <p:cNvSpPr txBox="1">
            <a:spLocks noGrp="1"/>
          </p:cNvSpPr>
          <p:nvPr>
            <p:ph type="subTitle" idx="8"/>
          </p:nvPr>
        </p:nvSpPr>
        <p:spPr>
          <a:xfrm>
            <a:off x="2661851" y="4778100"/>
            <a:ext cx="3111600" cy="82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7" name="Google Shape;97;p13"/>
          <p:cNvSpPr txBox="1">
            <a:spLocks noGrp="1"/>
          </p:cNvSpPr>
          <p:nvPr>
            <p:ph type="title" idx="9" hasCustomPrompt="1"/>
          </p:nvPr>
        </p:nvSpPr>
        <p:spPr>
          <a:xfrm>
            <a:off x="1313216" y="4429967"/>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98" name="Google Shape;98;p13"/>
          <p:cNvSpPr txBox="1">
            <a:spLocks noGrp="1"/>
          </p:cNvSpPr>
          <p:nvPr>
            <p:ph type="title" idx="13"/>
          </p:nvPr>
        </p:nvSpPr>
        <p:spPr>
          <a:xfrm>
            <a:off x="7767251" y="4179500"/>
            <a:ext cx="31116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9" name="Google Shape;99;p13"/>
          <p:cNvSpPr txBox="1">
            <a:spLocks noGrp="1"/>
          </p:cNvSpPr>
          <p:nvPr>
            <p:ph type="subTitle" idx="14"/>
          </p:nvPr>
        </p:nvSpPr>
        <p:spPr>
          <a:xfrm>
            <a:off x="7767251" y="4778100"/>
            <a:ext cx="3111600" cy="82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 name="Google Shape;100;p13"/>
          <p:cNvSpPr txBox="1">
            <a:spLocks noGrp="1"/>
          </p:cNvSpPr>
          <p:nvPr>
            <p:ph type="title" idx="15" hasCustomPrompt="1"/>
          </p:nvPr>
        </p:nvSpPr>
        <p:spPr>
          <a:xfrm>
            <a:off x="6418616" y="4429967"/>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101" name="Google Shape;101;p13"/>
          <p:cNvSpPr/>
          <p:nvPr/>
        </p:nvSpPr>
        <p:spPr>
          <a:xfrm rot="5270767">
            <a:off x="8868666" y="-858850"/>
            <a:ext cx="4219577" cy="349014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13"/>
          <p:cNvSpPr/>
          <p:nvPr/>
        </p:nvSpPr>
        <p:spPr>
          <a:xfrm rot="-4956263">
            <a:off x="9624704" y="-447108"/>
            <a:ext cx="4671625" cy="337340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13"/>
          <p:cNvSpPr/>
          <p:nvPr/>
        </p:nvSpPr>
        <p:spPr>
          <a:xfrm rot="4415037">
            <a:off x="9840771" y="-335766"/>
            <a:ext cx="2492876" cy="2137156"/>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6275" cap="flat" cmpd="sng">
            <a:solidFill>
              <a:srgbClr val="87725D"/>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13"/>
          <p:cNvSpPr/>
          <p:nvPr/>
        </p:nvSpPr>
        <p:spPr>
          <a:xfrm rot="4500066">
            <a:off x="-483890" y="4693849"/>
            <a:ext cx="3218001" cy="1846313"/>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951815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4"/>
        <p:cNvGrpSpPr/>
        <p:nvPr/>
      </p:nvGrpSpPr>
      <p:grpSpPr>
        <a:xfrm>
          <a:off x="0" y="0"/>
          <a:ext cx="0" cy="0"/>
          <a:chOff x="0" y="0"/>
          <a:chExt cx="0" cy="0"/>
        </a:xfrm>
      </p:grpSpPr>
      <p:sp>
        <p:nvSpPr>
          <p:cNvPr id="115" name="Google Shape;115;p15"/>
          <p:cNvSpPr/>
          <p:nvPr/>
        </p:nvSpPr>
        <p:spPr>
          <a:xfrm rot="3584790">
            <a:off x="9275108" y="-907756"/>
            <a:ext cx="3928987" cy="328112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15"/>
          <p:cNvSpPr/>
          <p:nvPr/>
        </p:nvSpPr>
        <p:spPr>
          <a:xfrm rot="4788513">
            <a:off x="-622641" y="4033161"/>
            <a:ext cx="3725693" cy="3519928"/>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15"/>
          <p:cNvSpPr/>
          <p:nvPr/>
        </p:nvSpPr>
        <p:spPr>
          <a:xfrm rot="-5399798">
            <a:off x="-1154684" y="1951161"/>
            <a:ext cx="5959920" cy="5297427"/>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15"/>
          <p:cNvSpPr/>
          <p:nvPr/>
        </p:nvSpPr>
        <p:spPr>
          <a:xfrm>
            <a:off x="-331474" y="5530467"/>
            <a:ext cx="1705949" cy="900528"/>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15"/>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15"/>
          <p:cNvSpPr txBox="1">
            <a:spLocks noGrp="1"/>
          </p:cNvSpPr>
          <p:nvPr>
            <p:ph type="title" idx="2"/>
          </p:nvPr>
        </p:nvSpPr>
        <p:spPr>
          <a:xfrm>
            <a:off x="1173535" y="3446200"/>
            <a:ext cx="31040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21" name="Google Shape;121;p15"/>
          <p:cNvSpPr txBox="1">
            <a:spLocks noGrp="1"/>
          </p:cNvSpPr>
          <p:nvPr>
            <p:ph type="subTitle" idx="1"/>
          </p:nvPr>
        </p:nvSpPr>
        <p:spPr>
          <a:xfrm>
            <a:off x="1173535" y="4096463"/>
            <a:ext cx="3104000" cy="10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5"/>
          <p:cNvSpPr txBox="1">
            <a:spLocks noGrp="1"/>
          </p:cNvSpPr>
          <p:nvPr>
            <p:ph type="title" idx="3"/>
          </p:nvPr>
        </p:nvSpPr>
        <p:spPr>
          <a:xfrm>
            <a:off x="4543988" y="3446200"/>
            <a:ext cx="31040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23" name="Google Shape;123;p15"/>
          <p:cNvSpPr txBox="1">
            <a:spLocks noGrp="1"/>
          </p:cNvSpPr>
          <p:nvPr>
            <p:ph type="subTitle" idx="4"/>
          </p:nvPr>
        </p:nvSpPr>
        <p:spPr>
          <a:xfrm>
            <a:off x="4543983" y="4096463"/>
            <a:ext cx="3104000" cy="10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5"/>
          <p:cNvSpPr txBox="1">
            <a:spLocks noGrp="1"/>
          </p:cNvSpPr>
          <p:nvPr>
            <p:ph type="title" idx="5"/>
          </p:nvPr>
        </p:nvSpPr>
        <p:spPr>
          <a:xfrm>
            <a:off x="7914441" y="3446200"/>
            <a:ext cx="31040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25" name="Google Shape;125;p15"/>
          <p:cNvSpPr txBox="1">
            <a:spLocks noGrp="1"/>
          </p:cNvSpPr>
          <p:nvPr>
            <p:ph type="subTitle" idx="6"/>
          </p:nvPr>
        </p:nvSpPr>
        <p:spPr>
          <a:xfrm>
            <a:off x="7914431" y="4096463"/>
            <a:ext cx="3104000" cy="10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5"/>
          <p:cNvSpPr/>
          <p:nvPr/>
        </p:nvSpPr>
        <p:spPr>
          <a:xfrm>
            <a:off x="9788267" y="4824766"/>
            <a:ext cx="2902669" cy="2629012"/>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99342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2"/>
        <p:cNvGrpSpPr/>
        <p:nvPr/>
      </p:nvGrpSpPr>
      <p:grpSpPr>
        <a:xfrm>
          <a:off x="0" y="0"/>
          <a:ext cx="0" cy="0"/>
          <a:chOff x="0" y="0"/>
          <a:chExt cx="0" cy="0"/>
        </a:xfrm>
      </p:grpSpPr>
      <p:sp>
        <p:nvSpPr>
          <p:cNvPr id="143" name="Google Shape;143;p17"/>
          <p:cNvSpPr/>
          <p:nvPr/>
        </p:nvSpPr>
        <p:spPr>
          <a:xfrm rot="5353502">
            <a:off x="9843694" y="-376787"/>
            <a:ext cx="3620140" cy="3458981"/>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17"/>
          <p:cNvSpPr/>
          <p:nvPr/>
        </p:nvSpPr>
        <p:spPr>
          <a:xfrm rot="5567869">
            <a:off x="7849606" y="98181"/>
            <a:ext cx="5444991" cy="461624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17"/>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 name="Google Shape;146;p17"/>
          <p:cNvSpPr txBox="1">
            <a:spLocks noGrp="1"/>
          </p:cNvSpPr>
          <p:nvPr>
            <p:ph type="title" idx="2"/>
          </p:nvPr>
        </p:nvSpPr>
        <p:spPr>
          <a:xfrm>
            <a:off x="952401" y="1883184"/>
            <a:ext cx="31040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7" name="Google Shape;147;p17"/>
          <p:cNvSpPr txBox="1">
            <a:spLocks noGrp="1"/>
          </p:cNvSpPr>
          <p:nvPr>
            <p:ph type="subTitle" idx="1"/>
          </p:nvPr>
        </p:nvSpPr>
        <p:spPr>
          <a:xfrm>
            <a:off x="952401" y="2533447"/>
            <a:ext cx="3104000" cy="100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7"/>
          <p:cNvSpPr txBox="1">
            <a:spLocks noGrp="1"/>
          </p:cNvSpPr>
          <p:nvPr>
            <p:ph type="title" idx="3"/>
          </p:nvPr>
        </p:nvSpPr>
        <p:spPr>
          <a:xfrm>
            <a:off x="8135609" y="1883184"/>
            <a:ext cx="3104000" cy="62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9" name="Google Shape;149;p17"/>
          <p:cNvSpPr txBox="1">
            <a:spLocks noGrp="1"/>
          </p:cNvSpPr>
          <p:nvPr>
            <p:ph type="subTitle" idx="4"/>
          </p:nvPr>
        </p:nvSpPr>
        <p:spPr>
          <a:xfrm>
            <a:off x="8135609" y="2533447"/>
            <a:ext cx="3104000" cy="10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17"/>
          <p:cNvSpPr txBox="1">
            <a:spLocks noGrp="1"/>
          </p:cNvSpPr>
          <p:nvPr>
            <p:ph type="title" idx="5"/>
          </p:nvPr>
        </p:nvSpPr>
        <p:spPr>
          <a:xfrm>
            <a:off x="952408" y="3965984"/>
            <a:ext cx="31040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51" name="Google Shape;151;p17"/>
          <p:cNvSpPr txBox="1">
            <a:spLocks noGrp="1"/>
          </p:cNvSpPr>
          <p:nvPr>
            <p:ph type="subTitle" idx="6"/>
          </p:nvPr>
        </p:nvSpPr>
        <p:spPr>
          <a:xfrm>
            <a:off x="952397" y="4616247"/>
            <a:ext cx="3104000" cy="100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17"/>
          <p:cNvSpPr txBox="1">
            <a:spLocks noGrp="1"/>
          </p:cNvSpPr>
          <p:nvPr>
            <p:ph type="title" idx="7"/>
          </p:nvPr>
        </p:nvSpPr>
        <p:spPr>
          <a:xfrm>
            <a:off x="8135609" y="3965984"/>
            <a:ext cx="3104000" cy="62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53" name="Google Shape;153;p17"/>
          <p:cNvSpPr txBox="1">
            <a:spLocks noGrp="1"/>
          </p:cNvSpPr>
          <p:nvPr>
            <p:ph type="subTitle" idx="8"/>
          </p:nvPr>
        </p:nvSpPr>
        <p:spPr>
          <a:xfrm>
            <a:off x="8135609" y="4616247"/>
            <a:ext cx="3104000" cy="10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7"/>
          <p:cNvSpPr/>
          <p:nvPr/>
        </p:nvSpPr>
        <p:spPr>
          <a:xfrm rot="3217063">
            <a:off x="-789223" y="5331528"/>
            <a:ext cx="2423212" cy="1615473"/>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17"/>
          <p:cNvSpPr/>
          <p:nvPr/>
        </p:nvSpPr>
        <p:spPr>
          <a:xfrm rot="5599243">
            <a:off x="-471830" y="5314848"/>
            <a:ext cx="2342505" cy="2566473"/>
          </a:xfrm>
          <a:custGeom>
            <a:avLst/>
            <a:gdLst/>
            <a:ahLst/>
            <a:cxnLst/>
            <a:rect l="l" t="t" r="r" b="b"/>
            <a:pathLst>
              <a:path w="42271" h="44824" fill="none" extrusionOk="0">
                <a:moveTo>
                  <a:pt x="8120" y="38546"/>
                </a:moveTo>
                <a:cubicBezTo>
                  <a:pt x="8120" y="38546"/>
                  <a:pt x="1" y="26493"/>
                  <a:pt x="14858" y="13267"/>
                </a:cubicBezTo>
                <a:cubicBezTo>
                  <a:pt x="29715" y="1"/>
                  <a:pt x="42271" y="8873"/>
                  <a:pt x="36244" y="18792"/>
                </a:cubicBezTo>
                <a:cubicBezTo>
                  <a:pt x="30259" y="28752"/>
                  <a:pt x="21178" y="44823"/>
                  <a:pt x="8120" y="38546"/>
                </a:cubicBezTo>
                <a:close/>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5942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0"/>
        <p:cNvGrpSpPr/>
        <p:nvPr/>
      </p:nvGrpSpPr>
      <p:grpSpPr>
        <a:xfrm>
          <a:off x="0" y="0"/>
          <a:ext cx="0" cy="0"/>
          <a:chOff x="0" y="0"/>
          <a:chExt cx="0" cy="0"/>
        </a:xfrm>
      </p:grpSpPr>
      <p:sp>
        <p:nvSpPr>
          <p:cNvPr id="171" name="Google Shape;171;p19"/>
          <p:cNvSpPr/>
          <p:nvPr/>
        </p:nvSpPr>
        <p:spPr>
          <a:xfrm rot="5400000">
            <a:off x="8446861" y="-841522"/>
            <a:ext cx="5158315" cy="4617715"/>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19"/>
          <p:cNvSpPr/>
          <p:nvPr/>
        </p:nvSpPr>
        <p:spPr>
          <a:xfrm rot="4622985">
            <a:off x="10208849" y="-622429"/>
            <a:ext cx="3215183" cy="265937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9"/>
          <p:cNvSpPr/>
          <p:nvPr/>
        </p:nvSpPr>
        <p:spPr>
          <a:xfrm rot="4568820">
            <a:off x="9982344" y="84409"/>
            <a:ext cx="2514501" cy="1603644"/>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9"/>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5" name="Google Shape;175;p19"/>
          <p:cNvSpPr txBox="1">
            <a:spLocks noGrp="1"/>
          </p:cNvSpPr>
          <p:nvPr>
            <p:ph type="title" idx="2"/>
          </p:nvPr>
        </p:nvSpPr>
        <p:spPr>
          <a:xfrm>
            <a:off x="952401" y="2374951"/>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76" name="Google Shape;176;p19"/>
          <p:cNvSpPr txBox="1">
            <a:spLocks noGrp="1"/>
          </p:cNvSpPr>
          <p:nvPr>
            <p:ph type="subTitle" idx="1"/>
          </p:nvPr>
        </p:nvSpPr>
        <p:spPr>
          <a:xfrm>
            <a:off x="952400" y="2934811"/>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9"/>
          <p:cNvSpPr txBox="1">
            <a:spLocks noGrp="1"/>
          </p:cNvSpPr>
          <p:nvPr>
            <p:ph type="title" idx="3"/>
          </p:nvPr>
        </p:nvSpPr>
        <p:spPr>
          <a:xfrm>
            <a:off x="4505215" y="2374951"/>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78" name="Google Shape;178;p19"/>
          <p:cNvSpPr txBox="1">
            <a:spLocks noGrp="1"/>
          </p:cNvSpPr>
          <p:nvPr>
            <p:ph type="subTitle" idx="4"/>
          </p:nvPr>
        </p:nvSpPr>
        <p:spPr>
          <a:xfrm>
            <a:off x="4505209" y="2934811"/>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9"/>
          <p:cNvSpPr txBox="1">
            <a:spLocks noGrp="1"/>
          </p:cNvSpPr>
          <p:nvPr>
            <p:ph type="title" idx="5"/>
          </p:nvPr>
        </p:nvSpPr>
        <p:spPr>
          <a:xfrm>
            <a:off x="8057996" y="2374951"/>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80" name="Google Shape;180;p19"/>
          <p:cNvSpPr txBox="1">
            <a:spLocks noGrp="1"/>
          </p:cNvSpPr>
          <p:nvPr>
            <p:ph type="subTitle" idx="6"/>
          </p:nvPr>
        </p:nvSpPr>
        <p:spPr>
          <a:xfrm>
            <a:off x="8057985" y="2934811"/>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9"/>
          <p:cNvSpPr txBox="1">
            <a:spLocks noGrp="1"/>
          </p:cNvSpPr>
          <p:nvPr>
            <p:ph type="title" idx="7"/>
          </p:nvPr>
        </p:nvSpPr>
        <p:spPr>
          <a:xfrm>
            <a:off x="952401" y="4780892"/>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82" name="Google Shape;182;p19"/>
          <p:cNvSpPr txBox="1">
            <a:spLocks noGrp="1"/>
          </p:cNvSpPr>
          <p:nvPr>
            <p:ph type="subTitle" idx="8"/>
          </p:nvPr>
        </p:nvSpPr>
        <p:spPr>
          <a:xfrm>
            <a:off x="952400" y="5340752"/>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19"/>
          <p:cNvSpPr txBox="1">
            <a:spLocks noGrp="1"/>
          </p:cNvSpPr>
          <p:nvPr>
            <p:ph type="title" idx="9"/>
          </p:nvPr>
        </p:nvSpPr>
        <p:spPr>
          <a:xfrm>
            <a:off x="4505215" y="4780892"/>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84" name="Google Shape;184;p19"/>
          <p:cNvSpPr txBox="1">
            <a:spLocks noGrp="1"/>
          </p:cNvSpPr>
          <p:nvPr>
            <p:ph type="subTitle" idx="13"/>
          </p:nvPr>
        </p:nvSpPr>
        <p:spPr>
          <a:xfrm>
            <a:off x="4505209" y="5340752"/>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19"/>
          <p:cNvSpPr txBox="1">
            <a:spLocks noGrp="1"/>
          </p:cNvSpPr>
          <p:nvPr>
            <p:ph type="title" idx="14"/>
          </p:nvPr>
        </p:nvSpPr>
        <p:spPr>
          <a:xfrm>
            <a:off x="8057996" y="4780892"/>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86" name="Google Shape;186;p19"/>
          <p:cNvSpPr txBox="1">
            <a:spLocks noGrp="1"/>
          </p:cNvSpPr>
          <p:nvPr>
            <p:ph type="subTitle" idx="15"/>
          </p:nvPr>
        </p:nvSpPr>
        <p:spPr>
          <a:xfrm>
            <a:off x="8057985" y="5340752"/>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19"/>
          <p:cNvSpPr/>
          <p:nvPr/>
        </p:nvSpPr>
        <p:spPr>
          <a:xfrm>
            <a:off x="-167500" y="5666167"/>
            <a:ext cx="1094075" cy="1047143"/>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532532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88"/>
        <p:cNvGrpSpPr/>
        <p:nvPr/>
      </p:nvGrpSpPr>
      <p:grpSpPr>
        <a:xfrm>
          <a:off x="0" y="0"/>
          <a:ext cx="0" cy="0"/>
          <a:chOff x="0" y="0"/>
          <a:chExt cx="0" cy="0"/>
        </a:xfrm>
      </p:grpSpPr>
      <p:sp>
        <p:nvSpPr>
          <p:cNvPr id="189" name="Google Shape;189;p20"/>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0" name="Google Shape;190;p20"/>
          <p:cNvSpPr txBox="1">
            <a:spLocks noGrp="1"/>
          </p:cNvSpPr>
          <p:nvPr>
            <p:ph type="title" idx="2"/>
          </p:nvPr>
        </p:nvSpPr>
        <p:spPr>
          <a:xfrm>
            <a:off x="4698807" y="4793796"/>
            <a:ext cx="279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1" name="Google Shape;191;p20"/>
          <p:cNvSpPr txBox="1">
            <a:spLocks noGrp="1"/>
          </p:cNvSpPr>
          <p:nvPr>
            <p:ph type="subTitle" idx="1"/>
          </p:nvPr>
        </p:nvSpPr>
        <p:spPr>
          <a:xfrm>
            <a:off x="4698807" y="5353656"/>
            <a:ext cx="27944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20"/>
          <p:cNvSpPr txBox="1">
            <a:spLocks noGrp="1"/>
          </p:cNvSpPr>
          <p:nvPr>
            <p:ph type="title" idx="3"/>
          </p:nvPr>
        </p:nvSpPr>
        <p:spPr>
          <a:xfrm>
            <a:off x="8445205" y="4793804"/>
            <a:ext cx="279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3" name="Google Shape;193;p20"/>
          <p:cNvSpPr txBox="1">
            <a:spLocks noGrp="1"/>
          </p:cNvSpPr>
          <p:nvPr>
            <p:ph type="subTitle" idx="4"/>
          </p:nvPr>
        </p:nvSpPr>
        <p:spPr>
          <a:xfrm>
            <a:off x="8445205" y="5353664"/>
            <a:ext cx="27944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0"/>
          <p:cNvSpPr txBox="1">
            <a:spLocks noGrp="1"/>
          </p:cNvSpPr>
          <p:nvPr>
            <p:ph type="title" idx="5"/>
          </p:nvPr>
        </p:nvSpPr>
        <p:spPr>
          <a:xfrm>
            <a:off x="6572005" y="2445751"/>
            <a:ext cx="279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 name="Google Shape;195;p20"/>
          <p:cNvSpPr txBox="1">
            <a:spLocks noGrp="1"/>
          </p:cNvSpPr>
          <p:nvPr>
            <p:ph type="subTitle" idx="6"/>
          </p:nvPr>
        </p:nvSpPr>
        <p:spPr>
          <a:xfrm>
            <a:off x="6572005" y="3005611"/>
            <a:ext cx="27944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0"/>
          <p:cNvSpPr txBox="1">
            <a:spLocks noGrp="1"/>
          </p:cNvSpPr>
          <p:nvPr>
            <p:ph type="title" idx="7"/>
          </p:nvPr>
        </p:nvSpPr>
        <p:spPr>
          <a:xfrm>
            <a:off x="952400" y="4793223"/>
            <a:ext cx="279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7" name="Google Shape;197;p20"/>
          <p:cNvSpPr txBox="1">
            <a:spLocks noGrp="1"/>
          </p:cNvSpPr>
          <p:nvPr>
            <p:ph type="subTitle" idx="8"/>
          </p:nvPr>
        </p:nvSpPr>
        <p:spPr>
          <a:xfrm>
            <a:off x="952400" y="5353083"/>
            <a:ext cx="27944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0"/>
          <p:cNvSpPr txBox="1">
            <a:spLocks noGrp="1"/>
          </p:cNvSpPr>
          <p:nvPr>
            <p:ph type="title" idx="9"/>
          </p:nvPr>
        </p:nvSpPr>
        <p:spPr>
          <a:xfrm>
            <a:off x="2825607" y="2445751"/>
            <a:ext cx="279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9" name="Google Shape;199;p20"/>
          <p:cNvSpPr txBox="1">
            <a:spLocks noGrp="1"/>
          </p:cNvSpPr>
          <p:nvPr>
            <p:ph type="subTitle" idx="13"/>
          </p:nvPr>
        </p:nvSpPr>
        <p:spPr>
          <a:xfrm>
            <a:off x="2825607" y="3005611"/>
            <a:ext cx="27944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0"/>
          <p:cNvSpPr txBox="1">
            <a:spLocks noGrp="1"/>
          </p:cNvSpPr>
          <p:nvPr>
            <p:ph type="title" idx="14" hasCustomPrompt="1"/>
          </p:nvPr>
        </p:nvSpPr>
        <p:spPr>
          <a:xfrm>
            <a:off x="3637407" y="1547641"/>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01" name="Google Shape;201;p20"/>
          <p:cNvSpPr txBox="1">
            <a:spLocks noGrp="1"/>
          </p:cNvSpPr>
          <p:nvPr>
            <p:ph type="title" idx="15" hasCustomPrompt="1"/>
          </p:nvPr>
        </p:nvSpPr>
        <p:spPr>
          <a:xfrm>
            <a:off x="5510607" y="3895689"/>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02" name="Google Shape;202;p20"/>
          <p:cNvSpPr txBox="1">
            <a:spLocks noGrp="1"/>
          </p:cNvSpPr>
          <p:nvPr>
            <p:ph type="title" idx="16" hasCustomPrompt="1"/>
          </p:nvPr>
        </p:nvSpPr>
        <p:spPr>
          <a:xfrm>
            <a:off x="1764200" y="3895108"/>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03" name="Google Shape;203;p20"/>
          <p:cNvSpPr txBox="1">
            <a:spLocks noGrp="1"/>
          </p:cNvSpPr>
          <p:nvPr>
            <p:ph type="title" idx="17" hasCustomPrompt="1"/>
          </p:nvPr>
        </p:nvSpPr>
        <p:spPr>
          <a:xfrm>
            <a:off x="7383805" y="1547641"/>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04" name="Google Shape;204;p20"/>
          <p:cNvSpPr txBox="1">
            <a:spLocks noGrp="1"/>
          </p:cNvSpPr>
          <p:nvPr>
            <p:ph type="title" idx="18" hasCustomPrompt="1"/>
          </p:nvPr>
        </p:nvSpPr>
        <p:spPr>
          <a:xfrm>
            <a:off x="9257005" y="3895689"/>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05" name="Google Shape;205;p20"/>
          <p:cNvSpPr/>
          <p:nvPr/>
        </p:nvSpPr>
        <p:spPr>
          <a:xfrm rot="6275148">
            <a:off x="10309404" y="-267161"/>
            <a:ext cx="3032345" cy="2864844"/>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20"/>
          <p:cNvSpPr/>
          <p:nvPr/>
        </p:nvSpPr>
        <p:spPr>
          <a:xfrm rot="6238415">
            <a:off x="8840957" y="-19673"/>
            <a:ext cx="4343607" cy="3860901"/>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20"/>
          <p:cNvSpPr/>
          <p:nvPr/>
        </p:nvSpPr>
        <p:spPr>
          <a:xfrm rot="-4680824">
            <a:off x="10194002" y="171657"/>
            <a:ext cx="2392004" cy="2216564"/>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20"/>
          <p:cNvSpPr/>
          <p:nvPr/>
        </p:nvSpPr>
        <p:spPr>
          <a:xfrm>
            <a:off x="-479908" y="3156367"/>
            <a:ext cx="1705949" cy="900528"/>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56997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C926E5-87AB-455D-99E9-B84C5F34E47F}" type="datetimeFigureOut">
              <a:rPr lang="en-US" smtClean="0"/>
              <a:t>12/29/2022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0221867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9"/>
        <p:cNvGrpSpPr/>
        <p:nvPr/>
      </p:nvGrpSpPr>
      <p:grpSpPr>
        <a:xfrm>
          <a:off x="0" y="0"/>
          <a:ext cx="0" cy="0"/>
          <a:chOff x="0" y="0"/>
          <a:chExt cx="0" cy="0"/>
        </a:xfrm>
      </p:grpSpPr>
      <p:sp>
        <p:nvSpPr>
          <p:cNvPr id="210" name="Google Shape;210;p21"/>
          <p:cNvSpPr/>
          <p:nvPr/>
        </p:nvSpPr>
        <p:spPr>
          <a:xfrm rot="4177519">
            <a:off x="-257647" y="1629481"/>
            <a:ext cx="6386324" cy="545484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1"/>
          <p:cNvSpPr/>
          <p:nvPr/>
        </p:nvSpPr>
        <p:spPr>
          <a:xfrm rot="5140792">
            <a:off x="5146173" y="-430242"/>
            <a:ext cx="9077136" cy="7210535"/>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1"/>
          <p:cNvSpPr/>
          <p:nvPr/>
        </p:nvSpPr>
        <p:spPr>
          <a:xfrm rot="-4081846">
            <a:off x="8334989" y="211991"/>
            <a:ext cx="5809233" cy="520041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21"/>
          <p:cNvSpPr/>
          <p:nvPr/>
        </p:nvSpPr>
        <p:spPr>
          <a:xfrm>
            <a:off x="9367175" y="42403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21"/>
          <p:cNvSpPr txBox="1">
            <a:spLocks noGrp="1"/>
          </p:cNvSpPr>
          <p:nvPr>
            <p:ph type="title"/>
          </p:nvPr>
        </p:nvSpPr>
        <p:spPr>
          <a:xfrm>
            <a:off x="2924000" y="3970967"/>
            <a:ext cx="63440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5" name="Google Shape;215;p21"/>
          <p:cNvSpPr txBox="1">
            <a:spLocks noGrp="1"/>
          </p:cNvSpPr>
          <p:nvPr>
            <p:ph type="subTitle" idx="1"/>
          </p:nvPr>
        </p:nvSpPr>
        <p:spPr>
          <a:xfrm>
            <a:off x="2923900" y="2319467"/>
            <a:ext cx="6344000" cy="15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323496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6"/>
        <p:cNvGrpSpPr/>
        <p:nvPr/>
      </p:nvGrpSpPr>
      <p:grpSpPr>
        <a:xfrm>
          <a:off x="0" y="0"/>
          <a:ext cx="0" cy="0"/>
          <a:chOff x="0" y="0"/>
          <a:chExt cx="0" cy="0"/>
        </a:xfrm>
      </p:grpSpPr>
      <p:sp>
        <p:nvSpPr>
          <p:cNvPr id="217" name="Google Shape;217;p22"/>
          <p:cNvSpPr/>
          <p:nvPr/>
        </p:nvSpPr>
        <p:spPr>
          <a:xfrm rot="-5778727">
            <a:off x="7964843" y="-1263465"/>
            <a:ext cx="3361536" cy="3314353"/>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22"/>
          <p:cNvSpPr/>
          <p:nvPr/>
        </p:nvSpPr>
        <p:spPr>
          <a:xfrm rot="-5678897">
            <a:off x="8587467" y="-1136080"/>
            <a:ext cx="6127592" cy="486752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22"/>
          <p:cNvSpPr txBox="1">
            <a:spLocks noGrp="1"/>
          </p:cNvSpPr>
          <p:nvPr>
            <p:ph type="title" hasCustomPrompt="1"/>
          </p:nvPr>
        </p:nvSpPr>
        <p:spPr>
          <a:xfrm>
            <a:off x="1960200" y="2882967"/>
            <a:ext cx="1172400" cy="6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3200">
                <a:solidFill>
                  <a:schemeClr val="lt2"/>
                </a:solidFill>
              </a:defRPr>
            </a:lvl1pPr>
            <a:lvl2pPr lvl="1" algn="ctr" rtl="0">
              <a:spcBef>
                <a:spcPts val="0"/>
              </a:spcBef>
              <a:spcAft>
                <a:spcPts val="0"/>
              </a:spcAft>
              <a:buClr>
                <a:schemeClr val="lt2"/>
              </a:buClr>
              <a:buSzPts val="4800"/>
              <a:buNone/>
              <a:defRPr sz="6400">
                <a:solidFill>
                  <a:schemeClr val="lt2"/>
                </a:solidFill>
              </a:defRPr>
            </a:lvl2pPr>
            <a:lvl3pPr lvl="2" algn="ctr" rtl="0">
              <a:spcBef>
                <a:spcPts val="0"/>
              </a:spcBef>
              <a:spcAft>
                <a:spcPts val="0"/>
              </a:spcAft>
              <a:buClr>
                <a:schemeClr val="lt2"/>
              </a:buClr>
              <a:buSzPts val="4800"/>
              <a:buNone/>
              <a:defRPr sz="6400">
                <a:solidFill>
                  <a:schemeClr val="lt2"/>
                </a:solidFill>
              </a:defRPr>
            </a:lvl3pPr>
            <a:lvl4pPr lvl="3" algn="ctr" rtl="0">
              <a:spcBef>
                <a:spcPts val="0"/>
              </a:spcBef>
              <a:spcAft>
                <a:spcPts val="0"/>
              </a:spcAft>
              <a:buClr>
                <a:schemeClr val="lt2"/>
              </a:buClr>
              <a:buSzPts val="4800"/>
              <a:buNone/>
              <a:defRPr sz="6400">
                <a:solidFill>
                  <a:schemeClr val="lt2"/>
                </a:solidFill>
              </a:defRPr>
            </a:lvl4pPr>
            <a:lvl5pPr lvl="4" algn="ctr" rtl="0">
              <a:spcBef>
                <a:spcPts val="0"/>
              </a:spcBef>
              <a:spcAft>
                <a:spcPts val="0"/>
              </a:spcAft>
              <a:buClr>
                <a:schemeClr val="lt2"/>
              </a:buClr>
              <a:buSzPts val="4800"/>
              <a:buNone/>
              <a:defRPr sz="6400">
                <a:solidFill>
                  <a:schemeClr val="lt2"/>
                </a:solidFill>
              </a:defRPr>
            </a:lvl5pPr>
            <a:lvl6pPr lvl="5" algn="ctr" rtl="0">
              <a:spcBef>
                <a:spcPts val="0"/>
              </a:spcBef>
              <a:spcAft>
                <a:spcPts val="0"/>
              </a:spcAft>
              <a:buClr>
                <a:schemeClr val="lt2"/>
              </a:buClr>
              <a:buSzPts val="4800"/>
              <a:buNone/>
              <a:defRPr sz="6400">
                <a:solidFill>
                  <a:schemeClr val="lt2"/>
                </a:solidFill>
              </a:defRPr>
            </a:lvl6pPr>
            <a:lvl7pPr lvl="6" algn="ctr" rtl="0">
              <a:spcBef>
                <a:spcPts val="0"/>
              </a:spcBef>
              <a:spcAft>
                <a:spcPts val="0"/>
              </a:spcAft>
              <a:buClr>
                <a:schemeClr val="lt2"/>
              </a:buClr>
              <a:buSzPts val="4800"/>
              <a:buNone/>
              <a:defRPr sz="6400">
                <a:solidFill>
                  <a:schemeClr val="lt2"/>
                </a:solidFill>
              </a:defRPr>
            </a:lvl7pPr>
            <a:lvl8pPr lvl="7" algn="ctr" rtl="0">
              <a:spcBef>
                <a:spcPts val="0"/>
              </a:spcBef>
              <a:spcAft>
                <a:spcPts val="0"/>
              </a:spcAft>
              <a:buClr>
                <a:schemeClr val="lt2"/>
              </a:buClr>
              <a:buSzPts val="4800"/>
              <a:buNone/>
              <a:defRPr sz="6400">
                <a:solidFill>
                  <a:schemeClr val="lt2"/>
                </a:solidFill>
              </a:defRPr>
            </a:lvl8pPr>
            <a:lvl9pPr lvl="8" algn="ctr" rtl="0">
              <a:spcBef>
                <a:spcPts val="0"/>
              </a:spcBef>
              <a:spcAft>
                <a:spcPts val="0"/>
              </a:spcAft>
              <a:buClr>
                <a:schemeClr val="lt2"/>
              </a:buClr>
              <a:buSzPts val="4800"/>
              <a:buNone/>
              <a:defRPr sz="6400">
                <a:solidFill>
                  <a:schemeClr val="lt2"/>
                </a:solidFill>
              </a:defRPr>
            </a:lvl9pPr>
          </a:lstStyle>
          <a:p>
            <a:r>
              <a:t>xx%</a:t>
            </a:r>
          </a:p>
        </p:txBody>
      </p:sp>
      <p:sp>
        <p:nvSpPr>
          <p:cNvPr id="220" name="Google Shape;220;p22"/>
          <p:cNvSpPr txBox="1">
            <a:spLocks noGrp="1"/>
          </p:cNvSpPr>
          <p:nvPr>
            <p:ph type="subTitle" idx="1"/>
          </p:nvPr>
        </p:nvSpPr>
        <p:spPr>
          <a:xfrm>
            <a:off x="952400" y="4612467"/>
            <a:ext cx="3188000" cy="8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1" name="Google Shape;221;p22"/>
          <p:cNvSpPr txBox="1">
            <a:spLocks noGrp="1"/>
          </p:cNvSpPr>
          <p:nvPr>
            <p:ph type="title" idx="2" hasCustomPrompt="1"/>
          </p:nvPr>
        </p:nvSpPr>
        <p:spPr>
          <a:xfrm>
            <a:off x="5509800" y="2882967"/>
            <a:ext cx="1172400" cy="6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3200">
                <a:solidFill>
                  <a:schemeClr val="lt2"/>
                </a:solidFill>
              </a:defRPr>
            </a:lvl1pPr>
            <a:lvl2pPr lvl="1" algn="ctr" rtl="0">
              <a:spcBef>
                <a:spcPts val="0"/>
              </a:spcBef>
              <a:spcAft>
                <a:spcPts val="0"/>
              </a:spcAft>
              <a:buClr>
                <a:schemeClr val="lt2"/>
              </a:buClr>
              <a:buSzPts val="4800"/>
              <a:buNone/>
              <a:defRPr sz="6400">
                <a:solidFill>
                  <a:schemeClr val="lt2"/>
                </a:solidFill>
              </a:defRPr>
            </a:lvl2pPr>
            <a:lvl3pPr lvl="2" algn="ctr" rtl="0">
              <a:spcBef>
                <a:spcPts val="0"/>
              </a:spcBef>
              <a:spcAft>
                <a:spcPts val="0"/>
              </a:spcAft>
              <a:buClr>
                <a:schemeClr val="lt2"/>
              </a:buClr>
              <a:buSzPts val="4800"/>
              <a:buNone/>
              <a:defRPr sz="6400">
                <a:solidFill>
                  <a:schemeClr val="lt2"/>
                </a:solidFill>
              </a:defRPr>
            </a:lvl3pPr>
            <a:lvl4pPr lvl="3" algn="ctr" rtl="0">
              <a:spcBef>
                <a:spcPts val="0"/>
              </a:spcBef>
              <a:spcAft>
                <a:spcPts val="0"/>
              </a:spcAft>
              <a:buClr>
                <a:schemeClr val="lt2"/>
              </a:buClr>
              <a:buSzPts val="4800"/>
              <a:buNone/>
              <a:defRPr sz="6400">
                <a:solidFill>
                  <a:schemeClr val="lt2"/>
                </a:solidFill>
              </a:defRPr>
            </a:lvl4pPr>
            <a:lvl5pPr lvl="4" algn="ctr" rtl="0">
              <a:spcBef>
                <a:spcPts val="0"/>
              </a:spcBef>
              <a:spcAft>
                <a:spcPts val="0"/>
              </a:spcAft>
              <a:buClr>
                <a:schemeClr val="lt2"/>
              </a:buClr>
              <a:buSzPts val="4800"/>
              <a:buNone/>
              <a:defRPr sz="6400">
                <a:solidFill>
                  <a:schemeClr val="lt2"/>
                </a:solidFill>
              </a:defRPr>
            </a:lvl5pPr>
            <a:lvl6pPr lvl="5" algn="ctr" rtl="0">
              <a:spcBef>
                <a:spcPts val="0"/>
              </a:spcBef>
              <a:spcAft>
                <a:spcPts val="0"/>
              </a:spcAft>
              <a:buClr>
                <a:schemeClr val="lt2"/>
              </a:buClr>
              <a:buSzPts val="4800"/>
              <a:buNone/>
              <a:defRPr sz="6400">
                <a:solidFill>
                  <a:schemeClr val="lt2"/>
                </a:solidFill>
              </a:defRPr>
            </a:lvl6pPr>
            <a:lvl7pPr lvl="6" algn="ctr" rtl="0">
              <a:spcBef>
                <a:spcPts val="0"/>
              </a:spcBef>
              <a:spcAft>
                <a:spcPts val="0"/>
              </a:spcAft>
              <a:buClr>
                <a:schemeClr val="lt2"/>
              </a:buClr>
              <a:buSzPts val="4800"/>
              <a:buNone/>
              <a:defRPr sz="6400">
                <a:solidFill>
                  <a:schemeClr val="lt2"/>
                </a:solidFill>
              </a:defRPr>
            </a:lvl7pPr>
            <a:lvl8pPr lvl="7" algn="ctr" rtl="0">
              <a:spcBef>
                <a:spcPts val="0"/>
              </a:spcBef>
              <a:spcAft>
                <a:spcPts val="0"/>
              </a:spcAft>
              <a:buClr>
                <a:schemeClr val="lt2"/>
              </a:buClr>
              <a:buSzPts val="4800"/>
              <a:buNone/>
              <a:defRPr sz="6400">
                <a:solidFill>
                  <a:schemeClr val="lt2"/>
                </a:solidFill>
              </a:defRPr>
            </a:lvl8pPr>
            <a:lvl9pPr lvl="8" algn="ctr" rtl="0">
              <a:spcBef>
                <a:spcPts val="0"/>
              </a:spcBef>
              <a:spcAft>
                <a:spcPts val="0"/>
              </a:spcAft>
              <a:buClr>
                <a:schemeClr val="lt2"/>
              </a:buClr>
              <a:buSzPts val="4800"/>
              <a:buNone/>
              <a:defRPr sz="6400">
                <a:solidFill>
                  <a:schemeClr val="lt2"/>
                </a:solidFill>
              </a:defRPr>
            </a:lvl9pPr>
          </a:lstStyle>
          <a:p>
            <a:r>
              <a:t>xx%</a:t>
            </a:r>
          </a:p>
        </p:txBody>
      </p:sp>
      <p:sp>
        <p:nvSpPr>
          <p:cNvPr id="222" name="Google Shape;222;p22"/>
          <p:cNvSpPr txBox="1">
            <a:spLocks noGrp="1"/>
          </p:cNvSpPr>
          <p:nvPr>
            <p:ph type="subTitle" idx="3"/>
          </p:nvPr>
        </p:nvSpPr>
        <p:spPr>
          <a:xfrm>
            <a:off x="4502000" y="4612467"/>
            <a:ext cx="3188000" cy="8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2"/>
          <p:cNvSpPr txBox="1">
            <a:spLocks noGrp="1"/>
          </p:cNvSpPr>
          <p:nvPr>
            <p:ph type="title" idx="4" hasCustomPrompt="1"/>
          </p:nvPr>
        </p:nvSpPr>
        <p:spPr>
          <a:xfrm>
            <a:off x="9059400" y="2882967"/>
            <a:ext cx="1172400" cy="6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3200">
                <a:solidFill>
                  <a:schemeClr val="lt2"/>
                </a:solidFill>
              </a:defRPr>
            </a:lvl1pPr>
            <a:lvl2pPr lvl="1" algn="ctr" rtl="0">
              <a:spcBef>
                <a:spcPts val="0"/>
              </a:spcBef>
              <a:spcAft>
                <a:spcPts val="0"/>
              </a:spcAft>
              <a:buClr>
                <a:schemeClr val="lt2"/>
              </a:buClr>
              <a:buSzPts val="4800"/>
              <a:buNone/>
              <a:defRPr sz="6400">
                <a:solidFill>
                  <a:schemeClr val="lt2"/>
                </a:solidFill>
              </a:defRPr>
            </a:lvl2pPr>
            <a:lvl3pPr lvl="2" algn="ctr" rtl="0">
              <a:spcBef>
                <a:spcPts val="0"/>
              </a:spcBef>
              <a:spcAft>
                <a:spcPts val="0"/>
              </a:spcAft>
              <a:buClr>
                <a:schemeClr val="lt2"/>
              </a:buClr>
              <a:buSzPts val="4800"/>
              <a:buNone/>
              <a:defRPr sz="6400">
                <a:solidFill>
                  <a:schemeClr val="lt2"/>
                </a:solidFill>
              </a:defRPr>
            </a:lvl3pPr>
            <a:lvl4pPr lvl="3" algn="ctr" rtl="0">
              <a:spcBef>
                <a:spcPts val="0"/>
              </a:spcBef>
              <a:spcAft>
                <a:spcPts val="0"/>
              </a:spcAft>
              <a:buClr>
                <a:schemeClr val="lt2"/>
              </a:buClr>
              <a:buSzPts val="4800"/>
              <a:buNone/>
              <a:defRPr sz="6400">
                <a:solidFill>
                  <a:schemeClr val="lt2"/>
                </a:solidFill>
              </a:defRPr>
            </a:lvl4pPr>
            <a:lvl5pPr lvl="4" algn="ctr" rtl="0">
              <a:spcBef>
                <a:spcPts val="0"/>
              </a:spcBef>
              <a:spcAft>
                <a:spcPts val="0"/>
              </a:spcAft>
              <a:buClr>
                <a:schemeClr val="lt2"/>
              </a:buClr>
              <a:buSzPts val="4800"/>
              <a:buNone/>
              <a:defRPr sz="6400">
                <a:solidFill>
                  <a:schemeClr val="lt2"/>
                </a:solidFill>
              </a:defRPr>
            </a:lvl5pPr>
            <a:lvl6pPr lvl="5" algn="ctr" rtl="0">
              <a:spcBef>
                <a:spcPts val="0"/>
              </a:spcBef>
              <a:spcAft>
                <a:spcPts val="0"/>
              </a:spcAft>
              <a:buClr>
                <a:schemeClr val="lt2"/>
              </a:buClr>
              <a:buSzPts val="4800"/>
              <a:buNone/>
              <a:defRPr sz="6400">
                <a:solidFill>
                  <a:schemeClr val="lt2"/>
                </a:solidFill>
              </a:defRPr>
            </a:lvl6pPr>
            <a:lvl7pPr lvl="6" algn="ctr" rtl="0">
              <a:spcBef>
                <a:spcPts val="0"/>
              </a:spcBef>
              <a:spcAft>
                <a:spcPts val="0"/>
              </a:spcAft>
              <a:buClr>
                <a:schemeClr val="lt2"/>
              </a:buClr>
              <a:buSzPts val="4800"/>
              <a:buNone/>
              <a:defRPr sz="6400">
                <a:solidFill>
                  <a:schemeClr val="lt2"/>
                </a:solidFill>
              </a:defRPr>
            </a:lvl7pPr>
            <a:lvl8pPr lvl="7" algn="ctr" rtl="0">
              <a:spcBef>
                <a:spcPts val="0"/>
              </a:spcBef>
              <a:spcAft>
                <a:spcPts val="0"/>
              </a:spcAft>
              <a:buClr>
                <a:schemeClr val="lt2"/>
              </a:buClr>
              <a:buSzPts val="4800"/>
              <a:buNone/>
              <a:defRPr sz="6400">
                <a:solidFill>
                  <a:schemeClr val="lt2"/>
                </a:solidFill>
              </a:defRPr>
            </a:lvl8pPr>
            <a:lvl9pPr lvl="8" algn="ctr" rtl="0">
              <a:spcBef>
                <a:spcPts val="0"/>
              </a:spcBef>
              <a:spcAft>
                <a:spcPts val="0"/>
              </a:spcAft>
              <a:buClr>
                <a:schemeClr val="lt2"/>
              </a:buClr>
              <a:buSzPts val="4800"/>
              <a:buNone/>
              <a:defRPr sz="6400">
                <a:solidFill>
                  <a:schemeClr val="lt2"/>
                </a:solidFill>
              </a:defRPr>
            </a:lvl9pPr>
          </a:lstStyle>
          <a:p>
            <a:r>
              <a:t>xx%</a:t>
            </a:r>
          </a:p>
        </p:txBody>
      </p:sp>
      <p:sp>
        <p:nvSpPr>
          <p:cNvPr id="224" name="Google Shape;224;p22"/>
          <p:cNvSpPr txBox="1">
            <a:spLocks noGrp="1"/>
          </p:cNvSpPr>
          <p:nvPr>
            <p:ph type="subTitle" idx="5"/>
          </p:nvPr>
        </p:nvSpPr>
        <p:spPr>
          <a:xfrm>
            <a:off x="8051600" y="4612467"/>
            <a:ext cx="3188000" cy="8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2"/>
          <p:cNvSpPr txBox="1">
            <a:spLocks noGrp="1"/>
          </p:cNvSpPr>
          <p:nvPr>
            <p:ph type="title" idx="6"/>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6" name="Google Shape;226;p22"/>
          <p:cNvSpPr/>
          <p:nvPr/>
        </p:nvSpPr>
        <p:spPr>
          <a:xfrm rot="4055280">
            <a:off x="-336712" y="5100072"/>
            <a:ext cx="2890735" cy="165854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595144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494134" y="-199113"/>
            <a:ext cx="5809187" cy="5200373"/>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txBox="1">
            <a:spLocks noGrp="1"/>
          </p:cNvSpPr>
          <p:nvPr>
            <p:ph type="title"/>
          </p:nvPr>
        </p:nvSpPr>
        <p:spPr>
          <a:xfrm>
            <a:off x="1425631" y="1886000"/>
            <a:ext cx="2714400" cy="132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425617" y="3436392"/>
            <a:ext cx="3181600" cy="1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5266539" y="607990"/>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4"/>
          <p:cNvSpPr/>
          <p:nvPr/>
        </p:nvSpPr>
        <p:spPr>
          <a:xfrm rot="-998917">
            <a:off x="9107647" y="2389308"/>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129856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53"/>
        <p:cNvGrpSpPr/>
        <p:nvPr/>
      </p:nvGrpSpPr>
      <p:grpSpPr>
        <a:xfrm>
          <a:off x="0" y="0"/>
          <a:ext cx="0" cy="0"/>
          <a:chOff x="0" y="0"/>
          <a:chExt cx="0" cy="0"/>
        </a:xfrm>
      </p:grpSpPr>
      <p:sp>
        <p:nvSpPr>
          <p:cNvPr id="254" name="Google Shape;254;p26"/>
          <p:cNvSpPr/>
          <p:nvPr/>
        </p:nvSpPr>
        <p:spPr>
          <a:xfrm rot="4956184">
            <a:off x="-971078" y="3091311"/>
            <a:ext cx="5333441" cy="441131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26"/>
          <p:cNvSpPr/>
          <p:nvPr/>
        </p:nvSpPr>
        <p:spPr>
          <a:xfrm rot="-6273318">
            <a:off x="-1076786" y="398958"/>
            <a:ext cx="9077073"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26"/>
          <p:cNvSpPr/>
          <p:nvPr/>
        </p:nvSpPr>
        <p:spPr>
          <a:xfrm rot="-1682655">
            <a:off x="-511058" y="-199416"/>
            <a:ext cx="1947997" cy="1864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26"/>
          <p:cNvSpPr/>
          <p:nvPr/>
        </p:nvSpPr>
        <p:spPr>
          <a:xfrm rot="-6300005">
            <a:off x="-63831" y="3395652"/>
            <a:ext cx="4435552" cy="380262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26"/>
          <p:cNvSpPr/>
          <p:nvPr/>
        </p:nvSpPr>
        <p:spPr>
          <a:xfrm rot="-5400000">
            <a:off x="6685556" y="-1249303"/>
            <a:ext cx="6440897" cy="6350008"/>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26"/>
          <p:cNvSpPr txBox="1">
            <a:spLocks noGrp="1"/>
          </p:cNvSpPr>
          <p:nvPr>
            <p:ph type="title"/>
          </p:nvPr>
        </p:nvSpPr>
        <p:spPr>
          <a:xfrm>
            <a:off x="3741967" y="2019633"/>
            <a:ext cx="4708000" cy="12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9333"/>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60" name="Google Shape;260;p26"/>
          <p:cNvSpPr txBox="1">
            <a:spLocks noGrp="1"/>
          </p:cNvSpPr>
          <p:nvPr>
            <p:ph type="subTitle" idx="1"/>
          </p:nvPr>
        </p:nvSpPr>
        <p:spPr>
          <a:xfrm>
            <a:off x="3301100" y="3595433"/>
            <a:ext cx="5589600" cy="11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639494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8"/>
          <p:cNvSpPr/>
          <p:nvPr/>
        </p:nvSpPr>
        <p:spPr>
          <a:xfrm rot="-6410965">
            <a:off x="-1561075" y="982595"/>
            <a:ext cx="9077067" cy="7210479"/>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68" name="Google Shape;268;p28"/>
          <p:cNvGrpSpPr/>
          <p:nvPr/>
        </p:nvGrpSpPr>
        <p:grpSpPr>
          <a:xfrm>
            <a:off x="5607601" y="-527528"/>
            <a:ext cx="7853289" cy="7900093"/>
            <a:chOff x="4205700" y="-395646"/>
            <a:chExt cx="5889967" cy="5925070"/>
          </a:xfrm>
        </p:grpSpPr>
        <p:sp>
          <p:nvSpPr>
            <p:cNvPr id="269" name="Google Shape;269;p28"/>
            <p:cNvSpPr/>
            <p:nvPr/>
          </p:nvSpPr>
          <p:spPr>
            <a:xfrm>
              <a:off x="7086600" y="-19050"/>
              <a:ext cx="2114700" cy="51435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28"/>
            <p:cNvSpPr/>
            <p:nvPr/>
          </p:nvSpPr>
          <p:spPr>
            <a:xfrm rot="-10523676" flipH="1">
              <a:off x="4417718" y="-185084"/>
              <a:ext cx="5465931" cy="5503946"/>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71" name="Google Shape;271;p28"/>
          <p:cNvSpPr/>
          <p:nvPr/>
        </p:nvSpPr>
        <p:spPr>
          <a:xfrm rot="4954971">
            <a:off x="-1228639" y="38098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28"/>
          <p:cNvSpPr/>
          <p:nvPr/>
        </p:nvSpPr>
        <p:spPr>
          <a:xfrm rot="-6722174">
            <a:off x="-369949" y="4930149"/>
            <a:ext cx="3217997" cy="1846311"/>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28"/>
          <p:cNvSpPr txBox="1">
            <a:spLocks noGrp="1"/>
          </p:cNvSpPr>
          <p:nvPr>
            <p:ph type="title"/>
          </p:nvPr>
        </p:nvSpPr>
        <p:spPr>
          <a:xfrm>
            <a:off x="6095996" y="783633"/>
            <a:ext cx="5143600" cy="128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6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74" name="Google Shape;274;p28"/>
          <p:cNvSpPr txBox="1">
            <a:spLocks noGrp="1"/>
          </p:cNvSpPr>
          <p:nvPr>
            <p:ph type="subTitle" idx="1"/>
          </p:nvPr>
        </p:nvSpPr>
        <p:spPr>
          <a:xfrm>
            <a:off x="6096100" y="2181624"/>
            <a:ext cx="5143600" cy="186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8"/>
          <p:cNvSpPr txBox="1"/>
          <p:nvPr/>
        </p:nvSpPr>
        <p:spPr>
          <a:xfrm>
            <a:off x="6898733" y="4162833"/>
            <a:ext cx="4291600" cy="990800"/>
          </a:xfrm>
          <a:prstGeom prst="rect">
            <a:avLst/>
          </a:prstGeom>
          <a:noFill/>
          <a:ln>
            <a:noFill/>
          </a:ln>
        </p:spPr>
        <p:txBody>
          <a:bodyPr spcFirstLastPara="1" wrap="square" lIns="121900" tIns="121900" rIns="121900" bIns="121900" anchor="t" anchorCtr="0">
            <a:noAutofit/>
          </a:bodyPr>
          <a:lstStyle/>
          <a:p>
            <a:pPr algn="r">
              <a:spcBef>
                <a:spcPts val="400"/>
              </a:spcBef>
              <a:buClr>
                <a:srgbClr val="000000"/>
              </a:buClr>
              <a:buFont typeface="Arial"/>
              <a:buNone/>
            </a:pPr>
            <a:r>
              <a:rPr lang="en" sz="1600" kern="0">
                <a:solidFill>
                  <a:srgbClr val="87725D"/>
                </a:solidFill>
                <a:latin typeface="Cabin"/>
                <a:ea typeface="Cabin"/>
                <a:cs typeface="Cabin"/>
                <a:sym typeface="Cabin"/>
              </a:rPr>
              <a:t>CREDITS: This presentation template was created by </a:t>
            </a:r>
            <a:r>
              <a:rPr lang="en" sz="1600" b="1" kern="0">
                <a:solidFill>
                  <a:srgbClr val="87725D"/>
                </a:solidFill>
                <a:uFill>
                  <a:noFill/>
                </a:uFill>
                <a:latin typeface="Cabin"/>
                <a:ea typeface="Cabin"/>
                <a:cs typeface="Cabin"/>
                <a:sym typeface="Cabin"/>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600" kern="0">
                <a:solidFill>
                  <a:srgbClr val="87725D"/>
                </a:solidFill>
                <a:latin typeface="Cabin"/>
                <a:ea typeface="Cabin"/>
                <a:cs typeface="Cabin"/>
                <a:sym typeface="Cabin"/>
              </a:rPr>
              <a:t>, including icons by </a:t>
            </a:r>
            <a:r>
              <a:rPr lang="en" sz="1600" b="1" kern="0">
                <a:solidFill>
                  <a:srgbClr val="87725D"/>
                </a:solidFill>
                <a:uFill>
                  <a:noFill/>
                </a:uFill>
                <a:latin typeface="Cabin"/>
                <a:ea typeface="Cabin"/>
                <a:cs typeface="Cabin"/>
                <a:sym typeface="Cabi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600" kern="0">
                <a:solidFill>
                  <a:srgbClr val="87725D"/>
                </a:solidFill>
                <a:latin typeface="Cabin"/>
                <a:ea typeface="Cabin"/>
                <a:cs typeface="Cabin"/>
                <a:sym typeface="Cabin"/>
              </a:rPr>
              <a:t> and infographics &amp; images by </a:t>
            </a:r>
            <a:r>
              <a:rPr lang="en" sz="1600" b="1" kern="0">
                <a:solidFill>
                  <a:srgbClr val="87725D"/>
                </a:solidFill>
                <a:uFill>
                  <a:noFill/>
                </a:uFill>
                <a:latin typeface="Cabin"/>
                <a:ea typeface="Cabin"/>
                <a:cs typeface="Cabin"/>
                <a:sym typeface="Cabi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600" b="1" kern="0">
              <a:solidFill>
                <a:srgbClr val="87725D"/>
              </a:solidFill>
              <a:latin typeface="Cabin"/>
              <a:ea typeface="Cabin"/>
              <a:cs typeface="Cabin"/>
              <a:sym typeface="Cabin"/>
            </a:endParaRPr>
          </a:p>
        </p:txBody>
      </p:sp>
    </p:spTree>
    <p:extLst>
      <p:ext uri="{BB962C8B-B14F-4D97-AF65-F5344CB8AC3E}">
        <p14:creationId xmlns:p14="http://schemas.microsoft.com/office/powerpoint/2010/main" val="14219952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982016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4331734" y="-176202"/>
            <a:ext cx="9076989" cy="721041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0"/>
          <p:cNvSpPr/>
          <p:nvPr/>
        </p:nvSpPr>
        <p:spPr>
          <a:xfrm rot="4954971">
            <a:off x="5375195" y="29970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0"/>
          <p:cNvSpPr/>
          <p:nvPr/>
        </p:nvSpPr>
        <p:spPr>
          <a:xfrm rot="-5400000">
            <a:off x="-390484" y="41587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0"/>
          <p:cNvSpPr/>
          <p:nvPr/>
        </p:nvSpPr>
        <p:spPr>
          <a:xfrm>
            <a:off x="11425826" y="230501"/>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961241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829583" y="-833089"/>
            <a:ext cx="5809437" cy="520059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rot="9772828">
            <a:off x="9652797" y="4374126"/>
            <a:ext cx="4268247" cy="353026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rot="-891676">
            <a:off x="-1984071" y="-1039861"/>
            <a:ext cx="9077108" cy="7210512"/>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9726913">
            <a:off x="-656746" y="98234"/>
            <a:ext cx="3218267" cy="18464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rot="10263989">
            <a:off x="9414976" y="4155834"/>
            <a:ext cx="3095171" cy="265350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152550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8094647" y="2328941"/>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993" y="3587387"/>
            <a:ext cx="6017091" cy="497677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356655">
            <a:off x="-2041961" y="-379443"/>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352253">
            <a:off x="7322580" y="-402335"/>
            <a:ext cx="5809224" cy="5200408"/>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420766" y="-190364"/>
            <a:ext cx="3218009" cy="1846317"/>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9304108" y="43615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2570400" y="1918464"/>
            <a:ext cx="7051200" cy="227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2570400" y="4190867"/>
            <a:ext cx="7051200" cy="91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28984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9332843" y="-190372"/>
            <a:ext cx="3218093" cy="18463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6"/>
          <p:cNvSpPr/>
          <p:nvPr/>
        </p:nvSpPr>
        <p:spPr>
          <a:xfrm rot="4609385">
            <a:off x="-325385" y="5264263"/>
            <a:ext cx="3305548" cy="23869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6"/>
          <p:cNvSpPr/>
          <p:nvPr/>
        </p:nvSpPr>
        <p:spPr>
          <a:xfrm rot="6135325">
            <a:off x="-2224205" y="4103743"/>
            <a:ext cx="4338711" cy="3446508"/>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7130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926E5-87AB-455D-99E9-B84C5F34E47F}" type="datetimeFigureOut">
              <a:rPr lang="en-US" smtClean="0"/>
              <a:t>12/29/2022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1503615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5900338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494134" y="-199113"/>
            <a:ext cx="5809187" cy="5200373"/>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txBox="1">
            <a:spLocks noGrp="1"/>
          </p:cNvSpPr>
          <p:nvPr>
            <p:ph type="title"/>
          </p:nvPr>
        </p:nvSpPr>
        <p:spPr>
          <a:xfrm>
            <a:off x="1425631" y="1886000"/>
            <a:ext cx="2714400" cy="132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425617" y="3436392"/>
            <a:ext cx="3181600" cy="1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5266539" y="607990"/>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4"/>
          <p:cNvSpPr/>
          <p:nvPr/>
        </p:nvSpPr>
        <p:spPr>
          <a:xfrm rot="-998917">
            <a:off x="9107647" y="2389308"/>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61551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64021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4331734" y="-176202"/>
            <a:ext cx="9076989" cy="721041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0"/>
          <p:cNvSpPr/>
          <p:nvPr/>
        </p:nvSpPr>
        <p:spPr>
          <a:xfrm rot="4954971">
            <a:off x="5375195" y="29970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0"/>
          <p:cNvSpPr/>
          <p:nvPr/>
        </p:nvSpPr>
        <p:spPr>
          <a:xfrm rot="-5400000">
            <a:off x="-390484" y="41587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0"/>
          <p:cNvSpPr/>
          <p:nvPr/>
        </p:nvSpPr>
        <p:spPr>
          <a:xfrm>
            <a:off x="11425826" y="230501"/>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136213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829583" y="-833089"/>
            <a:ext cx="5809437" cy="520059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rot="9772828">
            <a:off x="9652797" y="4374126"/>
            <a:ext cx="4268247" cy="353026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rot="-891676">
            <a:off x="-1984071" y="-1039861"/>
            <a:ext cx="9077108" cy="7210512"/>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9726913">
            <a:off x="-656746" y="98234"/>
            <a:ext cx="3218267" cy="18464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rot="10263989">
            <a:off x="9414976" y="4155834"/>
            <a:ext cx="3095171" cy="265350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234176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8094647" y="2328941"/>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993" y="3587387"/>
            <a:ext cx="6017091" cy="497677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356655">
            <a:off x="-2041961" y="-379443"/>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352253">
            <a:off x="7322580" y="-402335"/>
            <a:ext cx="5809224" cy="5200408"/>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420766" y="-190364"/>
            <a:ext cx="3218009" cy="1846317"/>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9304108" y="43615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2570400" y="1918464"/>
            <a:ext cx="7051200" cy="227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2570400" y="4190867"/>
            <a:ext cx="7051200" cy="91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022903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9332843" y="-190372"/>
            <a:ext cx="3218093" cy="18463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6"/>
          <p:cNvSpPr/>
          <p:nvPr/>
        </p:nvSpPr>
        <p:spPr>
          <a:xfrm rot="4609385">
            <a:off x="-325385" y="5264263"/>
            <a:ext cx="3305548" cy="23869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6"/>
          <p:cNvSpPr/>
          <p:nvPr/>
        </p:nvSpPr>
        <p:spPr>
          <a:xfrm rot="6135325">
            <a:off x="-2224205" y="4103743"/>
            <a:ext cx="4338711" cy="3446508"/>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925696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6564749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494134" y="-199113"/>
            <a:ext cx="5809187" cy="5200373"/>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txBox="1">
            <a:spLocks noGrp="1"/>
          </p:cNvSpPr>
          <p:nvPr>
            <p:ph type="title"/>
          </p:nvPr>
        </p:nvSpPr>
        <p:spPr>
          <a:xfrm>
            <a:off x="1425631" y="1886000"/>
            <a:ext cx="2714400" cy="132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425617" y="3436392"/>
            <a:ext cx="3181600" cy="1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5266539" y="607990"/>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4"/>
          <p:cNvSpPr/>
          <p:nvPr/>
        </p:nvSpPr>
        <p:spPr>
          <a:xfrm rot="-998917">
            <a:off x="9107647" y="2389308"/>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401831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975768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C926E5-87AB-455D-99E9-B84C5F34E47F}"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144936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4331734" y="-176202"/>
            <a:ext cx="9076989" cy="721041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0"/>
          <p:cNvSpPr/>
          <p:nvPr/>
        </p:nvSpPr>
        <p:spPr>
          <a:xfrm rot="4954971">
            <a:off x="5375195" y="29970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0"/>
          <p:cNvSpPr/>
          <p:nvPr/>
        </p:nvSpPr>
        <p:spPr>
          <a:xfrm rot="-5400000">
            <a:off x="-390484" y="41587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0"/>
          <p:cNvSpPr/>
          <p:nvPr/>
        </p:nvSpPr>
        <p:spPr>
          <a:xfrm>
            <a:off x="11425826" y="230501"/>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62070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829583" y="-833089"/>
            <a:ext cx="5809437" cy="520059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rot="9772828">
            <a:off x="9652797" y="4374126"/>
            <a:ext cx="4268247" cy="353026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rot="-891676">
            <a:off x="-1984071" y="-1039861"/>
            <a:ext cx="9077108" cy="7210512"/>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9726913">
            <a:off x="-656746" y="98234"/>
            <a:ext cx="3218267" cy="18464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rot="10263989">
            <a:off x="9414976" y="4155834"/>
            <a:ext cx="3095171" cy="265350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97012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8094647" y="2328941"/>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993" y="3587387"/>
            <a:ext cx="6017091" cy="497677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356655">
            <a:off x="-2041961" y="-379443"/>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352253">
            <a:off x="7322580" y="-402335"/>
            <a:ext cx="5809224" cy="5200408"/>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420766" y="-190364"/>
            <a:ext cx="3218009" cy="1846317"/>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9304108" y="43615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2570400" y="1918464"/>
            <a:ext cx="7051200" cy="227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2570400" y="4190867"/>
            <a:ext cx="7051200" cy="91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4449007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9332843" y="-190372"/>
            <a:ext cx="3218093" cy="18463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6"/>
          <p:cNvSpPr/>
          <p:nvPr/>
        </p:nvSpPr>
        <p:spPr>
          <a:xfrm rot="4609385">
            <a:off x="-325385" y="5264263"/>
            <a:ext cx="3305548" cy="23869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6"/>
          <p:cNvSpPr/>
          <p:nvPr/>
        </p:nvSpPr>
        <p:spPr>
          <a:xfrm rot="6135325">
            <a:off x="-2224205" y="4103743"/>
            <a:ext cx="4338711" cy="3446508"/>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872376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10853170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494134" y="-199113"/>
            <a:ext cx="5809187" cy="5200373"/>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txBox="1">
            <a:spLocks noGrp="1"/>
          </p:cNvSpPr>
          <p:nvPr>
            <p:ph type="title"/>
          </p:nvPr>
        </p:nvSpPr>
        <p:spPr>
          <a:xfrm>
            <a:off x="1425631" y="1886000"/>
            <a:ext cx="2714400" cy="132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425617" y="3436392"/>
            <a:ext cx="3181600" cy="1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5266539" y="607990"/>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4"/>
          <p:cNvSpPr/>
          <p:nvPr/>
        </p:nvSpPr>
        <p:spPr>
          <a:xfrm rot="-998917">
            <a:off x="9107647" y="2389308"/>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22856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4077448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4331734" y="-176202"/>
            <a:ext cx="9076989" cy="721041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0"/>
          <p:cNvSpPr/>
          <p:nvPr/>
        </p:nvSpPr>
        <p:spPr>
          <a:xfrm rot="4954971">
            <a:off x="5375195" y="29970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0"/>
          <p:cNvSpPr/>
          <p:nvPr/>
        </p:nvSpPr>
        <p:spPr>
          <a:xfrm rot="-5400000">
            <a:off x="-390484" y="41587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0"/>
          <p:cNvSpPr/>
          <p:nvPr/>
        </p:nvSpPr>
        <p:spPr>
          <a:xfrm>
            <a:off x="11425826" y="230501"/>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683949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829583" y="-833089"/>
            <a:ext cx="5809437" cy="520059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rot="9772828">
            <a:off x="9652797" y="4374126"/>
            <a:ext cx="4268247" cy="353026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rot="-891676">
            <a:off x="-1984071" y="-1039861"/>
            <a:ext cx="9077108" cy="7210512"/>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9726913">
            <a:off x="-656746" y="98234"/>
            <a:ext cx="3218267" cy="18464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rot="10263989">
            <a:off x="9414976" y="4155834"/>
            <a:ext cx="3095171" cy="265350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217841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2820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C926E5-87AB-455D-99E9-B84C5F34E47F}"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0399352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12/29/2022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85060807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8401897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27769"/>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3419066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6964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95267"/>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163441"/>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2106524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1.emf"/><Relationship Id="rId5" Type="http://schemas.openxmlformats.org/officeDocument/2006/relationships/slideLayout" Target="../slideLayouts/slideLayout93.xml"/><Relationship Id="rId10" Type="http://schemas.openxmlformats.org/officeDocument/2006/relationships/theme" Target="../theme/theme11.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926E5-87AB-455D-99E9-B84C5F34E47F}" type="datetimeFigureOut">
              <a:rPr lang="en-US" smtClean="0"/>
              <a:t>12/29/2022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1022B-82DF-4585-9BA9-3F1CF8D0CB27}" type="slidenum">
              <a:rPr lang="en-US" smtClean="0"/>
              <a:t>‹#›</a:t>
            </a:fld>
            <a:endParaRPr lang="en-US"/>
          </a:p>
        </p:txBody>
      </p:sp>
    </p:spTree>
    <p:extLst>
      <p:ext uri="{BB962C8B-B14F-4D97-AF65-F5344CB8AC3E}">
        <p14:creationId xmlns:p14="http://schemas.microsoft.com/office/powerpoint/2010/main" val="2794626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C4F6FA"/>
                </a:solidFill>
                <a:cs typeface="Arial"/>
                <a:sym typeface="Arial"/>
              </a:rPr>
              <a:pPr>
                <a:buClr>
                  <a:srgbClr val="000000"/>
                </a:buClr>
                <a:buFont typeface="Arial"/>
                <a:buNone/>
              </a:pPr>
              <a:t>‹#›</a:t>
            </a:fld>
            <a:endParaRPr kern="0">
              <a:solidFill>
                <a:srgbClr val="C4F6FA"/>
              </a:solidFill>
              <a:cs typeface="Arial"/>
              <a:sym typeface="Arial"/>
            </a:endParaRPr>
          </a:p>
        </p:txBody>
      </p:sp>
    </p:spTree>
    <p:extLst>
      <p:ext uri="{BB962C8B-B14F-4D97-AF65-F5344CB8AC3E}">
        <p14:creationId xmlns:p14="http://schemas.microsoft.com/office/powerpoint/2010/main" val="3875103461"/>
      </p:ext>
    </p:extLst>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87480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87892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C4F6FA"/>
                </a:solidFill>
                <a:cs typeface="Arial"/>
                <a:sym typeface="Arial"/>
              </a:rPr>
              <a:pPr>
                <a:buClr>
                  <a:srgbClr val="000000"/>
                </a:buClr>
                <a:buFont typeface="Arial"/>
                <a:buNone/>
              </a:pPr>
              <a:t>‹#›</a:t>
            </a:fld>
            <a:endParaRPr kern="0">
              <a:solidFill>
                <a:srgbClr val="C4F6FA"/>
              </a:solidFill>
              <a:cs typeface="Arial"/>
              <a:sym typeface="Arial"/>
            </a:endParaRPr>
          </a:p>
        </p:txBody>
      </p:sp>
    </p:spTree>
    <p:extLst>
      <p:ext uri="{BB962C8B-B14F-4D97-AF65-F5344CB8AC3E}">
        <p14:creationId xmlns:p14="http://schemas.microsoft.com/office/powerpoint/2010/main" val="3816680137"/>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C4F6FA"/>
                </a:solidFill>
                <a:cs typeface="Arial"/>
                <a:sym typeface="Arial"/>
              </a:rPr>
              <a:pPr>
                <a:buClr>
                  <a:srgbClr val="000000"/>
                </a:buClr>
                <a:buFont typeface="Arial"/>
                <a:buNone/>
              </a:pPr>
              <a:t>‹#›</a:t>
            </a:fld>
            <a:endParaRPr kern="0">
              <a:solidFill>
                <a:srgbClr val="C4F6FA"/>
              </a:solidFill>
              <a:cs typeface="Arial"/>
              <a:sym typeface="Arial"/>
            </a:endParaRPr>
          </a:p>
        </p:txBody>
      </p:sp>
    </p:spTree>
    <p:extLst>
      <p:ext uri="{BB962C8B-B14F-4D97-AF65-F5344CB8AC3E}">
        <p14:creationId xmlns:p14="http://schemas.microsoft.com/office/powerpoint/2010/main" val="2106137012"/>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C4F6FA"/>
                </a:solidFill>
                <a:cs typeface="Arial"/>
                <a:sym typeface="Arial"/>
              </a:rPr>
              <a:pPr>
                <a:buClr>
                  <a:srgbClr val="000000"/>
                </a:buClr>
                <a:buFont typeface="Arial"/>
                <a:buNone/>
              </a:pPr>
              <a:t>‹#›</a:t>
            </a:fld>
            <a:endParaRPr kern="0">
              <a:solidFill>
                <a:srgbClr val="C4F6FA"/>
              </a:solidFill>
              <a:cs typeface="Arial"/>
              <a:sym typeface="Arial"/>
            </a:endParaRPr>
          </a:p>
        </p:txBody>
      </p:sp>
    </p:spTree>
    <p:extLst>
      <p:ext uri="{BB962C8B-B14F-4D97-AF65-F5344CB8AC3E}">
        <p14:creationId xmlns:p14="http://schemas.microsoft.com/office/powerpoint/2010/main" val="1795194092"/>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C4F6FA"/>
                </a:solidFill>
                <a:cs typeface="Arial"/>
                <a:sym typeface="Arial"/>
              </a:rPr>
              <a:pPr>
                <a:buClr>
                  <a:srgbClr val="000000"/>
                </a:buClr>
                <a:buFont typeface="Arial"/>
                <a:buNone/>
              </a:pPr>
              <a:t>‹#›</a:t>
            </a:fld>
            <a:endParaRPr kern="0">
              <a:solidFill>
                <a:srgbClr val="C4F6FA"/>
              </a:solidFill>
              <a:cs typeface="Arial"/>
              <a:sym typeface="Arial"/>
            </a:endParaRPr>
          </a:p>
        </p:txBody>
      </p:sp>
    </p:spTree>
    <p:extLst>
      <p:ext uri="{BB962C8B-B14F-4D97-AF65-F5344CB8AC3E}">
        <p14:creationId xmlns:p14="http://schemas.microsoft.com/office/powerpoint/2010/main" val="1086897068"/>
      </p:ext>
    </p:extLst>
  </p:cSld>
  <p:clrMap bg1="lt1" tx1="dk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2.xml"/><Relationship Id="rId5" Type="http://schemas.microsoft.com/office/2007/relationships/hdphoto" Target="../media/hdphoto1.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8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0.xml"/><Relationship Id="rId5" Type="http://schemas.openxmlformats.org/officeDocument/2006/relationships/image" Target="../media/image30.jpe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slide" Target="slide6.xml"/><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slide" Target="slide3.xml"/><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41.png"/><Relationship Id="rId12" Type="http://schemas.openxmlformats.org/officeDocument/2006/relationships/slide" Target="slide1.xml"/><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35.png"/><Relationship Id="rId11" Type="http://schemas.openxmlformats.org/officeDocument/2006/relationships/image" Target="../media/image36.png"/><Relationship Id="rId5" Type="http://schemas.openxmlformats.org/officeDocument/2006/relationships/audio" Target="../media/audio3.wav"/><Relationship Id="rId10" Type="http://schemas.openxmlformats.org/officeDocument/2006/relationships/image" Target="../media/image44.png"/><Relationship Id="rId4" Type="http://schemas.openxmlformats.org/officeDocument/2006/relationships/audio" Target="../media/audio2.wav"/><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35.png"/><Relationship Id="rId10" Type="http://schemas.openxmlformats.org/officeDocument/2006/relationships/image" Target="../media/image45.png"/><Relationship Id="rId4" Type="http://schemas.openxmlformats.org/officeDocument/2006/relationships/audio" Target="../media/audio3.wav"/><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35.png"/><Relationship Id="rId10" Type="http://schemas.openxmlformats.org/officeDocument/2006/relationships/image" Target="../media/image45.png"/><Relationship Id="rId4" Type="http://schemas.openxmlformats.org/officeDocument/2006/relationships/audio" Target="../media/audio3.wav"/><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35.png"/><Relationship Id="rId10" Type="http://schemas.openxmlformats.org/officeDocument/2006/relationships/image" Target="../media/image45.png"/><Relationship Id="rId4" Type="http://schemas.openxmlformats.org/officeDocument/2006/relationships/audio" Target="../media/audio3.wav"/><Relationship Id="rId9"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3.png"/><Relationship Id="rId11" Type="http://schemas.openxmlformats.org/officeDocument/2006/relationships/image" Target="../media/image45.png"/><Relationship Id="rId5" Type="http://schemas.openxmlformats.org/officeDocument/2006/relationships/image" Target="../media/image35.png"/><Relationship Id="rId10" Type="http://schemas.openxmlformats.org/officeDocument/2006/relationships/image" Target="../media/image44.png"/><Relationship Id="rId4" Type="http://schemas.openxmlformats.org/officeDocument/2006/relationships/audio" Target="../media/audio3.wav"/><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8510" y="728066"/>
            <a:ext cx="4497343" cy="3584961"/>
          </a:xfrm>
          <a:prstGeom prst="rect">
            <a:avLst/>
          </a:prstGeom>
        </p:spPr>
      </p:pic>
      <p:sp>
        <p:nvSpPr>
          <p:cNvPr id="10" name="Rectangle 9"/>
          <p:cNvSpPr/>
          <p:nvPr/>
        </p:nvSpPr>
        <p:spPr>
          <a:xfrm>
            <a:off x="663525" y="708453"/>
            <a:ext cx="6096000" cy="3539430"/>
          </a:xfrm>
          <a:prstGeom prst="rect">
            <a:avLst/>
          </a:prstGeom>
        </p:spPr>
        <p:txBody>
          <a:bodyPr>
            <a:spAutoFit/>
          </a:bodyPr>
          <a:lstStyle/>
          <a:p>
            <a:r>
              <a:rPr lang="en-US" sz="2800" i="1" dirty="0" smtClean="0">
                <a:solidFill>
                  <a:srgbClr val="001A33"/>
                </a:solidFill>
                <a:latin typeface="+mj-lt"/>
              </a:rPr>
              <a:t>     </a:t>
            </a:r>
            <a:r>
              <a:rPr lang="vi-VN" sz="2800" i="1" dirty="0" smtClean="0">
                <a:solidFill>
                  <a:srgbClr val="001A33"/>
                </a:solidFill>
                <a:latin typeface="+mj-lt"/>
              </a:rPr>
              <a:t>Nhớ </a:t>
            </a:r>
            <a:r>
              <a:rPr lang="vi-VN" sz="2800" i="1" dirty="0">
                <a:solidFill>
                  <a:srgbClr val="001A33"/>
                </a:solidFill>
                <a:latin typeface="+mj-lt"/>
              </a:rPr>
              <a:t>xưa đang thuở triều Hùng</a:t>
            </a:r>
          </a:p>
          <a:p>
            <a:r>
              <a:rPr lang="vi-VN" sz="2800" i="1" dirty="0">
                <a:solidFill>
                  <a:srgbClr val="001A33"/>
                </a:solidFill>
                <a:latin typeface="+mj-lt"/>
              </a:rPr>
              <a:t>Vũ Ninh nổi đám bụi hồng nẻo xa</a:t>
            </a:r>
          </a:p>
          <a:p>
            <a:r>
              <a:rPr lang="en-US" sz="2800" i="1" dirty="0" smtClean="0">
                <a:solidFill>
                  <a:srgbClr val="001A33"/>
                </a:solidFill>
                <a:latin typeface="+mj-lt"/>
              </a:rPr>
              <a:t>     </a:t>
            </a:r>
            <a:r>
              <a:rPr lang="vi-VN" sz="2800" i="1" dirty="0" smtClean="0">
                <a:solidFill>
                  <a:srgbClr val="001A33"/>
                </a:solidFill>
                <a:latin typeface="+mj-lt"/>
              </a:rPr>
              <a:t>Trời </a:t>
            </a:r>
            <a:r>
              <a:rPr lang="vi-VN" sz="2800" i="1" dirty="0">
                <a:solidFill>
                  <a:srgbClr val="001A33"/>
                </a:solidFill>
                <a:latin typeface="+mj-lt"/>
              </a:rPr>
              <a:t>thương Bách Việt sơn hà</a:t>
            </a:r>
          </a:p>
          <a:p>
            <a:r>
              <a:rPr lang="vi-VN" sz="2800" i="1" dirty="0">
                <a:solidFill>
                  <a:srgbClr val="001A33"/>
                </a:solidFill>
                <a:latin typeface="+mj-lt"/>
              </a:rPr>
              <a:t>Trong nơi thảo mảng nẩy ra kỳ tài</a:t>
            </a:r>
          </a:p>
          <a:p>
            <a:r>
              <a:rPr lang="en-US" sz="2800" i="1" dirty="0" smtClean="0">
                <a:solidFill>
                  <a:srgbClr val="001A33"/>
                </a:solidFill>
                <a:latin typeface="+mj-lt"/>
              </a:rPr>
              <a:t>     </a:t>
            </a:r>
            <a:r>
              <a:rPr lang="vi-VN" sz="2800" i="1" dirty="0" smtClean="0">
                <a:solidFill>
                  <a:srgbClr val="001A33"/>
                </a:solidFill>
                <a:latin typeface="+mj-lt"/>
              </a:rPr>
              <a:t>Lên </a:t>
            </a:r>
            <a:r>
              <a:rPr lang="vi-VN" sz="2800" i="1" dirty="0">
                <a:solidFill>
                  <a:srgbClr val="001A33"/>
                </a:solidFill>
                <a:latin typeface="+mj-lt"/>
              </a:rPr>
              <a:t>ba đang tuổi anh hài</a:t>
            </a:r>
          </a:p>
          <a:p>
            <a:r>
              <a:rPr lang="vi-VN" sz="2800" i="1" dirty="0">
                <a:solidFill>
                  <a:srgbClr val="001A33"/>
                </a:solidFill>
                <a:latin typeface="+mj-lt"/>
              </a:rPr>
              <a:t>Roi vàng ngựa sắt ra oai trận tiền</a:t>
            </a:r>
          </a:p>
          <a:p>
            <a:r>
              <a:rPr lang="en-US" sz="2800" i="1" dirty="0" smtClean="0">
                <a:solidFill>
                  <a:srgbClr val="001A33"/>
                </a:solidFill>
                <a:latin typeface="+mj-lt"/>
              </a:rPr>
              <a:t>     </a:t>
            </a:r>
            <a:r>
              <a:rPr lang="vi-VN" sz="2800" i="1" dirty="0" smtClean="0">
                <a:solidFill>
                  <a:srgbClr val="001A33"/>
                </a:solidFill>
                <a:latin typeface="+mj-lt"/>
              </a:rPr>
              <a:t>Một </a:t>
            </a:r>
            <a:r>
              <a:rPr lang="vi-VN" sz="2800" i="1" dirty="0">
                <a:solidFill>
                  <a:srgbClr val="001A33"/>
                </a:solidFill>
                <a:latin typeface="+mj-lt"/>
              </a:rPr>
              <a:t>phen khói lửa dẹp yên</a:t>
            </a:r>
          </a:p>
          <a:p>
            <a:r>
              <a:rPr lang="vi-VN" sz="2800" i="1" dirty="0">
                <a:solidFill>
                  <a:srgbClr val="001A33"/>
                </a:solidFill>
                <a:latin typeface="+mj-lt"/>
              </a:rPr>
              <a:t>Sóc Sơn nhẹ bước thần tiên lên </a:t>
            </a:r>
            <a:r>
              <a:rPr lang="vi-VN" sz="2800" i="1" dirty="0" smtClean="0">
                <a:solidFill>
                  <a:srgbClr val="001A33"/>
                </a:solidFill>
                <a:latin typeface="+mj-lt"/>
              </a:rPr>
              <a:t>trời</a:t>
            </a:r>
            <a:endParaRPr lang="vi-VN" sz="2800" i="1" dirty="0">
              <a:solidFill>
                <a:srgbClr val="001A33"/>
              </a:solidFill>
              <a:latin typeface="+mj-lt"/>
            </a:endParaRPr>
          </a:p>
        </p:txBody>
      </p:sp>
      <p:sp>
        <p:nvSpPr>
          <p:cNvPr id="11" name="TextBox 10"/>
          <p:cNvSpPr txBox="1"/>
          <p:nvPr/>
        </p:nvSpPr>
        <p:spPr>
          <a:xfrm>
            <a:off x="354419" y="4458565"/>
            <a:ext cx="11440633" cy="1077218"/>
          </a:xfrm>
          <a:prstGeom prst="rect">
            <a:avLst/>
          </a:prstGeom>
          <a:solidFill>
            <a:srgbClr val="DEEBF7">
              <a:alpha val="67843"/>
            </a:srgbClr>
          </a:solidFill>
        </p:spPr>
        <p:txBody>
          <a:bodyPr wrap="square" rtlCol="0">
            <a:spAutoFit/>
          </a:bodyPr>
          <a:lstStyle/>
          <a:p>
            <a:pPr algn="ctr"/>
            <a:r>
              <a:rPr lang="vi-VN" sz="3200" dirty="0" smtClean="0">
                <a:solidFill>
                  <a:srgbClr val="FF0000"/>
                </a:solidFill>
                <a:latin typeface="+mj-lt"/>
              </a:rPr>
              <a:t>Những câu thơ và hình ảnh trên nhắc em gợi nhớ đến nhân vật lịch sử nào? Cảm nhận của em về nhân vật đó.</a:t>
            </a:r>
            <a:endParaRPr lang="en-US" sz="3200" dirty="0">
              <a:solidFill>
                <a:srgbClr val="FF0000"/>
              </a:solidFill>
              <a:latin typeface="+mj-lt"/>
            </a:endParaRPr>
          </a:p>
        </p:txBody>
      </p:sp>
      <p:sp>
        <p:nvSpPr>
          <p:cNvPr id="12" name="TextBox 11"/>
          <p:cNvSpPr txBox="1"/>
          <p:nvPr/>
        </p:nvSpPr>
        <p:spPr>
          <a:xfrm>
            <a:off x="3289495" y="5714769"/>
            <a:ext cx="5073248" cy="769441"/>
          </a:xfrm>
          <a:prstGeom prst="rect">
            <a:avLst/>
          </a:prstGeom>
          <a:noFill/>
        </p:spPr>
        <p:txBody>
          <a:bodyPr wrap="none" rtlCol="0">
            <a:spAutoFit/>
          </a:bodyPr>
          <a:lstStyle/>
          <a:p>
            <a:r>
              <a:rPr lang="vi-VN" sz="4400" b="1" dirty="0" smtClean="0">
                <a:solidFill>
                  <a:srgbClr val="FF0000"/>
                </a:solidFill>
                <a:latin typeface="+mj-lt"/>
                <a:sym typeface="Wingdings" panose="05000000000000000000" pitchFamily="2" charset="2"/>
              </a:rPr>
              <a:t> </a:t>
            </a:r>
            <a:r>
              <a:rPr lang="vi-VN" sz="4400" b="1" dirty="0" smtClean="0">
                <a:solidFill>
                  <a:srgbClr val="FF0000"/>
                </a:solidFill>
                <a:latin typeface="+mj-lt"/>
              </a:rPr>
              <a:t>THÁNH GIÓNG</a:t>
            </a:r>
            <a:endParaRPr lang="en-US" sz="4400" b="1"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265078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1000"/>
                                        <p:tgtEl>
                                          <p:spTgt spid="12">
                                            <p:txEl>
                                              <p:pRg st="0" end="0"/>
                                            </p:txEl>
                                          </p:spTgt>
                                        </p:tgtEl>
                                      </p:cBhvr>
                                    </p:animEffect>
                                    <p:anim calcmode="lin" valueType="num">
                                      <p:cBhvr>
                                        <p:cTn id="2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61"/>
          <p:cNvSpPr/>
          <p:nvPr/>
        </p:nvSpPr>
        <p:spPr>
          <a:xfrm>
            <a:off x="1053487" y="1695000"/>
            <a:ext cx="2830252" cy="440100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txBody>
          <a:bodyPr/>
          <a:lstStyle/>
          <a:p>
            <a:r>
              <a:rPr lang="en-US" dirty="0" smtClean="0"/>
              <a:t>c</a:t>
            </a:r>
            <a:endParaRPr lang="en-US" dirty="0"/>
          </a:p>
        </p:txBody>
      </p:sp>
      <p:sp>
        <p:nvSpPr>
          <p:cNvPr id="1120" name="Google Shape;1120;p61"/>
          <p:cNvSpPr/>
          <p:nvPr/>
        </p:nvSpPr>
        <p:spPr>
          <a:xfrm>
            <a:off x="4552939" y="1695001"/>
            <a:ext cx="2830252" cy="440100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1" name="Google Shape;1121;p61"/>
          <p:cNvSpPr/>
          <p:nvPr/>
        </p:nvSpPr>
        <p:spPr>
          <a:xfrm>
            <a:off x="8052391" y="1695000"/>
            <a:ext cx="2830252" cy="440100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4" name="Google Shape;1124;p61"/>
          <p:cNvSpPr/>
          <p:nvPr/>
        </p:nvSpPr>
        <p:spPr>
          <a:xfrm rot="3386392">
            <a:off x="10154083" y="1582612"/>
            <a:ext cx="891843" cy="675667"/>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4" name="Picture 3"/>
          <p:cNvPicPr>
            <a:picLocks noChangeAspect="1"/>
          </p:cNvPicPr>
          <p:nvPr/>
        </p:nvPicPr>
        <p:blipFill>
          <a:blip r:embed="rId3"/>
          <a:stretch>
            <a:fillRect/>
          </a:stretch>
        </p:blipFill>
        <p:spPr>
          <a:xfrm>
            <a:off x="3883739" y="-263928"/>
            <a:ext cx="4284235" cy="2518031"/>
          </a:xfrm>
          <a:prstGeom prst="rect">
            <a:avLst/>
          </a:prstGeom>
        </p:spPr>
      </p:pic>
      <p:sp>
        <p:nvSpPr>
          <p:cNvPr id="11" name="Google Shape;209;p13"/>
          <p:cNvSpPr/>
          <p:nvPr/>
        </p:nvSpPr>
        <p:spPr>
          <a:xfrm>
            <a:off x="1320332" y="2224421"/>
            <a:ext cx="2296563" cy="3108503"/>
          </a:xfrm>
          <a:prstGeom prst="rect">
            <a:avLst/>
          </a:prstGeom>
          <a:noFill/>
          <a:ln>
            <a:noFill/>
          </a:ln>
        </p:spPr>
        <p:txBody>
          <a:bodyPr spcFirstLastPara="1" wrap="square" lIns="91425" tIns="45700" rIns="91425" bIns="45700" anchor="ctr" anchorCtr="0">
            <a:spAutoFit/>
          </a:bodyPr>
          <a:lstStyle/>
          <a:p>
            <a:pPr lvl="0" algn="just">
              <a:buClr>
                <a:srgbClr val="000000"/>
              </a:buClr>
              <a:defRPr/>
            </a:pPr>
            <a:r>
              <a:rPr lang="en-US" sz="2800" b="1" i="1" kern="0" dirty="0" smtClean="0">
                <a:solidFill>
                  <a:schemeClr val="bg2">
                    <a:lumMod val="10000"/>
                  </a:schemeClr>
                </a:solidFill>
                <a:latin typeface="Times New Roman"/>
                <a:ea typeface="Times New Roman"/>
                <a:cs typeface="Times New Roman"/>
                <a:sym typeface="Times New Roman"/>
              </a:rPr>
              <a:t>- </a:t>
            </a:r>
            <a:r>
              <a:rPr lang="en-US" sz="2800" b="1" i="1" kern="0" dirty="0" err="1" smtClean="0">
                <a:solidFill>
                  <a:schemeClr val="bg2">
                    <a:lumMod val="10000"/>
                  </a:schemeClr>
                </a:solidFill>
                <a:latin typeface="Times New Roman"/>
                <a:ea typeface="Times New Roman"/>
                <a:cs typeface="Times New Roman"/>
                <a:sym typeface="Times New Roman"/>
              </a:rPr>
              <a:t>Phần</a:t>
            </a:r>
            <a:r>
              <a:rPr lang="en-US" sz="2800" b="1" i="1" kern="0" dirty="0" smtClean="0">
                <a:solidFill>
                  <a:schemeClr val="bg2">
                    <a:lumMod val="10000"/>
                  </a:schemeClr>
                </a:solidFill>
                <a:latin typeface="Times New Roman"/>
                <a:ea typeface="Times New Roman"/>
                <a:cs typeface="Times New Roman"/>
                <a:sym typeface="Times New Roman"/>
              </a:rPr>
              <a:t> </a:t>
            </a:r>
            <a:r>
              <a:rPr lang="en-US" sz="2800" b="1" i="1" kern="0" dirty="0">
                <a:solidFill>
                  <a:schemeClr val="bg2">
                    <a:lumMod val="10000"/>
                  </a:schemeClr>
                </a:solidFill>
                <a:latin typeface="Times New Roman"/>
                <a:ea typeface="Times New Roman"/>
                <a:cs typeface="Times New Roman"/>
                <a:sym typeface="Times New Roman"/>
              </a:rPr>
              <a:t>1:</a:t>
            </a:r>
            <a:r>
              <a:rPr lang="en-US" sz="2800" b="1" kern="0" dirty="0">
                <a:solidFill>
                  <a:schemeClr val="bg2">
                    <a:lumMod val="10000"/>
                  </a:schemeClr>
                </a:solidFill>
                <a:latin typeface="Times New Roman"/>
                <a:ea typeface="Times New Roman"/>
                <a:cs typeface="Times New Roman"/>
                <a:sym typeface="Times New Roman"/>
              </a:rPr>
              <a:t> </a:t>
            </a:r>
            <a:r>
              <a:rPr lang="en-US" sz="2800" b="1" kern="0" dirty="0" err="1">
                <a:solidFill>
                  <a:schemeClr val="bg2">
                    <a:lumMod val="10000"/>
                  </a:schemeClr>
                </a:solidFill>
                <a:latin typeface="Times New Roman"/>
                <a:ea typeface="Times New Roman"/>
                <a:cs typeface="Times New Roman"/>
                <a:sym typeface="Times New Roman"/>
              </a:rPr>
              <a:t>Từ</a:t>
            </a:r>
            <a:r>
              <a:rPr lang="en-US" sz="2800" b="1" kern="0" dirty="0">
                <a:solidFill>
                  <a:schemeClr val="bg2">
                    <a:lumMod val="10000"/>
                  </a:schemeClr>
                </a:solidFill>
                <a:latin typeface="Times New Roman"/>
                <a:ea typeface="Times New Roman"/>
                <a:cs typeface="Times New Roman"/>
                <a:sym typeface="Times New Roman"/>
              </a:rPr>
              <a:t> </a:t>
            </a:r>
            <a:r>
              <a:rPr lang="en-US" sz="2800" b="1" kern="0" dirty="0" err="1">
                <a:solidFill>
                  <a:schemeClr val="bg2">
                    <a:lumMod val="10000"/>
                  </a:schemeClr>
                </a:solidFill>
                <a:latin typeface="Times New Roman"/>
                <a:ea typeface="Times New Roman"/>
                <a:cs typeface="Times New Roman"/>
                <a:sym typeface="Times New Roman"/>
              </a:rPr>
              <a:t>đầu</a:t>
            </a:r>
            <a:r>
              <a:rPr lang="en-US" sz="2800" b="1" kern="0" dirty="0">
                <a:solidFill>
                  <a:schemeClr val="bg2">
                    <a:lumMod val="10000"/>
                  </a:schemeClr>
                </a:solidFill>
                <a:latin typeface="Times New Roman"/>
                <a:ea typeface="Times New Roman"/>
                <a:cs typeface="Times New Roman"/>
                <a:sym typeface="Times New Roman"/>
              </a:rPr>
              <a:t> </a:t>
            </a:r>
            <a:r>
              <a:rPr lang="en-US" sz="2800" b="1" kern="0" dirty="0" err="1">
                <a:solidFill>
                  <a:schemeClr val="bg2">
                    <a:lumMod val="10000"/>
                  </a:schemeClr>
                </a:solidFill>
                <a:latin typeface="Times New Roman"/>
                <a:ea typeface="Times New Roman"/>
                <a:cs typeface="Times New Roman"/>
                <a:sym typeface="Times New Roman"/>
              </a:rPr>
              <a:t>đến</a:t>
            </a:r>
            <a:r>
              <a:rPr lang="en-US" sz="2800" b="1" kern="0" dirty="0">
                <a:solidFill>
                  <a:schemeClr val="bg2">
                    <a:lumMod val="10000"/>
                  </a:schemeClr>
                </a:solidFill>
                <a:latin typeface="Times New Roman"/>
                <a:ea typeface="Times New Roman"/>
                <a:cs typeface="Times New Roman"/>
                <a:sym typeface="Times New Roman"/>
              </a:rPr>
              <a:t> “</a:t>
            </a:r>
            <a:r>
              <a:rPr lang="en-US" sz="2800" b="1" i="1" kern="0" dirty="0" err="1">
                <a:solidFill>
                  <a:schemeClr val="bg2">
                    <a:lumMod val="10000"/>
                  </a:schemeClr>
                </a:solidFill>
                <a:latin typeface="Times New Roman"/>
                <a:ea typeface="Times New Roman"/>
                <a:cs typeface="Times New Roman"/>
                <a:sym typeface="Times New Roman"/>
              </a:rPr>
              <a:t>đồng</a:t>
            </a:r>
            <a:r>
              <a:rPr lang="en-US" sz="2800" b="1" i="1" kern="0" dirty="0">
                <a:solidFill>
                  <a:schemeClr val="bg2">
                    <a:lumMod val="10000"/>
                  </a:schemeClr>
                </a:solidFill>
                <a:latin typeface="Times New Roman"/>
                <a:ea typeface="Times New Roman"/>
                <a:cs typeface="Times New Roman"/>
                <a:sym typeface="Times New Roman"/>
              </a:rPr>
              <a:t> </a:t>
            </a:r>
            <a:r>
              <a:rPr lang="en-US" sz="2800" b="1" i="1" kern="0" dirty="0" err="1">
                <a:solidFill>
                  <a:schemeClr val="bg2">
                    <a:lumMod val="10000"/>
                  </a:schemeClr>
                </a:solidFill>
                <a:latin typeface="Times New Roman"/>
                <a:ea typeface="Times New Roman"/>
                <a:cs typeface="Times New Roman"/>
                <a:sym typeface="Times New Roman"/>
              </a:rPr>
              <a:t>bằng</a:t>
            </a:r>
            <a:r>
              <a:rPr lang="en-US" sz="2800" b="1" i="1" kern="0" dirty="0">
                <a:solidFill>
                  <a:schemeClr val="bg2">
                    <a:lumMod val="10000"/>
                  </a:schemeClr>
                </a:solidFill>
                <a:latin typeface="Times New Roman"/>
                <a:ea typeface="Times New Roman"/>
                <a:cs typeface="Times New Roman"/>
                <a:sym typeface="Times New Roman"/>
              </a:rPr>
              <a:t> </a:t>
            </a:r>
            <a:r>
              <a:rPr lang="en-US" sz="2800" b="1" i="1" kern="0" dirty="0" err="1">
                <a:solidFill>
                  <a:schemeClr val="bg2">
                    <a:lumMod val="10000"/>
                  </a:schemeClr>
                </a:solidFill>
                <a:latin typeface="Times New Roman"/>
                <a:ea typeface="Times New Roman"/>
                <a:cs typeface="Times New Roman"/>
                <a:sym typeface="Times New Roman"/>
              </a:rPr>
              <a:t>Bắc</a:t>
            </a:r>
            <a:r>
              <a:rPr lang="en-US" sz="2800" b="1" i="1" kern="0" dirty="0">
                <a:solidFill>
                  <a:schemeClr val="bg2">
                    <a:lumMod val="10000"/>
                  </a:schemeClr>
                </a:solidFill>
                <a:latin typeface="Times New Roman"/>
                <a:ea typeface="Times New Roman"/>
                <a:cs typeface="Times New Roman"/>
                <a:sym typeface="Times New Roman"/>
              </a:rPr>
              <a:t> </a:t>
            </a:r>
            <a:r>
              <a:rPr lang="en-US" sz="2800" b="1" i="1" kern="0" dirty="0" err="1">
                <a:solidFill>
                  <a:schemeClr val="bg2">
                    <a:lumMod val="10000"/>
                  </a:schemeClr>
                </a:solidFill>
                <a:latin typeface="Times New Roman"/>
                <a:ea typeface="Times New Roman"/>
                <a:cs typeface="Times New Roman"/>
                <a:sym typeface="Times New Roman"/>
              </a:rPr>
              <a:t>Bộ</a:t>
            </a:r>
            <a:r>
              <a:rPr lang="en-US" sz="2800" b="1" i="1" kern="0" dirty="0" smtClean="0">
                <a:solidFill>
                  <a:schemeClr val="bg2">
                    <a:lumMod val="10000"/>
                  </a:schemeClr>
                </a:solidFill>
                <a:latin typeface="Times New Roman"/>
                <a:ea typeface="Times New Roman"/>
                <a:cs typeface="Times New Roman"/>
                <a:sym typeface="Times New Roman"/>
              </a:rPr>
              <a:t>”</a:t>
            </a:r>
            <a:r>
              <a:rPr lang="en-US" sz="2800" b="1" kern="0" dirty="0" smtClean="0">
                <a:solidFill>
                  <a:schemeClr val="bg2">
                    <a:lumMod val="10000"/>
                  </a:schemeClr>
                </a:solidFill>
                <a:latin typeface="Times New Roman"/>
                <a:ea typeface="Times New Roman"/>
                <a:cs typeface="Times New Roman"/>
                <a:sym typeface="Times New Roman"/>
              </a:rPr>
              <a:t>:</a:t>
            </a:r>
          </a:p>
          <a:p>
            <a:pPr algn="just">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G</a:t>
            </a:r>
            <a:r>
              <a:rPr lang="en-US" sz="2800" kern="0" dirty="0" err="1">
                <a:solidFill>
                  <a:srgbClr val="FF0000"/>
                </a:solidFill>
                <a:latin typeface="Times New Roman"/>
                <a:ea typeface="Times New Roman"/>
                <a:cs typeface="Times New Roman"/>
                <a:sym typeface="Times New Roman"/>
              </a:rPr>
              <a:t>iới</a:t>
            </a:r>
            <a:r>
              <a:rPr lang="en-US" sz="2800" kern="0" dirty="0">
                <a:solidFill>
                  <a:srgbClr val="FF0000"/>
                </a:solidFill>
                <a:latin typeface="Times New Roman"/>
                <a:ea typeface="Times New Roman"/>
                <a:cs typeface="Times New Roman"/>
                <a:sym typeface="Times New Roman"/>
              </a:rPr>
              <a:t> </a:t>
            </a:r>
            <a:r>
              <a:rPr lang="en-US" sz="2800" kern="0" dirty="0" err="1">
                <a:solidFill>
                  <a:srgbClr val="FF0000"/>
                </a:solidFill>
                <a:latin typeface="Times New Roman"/>
                <a:ea typeface="Times New Roman"/>
                <a:cs typeface="Times New Roman"/>
                <a:sym typeface="Times New Roman"/>
              </a:rPr>
              <a:t>thiệu</a:t>
            </a:r>
            <a:r>
              <a:rPr lang="en-US" sz="2800" kern="0" dirty="0">
                <a:solidFill>
                  <a:srgbClr val="FF0000"/>
                </a:solidFill>
                <a:latin typeface="Times New Roman"/>
                <a:ea typeface="Times New Roman"/>
                <a:cs typeface="Times New Roman"/>
                <a:sym typeface="Times New Roman"/>
              </a:rPr>
              <a:t> </a:t>
            </a:r>
            <a:r>
              <a:rPr lang="en-US" sz="2800" kern="0" dirty="0" err="1">
                <a:solidFill>
                  <a:srgbClr val="FF0000"/>
                </a:solidFill>
                <a:latin typeface="Times New Roman"/>
                <a:ea typeface="Times New Roman"/>
                <a:cs typeface="Times New Roman"/>
                <a:sym typeface="Times New Roman"/>
              </a:rPr>
              <a:t>về</a:t>
            </a:r>
            <a:r>
              <a:rPr lang="en-US" sz="2800" kern="0" dirty="0">
                <a:solidFill>
                  <a:srgbClr val="FF0000"/>
                </a:solidFill>
                <a:latin typeface="Times New Roman"/>
                <a:ea typeface="Times New Roman"/>
                <a:cs typeface="Times New Roman"/>
                <a:sym typeface="Times New Roman"/>
              </a:rPr>
              <a:t> </a:t>
            </a:r>
            <a:r>
              <a:rPr lang="en-US" sz="2800" kern="0" dirty="0" err="1">
                <a:solidFill>
                  <a:srgbClr val="FF0000"/>
                </a:solidFill>
                <a:latin typeface="Times New Roman"/>
                <a:ea typeface="Times New Roman"/>
                <a:cs typeface="Times New Roman"/>
                <a:sym typeface="Times New Roman"/>
              </a:rPr>
              <a:t>hội</a:t>
            </a:r>
            <a:r>
              <a:rPr lang="en-US" sz="2800" kern="0" dirty="0">
                <a:solidFill>
                  <a:srgbClr val="FF0000"/>
                </a:solidFill>
                <a:latin typeface="Times New Roman"/>
                <a:ea typeface="Times New Roman"/>
                <a:cs typeface="Times New Roman"/>
                <a:sym typeface="Times New Roman"/>
              </a:rPr>
              <a:t> </a:t>
            </a:r>
            <a:r>
              <a:rPr lang="en-US" sz="2800" kern="0" dirty="0" err="1">
                <a:solidFill>
                  <a:srgbClr val="FF0000"/>
                </a:solidFill>
                <a:latin typeface="Times New Roman"/>
                <a:ea typeface="Times New Roman"/>
                <a:cs typeface="Times New Roman"/>
                <a:sym typeface="Times New Roman"/>
              </a:rPr>
              <a:t>Gióng</a:t>
            </a:r>
            <a:endParaRPr lang="en-US" sz="2800" kern="0" dirty="0">
              <a:solidFill>
                <a:srgbClr val="FF0000"/>
              </a:solidFill>
              <a:latin typeface="Times New Roman"/>
              <a:ea typeface="Times New Roman"/>
              <a:cs typeface="Times New Roman"/>
              <a:sym typeface="Times New Roman"/>
            </a:endParaRPr>
          </a:p>
          <a:p>
            <a:pPr lvl="0" algn="just">
              <a:buClr>
                <a:srgbClr val="000000"/>
              </a:buClr>
              <a:defRPr/>
            </a:pPr>
            <a:endParaRPr lang="vi-VN" sz="2800" b="1" kern="0" dirty="0">
              <a:solidFill>
                <a:schemeClr val="bg1"/>
              </a:solidFill>
              <a:latin typeface="Times New Roman"/>
              <a:ea typeface="Times New Roman"/>
              <a:cs typeface="Times New Roman"/>
              <a:sym typeface="Times New Roman"/>
            </a:endParaRPr>
          </a:p>
        </p:txBody>
      </p:sp>
      <p:sp>
        <p:nvSpPr>
          <p:cNvPr id="12" name="Google Shape;210;p13"/>
          <p:cNvSpPr/>
          <p:nvPr/>
        </p:nvSpPr>
        <p:spPr>
          <a:xfrm>
            <a:off x="4868302" y="2224420"/>
            <a:ext cx="2296563" cy="3108503"/>
          </a:xfrm>
          <a:prstGeom prst="rect">
            <a:avLst/>
          </a:prstGeom>
          <a:noFill/>
          <a:ln>
            <a:noFill/>
          </a:ln>
        </p:spPr>
        <p:txBody>
          <a:bodyPr spcFirstLastPara="1" wrap="square" lIns="91425" tIns="45700" rIns="91425" bIns="45700" anchor="ctr" anchorCtr="0">
            <a:spAutoFit/>
          </a:bodyPr>
          <a:lstStyle/>
          <a:p>
            <a:pPr lvl="0" algn="just">
              <a:buClr>
                <a:srgbClr val="000000"/>
              </a:buClr>
              <a:defRPr/>
            </a:pPr>
            <a:r>
              <a:rPr lang="en-US" sz="2800" b="1" i="1" kern="0" dirty="0" smtClean="0">
                <a:solidFill>
                  <a:schemeClr val="bg2">
                    <a:lumMod val="10000"/>
                  </a:schemeClr>
                </a:solidFill>
                <a:latin typeface="Times New Roman"/>
                <a:ea typeface="Times New Roman"/>
                <a:cs typeface="Times New Roman"/>
                <a:sym typeface="Times New Roman"/>
              </a:rPr>
              <a:t>- </a:t>
            </a:r>
            <a:r>
              <a:rPr lang="vi-VN" sz="2800" b="1" i="1" kern="0" dirty="0" smtClean="0">
                <a:solidFill>
                  <a:schemeClr val="bg2">
                    <a:lumMod val="10000"/>
                  </a:schemeClr>
                </a:solidFill>
                <a:latin typeface="Times New Roman"/>
                <a:ea typeface="Times New Roman"/>
                <a:cs typeface="Times New Roman"/>
                <a:sym typeface="Times New Roman"/>
              </a:rPr>
              <a:t>Phần </a:t>
            </a:r>
            <a:r>
              <a:rPr lang="vi-VN" sz="2800" b="1" i="1" kern="0" dirty="0">
                <a:solidFill>
                  <a:schemeClr val="bg2">
                    <a:lumMod val="10000"/>
                  </a:schemeClr>
                </a:solidFill>
                <a:latin typeface="Times New Roman"/>
                <a:ea typeface="Times New Roman"/>
                <a:cs typeface="Times New Roman"/>
                <a:sym typeface="Times New Roman"/>
              </a:rPr>
              <a:t>2:</a:t>
            </a:r>
            <a:r>
              <a:rPr lang="vi-VN" sz="2800" b="1" kern="0" dirty="0">
                <a:solidFill>
                  <a:schemeClr val="bg2">
                    <a:lumMod val="10000"/>
                  </a:schemeClr>
                </a:solidFill>
                <a:latin typeface="Times New Roman"/>
                <a:ea typeface="Times New Roman"/>
                <a:cs typeface="Times New Roman"/>
                <a:sym typeface="Times New Roman"/>
              </a:rPr>
              <a:t> Tiếp đến “</a:t>
            </a:r>
            <a:r>
              <a:rPr lang="vi-VN" sz="2800" b="1" i="1" kern="0" dirty="0">
                <a:solidFill>
                  <a:schemeClr val="bg2">
                    <a:lumMod val="10000"/>
                  </a:schemeClr>
                </a:solidFill>
                <a:latin typeface="Times New Roman"/>
                <a:ea typeface="Times New Roman"/>
                <a:cs typeface="Times New Roman"/>
                <a:sym typeface="Times New Roman"/>
              </a:rPr>
              <a:t>viên hầu cận</a:t>
            </a:r>
            <a:r>
              <a:rPr lang="vi-VN" sz="2800" b="1" kern="0" dirty="0" smtClean="0">
                <a:solidFill>
                  <a:schemeClr val="bg2">
                    <a:lumMod val="10000"/>
                  </a:schemeClr>
                </a:solidFill>
                <a:latin typeface="Times New Roman"/>
                <a:ea typeface="Times New Roman"/>
                <a:cs typeface="Times New Roman"/>
                <a:sym typeface="Times New Roman"/>
              </a:rPr>
              <a:t>”</a:t>
            </a:r>
            <a:endParaRPr lang="en-US" sz="2800" b="1" kern="0" dirty="0" smtClean="0">
              <a:solidFill>
                <a:schemeClr val="bg2">
                  <a:lumMod val="10000"/>
                </a:schemeClr>
              </a:solidFill>
              <a:latin typeface="Times New Roman"/>
              <a:ea typeface="Times New Roman"/>
              <a:cs typeface="Times New Roman"/>
              <a:sym typeface="Times New Roman"/>
            </a:endParaRPr>
          </a:p>
          <a:p>
            <a:pPr algn="just">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Tiến trình của hội Gióng</a:t>
            </a:r>
          </a:p>
          <a:p>
            <a:pPr lvl="0" algn="just">
              <a:buClr>
                <a:srgbClr val="000000"/>
              </a:buClr>
              <a:defRPr/>
            </a:pPr>
            <a:endParaRPr lang="vi-VN" sz="2800" b="1" kern="0" dirty="0">
              <a:solidFill>
                <a:srgbClr val="FF0000"/>
              </a:solidFill>
              <a:latin typeface="Times New Roman"/>
              <a:ea typeface="Times New Roman"/>
              <a:cs typeface="Times New Roman"/>
              <a:sym typeface="Times New Roman"/>
            </a:endParaRPr>
          </a:p>
        </p:txBody>
      </p:sp>
      <p:sp>
        <p:nvSpPr>
          <p:cNvPr id="13" name="Google Shape;212;p13"/>
          <p:cNvSpPr/>
          <p:nvPr/>
        </p:nvSpPr>
        <p:spPr>
          <a:xfrm>
            <a:off x="8303441" y="2254103"/>
            <a:ext cx="2296563" cy="2246729"/>
          </a:xfrm>
          <a:prstGeom prst="rect">
            <a:avLst/>
          </a:prstGeom>
          <a:noFill/>
          <a:ln>
            <a:noFill/>
          </a:ln>
        </p:spPr>
        <p:txBody>
          <a:bodyPr spcFirstLastPara="1" wrap="square" lIns="91425" tIns="45700" rIns="91425" bIns="45700" anchor="ctr" anchorCtr="0">
            <a:spAutoFit/>
          </a:bodyPr>
          <a:lstStyle/>
          <a:p>
            <a:pPr algn="just">
              <a:buClr>
                <a:srgbClr val="000000"/>
              </a:buClr>
              <a:buSzPts val="2800"/>
              <a:buFont typeface="Cambria"/>
              <a:buNone/>
            </a:pPr>
            <a:r>
              <a:rPr lang="en-US" sz="2800" b="1" kern="0" dirty="0">
                <a:solidFill>
                  <a:schemeClr val="bg2">
                    <a:lumMod val="10000"/>
                  </a:schemeClr>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chemeClr val="bg2">
                    <a:lumMod val="10000"/>
                  </a:schemeClr>
                </a:solidFill>
                <a:latin typeface="Times New Roman" panose="02020603050405020304" pitchFamily="18" charset="0"/>
                <a:ea typeface="Cambria"/>
                <a:cs typeface="Times New Roman" panose="02020603050405020304" pitchFamily="18" charset="0"/>
                <a:sym typeface="Cambria"/>
              </a:rPr>
              <a:t>Phần</a:t>
            </a:r>
            <a:r>
              <a:rPr lang="en-US" sz="2800" b="1" kern="0" dirty="0">
                <a:solidFill>
                  <a:schemeClr val="bg2">
                    <a:lumMod val="10000"/>
                  </a:schemeClr>
                </a:solidFill>
                <a:latin typeface="Times New Roman" panose="02020603050405020304" pitchFamily="18" charset="0"/>
                <a:ea typeface="Cambria"/>
                <a:cs typeface="Times New Roman" panose="02020603050405020304" pitchFamily="18" charset="0"/>
                <a:sym typeface="Cambria"/>
              </a:rPr>
              <a:t> 3: </a:t>
            </a:r>
            <a:r>
              <a:rPr lang="en-US" sz="2800" kern="0" dirty="0" err="1">
                <a:solidFill>
                  <a:schemeClr val="bg2">
                    <a:lumMod val="10000"/>
                  </a:schemeClr>
                </a:solidFill>
                <a:latin typeface="Times New Roman" panose="02020603050405020304" pitchFamily="18" charset="0"/>
                <a:ea typeface="Cambria"/>
                <a:cs typeface="Times New Roman" panose="02020603050405020304" pitchFamily="18" charset="0"/>
                <a:sym typeface="Cambria"/>
              </a:rPr>
              <a:t>Đoạn</a:t>
            </a:r>
            <a:r>
              <a:rPr lang="en-US" sz="2800" kern="0" dirty="0">
                <a:solidFill>
                  <a:schemeClr val="bg2">
                    <a:lumMod val="10000"/>
                  </a:schemeClr>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chemeClr val="bg2">
                    <a:lumMod val="10000"/>
                  </a:schemeClr>
                </a:solidFill>
                <a:latin typeface="Times New Roman" panose="02020603050405020304" pitchFamily="18" charset="0"/>
                <a:ea typeface="Cambria"/>
                <a:cs typeface="Times New Roman" panose="02020603050405020304" pitchFamily="18" charset="0"/>
                <a:sym typeface="Cambria"/>
              </a:rPr>
              <a:t>còn</a:t>
            </a:r>
            <a:r>
              <a:rPr lang="en-US" sz="2800" kern="0" dirty="0">
                <a:solidFill>
                  <a:schemeClr val="bg2">
                    <a:lumMod val="10000"/>
                  </a:schemeClr>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chemeClr val="bg2">
                    <a:lumMod val="10000"/>
                  </a:schemeClr>
                </a:solidFill>
                <a:latin typeface="Times New Roman" panose="02020603050405020304" pitchFamily="18" charset="0"/>
                <a:ea typeface="Cambria"/>
                <a:cs typeface="Times New Roman" panose="02020603050405020304" pitchFamily="18" charset="0"/>
                <a:sym typeface="Cambria"/>
              </a:rPr>
              <a:t>lại</a:t>
            </a:r>
            <a:endParaRPr sz="2800" kern="0" dirty="0">
              <a:solidFill>
                <a:schemeClr val="bg2">
                  <a:lumMod val="10000"/>
                </a:schemeClr>
              </a:solidFill>
              <a:latin typeface="Times New Roman" panose="02020603050405020304" pitchFamily="18" charset="0"/>
              <a:ea typeface="Cambria"/>
              <a:cs typeface="Times New Roman" panose="02020603050405020304" pitchFamily="18" charset="0"/>
              <a:sym typeface="Cambria"/>
            </a:endParaRPr>
          </a:p>
          <a:p>
            <a:pPr algn="just">
              <a:buClr>
                <a:srgbClr val="000000"/>
              </a:buClr>
              <a:buSzPts val="2800"/>
              <a:buFont typeface="Cambria"/>
              <a:buNone/>
            </a:pPr>
            <a:endParaRPr lang="en-US" sz="2800" kern="0" dirty="0">
              <a:solidFill>
                <a:srgbClr val="FF0000"/>
              </a:solidFill>
              <a:latin typeface="Times New Roman" panose="02020603050405020304" pitchFamily="18" charset="0"/>
              <a:ea typeface="Cambria"/>
              <a:cs typeface="Times New Roman" panose="02020603050405020304" pitchFamily="18" charset="0"/>
              <a:sym typeface="Wingdings" panose="05000000000000000000" pitchFamily="2" charset="2"/>
            </a:endParaRPr>
          </a:p>
          <a:p>
            <a:pPr lvl="0" algn="just">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Ý nghĩa của hội Gióng</a:t>
            </a:r>
          </a:p>
        </p:txBody>
      </p:sp>
    </p:spTree>
    <p:extLst>
      <p:ext uri="{BB962C8B-B14F-4D97-AF65-F5344CB8AC3E}">
        <p14:creationId xmlns:p14="http://schemas.microsoft.com/office/powerpoint/2010/main" val="382600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11" name="Google Shape;1120;p61"/>
          <p:cNvSpPr/>
          <p:nvPr/>
        </p:nvSpPr>
        <p:spPr>
          <a:xfrm>
            <a:off x="590843" y="663974"/>
            <a:ext cx="11085342" cy="6032247"/>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299" name="Google Shape;299;p34"/>
          <p:cNvSpPr/>
          <p:nvPr/>
        </p:nvSpPr>
        <p:spPr>
          <a:xfrm>
            <a:off x="7071834" y="663974"/>
            <a:ext cx="1665559" cy="1038861"/>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34"/>
          <p:cNvSpPr/>
          <p:nvPr/>
        </p:nvSpPr>
        <p:spPr>
          <a:xfrm>
            <a:off x="7394301" y="350340"/>
            <a:ext cx="1665559" cy="1038861"/>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 name="Rectangle 1"/>
          <p:cNvSpPr/>
          <p:nvPr/>
        </p:nvSpPr>
        <p:spPr>
          <a:xfrm>
            <a:off x="1617785" y="1433328"/>
            <a:ext cx="9270609" cy="4493538"/>
          </a:xfrm>
          <a:prstGeom prst="rect">
            <a:avLst/>
          </a:prstGeom>
        </p:spPr>
        <p:txBody>
          <a:bodyPr wrap="square">
            <a:spAutoFit/>
          </a:bodyPr>
          <a:lstStyle/>
          <a:p>
            <a:pPr algn="just"/>
            <a:r>
              <a:rPr lang="en-US" sz="2600" dirty="0" smtClean="0">
                <a:solidFill>
                  <a:schemeClr val="bg2">
                    <a:lumMod val="10000"/>
                  </a:schemeClr>
                </a:solidFill>
                <a:latin typeface="+mj-lt"/>
              </a:rPr>
              <a:t>       </a:t>
            </a:r>
            <a:r>
              <a:rPr lang="vi-VN" sz="2600" dirty="0" smtClean="0">
                <a:solidFill>
                  <a:schemeClr val="bg2">
                    <a:lumMod val="10000"/>
                  </a:schemeClr>
                </a:solidFill>
                <a:latin typeface="+mj-lt"/>
              </a:rPr>
              <a:t>Lễ </a:t>
            </a:r>
            <a:r>
              <a:rPr lang="vi-VN" sz="2600" dirty="0">
                <a:solidFill>
                  <a:schemeClr val="bg2">
                    <a:lumMod val="10000"/>
                  </a:schemeClr>
                </a:solidFill>
                <a:latin typeface="+mj-lt"/>
              </a:rPr>
              <a:t>hội Gióng hay hội làng Phù Đổng là một trong những lễ hội lớn nhất ở khu vực đồng bằng Bắc Bộ. Lễ hội này diễn ra trên một khu vực lớn, xung quanh những vết tích của Thánh tại quê hương đó là: Cố Viên, Miếu Ban, đền Mẫu, đền Thượng. Thời gian chuẩn bị cho lễ hội là từ mồng 1 tháng 3 đến mồng 5 tháng 4 âm lịch, hội bắt đầu từng mùng 6. Dân làng tổ chức lễ rước cờ tới đền Mẫu, rước cơm chay lên đường Thượng, rước nước từ đền Hạ về đền Thượng. Ở đây còn diễn ra hoạt động: hát thờ, hội trận, đánh cờ người. Vãn hội vào mùng 10 có lễ duyệt quân, tạ ơn thánh. Ngày 11 làm lễ rửa khí giới và ngày 12 làm lễ rước cờ. Lễ hội Gióng là một tài sản vô giá lưu truyền mãi về sau</a:t>
            </a:r>
            <a:endParaRPr lang="en-US" sz="2600" dirty="0">
              <a:solidFill>
                <a:schemeClr val="bg2">
                  <a:lumMod val="10000"/>
                </a:schemeClr>
              </a:solidFill>
              <a:latin typeface="+mj-lt"/>
            </a:endParaRPr>
          </a:p>
        </p:txBody>
      </p:sp>
      <p:pic>
        <p:nvPicPr>
          <p:cNvPr id="12" name="Picture 11"/>
          <p:cNvPicPr>
            <a:picLocks noChangeAspect="1"/>
          </p:cNvPicPr>
          <p:nvPr/>
        </p:nvPicPr>
        <p:blipFill>
          <a:blip r:embed="rId3"/>
          <a:stretch>
            <a:fillRect/>
          </a:stretch>
        </p:blipFill>
        <p:spPr>
          <a:xfrm>
            <a:off x="4222252" y="487511"/>
            <a:ext cx="3822523" cy="1286367"/>
          </a:xfrm>
          <a:prstGeom prst="rect">
            <a:avLst/>
          </a:prstGeom>
        </p:spPr>
      </p:pic>
    </p:spTree>
    <p:extLst>
      <p:ext uri="{BB962C8B-B14F-4D97-AF65-F5344CB8AC3E}">
        <p14:creationId xmlns:p14="http://schemas.microsoft.com/office/powerpoint/2010/main" val="2877788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4" name="Rectangle 3"/>
          <p:cNvSpPr/>
          <p:nvPr/>
        </p:nvSpPr>
        <p:spPr>
          <a:xfrm>
            <a:off x="6827976" y="4040373"/>
            <a:ext cx="4711893" cy="13042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2" name="Picture 1"/>
          <p:cNvPicPr>
            <a:picLocks noChangeAspect="1"/>
          </p:cNvPicPr>
          <p:nvPr/>
        </p:nvPicPr>
        <p:blipFill>
          <a:blip r:embed="rId3"/>
          <a:stretch>
            <a:fillRect/>
          </a:stretch>
        </p:blipFill>
        <p:spPr>
          <a:xfrm>
            <a:off x="5745441" y="1592495"/>
            <a:ext cx="6328196" cy="4657748"/>
          </a:xfrm>
          <a:prstGeom prst="rect">
            <a:avLst/>
          </a:prstGeom>
        </p:spPr>
      </p:pic>
    </p:spTree>
    <p:extLst>
      <p:ext uri="{BB962C8B-B14F-4D97-AF65-F5344CB8AC3E}">
        <p14:creationId xmlns:p14="http://schemas.microsoft.com/office/powerpoint/2010/main" val="19969160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6" name="Picture 5"/>
          <p:cNvPicPr>
            <a:picLocks noChangeAspect="1"/>
          </p:cNvPicPr>
          <p:nvPr/>
        </p:nvPicPr>
        <p:blipFill>
          <a:blip r:embed="rId3"/>
          <a:stretch>
            <a:fillRect/>
          </a:stretch>
        </p:blipFill>
        <p:spPr>
          <a:xfrm>
            <a:off x="2532185" y="354420"/>
            <a:ext cx="6582282" cy="1780186"/>
          </a:xfrm>
          <a:prstGeom prst="rect">
            <a:avLst/>
          </a:prstGeom>
        </p:spPr>
      </p:pic>
      <p:sp>
        <p:nvSpPr>
          <p:cNvPr id="19" name="Google Shape;324;p37"/>
          <p:cNvSpPr/>
          <p:nvPr/>
        </p:nvSpPr>
        <p:spPr>
          <a:xfrm>
            <a:off x="792965" y="1857830"/>
            <a:ext cx="1162444" cy="1134827"/>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8" name="Google Shape;324;p37"/>
          <p:cNvSpPr/>
          <p:nvPr/>
        </p:nvSpPr>
        <p:spPr>
          <a:xfrm>
            <a:off x="2133257" y="1857830"/>
            <a:ext cx="1677671" cy="1134827"/>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9" name="Google Shape;324;p37"/>
          <p:cNvSpPr/>
          <p:nvPr/>
        </p:nvSpPr>
        <p:spPr>
          <a:xfrm>
            <a:off x="3988051" y="1857829"/>
            <a:ext cx="1162444" cy="1134827"/>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0" name="Google Shape;324;p37"/>
          <p:cNvSpPr/>
          <p:nvPr/>
        </p:nvSpPr>
        <p:spPr>
          <a:xfrm>
            <a:off x="5327617" y="1857828"/>
            <a:ext cx="1162444" cy="1134827"/>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pic>
        <p:nvPicPr>
          <p:cNvPr id="2" name="Picture 1"/>
          <p:cNvPicPr>
            <a:picLocks noChangeAspect="1"/>
          </p:cNvPicPr>
          <p:nvPr/>
        </p:nvPicPr>
        <p:blipFill>
          <a:blip r:embed="rId4"/>
          <a:stretch>
            <a:fillRect/>
          </a:stretch>
        </p:blipFill>
        <p:spPr>
          <a:xfrm>
            <a:off x="512502" y="2044682"/>
            <a:ext cx="6102625" cy="963251"/>
          </a:xfrm>
          <a:prstGeom prst="rect">
            <a:avLst/>
          </a:prstGeom>
        </p:spPr>
      </p:pic>
      <p:sp>
        <p:nvSpPr>
          <p:cNvPr id="3" name="Rectangle 2"/>
          <p:cNvSpPr/>
          <p:nvPr/>
        </p:nvSpPr>
        <p:spPr>
          <a:xfrm>
            <a:off x="6691351" y="1640411"/>
            <a:ext cx="4846231" cy="1569660"/>
          </a:xfrm>
          <a:prstGeom prst="rect">
            <a:avLst/>
          </a:prstGeom>
          <a:solidFill>
            <a:schemeClr val="tx1"/>
          </a:solidFill>
          <a:ln w="28575">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dirty="0">
                <a:solidFill>
                  <a:schemeClr val="bg2">
                    <a:lumMod val="25000"/>
                  </a:schemeClr>
                </a:solidFill>
                <a:latin typeface="+mj-lt"/>
              </a:rPr>
              <a:t>Tìm những thông tin về sự kiện: tên, thời gian, địa điểm, bối cảnh, tính </a:t>
            </a:r>
            <a:r>
              <a:rPr lang="vi-VN" sz="3200" dirty="0" smtClean="0">
                <a:solidFill>
                  <a:schemeClr val="bg2">
                    <a:lumMod val="25000"/>
                  </a:schemeClr>
                </a:solidFill>
                <a:latin typeface="+mj-lt"/>
              </a:rPr>
              <a:t>chất</a:t>
            </a:r>
            <a:r>
              <a:rPr lang="en-US" sz="3200" dirty="0" smtClean="0">
                <a:solidFill>
                  <a:schemeClr val="bg2">
                    <a:lumMod val="25000"/>
                  </a:schemeClr>
                </a:solidFill>
                <a:latin typeface="+mj-lt"/>
              </a:rPr>
              <a:t>…</a:t>
            </a:r>
            <a:endParaRPr lang="en-US" sz="3200" dirty="0">
              <a:solidFill>
                <a:schemeClr val="bg2">
                  <a:lumMod val="25000"/>
                </a:schemeClr>
              </a:solidFill>
              <a:latin typeface="+mj-lt"/>
            </a:endParaRPr>
          </a:p>
        </p:txBody>
      </p:sp>
      <p:sp>
        <p:nvSpPr>
          <p:cNvPr id="13" name="Rectangle 12"/>
          <p:cNvSpPr/>
          <p:nvPr/>
        </p:nvSpPr>
        <p:spPr>
          <a:xfrm>
            <a:off x="562195" y="3396923"/>
            <a:ext cx="11025081" cy="2862322"/>
          </a:xfrm>
          <a:prstGeom prst="rect">
            <a:avLst/>
          </a:prstGeom>
          <a:solidFill>
            <a:schemeClr val="tx1"/>
          </a:solidFill>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3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Từ xưa, người Kẻ Chợ đã có câu ngạn ngữ: “Nắng ông Từa, mưa ông Gióng”. Có nghĩa là cứ vào ngày hội thánh Từa ( tức Từ Đạo Hạnh) mồng 7 tháng 3 âm lịch thì thế nào cũng nắng to; còn vào hội Gióng, mồng 9 tháng 4 âm lịch thì có mưa, vì bắt đầu mùa mưa giông. Lễ hội Gióng hay còn gọi là hội làng Phù Đổng, là một trong những lễ hội lớn nhất ở khu vực đồng bằng Bắc Bộ</a:t>
            </a:r>
            <a:endParaRPr kumimoji="0" lang="en-US" sz="30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53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in)">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812351"/>
            <a:ext cx="11440633" cy="29054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8" name="Rectangle 7"/>
          <p:cNvSpPr/>
          <p:nvPr/>
        </p:nvSpPr>
        <p:spPr>
          <a:xfrm>
            <a:off x="354419" y="3812351"/>
            <a:ext cx="8184669" cy="553998"/>
          </a:xfrm>
          <a:prstGeom prst="rect">
            <a:avLst/>
          </a:prstGeom>
        </p:spPr>
        <p:txBody>
          <a:bodyPr wrap="square">
            <a:spAutoFit/>
          </a:bodyPr>
          <a:lstStyle/>
          <a:p>
            <a:pPr lvl="0" algn="just">
              <a:buClr>
                <a:srgbClr val="000000"/>
              </a:buClr>
              <a:defRPr/>
            </a:pPr>
            <a:r>
              <a:rPr lang="en-US" sz="3000" kern="0" dirty="0" smtClean="0">
                <a:solidFill>
                  <a:schemeClr val="bg1">
                    <a:lumMod val="10000"/>
                  </a:schemeClr>
                </a:solidFill>
                <a:latin typeface="Times New Roman"/>
                <a:ea typeface="Times New Roman"/>
                <a:cs typeface="Times New Roman"/>
                <a:sym typeface="Times New Roman"/>
              </a:rPr>
              <a:t>- </a:t>
            </a:r>
            <a:r>
              <a:rPr lang="en-US" sz="3000" b="1" kern="0" dirty="0" err="1" smtClean="0">
                <a:solidFill>
                  <a:schemeClr val="bg1">
                    <a:lumMod val="10000"/>
                  </a:schemeClr>
                </a:solidFill>
                <a:latin typeface="Times New Roman"/>
                <a:ea typeface="Times New Roman"/>
                <a:cs typeface="Times New Roman"/>
                <a:sym typeface="Times New Roman"/>
              </a:rPr>
              <a:t>Tên</a:t>
            </a:r>
            <a:r>
              <a:rPr lang="en-US" sz="3000" b="1"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lễ</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hội</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smtClean="0">
                <a:solidFill>
                  <a:schemeClr val="bg1">
                    <a:lumMod val="10000"/>
                  </a:schemeClr>
                </a:solidFill>
                <a:latin typeface="Times New Roman"/>
                <a:ea typeface="Times New Roman"/>
                <a:cs typeface="Times New Roman"/>
                <a:sym typeface="Times New Roman"/>
              </a:rPr>
              <a:t>Gióng</a:t>
            </a:r>
            <a:r>
              <a:rPr lang="en-US" sz="3000" kern="0" dirty="0" smtClean="0">
                <a:solidFill>
                  <a:schemeClr val="bg1">
                    <a:lumMod val="10000"/>
                  </a:schemeClr>
                </a:solidFill>
                <a:latin typeface="Times New Roman"/>
                <a:ea typeface="Times New Roman"/>
                <a:cs typeface="Times New Roman"/>
                <a:sym typeface="Times New Roman"/>
              </a:rPr>
              <a:t> (</a:t>
            </a:r>
            <a:r>
              <a:rPr lang="en-US" sz="3000" kern="0" dirty="0" err="1" smtClean="0">
                <a:solidFill>
                  <a:schemeClr val="bg1">
                    <a:lumMod val="10000"/>
                  </a:schemeClr>
                </a:solidFill>
                <a:latin typeface="Times New Roman"/>
                <a:ea typeface="Times New Roman"/>
                <a:cs typeface="Times New Roman"/>
                <a:sym typeface="Times New Roman"/>
              </a:rPr>
              <a:t>hội</a:t>
            </a:r>
            <a:r>
              <a:rPr lang="en-US" sz="3000" kern="0" dirty="0" smtClean="0">
                <a:solidFill>
                  <a:schemeClr val="bg1">
                    <a:lumMod val="10000"/>
                  </a:schemeClr>
                </a:solidFill>
                <a:latin typeface="Times New Roman"/>
                <a:ea typeface="Times New Roman"/>
                <a:cs typeface="Times New Roman"/>
                <a:sym typeface="Times New Roman"/>
              </a:rPr>
              <a:t> </a:t>
            </a:r>
            <a:r>
              <a:rPr lang="en-US" sz="3000" kern="0" dirty="0" err="1" smtClean="0">
                <a:solidFill>
                  <a:schemeClr val="bg1">
                    <a:lumMod val="10000"/>
                  </a:schemeClr>
                </a:solidFill>
                <a:latin typeface="Times New Roman"/>
                <a:ea typeface="Times New Roman"/>
                <a:cs typeface="Times New Roman"/>
                <a:sym typeface="Times New Roman"/>
              </a:rPr>
              <a:t>làng</a:t>
            </a:r>
            <a:r>
              <a:rPr lang="en-US" sz="3000" kern="0" dirty="0" smtClean="0">
                <a:solidFill>
                  <a:schemeClr val="bg1">
                    <a:lumMod val="10000"/>
                  </a:schemeClr>
                </a:solidFill>
                <a:latin typeface="Times New Roman"/>
                <a:ea typeface="Times New Roman"/>
                <a:cs typeface="Times New Roman"/>
                <a:sym typeface="Times New Roman"/>
              </a:rPr>
              <a:t> </a:t>
            </a:r>
            <a:r>
              <a:rPr lang="en-US" sz="3000" kern="0" dirty="0" err="1" smtClean="0">
                <a:solidFill>
                  <a:schemeClr val="bg1">
                    <a:lumMod val="10000"/>
                  </a:schemeClr>
                </a:solidFill>
                <a:latin typeface="Times New Roman"/>
                <a:ea typeface="Times New Roman"/>
                <a:cs typeface="Times New Roman"/>
                <a:sym typeface="Times New Roman"/>
              </a:rPr>
              <a:t>Phù</a:t>
            </a:r>
            <a:r>
              <a:rPr lang="en-US" sz="3000" kern="0" dirty="0" smtClean="0">
                <a:solidFill>
                  <a:schemeClr val="bg1">
                    <a:lumMod val="10000"/>
                  </a:schemeClr>
                </a:solidFill>
                <a:latin typeface="Times New Roman"/>
                <a:ea typeface="Times New Roman"/>
                <a:cs typeface="Times New Roman"/>
                <a:sym typeface="Times New Roman"/>
              </a:rPr>
              <a:t> </a:t>
            </a:r>
            <a:r>
              <a:rPr lang="en-US" sz="3000" kern="0" dirty="0" err="1" smtClean="0">
                <a:solidFill>
                  <a:schemeClr val="bg1">
                    <a:lumMod val="10000"/>
                  </a:schemeClr>
                </a:solidFill>
                <a:latin typeface="Times New Roman"/>
                <a:ea typeface="Times New Roman"/>
                <a:cs typeface="Times New Roman"/>
                <a:sym typeface="Times New Roman"/>
              </a:rPr>
              <a:t>Đổng</a:t>
            </a:r>
            <a:r>
              <a:rPr lang="en-US" sz="3000" kern="0" dirty="0" smtClean="0">
                <a:solidFill>
                  <a:schemeClr val="bg1">
                    <a:lumMod val="10000"/>
                  </a:schemeClr>
                </a:solidFill>
                <a:latin typeface="Times New Roman"/>
                <a:ea typeface="Times New Roman"/>
                <a:cs typeface="Times New Roman"/>
                <a:sym typeface="Times New Roman"/>
              </a:rPr>
              <a:t>) </a:t>
            </a:r>
            <a:endParaRPr lang="en-US" sz="3000" kern="0" dirty="0">
              <a:solidFill>
                <a:schemeClr val="bg1">
                  <a:lumMod val="10000"/>
                </a:schemeClr>
              </a:solidFill>
              <a:latin typeface="Calibri"/>
              <a:ea typeface="Calibri"/>
              <a:cs typeface="Calibri"/>
              <a:sym typeface="Calibri"/>
            </a:endParaRPr>
          </a:p>
        </p:txBody>
      </p:sp>
      <p:sp>
        <p:nvSpPr>
          <p:cNvPr id="9" name="Rectangle 8"/>
          <p:cNvSpPr/>
          <p:nvPr/>
        </p:nvSpPr>
        <p:spPr>
          <a:xfrm>
            <a:off x="354419" y="4391327"/>
            <a:ext cx="6063140" cy="553998"/>
          </a:xfrm>
          <a:prstGeom prst="rect">
            <a:avLst/>
          </a:prstGeom>
        </p:spPr>
        <p:txBody>
          <a:bodyPr wrap="square">
            <a:spAutoFit/>
          </a:bodyPr>
          <a:lstStyle/>
          <a:p>
            <a:pPr lvl="0" algn="just">
              <a:buClr>
                <a:srgbClr val="000000"/>
              </a:buClr>
              <a:defRPr/>
            </a:pPr>
            <a:r>
              <a:rPr lang="en-US" sz="3000" kern="0" dirty="0" smtClean="0">
                <a:solidFill>
                  <a:schemeClr val="bg1">
                    <a:lumMod val="10000"/>
                  </a:schemeClr>
                </a:solidFill>
                <a:latin typeface="Times New Roman"/>
                <a:ea typeface="Times New Roman"/>
                <a:cs typeface="Times New Roman"/>
                <a:sym typeface="Times New Roman"/>
              </a:rPr>
              <a:t>- </a:t>
            </a:r>
            <a:r>
              <a:rPr lang="en-US" sz="3000" b="1" kern="0" dirty="0" err="1" smtClean="0">
                <a:solidFill>
                  <a:schemeClr val="bg1">
                    <a:lumMod val="10000"/>
                  </a:schemeClr>
                </a:solidFill>
                <a:latin typeface="Times New Roman"/>
                <a:ea typeface="Times New Roman"/>
                <a:cs typeface="Times New Roman"/>
                <a:sym typeface="Times New Roman"/>
              </a:rPr>
              <a:t>Thời</a:t>
            </a:r>
            <a:r>
              <a:rPr lang="en-US" sz="3000" b="1" kern="0" dirty="0" smtClean="0">
                <a:solidFill>
                  <a:schemeClr val="bg1">
                    <a:lumMod val="10000"/>
                  </a:schemeClr>
                </a:solidFill>
                <a:latin typeface="Times New Roman"/>
                <a:ea typeface="Times New Roman"/>
                <a:cs typeface="Times New Roman"/>
                <a:sym typeface="Times New Roman"/>
              </a:rPr>
              <a:t> </a:t>
            </a:r>
            <a:r>
              <a:rPr lang="en-US" sz="3000" b="1" kern="0" dirty="0" err="1">
                <a:solidFill>
                  <a:schemeClr val="bg1">
                    <a:lumMod val="10000"/>
                  </a:schemeClr>
                </a:solidFill>
                <a:latin typeface="Times New Roman"/>
                <a:ea typeface="Times New Roman"/>
                <a:cs typeface="Times New Roman"/>
                <a:sym typeface="Times New Roman"/>
              </a:rPr>
              <a:t>gian</a:t>
            </a:r>
            <a:r>
              <a:rPr lang="en-US" sz="3000" kern="0" dirty="0">
                <a:solidFill>
                  <a:schemeClr val="bg1">
                    <a:lumMod val="10000"/>
                  </a:schemeClr>
                </a:solidFill>
                <a:latin typeface="Times New Roman"/>
                <a:ea typeface="Times New Roman"/>
                <a:cs typeface="Times New Roman"/>
                <a:sym typeface="Times New Roman"/>
              </a:rPr>
              <a:t>: 9/4 </a:t>
            </a:r>
            <a:r>
              <a:rPr lang="en-US" sz="3000" kern="0" dirty="0" err="1">
                <a:solidFill>
                  <a:schemeClr val="bg1">
                    <a:lumMod val="10000"/>
                  </a:schemeClr>
                </a:solidFill>
                <a:latin typeface="Times New Roman"/>
                <a:ea typeface="Times New Roman"/>
                <a:cs typeface="Times New Roman"/>
                <a:sym typeface="Times New Roman"/>
              </a:rPr>
              <a:t>âm</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lịch</a:t>
            </a:r>
            <a:endParaRPr lang="en-US" sz="3000" kern="0" dirty="0">
              <a:solidFill>
                <a:schemeClr val="bg1">
                  <a:lumMod val="10000"/>
                </a:schemeClr>
              </a:solidFill>
              <a:latin typeface="Times New Roman"/>
              <a:ea typeface="Times New Roman"/>
              <a:cs typeface="Times New Roman"/>
              <a:sym typeface="Times New Roman"/>
            </a:endParaRPr>
          </a:p>
        </p:txBody>
      </p:sp>
      <p:sp>
        <p:nvSpPr>
          <p:cNvPr id="10" name="Rectangle 9"/>
          <p:cNvSpPr/>
          <p:nvPr/>
        </p:nvSpPr>
        <p:spPr>
          <a:xfrm>
            <a:off x="354421" y="4945721"/>
            <a:ext cx="7892415" cy="623248"/>
          </a:xfrm>
          <a:prstGeom prst="rect">
            <a:avLst/>
          </a:prstGeom>
        </p:spPr>
        <p:txBody>
          <a:bodyPr wrap="square">
            <a:spAutoFit/>
          </a:bodyPr>
          <a:lstStyle/>
          <a:p>
            <a:pPr marR="30480" lvl="0" algn="just">
              <a:lnSpc>
                <a:spcPct val="115000"/>
              </a:lnSpc>
              <a:buClr>
                <a:srgbClr val="000000"/>
              </a:buClr>
              <a:defRPr/>
            </a:pPr>
            <a:r>
              <a:rPr lang="en-US" sz="3000" kern="0" dirty="0" smtClean="0">
                <a:solidFill>
                  <a:schemeClr val="bg1">
                    <a:lumMod val="10000"/>
                  </a:schemeClr>
                </a:solidFill>
                <a:latin typeface="Times New Roman"/>
                <a:ea typeface="Times New Roman"/>
                <a:cs typeface="Times New Roman"/>
                <a:sym typeface="Times New Roman"/>
              </a:rPr>
              <a:t>- </a:t>
            </a:r>
            <a:r>
              <a:rPr lang="vi-VN" sz="3000" b="1" kern="0" dirty="0" smtClean="0">
                <a:solidFill>
                  <a:schemeClr val="bg1">
                    <a:lumMod val="10000"/>
                  </a:schemeClr>
                </a:solidFill>
                <a:latin typeface="Times New Roman"/>
                <a:ea typeface="Times New Roman"/>
                <a:cs typeface="Times New Roman"/>
                <a:sym typeface="Times New Roman"/>
              </a:rPr>
              <a:t>Bối cảnh</a:t>
            </a:r>
            <a:r>
              <a:rPr lang="vi-VN" sz="3000" kern="0" dirty="0" smtClean="0">
                <a:solidFill>
                  <a:schemeClr val="bg1">
                    <a:lumMod val="10000"/>
                  </a:schemeClr>
                </a:solidFill>
                <a:latin typeface="Times New Roman"/>
                <a:ea typeface="Times New Roman"/>
                <a:cs typeface="Times New Roman"/>
                <a:sym typeface="Times New Roman"/>
              </a:rPr>
              <a:t>: có mưa, mưa dông.</a:t>
            </a:r>
            <a:endParaRPr lang="vi-VN" sz="3000" kern="0" dirty="0">
              <a:solidFill>
                <a:schemeClr val="bg1">
                  <a:lumMod val="10000"/>
                </a:schemeClr>
              </a:solidFill>
              <a:latin typeface="Times New Roman"/>
              <a:ea typeface="Times New Roman"/>
              <a:cs typeface="Times New Roman"/>
              <a:sym typeface="Times New Roman"/>
            </a:endParaRPr>
          </a:p>
        </p:txBody>
      </p:sp>
      <p:sp>
        <p:nvSpPr>
          <p:cNvPr id="37" name="Rectangle 36"/>
          <p:cNvSpPr/>
          <p:nvPr/>
        </p:nvSpPr>
        <p:spPr>
          <a:xfrm>
            <a:off x="339200" y="5439626"/>
            <a:ext cx="8219268" cy="784830"/>
          </a:xfrm>
          <a:prstGeom prst="rect">
            <a:avLst/>
          </a:prstGeom>
        </p:spPr>
        <p:txBody>
          <a:bodyPr wrap="square">
            <a:spAutoFit/>
          </a:bodyPr>
          <a:lstStyle/>
          <a:p>
            <a:pPr lvl="0" algn="just">
              <a:lnSpc>
                <a:spcPct val="150000"/>
              </a:lnSpc>
              <a:buClr>
                <a:srgbClr val="000000"/>
              </a:buClr>
              <a:defRPr/>
            </a:pPr>
            <a:r>
              <a:rPr lang="en-US" sz="3000" kern="0" dirty="0" smtClean="0">
                <a:solidFill>
                  <a:schemeClr val="bg1">
                    <a:lumMod val="10000"/>
                  </a:schemeClr>
                </a:solidFill>
                <a:latin typeface="Times New Roman"/>
                <a:ea typeface="Times New Roman"/>
                <a:cs typeface="Times New Roman"/>
                <a:sym typeface="Times New Roman"/>
              </a:rPr>
              <a:t>- </a:t>
            </a:r>
            <a:r>
              <a:rPr lang="en-US" sz="3000" b="1" kern="0" dirty="0" err="1" smtClean="0">
                <a:solidFill>
                  <a:schemeClr val="bg1">
                    <a:lumMod val="10000"/>
                  </a:schemeClr>
                </a:solidFill>
                <a:latin typeface="Times New Roman"/>
                <a:ea typeface="Times New Roman"/>
                <a:cs typeface="Times New Roman"/>
                <a:sym typeface="Times New Roman"/>
              </a:rPr>
              <a:t>Địa</a:t>
            </a:r>
            <a:r>
              <a:rPr lang="en-US" sz="3000" b="1" kern="0" dirty="0" smtClean="0">
                <a:solidFill>
                  <a:schemeClr val="bg1">
                    <a:lumMod val="10000"/>
                  </a:schemeClr>
                </a:solidFill>
                <a:latin typeface="Times New Roman"/>
                <a:ea typeface="Times New Roman"/>
                <a:cs typeface="Times New Roman"/>
                <a:sym typeface="Times New Roman"/>
              </a:rPr>
              <a:t> </a:t>
            </a:r>
            <a:r>
              <a:rPr lang="en-US" sz="3000" b="1" kern="0" dirty="0" err="1">
                <a:solidFill>
                  <a:schemeClr val="bg1">
                    <a:lumMod val="10000"/>
                  </a:schemeClr>
                </a:solidFill>
                <a:latin typeface="Times New Roman"/>
                <a:ea typeface="Times New Roman"/>
                <a:cs typeface="Times New Roman"/>
                <a:sym typeface="Times New Roman"/>
              </a:rPr>
              <a:t>điểm</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xã</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Phù</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Đổng</a:t>
            </a:r>
            <a:r>
              <a:rPr lang="en-US" sz="3000" kern="0" dirty="0">
                <a:solidFill>
                  <a:schemeClr val="bg1">
                    <a:lumMod val="10000"/>
                  </a:schemeClr>
                </a:solidFill>
                <a:latin typeface="Times New Roman"/>
                <a:ea typeface="Times New Roman"/>
                <a:cs typeface="Times New Roman"/>
                <a:sym typeface="Times New Roman"/>
              </a:rPr>
              <a:t> </a:t>
            </a:r>
            <a:r>
              <a:rPr lang="en-US" sz="3000" kern="0" dirty="0" smtClean="0">
                <a:solidFill>
                  <a:schemeClr val="bg1">
                    <a:lumMod val="10000"/>
                  </a:schemeClr>
                </a:solidFill>
                <a:latin typeface="Times New Roman"/>
                <a:ea typeface="Times New Roman"/>
                <a:cs typeface="Times New Roman"/>
                <a:sym typeface="Times New Roman"/>
              </a:rPr>
              <a:t>- </a:t>
            </a:r>
            <a:r>
              <a:rPr lang="en-US" sz="3000" kern="0" dirty="0" err="1" smtClean="0">
                <a:solidFill>
                  <a:schemeClr val="bg1">
                    <a:lumMod val="10000"/>
                  </a:schemeClr>
                </a:solidFill>
                <a:latin typeface="Times New Roman"/>
                <a:ea typeface="Times New Roman"/>
                <a:cs typeface="Times New Roman"/>
                <a:sym typeface="Times New Roman"/>
              </a:rPr>
              <a:t>Gia</a:t>
            </a:r>
            <a:r>
              <a:rPr lang="en-US" sz="3000" kern="0" dirty="0" smtClean="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Lâm</a:t>
            </a:r>
            <a:r>
              <a:rPr lang="en-US" sz="3000" kern="0" dirty="0">
                <a:solidFill>
                  <a:schemeClr val="bg1">
                    <a:lumMod val="10000"/>
                  </a:schemeClr>
                </a:solidFill>
                <a:latin typeface="Times New Roman"/>
                <a:ea typeface="Times New Roman"/>
                <a:cs typeface="Times New Roman"/>
                <a:sym typeface="Times New Roman"/>
              </a:rPr>
              <a:t> - </a:t>
            </a:r>
            <a:r>
              <a:rPr lang="en-US" sz="3000" kern="0" dirty="0" err="1">
                <a:solidFill>
                  <a:schemeClr val="bg1">
                    <a:lumMod val="10000"/>
                  </a:schemeClr>
                </a:solidFill>
                <a:latin typeface="Times New Roman"/>
                <a:ea typeface="Times New Roman"/>
                <a:cs typeface="Times New Roman"/>
                <a:sym typeface="Times New Roman"/>
              </a:rPr>
              <a:t>Hà</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Nội</a:t>
            </a:r>
            <a:endParaRPr lang="en-US" sz="3000" kern="0" dirty="0">
              <a:solidFill>
                <a:schemeClr val="bg1">
                  <a:lumMod val="10000"/>
                </a:schemeClr>
              </a:solidFill>
              <a:latin typeface="Times New Roman"/>
              <a:ea typeface="Times New Roman"/>
              <a:cs typeface="Times New Roman"/>
              <a:sym typeface="Times New Roman"/>
            </a:endParaRPr>
          </a:p>
        </p:txBody>
      </p:sp>
      <p:sp>
        <p:nvSpPr>
          <p:cNvPr id="38" name="Rectangle 37"/>
          <p:cNvSpPr/>
          <p:nvPr/>
        </p:nvSpPr>
        <p:spPr>
          <a:xfrm>
            <a:off x="354418" y="6154116"/>
            <a:ext cx="10520779" cy="623248"/>
          </a:xfrm>
          <a:prstGeom prst="rect">
            <a:avLst/>
          </a:prstGeom>
        </p:spPr>
        <p:txBody>
          <a:bodyPr wrap="square">
            <a:spAutoFit/>
          </a:bodyPr>
          <a:lstStyle/>
          <a:p>
            <a:pPr marR="30480" lvl="0" algn="just">
              <a:lnSpc>
                <a:spcPct val="115000"/>
              </a:lnSpc>
              <a:buClr>
                <a:srgbClr val="000000"/>
              </a:buClr>
              <a:defRPr/>
            </a:pPr>
            <a:r>
              <a:rPr lang="en-US" sz="3000" kern="0" dirty="0" smtClean="0">
                <a:solidFill>
                  <a:schemeClr val="bg1">
                    <a:lumMod val="10000"/>
                  </a:schemeClr>
                </a:solidFill>
                <a:latin typeface="Times New Roman"/>
                <a:ea typeface="Times New Roman"/>
                <a:cs typeface="Times New Roman"/>
                <a:sym typeface="Times New Roman"/>
              </a:rPr>
              <a:t>- </a:t>
            </a:r>
            <a:r>
              <a:rPr lang="vi-VN" sz="3000" b="1" kern="0" dirty="0" smtClean="0">
                <a:solidFill>
                  <a:schemeClr val="bg1">
                    <a:lumMod val="10000"/>
                  </a:schemeClr>
                </a:solidFill>
                <a:latin typeface="Times New Roman"/>
                <a:ea typeface="Times New Roman"/>
                <a:cs typeface="Times New Roman"/>
                <a:sym typeface="Times New Roman"/>
              </a:rPr>
              <a:t>Tính </a:t>
            </a:r>
            <a:r>
              <a:rPr lang="vi-VN" sz="3000" b="1" kern="0" dirty="0">
                <a:solidFill>
                  <a:schemeClr val="bg1">
                    <a:lumMod val="10000"/>
                  </a:schemeClr>
                </a:solidFill>
                <a:latin typeface="Times New Roman"/>
                <a:ea typeface="Times New Roman"/>
                <a:cs typeface="Times New Roman"/>
                <a:sym typeface="Times New Roman"/>
              </a:rPr>
              <a:t>chất</a:t>
            </a:r>
            <a:r>
              <a:rPr lang="vi-VN" sz="3000" kern="0" dirty="0">
                <a:solidFill>
                  <a:schemeClr val="bg1">
                    <a:lumMod val="10000"/>
                  </a:schemeClr>
                </a:solidFill>
                <a:latin typeface="Times New Roman"/>
                <a:ea typeface="Times New Roman"/>
                <a:cs typeface="Times New Roman"/>
                <a:sym typeface="Times New Roman"/>
              </a:rPr>
              <a:t>: là lễ hội lớn nhất của vùng đồng bằng Bắc Bộ.</a:t>
            </a:r>
          </a:p>
        </p:txBody>
      </p:sp>
      <p:pic>
        <p:nvPicPr>
          <p:cNvPr id="42" name="Picture 2" descr="Tìm hiểu về lễ hội Gióng"/>
          <p:cNvPicPr>
            <a:picLocks noChangeAspect="1" noChangeArrowheads="1"/>
          </p:cNvPicPr>
          <p:nvPr/>
        </p:nvPicPr>
        <p:blipFill rotWithShape="1">
          <a:blip r:embed="rId3">
            <a:extLst>
              <a:ext uri="{28A0092B-C50C-407E-A947-70E740481C1C}">
                <a14:useLocalDpi xmlns:a14="http://schemas.microsoft.com/office/drawing/2010/main" val="0"/>
              </a:ext>
            </a:extLst>
          </a:blip>
          <a:srcRect t="26954"/>
          <a:stretch/>
        </p:blipFill>
        <p:spPr bwMode="auto">
          <a:xfrm>
            <a:off x="365053" y="126609"/>
            <a:ext cx="11430000" cy="350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20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6" name="Picture 5"/>
          <p:cNvPicPr>
            <a:picLocks noChangeAspect="1"/>
          </p:cNvPicPr>
          <p:nvPr/>
        </p:nvPicPr>
        <p:blipFill>
          <a:blip r:embed="rId3"/>
          <a:stretch>
            <a:fillRect/>
          </a:stretch>
        </p:blipFill>
        <p:spPr>
          <a:xfrm>
            <a:off x="5008099" y="646352"/>
            <a:ext cx="6582282" cy="1780186"/>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99833" l="0" r="98813">
                        <a14:foregroundMark x1="9188" y1="63833" x2="71625" y2="73417"/>
                        <a14:foregroundMark x1="41063" y1="46667" x2="84563" y2="68083"/>
                        <a14:foregroundMark x1="81250" y1="50917" x2="93500" y2="76667"/>
                        <a14:foregroundMark x1="15812" y1="73417" x2="51688" y2="79667"/>
                        <a14:foregroundMark x1="6188" y1="45667" x2="9188" y2="72417"/>
                        <a14:foregroundMark x1="65000" y1="79333" x2="87563" y2="78000"/>
                      </a14:backgroundRemoval>
                    </a14:imgEffect>
                  </a14:imgLayer>
                </a14:imgProps>
              </a:ext>
              <a:ext uri="{28A0092B-C50C-407E-A947-70E740481C1C}">
                <a14:useLocalDpi xmlns:a14="http://schemas.microsoft.com/office/drawing/2010/main" val="0"/>
              </a:ext>
            </a:extLst>
          </a:blip>
          <a:stretch>
            <a:fillRect/>
          </a:stretch>
        </p:blipFill>
        <p:spPr>
          <a:xfrm>
            <a:off x="354420" y="354420"/>
            <a:ext cx="4997131" cy="5019438"/>
          </a:xfrm>
          <a:prstGeom prst="rect">
            <a:avLst/>
          </a:prstGeom>
        </p:spPr>
      </p:pic>
      <p:sp>
        <p:nvSpPr>
          <p:cNvPr id="5" name="Rectangle 4"/>
          <p:cNvSpPr/>
          <p:nvPr/>
        </p:nvSpPr>
        <p:spPr>
          <a:xfrm>
            <a:off x="5352819" y="2225643"/>
            <a:ext cx="6096000" cy="2704330"/>
          </a:xfrm>
          <a:prstGeom prst="rect">
            <a:avLst/>
          </a:prstGeom>
        </p:spPr>
        <p:txBody>
          <a:bodyPr>
            <a:spAutoFit/>
          </a:bodyPr>
          <a:lstStyle/>
          <a:p>
            <a:pPr marR="30480" lvl="0" algn="just">
              <a:lnSpc>
                <a:spcPct val="115000"/>
              </a:lnSpc>
              <a:buClr>
                <a:srgbClr val="000000"/>
              </a:buClr>
              <a:defRPr/>
            </a:pPr>
            <a:r>
              <a:rPr lang="vi-VN" sz="3000" b="1" i="1" kern="0" dirty="0">
                <a:solidFill>
                  <a:schemeClr val="bg1">
                    <a:lumMod val="10000"/>
                  </a:schemeClr>
                </a:solidFill>
                <a:latin typeface="Times New Roman"/>
                <a:ea typeface="Times New Roman"/>
                <a:cs typeface="Times New Roman"/>
                <a:sym typeface="Times New Roman"/>
              </a:rPr>
              <a:t>Cách dẫn dắt</a:t>
            </a:r>
            <a:r>
              <a:rPr lang="vi-VN" sz="3000" kern="0" dirty="0" smtClean="0">
                <a:solidFill>
                  <a:schemeClr val="bg1">
                    <a:lumMod val="10000"/>
                  </a:schemeClr>
                </a:solidFill>
                <a:latin typeface="Times New Roman"/>
                <a:ea typeface="Times New Roman"/>
                <a:cs typeface="Times New Roman"/>
                <a:sym typeface="Times New Roman"/>
              </a:rPr>
              <a:t>: </a:t>
            </a:r>
            <a:r>
              <a:rPr lang="vi-VN" sz="3000" kern="0" dirty="0">
                <a:solidFill>
                  <a:schemeClr val="bg1">
                    <a:lumMod val="10000"/>
                  </a:schemeClr>
                </a:solidFill>
                <a:latin typeface="Times New Roman"/>
                <a:ea typeface="Times New Roman"/>
                <a:cs typeface="Times New Roman"/>
                <a:sym typeface="Times New Roman"/>
              </a:rPr>
              <a:t>đi từ câu ngạn ngữ có tính chất đúc rút kinh nghiệm, bài học dân gian </a:t>
            </a:r>
            <a:r>
              <a:rPr lang="vi-VN" sz="3000" kern="0" dirty="0" smtClean="0">
                <a:solidFill>
                  <a:schemeClr val="bg1">
                    <a:lumMod val="10000"/>
                  </a:schemeClr>
                </a:solidFill>
                <a:latin typeface="Times New Roman"/>
                <a:ea typeface="Times New Roman"/>
                <a:cs typeface="Times New Roman"/>
                <a:sym typeface="Times New Roman"/>
              </a:rPr>
              <a:t>qu</a:t>
            </a:r>
            <a:r>
              <a:rPr lang="en-US" sz="3000" kern="0" dirty="0">
                <a:solidFill>
                  <a:schemeClr val="bg1">
                    <a:lumMod val="10000"/>
                  </a:schemeClr>
                </a:solidFill>
                <a:latin typeface="Times New Roman"/>
                <a:ea typeface="Times New Roman"/>
                <a:cs typeface="Times New Roman"/>
                <a:sym typeface="Times New Roman"/>
              </a:rPr>
              <a:t>ý</a:t>
            </a:r>
            <a:r>
              <a:rPr lang="vi-VN" sz="3000" kern="0" dirty="0" smtClean="0">
                <a:solidFill>
                  <a:schemeClr val="bg1">
                    <a:lumMod val="10000"/>
                  </a:schemeClr>
                </a:solidFill>
                <a:latin typeface="Times New Roman"/>
                <a:ea typeface="Times New Roman"/>
                <a:cs typeface="Times New Roman"/>
                <a:sym typeface="Times New Roman"/>
              </a:rPr>
              <a:t> </a:t>
            </a:r>
            <a:r>
              <a:rPr lang="vi-VN" sz="3000" kern="0" dirty="0">
                <a:solidFill>
                  <a:schemeClr val="bg1">
                    <a:lumMod val="10000"/>
                  </a:schemeClr>
                </a:solidFill>
                <a:latin typeface="Times New Roman"/>
                <a:ea typeface="Times New Roman"/>
                <a:cs typeface="Times New Roman"/>
                <a:sym typeface="Times New Roman"/>
              </a:rPr>
              <a:t>giá để vừa giới thiệu về lễ hội, vừa tạo sắc thái trang nghiêm, ấn tượng về hội Gióng. </a:t>
            </a:r>
          </a:p>
        </p:txBody>
      </p:sp>
    </p:spTree>
    <p:extLst>
      <p:ext uri="{BB962C8B-B14F-4D97-AF65-F5344CB8AC3E}">
        <p14:creationId xmlns:p14="http://schemas.microsoft.com/office/powerpoint/2010/main" val="273767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812351"/>
            <a:ext cx="11440633" cy="29054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42" name="Picture 2" descr="Tìm hiểu về lễ hội Gióng"/>
          <p:cNvPicPr>
            <a:picLocks noChangeAspect="1" noChangeArrowheads="1"/>
          </p:cNvPicPr>
          <p:nvPr/>
        </p:nvPicPr>
        <p:blipFill rotWithShape="1">
          <a:blip r:embed="rId3">
            <a:extLst>
              <a:ext uri="{28A0092B-C50C-407E-A947-70E740481C1C}">
                <a14:useLocalDpi xmlns:a14="http://schemas.microsoft.com/office/drawing/2010/main" val="0"/>
              </a:ext>
            </a:extLst>
          </a:blip>
          <a:srcRect t="26954"/>
          <a:stretch/>
        </p:blipFill>
        <p:spPr bwMode="auto">
          <a:xfrm>
            <a:off x="365053" y="126609"/>
            <a:ext cx="11430000" cy="35028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175919" y="4088453"/>
            <a:ext cx="10162639" cy="2353260"/>
          </a:xfrm>
          <a:prstGeom prst="rect">
            <a:avLst/>
          </a:prstGeom>
        </p:spPr>
      </p:pic>
    </p:spTree>
    <p:extLst>
      <p:ext uri="{BB962C8B-B14F-4D97-AF65-F5344CB8AC3E}">
        <p14:creationId xmlns:p14="http://schemas.microsoft.com/office/powerpoint/2010/main" val="374468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14" name="Rectangle 13"/>
          <p:cNvSpPr/>
          <p:nvPr/>
        </p:nvSpPr>
        <p:spPr>
          <a:xfrm>
            <a:off x="624752" y="553164"/>
            <a:ext cx="6849756" cy="613245"/>
          </a:xfrm>
          <a:prstGeom prst="rect">
            <a:avLst/>
          </a:prstGeom>
        </p:spPr>
        <p:txBody>
          <a:bodyPr wrap="square">
            <a:spAutoFit/>
          </a:bodyPr>
          <a:lstStyle/>
          <a:p>
            <a:pPr marR="30480">
              <a:lnSpc>
                <a:spcPct val="115000"/>
              </a:lnSpc>
              <a:spcBef>
                <a:spcPts val="1200"/>
              </a:spcBef>
              <a:buClr>
                <a:srgbClr val="000000"/>
              </a:buClr>
              <a:defRPr/>
            </a:pPr>
            <a:r>
              <a:rPr lang="en-US" sz="3200" b="1" kern="0" dirty="0">
                <a:solidFill>
                  <a:schemeClr val="bg1">
                    <a:lumMod val="10000"/>
                  </a:schemeClr>
                </a:solidFill>
                <a:latin typeface="Times New Roman"/>
                <a:ea typeface="Times New Roman"/>
                <a:cs typeface="Times New Roman"/>
                <a:sym typeface="Times New Roman"/>
              </a:rPr>
              <a:t>a. </a:t>
            </a:r>
            <a:r>
              <a:rPr lang="vi-VN" sz="3200" b="1" kern="0" dirty="0" smtClean="0">
                <a:solidFill>
                  <a:schemeClr val="bg1">
                    <a:lumMod val="10000"/>
                  </a:schemeClr>
                </a:solidFill>
                <a:latin typeface="Times New Roman"/>
                <a:ea typeface="Times New Roman"/>
                <a:cs typeface="Times New Roman"/>
                <a:sym typeface="Times New Roman"/>
              </a:rPr>
              <a:t>Các địa điểm diễn ra hội Gióng</a:t>
            </a:r>
            <a:endParaRPr lang="en-US" sz="3200" kern="0" dirty="0">
              <a:solidFill>
                <a:schemeClr val="bg1">
                  <a:lumMod val="10000"/>
                </a:schemeClr>
              </a:solidFill>
              <a:latin typeface="Times New Roman"/>
              <a:ea typeface="Times New Roman"/>
              <a:cs typeface="Times New Roman"/>
              <a:sym typeface="Times New Roman"/>
            </a:endParaRPr>
          </a:p>
        </p:txBody>
      </p:sp>
      <p:sp>
        <p:nvSpPr>
          <p:cNvPr id="15" name="Diamond 14"/>
          <p:cNvSpPr/>
          <p:nvPr/>
        </p:nvSpPr>
        <p:spPr>
          <a:xfrm>
            <a:off x="3772437" y="1365153"/>
            <a:ext cx="4444004" cy="4444004"/>
          </a:xfrm>
          <a:prstGeom prst="diamond">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6" name="Group 15"/>
          <p:cNvGrpSpPr/>
          <p:nvPr/>
        </p:nvGrpSpPr>
        <p:grpSpPr>
          <a:xfrm>
            <a:off x="4194618" y="1773886"/>
            <a:ext cx="1733161" cy="1733161"/>
            <a:chOff x="1695666" y="422180"/>
            <a:chExt cx="1733161" cy="1733161"/>
          </a:xfrm>
        </p:grpSpPr>
        <p:sp>
          <p:nvSpPr>
            <p:cNvPr id="19" name="Rounded Rectangle 18"/>
            <p:cNvSpPr/>
            <p:nvPr/>
          </p:nvSpPr>
          <p:spPr>
            <a:xfrm>
              <a:off x="1695666" y="422180"/>
              <a:ext cx="1733161" cy="1733161"/>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5"/>
            <p:cNvSpPr txBox="1"/>
            <p:nvPr/>
          </p:nvSpPr>
          <p:spPr>
            <a:xfrm>
              <a:off x="1780272" y="506786"/>
              <a:ext cx="1563949" cy="15639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p:txBody>
        </p:sp>
      </p:grpSp>
      <p:grpSp>
        <p:nvGrpSpPr>
          <p:cNvPr id="21" name="Group 20"/>
          <p:cNvGrpSpPr/>
          <p:nvPr/>
        </p:nvGrpSpPr>
        <p:grpSpPr>
          <a:xfrm>
            <a:off x="6061100" y="1773886"/>
            <a:ext cx="1733161" cy="1733161"/>
            <a:chOff x="3562148" y="422180"/>
            <a:chExt cx="1733161" cy="1733161"/>
          </a:xfrm>
        </p:grpSpPr>
        <p:sp>
          <p:nvSpPr>
            <p:cNvPr id="22" name="Rounded Rectangle 21"/>
            <p:cNvSpPr/>
            <p:nvPr/>
          </p:nvSpPr>
          <p:spPr>
            <a:xfrm>
              <a:off x="3562148" y="422180"/>
              <a:ext cx="1733161" cy="1733161"/>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23" name="Rounded Rectangle 7"/>
            <p:cNvSpPr txBox="1"/>
            <p:nvPr/>
          </p:nvSpPr>
          <p:spPr>
            <a:xfrm>
              <a:off x="3646754" y="506786"/>
              <a:ext cx="1563949" cy="15639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p:txBody>
        </p:sp>
      </p:grpSp>
      <p:grpSp>
        <p:nvGrpSpPr>
          <p:cNvPr id="24" name="Group 23"/>
          <p:cNvGrpSpPr/>
          <p:nvPr/>
        </p:nvGrpSpPr>
        <p:grpSpPr>
          <a:xfrm>
            <a:off x="4194618" y="3640368"/>
            <a:ext cx="1733161" cy="1733161"/>
            <a:chOff x="1695666" y="2288662"/>
            <a:chExt cx="1733161" cy="1733161"/>
          </a:xfrm>
        </p:grpSpPr>
        <p:sp>
          <p:nvSpPr>
            <p:cNvPr id="25" name="Rounded Rectangle 24"/>
            <p:cNvSpPr/>
            <p:nvPr/>
          </p:nvSpPr>
          <p:spPr>
            <a:xfrm>
              <a:off x="1695666" y="2288662"/>
              <a:ext cx="1733161" cy="1733161"/>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26" name="Rounded Rectangle 9"/>
            <p:cNvSpPr txBox="1"/>
            <p:nvPr/>
          </p:nvSpPr>
          <p:spPr>
            <a:xfrm>
              <a:off x="1780272" y="2373268"/>
              <a:ext cx="1563949" cy="15639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p:txBody>
        </p:sp>
      </p:grpSp>
      <p:grpSp>
        <p:nvGrpSpPr>
          <p:cNvPr id="27" name="Group 26"/>
          <p:cNvGrpSpPr/>
          <p:nvPr/>
        </p:nvGrpSpPr>
        <p:grpSpPr>
          <a:xfrm>
            <a:off x="6061100" y="3640368"/>
            <a:ext cx="1733161" cy="1733161"/>
            <a:chOff x="3562148" y="2288662"/>
            <a:chExt cx="1733161" cy="1733161"/>
          </a:xfrm>
        </p:grpSpPr>
        <p:sp>
          <p:nvSpPr>
            <p:cNvPr id="28" name="Rounded Rectangle 27"/>
            <p:cNvSpPr/>
            <p:nvPr/>
          </p:nvSpPr>
          <p:spPr>
            <a:xfrm>
              <a:off x="3562148" y="2288662"/>
              <a:ext cx="1733161" cy="1733161"/>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9" name="Rounded Rectangle 11"/>
            <p:cNvSpPr txBox="1"/>
            <p:nvPr/>
          </p:nvSpPr>
          <p:spPr>
            <a:xfrm>
              <a:off x="3646754" y="2373268"/>
              <a:ext cx="1563949" cy="15639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p:txBody>
        </p:sp>
      </p:grpSp>
      <p:pic>
        <p:nvPicPr>
          <p:cNvPr id="30" name="Google Shape;2939;p108"/>
          <p:cNvPicPr preferRelativeResize="0"/>
          <p:nvPr/>
        </p:nvPicPr>
        <p:blipFill rotWithShape="1">
          <a:blip r:embed="rId3">
            <a:alphaModFix/>
          </a:blip>
          <a:srcRect/>
          <a:stretch/>
        </p:blipFill>
        <p:spPr>
          <a:xfrm>
            <a:off x="4194618" y="1800779"/>
            <a:ext cx="1733161" cy="1733162"/>
          </a:xfrm>
          <a:prstGeom prst="rect">
            <a:avLst/>
          </a:prstGeom>
          <a:ln>
            <a:noFill/>
          </a:ln>
          <a:effectLst>
            <a:softEdge rad="112500"/>
          </a:effectLst>
        </p:spPr>
      </p:pic>
      <p:pic>
        <p:nvPicPr>
          <p:cNvPr id="31" name="Google Shape;2940;p108"/>
          <p:cNvPicPr preferRelativeResize="0"/>
          <p:nvPr/>
        </p:nvPicPr>
        <p:blipFill rotWithShape="1">
          <a:blip r:embed="rId4">
            <a:alphaModFix/>
          </a:blip>
          <a:srcRect/>
          <a:stretch/>
        </p:blipFill>
        <p:spPr>
          <a:xfrm>
            <a:off x="5981788" y="1793319"/>
            <a:ext cx="1864705" cy="1733161"/>
          </a:xfrm>
          <a:prstGeom prst="rect">
            <a:avLst/>
          </a:prstGeom>
          <a:ln>
            <a:noFill/>
          </a:ln>
          <a:effectLst>
            <a:softEdge rad="112500"/>
          </a:effectLst>
        </p:spPr>
      </p:pic>
      <p:pic>
        <p:nvPicPr>
          <p:cNvPr id="32" name="Google Shape;2941;p108"/>
          <p:cNvPicPr preferRelativeResize="0"/>
          <p:nvPr/>
        </p:nvPicPr>
        <p:blipFill rotWithShape="1">
          <a:blip r:embed="rId5">
            <a:alphaModFix/>
          </a:blip>
          <a:srcRect/>
          <a:stretch/>
        </p:blipFill>
        <p:spPr>
          <a:xfrm>
            <a:off x="4158212" y="3756289"/>
            <a:ext cx="1870109" cy="1674940"/>
          </a:xfrm>
          <a:prstGeom prst="rect">
            <a:avLst/>
          </a:prstGeom>
          <a:ln>
            <a:noFill/>
          </a:ln>
          <a:effectLst>
            <a:softEdge rad="112500"/>
          </a:effectLst>
        </p:spPr>
      </p:pic>
      <p:pic>
        <p:nvPicPr>
          <p:cNvPr id="33" name="Google Shape;2942;p108"/>
          <p:cNvPicPr preferRelativeResize="0"/>
          <p:nvPr/>
        </p:nvPicPr>
        <p:blipFill rotWithShape="1">
          <a:blip r:embed="rId6">
            <a:alphaModFix/>
          </a:blip>
          <a:srcRect/>
          <a:stretch/>
        </p:blipFill>
        <p:spPr>
          <a:xfrm>
            <a:off x="6026880" y="3697963"/>
            <a:ext cx="1799822" cy="1689013"/>
          </a:xfrm>
          <a:prstGeom prst="rect">
            <a:avLst/>
          </a:prstGeom>
          <a:ln>
            <a:noFill/>
          </a:ln>
          <a:effectLst>
            <a:softEdge rad="112500"/>
          </a:effectLst>
        </p:spPr>
      </p:pic>
      <p:sp>
        <p:nvSpPr>
          <p:cNvPr id="34" name="Rectangle 33"/>
          <p:cNvSpPr/>
          <p:nvPr/>
        </p:nvSpPr>
        <p:spPr>
          <a:xfrm>
            <a:off x="799417" y="1953006"/>
            <a:ext cx="3261880" cy="1083374"/>
          </a:xfrm>
          <a:prstGeom prst="rect">
            <a:avLst/>
          </a:prstGeom>
        </p:spPr>
        <p:txBody>
          <a:bodyPr wrap="square">
            <a:spAutoFit/>
          </a:bodyPr>
          <a:lstStyle/>
          <a:p>
            <a:pPr marR="30480" lvl="0" algn="ctr">
              <a:lnSpc>
                <a:spcPct val="115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Cố Viên </a:t>
            </a:r>
            <a:r>
              <a:rPr lang="vi-VN" sz="2800" kern="0" dirty="0">
                <a:solidFill>
                  <a:schemeClr val="bg1">
                    <a:lumMod val="10000"/>
                  </a:schemeClr>
                </a:solidFill>
                <a:latin typeface="Times New Roman"/>
                <a:ea typeface="Times New Roman"/>
                <a:cs typeface="Times New Roman"/>
                <a:sym typeface="Times New Roman"/>
              </a:rPr>
              <a:t>: vườn cà của mẹ Thánh Gióng </a:t>
            </a:r>
          </a:p>
        </p:txBody>
      </p:sp>
      <p:sp>
        <p:nvSpPr>
          <p:cNvPr id="35" name="Rectangle 34"/>
          <p:cNvSpPr/>
          <p:nvPr/>
        </p:nvSpPr>
        <p:spPr>
          <a:xfrm>
            <a:off x="8162306" y="1952294"/>
            <a:ext cx="3411582" cy="954107"/>
          </a:xfrm>
          <a:prstGeom prst="rect">
            <a:avLst/>
          </a:prstGeom>
        </p:spPr>
        <p:txBody>
          <a:bodyPr wrap="square">
            <a:spAutoFit/>
          </a:bodyPr>
          <a:lstStyle/>
          <a:p>
            <a:pPr lvl="0">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Miếu Ban</a:t>
            </a:r>
            <a:r>
              <a:rPr lang="vi-VN" sz="2800" kern="0" dirty="0">
                <a:solidFill>
                  <a:schemeClr val="bg1">
                    <a:lumMod val="10000"/>
                  </a:schemeClr>
                </a:solidFill>
                <a:latin typeface="Times New Roman"/>
                <a:ea typeface="Times New Roman"/>
                <a:cs typeface="Times New Roman"/>
                <a:sym typeface="Times New Roman"/>
              </a:rPr>
              <a:t>: nơi Thánh Gióng được sinh ra. </a:t>
            </a:r>
            <a:endParaRPr lang="vi-VN" sz="2800" kern="0" dirty="0">
              <a:solidFill>
                <a:schemeClr val="bg1">
                  <a:lumMod val="10000"/>
                </a:schemeClr>
              </a:solidFill>
              <a:latin typeface="Calibri"/>
              <a:ea typeface="Calibri"/>
              <a:cs typeface="Calibri"/>
              <a:sym typeface="Calibri"/>
            </a:endParaRPr>
          </a:p>
        </p:txBody>
      </p:sp>
      <p:sp>
        <p:nvSpPr>
          <p:cNvPr id="36" name="Rectangle 35"/>
          <p:cNvSpPr/>
          <p:nvPr/>
        </p:nvSpPr>
        <p:spPr>
          <a:xfrm>
            <a:off x="354420" y="4029894"/>
            <a:ext cx="3695210" cy="954107"/>
          </a:xfrm>
          <a:prstGeom prst="rect">
            <a:avLst/>
          </a:prstGeom>
        </p:spPr>
        <p:txBody>
          <a:bodyPr wrap="square">
            <a:spAutoFit/>
          </a:bodyPr>
          <a:lstStyle/>
          <a:p>
            <a:pPr lvl="0">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Đền Mẫu (đền Hạ): </a:t>
            </a:r>
            <a:r>
              <a:rPr lang="vi-VN" sz="2800" kern="0" dirty="0">
                <a:solidFill>
                  <a:schemeClr val="bg1">
                    <a:lumMod val="10000"/>
                  </a:schemeClr>
                </a:solidFill>
                <a:latin typeface="Times New Roman"/>
                <a:ea typeface="Times New Roman"/>
                <a:cs typeface="Times New Roman"/>
                <a:sym typeface="Times New Roman"/>
              </a:rPr>
              <a:t>nơi thờ mẹ Thánh Gióng.</a:t>
            </a:r>
            <a:endParaRPr lang="vi-VN" sz="2800" kern="0" dirty="0">
              <a:solidFill>
                <a:schemeClr val="bg1">
                  <a:lumMod val="10000"/>
                </a:schemeClr>
              </a:solidFill>
              <a:latin typeface="Calibri"/>
              <a:ea typeface="Calibri"/>
              <a:cs typeface="Calibri"/>
              <a:sym typeface="Calibri"/>
            </a:endParaRPr>
          </a:p>
        </p:txBody>
      </p:sp>
      <p:sp>
        <p:nvSpPr>
          <p:cNvPr id="37" name="Rectangle 36"/>
          <p:cNvSpPr/>
          <p:nvPr/>
        </p:nvSpPr>
        <p:spPr>
          <a:xfrm>
            <a:off x="8161204" y="4029894"/>
            <a:ext cx="3767170" cy="954107"/>
          </a:xfrm>
          <a:prstGeom prst="rect">
            <a:avLst/>
          </a:prstGeom>
        </p:spPr>
        <p:txBody>
          <a:bodyPr wrap="square">
            <a:spAutoFit/>
          </a:bodyPr>
          <a:lstStyle/>
          <a:p>
            <a:pPr lvl="0">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Đền Thượng</a:t>
            </a:r>
            <a:r>
              <a:rPr lang="vi-VN" sz="2800" kern="0" dirty="0">
                <a:solidFill>
                  <a:schemeClr val="bg1">
                    <a:lumMod val="10000"/>
                  </a:schemeClr>
                </a:solidFill>
                <a:latin typeface="Times New Roman"/>
                <a:ea typeface="Times New Roman"/>
                <a:cs typeface="Times New Roman"/>
                <a:sym typeface="Times New Roman"/>
              </a:rPr>
              <a:t>: nơi phụng thờ Thánh </a:t>
            </a:r>
            <a:endParaRPr lang="vi-VN" sz="2800" kern="0" dirty="0">
              <a:solidFill>
                <a:schemeClr val="bg1">
                  <a:lumMod val="10000"/>
                </a:schemeClr>
              </a:solidFill>
              <a:latin typeface="Calibri"/>
              <a:ea typeface="Calibri"/>
              <a:cs typeface="Calibri"/>
              <a:sym typeface="Calibri"/>
            </a:endParaRPr>
          </a:p>
        </p:txBody>
      </p:sp>
      <p:sp>
        <p:nvSpPr>
          <p:cNvPr id="38" name="Rectangle 37"/>
          <p:cNvSpPr/>
          <p:nvPr/>
        </p:nvSpPr>
        <p:spPr>
          <a:xfrm>
            <a:off x="1695204" y="5874330"/>
            <a:ext cx="8663352" cy="587853"/>
          </a:xfrm>
          <a:prstGeom prst="rect">
            <a:avLst/>
          </a:prstGeom>
          <a:solidFill>
            <a:srgbClr val="FFFFFF"/>
          </a:solidFill>
          <a:ln>
            <a:solidFill>
              <a:schemeClr val="tx1"/>
            </a:solidFill>
          </a:ln>
        </p:spPr>
        <p:txBody>
          <a:bodyPr wrap="square">
            <a:spAutoFit/>
          </a:bodyPr>
          <a:lstStyle/>
          <a:p>
            <a:pPr marR="30480">
              <a:lnSpc>
                <a:spcPct val="115000"/>
              </a:lnSpc>
              <a:spcBef>
                <a:spcPts val="1200"/>
              </a:spcBef>
              <a:buClr>
                <a:srgbClr val="000000"/>
              </a:buClr>
              <a:defRPr/>
            </a:pPr>
            <a:r>
              <a:rPr lang="vi-VN" sz="2800" b="1" kern="0" dirty="0" smtClean="0">
                <a:solidFill>
                  <a:srgbClr val="FF0000"/>
                </a:solidFill>
                <a:latin typeface="Times New Roman"/>
                <a:ea typeface="Times New Roman"/>
                <a:cs typeface="Times New Roman"/>
                <a:sym typeface="Times New Roman"/>
              </a:rPr>
              <a:t>LỄ HỘI được diễn ra trên địa bàn, khu vực rộng lớn</a:t>
            </a:r>
            <a:endParaRPr lang="en-US" sz="2800" kern="0"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405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ircle(in)">
                                      <p:cBhvr>
                                        <p:cTn id="37" dur="20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1000"/>
                                        <p:tgtEl>
                                          <p:spTgt spid="36"/>
                                        </p:tgtEl>
                                      </p:cBhvr>
                                    </p:animEffect>
                                    <p:anim calcmode="lin" valueType="num">
                                      <p:cBhvr>
                                        <p:cTn id="58" dur="1000" fill="hold"/>
                                        <p:tgtEl>
                                          <p:spTgt spid="36"/>
                                        </p:tgtEl>
                                        <p:attrNameLst>
                                          <p:attrName>ppt_x</p:attrName>
                                        </p:attrNameLst>
                                      </p:cBhvr>
                                      <p:tavLst>
                                        <p:tav tm="0">
                                          <p:val>
                                            <p:strVal val="#ppt_x"/>
                                          </p:val>
                                        </p:tav>
                                        <p:tav tm="100000">
                                          <p:val>
                                            <p:strVal val="#ppt_x"/>
                                          </p:val>
                                        </p:tav>
                                      </p:tavLst>
                                    </p:anim>
                                    <p:anim calcmode="lin" valueType="num">
                                      <p:cBhvr>
                                        <p:cTn id="5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000"/>
                                        <p:tgtEl>
                                          <p:spTgt spid="27"/>
                                        </p:tgtEl>
                                      </p:cBhvr>
                                    </p:animEffect>
                                    <p:anim calcmode="lin" valueType="num">
                                      <p:cBhvr>
                                        <p:cTn id="65" dur="1000" fill="hold"/>
                                        <p:tgtEl>
                                          <p:spTgt spid="27"/>
                                        </p:tgtEl>
                                        <p:attrNameLst>
                                          <p:attrName>ppt_x</p:attrName>
                                        </p:attrNameLst>
                                      </p:cBhvr>
                                      <p:tavLst>
                                        <p:tav tm="0">
                                          <p:val>
                                            <p:strVal val="#ppt_x"/>
                                          </p:val>
                                        </p:tav>
                                        <p:tav tm="100000">
                                          <p:val>
                                            <p:strVal val="#ppt_x"/>
                                          </p:val>
                                        </p:tav>
                                      </p:tavLst>
                                    </p:anim>
                                    <p:anim calcmode="lin" valueType="num">
                                      <p:cBhvr>
                                        <p:cTn id="6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barn(inVertical)">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barn(inVertical)">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1000"/>
                                        <p:tgtEl>
                                          <p:spTgt spid="38"/>
                                        </p:tgtEl>
                                      </p:cBhvr>
                                    </p:animEffect>
                                    <p:anim calcmode="lin" valueType="num">
                                      <p:cBhvr>
                                        <p:cTn id="82" dur="1000" fill="hold"/>
                                        <p:tgtEl>
                                          <p:spTgt spid="38"/>
                                        </p:tgtEl>
                                        <p:attrNameLst>
                                          <p:attrName>ppt_x</p:attrName>
                                        </p:attrNameLst>
                                      </p:cBhvr>
                                      <p:tavLst>
                                        <p:tav tm="0">
                                          <p:val>
                                            <p:strVal val="#ppt_x"/>
                                          </p:val>
                                        </p:tav>
                                        <p:tav tm="100000">
                                          <p:val>
                                            <p:strVal val="#ppt_x"/>
                                          </p:val>
                                        </p:tav>
                                      </p:tavLst>
                                    </p:anim>
                                    <p:anim calcmode="lin" valueType="num">
                                      <p:cBhvr>
                                        <p:cTn id="8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4" grpId="0"/>
      <p:bldP spid="35" grpId="0"/>
      <p:bldP spid="36" grpId="0"/>
      <p:bldP spid="37" grpId="0"/>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15" name="Right Brace 14"/>
          <p:cNvSpPr/>
          <p:nvPr/>
        </p:nvSpPr>
        <p:spPr>
          <a:xfrm>
            <a:off x="4091629" y="2099190"/>
            <a:ext cx="461322" cy="2918012"/>
          </a:xfrm>
          <a:prstGeom prst="rightBrac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4834075" y="1725298"/>
            <a:ext cx="2235725" cy="3539430"/>
          </a:xfrm>
          <a:prstGeom prst="rect">
            <a:avLst/>
          </a:prstGeom>
          <a:noFill/>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200" kern="0" dirty="0" err="1">
                <a:solidFill>
                  <a:schemeClr val="bg1">
                    <a:lumMod val="10000"/>
                  </a:schemeClr>
                </a:solidFill>
                <a:latin typeface="Times New Roman"/>
                <a:ea typeface="Times New Roman"/>
                <a:cs typeface="Times New Roman"/>
                <a:sym typeface="Times New Roman"/>
              </a:rPr>
              <a:t>Cách</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giới</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thiệu</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không</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gian</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lễ</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hội</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theo</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trình</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tự</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lần</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lượt</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từ</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ngoài</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vào</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trong</a:t>
            </a:r>
            <a:endParaRPr lang="en-US" sz="3200" dirty="0">
              <a:solidFill>
                <a:schemeClr val="bg1">
                  <a:lumMod val="10000"/>
                </a:schemeClr>
              </a:solidFill>
            </a:endParaRPr>
          </a:p>
        </p:txBody>
      </p:sp>
      <p:sp>
        <p:nvSpPr>
          <p:cNvPr id="17" name="Right Arrow 16"/>
          <p:cNvSpPr/>
          <p:nvPr/>
        </p:nvSpPr>
        <p:spPr>
          <a:xfrm>
            <a:off x="7342463" y="3088569"/>
            <a:ext cx="430306" cy="556082"/>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990783" y="1725298"/>
            <a:ext cx="3523146" cy="3490186"/>
          </a:xfrm>
          <a:prstGeom prst="rect">
            <a:avLst/>
          </a:prstGeom>
          <a:solidFill>
            <a:schemeClr val="accent2"/>
          </a:solidFill>
        </p:spPr>
        <p:txBody>
          <a:bodyPr wrap="square">
            <a:spAutoFit/>
          </a:bodyPr>
          <a:lstStyle/>
          <a:p>
            <a:pPr marR="30480" lvl="0" algn="just">
              <a:lnSpc>
                <a:spcPct val="115000"/>
              </a:lnSpc>
              <a:buClr>
                <a:srgbClr val="000000"/>
              </a:buClr>
              <a:defRPr/>
            </a:pPr>
            <a:r>
              <a:rPr lang="vi-VN" sz="3200" kern="0" dirty="0" smtClean="0">
                <a:solidFill>
                  <a:srgbClr val="FF0000"/>
                </a:solidFill>
                <a:latin typeface="Times New Roman"/>
                <a:ea typeface="Times New Roman"/>
                <a:cs typeface="Times New Roman"/>
                <a:sym typeface="Times New Roman"/>
              </a:rPr>
              <a:t>Giúp người </a:t>
            </a:r>
            <a:r>
              <a:rPr lang="vi-VN" sz="3200" kern="0" dirty="0">
                <a:solidFill>
                  <a:srgbClr val="FF0000"/>
                </a:solidFill>
                <a:latin typeface="Times New Roman"/>
                <a:ea typeface="Times New Roman"/>
                <a:cs typeface="Times New Roman"/>
                <a:sym typeface="Times New Roman"/>
              </a:rPr>
              <a:t>đọc hình dung được hội Gióng diễn ra </a:t>
            </a:r>
            <a:r>
              <a:rPr lang="vi-VN" sz="3200" b="1" kern="0" dirty="0">
                <a:solidFill>
                  <a:srgbClr val="FF0000"/>
                </a:solidFill>
                <a:latin typeface="Times New Roman"/>
                <a:ea typeface="Times New Roman"/>
                <a:cs typeface="Times New Roman"/>
                <a:sym typeface="Times New Roman"/>
              </a:rPr>
              <a:t>trên một khu vực rộng với những dấu vết còn lại của Gióng.</a:t>
            </a:r>
            <a:endParaRPr lang="vi-VN" sz="3200" kern="0" dirty="0">
              <a:solidFill>
                <a:srgbClr val="FF0000"/>
              </a:solidFill>
              <a:latin typeface="Times New Roman"/>
              <a:ea typeface="Times New Roman"/>
              <a:cs typeface="Times New Roman"/>
              <a:sym typeface="Times New Roman"/>
            </a:endParaRPr>
          </a:p>
        </p:txBody>
      </p:sp>
      <p:sp>
        <p:nvSpPr>
          <p:cNvPr id="19" name="Google Shape;324;p37"/>
          <p:cNvSpPr/>
          <p:nvPr/>
        </p:nvSpPr>
        <p:spPr>
          <a:xfrm>
            <a:off x="620699" y="1403708"/>
            <a:ext cx="3305772" cy="849955"/>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20" name="Google Shape;324;p37"/>
          <p:cNvSpPr/>
          <p:nvPr/>
        </p:nvSpPr>
        <p:spPr>
          <a:xfrm>
            <a:off x="607320" y="2517983"/>
            <a:ext cx="3305772" cy="849955"/>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21" name="Google Shape;324;p37"/>
          <p:cNvSpPr/>
          <p:nvPr/>
        </p:nvSpPr>
        <p:spPr>
          <a:xfrm>
            <a:off x="607320" y="3598401"/>
            <a:ext cx="3305772" cy="849955"/>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22" name="Google Shape;324;p37"/>
          <p:cNvSpPr/>
          <p:nvPr/>
        </p:nvSpPr>
        <p:spPr>
          <a:xfrm>
            <a:off x="658674" y="4678819"/>
            <a:ext cx="3305772" cy="849955"/>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23" name="Rectangle 22"/>
          <p:cNvSpPr/>
          <p:nvPr/>
        </p:nvSpPr>
        <p:spPr>
          <a:xfrm>
            <a:off x="754171" y="1616557"/>
            <a:ext cx="2972211" cy="548099"/>
          </a:xfrm>
          <a:prstGeom prst="rect">
            <a:avLst/>
          </a:prstGeom>
          <a:noFill/>
          <a:ln>
            <a:noFill/>
          </a:ln>
        </p:spPr>
        <p:txBody>
          <a:bodyPr wrap="square">
            <a:spAutoFit/>
          </a:bodyPr>
          <a:lstStyle/>
          <a:p>
            <a:pPr marR="30480" lvl="0" algn="ctr">
              <a:lnSpc>
                <a:spcPct val="115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Cố </a:t>
            </a:r>
            <a:r>
              <a:rPr lang="vi-VN" sz="2800" b="1" i="1" kern="0" dirty="0" smtClean="0">
                <a:solidFill>
                  <a:schemeClr val="bg1">
                    <a:lumMod val="10000"/>
                  </a:schemeClr>
                </a:solidFill>
                <a:latin typeface="Times New Roman"/>
                <a:ea typeface="Times New Roman"/>
                <a:cs typeface="Times New Roman"/>
                <a:sym typeface="Times New Roman"/>
              </a:rPr>
              <a:t>Viên</a:t>
            </a:r>
            <a:endParaRPr lang="vi-VN" sz="2800" kern="0" dirty="0">
              <a:solidFill>
                <a:schemeClr val="bg1">
                  <a:lumMod val="10000"/>
                </a:schemeClr>
              </a:solidFill>
              <a:latin typeface="Times New Roman"/>
              <a:ea typeface="Times New Roman"/>
              <a:cs typeface="Times New Roman"/>
              <a:sym typeface="Times New Roman"/>
            </a:endParaRPr>
          </a:p>
        </p:txBody>
      </p:sp>
      <p:sp>
        <p:nvSpPr>
          <p:cNvPr id="24" name="Rectangle 23"/>
          <p:cNvSpPr/>
          <p:nvPr/>
        </p:nvSpPr>
        <p:spPr>
          <a:xfrm>
            <a:off x="719667" y="2702121"/>
            <a:ext cx="3006715" cy="523220"/>
          </a:xfrm>
          <a:prstGeom prst="rect">
            <a:avLst/>
          </a:prstGeom>
          <a:noFill/>
          <a:ln>
            <a:noFill/>
          </a:ln>
        </p:spPr>
        <p:txBody>
          <a:bodyPr wrap="square">
            <a:spAutoFit/>
          </a:bodyPr>
          <a:lstStyle/>
          <a:p>
            <a:pPr lvl="0" algn="ctr">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Miếu </a:t>
            </a:r>
            <a:r>
              <a:rPr lang="vi-VN" sz="2800" b="1" i="1" kern="0" dirty="0" smtClean="0">
                <a:solidFill>
                  <a:schemeClr val="bg1">
                    <a:lumMod val="10000"/>
                  </a:schemeClr>
                </a:solidFill>
                <a:latin typeface="Times New Roman"/>
                <a:ea typeface="Times New Roman"/>
                <a:cs typeface="Times New Roman"/>
                <a:sym typeface="Times New Roman"/>
              </a:rPr>
              <a:t>Ban</a:t>
            </a:r>
            <a:endParaRPr lang="vi-VN" sz="2800" kern="0" dirty="0">
              <a:solidFill>
                <a:schemeClr val="bg1">
                  <a:lumMod val="10000"/>
                </a:schemeClr>
              </a:solidFill>
              <a:latin typeface="Calibri"/>
              <a:ea typeface="Calibri"/>
              <a:cs typeface="Calibri"/>
              <a:sym typeface="Calibri"/>
            </a:endParaRPr>
          </a:p>
        </p:txBody>
      </p:sp>
      <p:sp>
        <p:nvSpPr>
          <p:cNvPr id="25" name="Rectangle 24"/>
          <p:cNvSpPr/>
          <p:nvPr/>
        </p:nvSpPr>
        <p:spPr>
          <a:xfrm>
            <a:off x="719667" y="3738043"/>
            <a:ext cx="3006716" cy="523220"/>
          </a:xfrm>
          <a:prstGeom prst="rect">
            <a:avLst/>
          </a:prstGeom>
          <a:noFill/>
          <a:ln>
            <a:noFill/>
          </a:ln>
        </p:spPr>
        <p:txBody>
          <a:bodyPr wrap="square">
            <a:spAutoFit/>
          </a:bodyPr>
          <a:lstStyle/>
          <a:p>
            <a:pPr lvl="0" algn="ctr">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Đền Mẫu (đền Hạ</a:t>
            </a:r>
            <a:r>
              <a:rPr lang="vi-VN" sz="2800" b="1" i="1" kern="0" dirty="0" smtClean="0">
                <a:solidFill>
                  <a:schemeClr val="bg1">
                    <a:lumMod val="10000"/>
                  </a:schemeClr>
                </a:solidFill>
                <a:latin typeface="Times New Roman"/>
                <a:ea typeface="Times New Roman"/>
                <a:cs typeface="Times New Roman"/>
                <a:sym typeface="Times New Roman"/>
              </a:rPr>
              <a:t>)</a:t>
            </a:r>
            <a:endParaRPr lang="vi-VN" sz="2800" kern="0" dirty="0">
              <a:solidFill>
                <a:schemeClr val="bg1">
                  <a:lumMod val="10000"/>
                </a:schemeClr>
              </a:solidFill>
              <a:latin typeface="Calibri"/>
              <a:ea typeface="Calibri"/>
              <a:cs typeface="Calibri"/>
              <a:sym typeface="Calibri"/>
            </a:endParaRPr>
          </a:p>
        </p:txBody>
      </p:sp>
      <p:sp>
        <p:nvSpPr>
          <p:cNvPr id="26" name="Rectangle 25"/>
          <p:cNvSpPr/>
          <p:nvPr/>
        </p:nvSpPr>
        <p:spPr>
          <a:xfrm>
            <a:off x="719667" y="4727219"/>
            <a:ext cx="3006715" cy="523220"/>
          </a:xfrm>
          <a:prstGeom prst="rect">
            <a:avLst/>
          </a:prstGeom>
          <a:noFill/>
          <a:ln>
            <a:noFill/>
          </a:ln>
        </p:spPr>
        <p:txBody>
          <a:bodyPr wrap="square">
            <a:spAutoFit/>
          </a:bodyPr>
          <a:lstStyle/>
          <a:p>
            <a:pPr lvl="0" algn="ctr">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Đền </a:t>
            </a:r>
            <a:r>
              <a:rPr lang="vi-VN" sz="2800" b="1" i="1" kern="0" dirty="0" smtClean="0">
                <a:solidFill>
                  <a:schemeClr val="bg1">
                    <a:lumMod val="10000"/>
                  </a:schemeClr>
                </a:solidFill>
                <a:latin typeface="Times New Roman"/>
                <a:ea typeface="Times New Roman"/>
                <a:cs typeface="Times New Roman"/>
                <a:sym typeface="Times New Roman"/>
              </a:rPr>
              <a:t>Thượng</a:t>
            </a:r>
            <a:endParaRPr lang="vi-VN" sz="2800" kern="0" dirty="0">
              <a:solidFill>
                <a:schemeClr val="bg1">
                  <a:lumMod val="10000"/>
                </a:schemeClr>
              </a:solidFill>
              <a:latin typeface="Calibri"/>
              <a:ea typeface="Calibri"/>
              <a:cs typeface="Calibri"/>
              <a:sym typeface="Calibri"/>
            </a:endParaRPr>
          </a:p>
        </p:txBody>
      </p:sp>
    </p:spTree>
    <p:extLst>
      <p:ext uri="{BB962C8B-B14F-4D97-AF65-F5344CB8AC3E}">
        <p14:creationId xmlns:p14="http://schemas.microsoft.com/office/powerpoint/2010/main" val="35689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1"/>
            <a:ext cx="52585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42" name="Rectangle 41"/>
          <p:cNvSpPr/>
          <p:nvPr/>
        </p:nvSpPr>
        <p:spPr>
          <a:xfrm>
            <a:off x="494793" y="512135"/>
            <a:ext cx="6849756" cy="678327"/>
          </a:xfrm>
          <a:prstGeom prst="rect">
            <a:avLst/>
          </a:prstGeom>
        </p:spPr>
        <p:txBody>
          <a:bodyPr wrap="square">
            <a:spAutoFit/>
          </a:bodyPr>
          <a:lstStyle/>
          <a:p>
            <a:pPr marL="0" marR="30480" lvl="0" indent="0" algn="l" defTabSz="914400" rtl="0" eaLnBrk="1" fontAlgn="auto" latinLnBrk="0" hangingPunct="1">
              <a:lnSpc>
                <a:spcPct val="115000"/>
              </a:lnSpc>
              <a:spcBef>
                <a:spcPts val="1200"/>
              </a:spcBef>
              <a:spcAft>
                <a:spcPts val="0"/>
              </a:spcAft>
              <a:buClr>
                <a:srgbClr val="000000"/>
              </a:buClr>
              <a:buSzTx/>
              <a:buFontTx/>
              <a:buNone/>
              <a:tabLst/>
              <a:defRPr/>
            </a:pPr>
            <a:r>
              <a:rPr kumimoji="0" lang="vi-VN" sz="3600" b="1" i="0" u="none" strike="noStrike" kern="0" cap="none" spc="0" normalizeH="0" baseline="0" noProof="0" dirty="0" smtClean="0">
                <a:ln>
                  <a:noFill/>
                </a:ln>
                <a:solidFill>
                  <a:schemeClr val="bg1">
                    <a:lumMod val="10000"/>
                  </a:schemeClr>
                </a:solidFill>
                <a:effectLst/>
                <a:uLnTx/>
                <a:uFillTx/>
                <a:latin typeface="Times New Roman"/>
                <a:ea typeface="Times New Roman"/>
                <a:cs typeface="Times New Roman"/>
                <a:sym typeface="Times New Roman"/>
              </a:rPr>
              <a:t>b, Tiến</a:t>
            </a:r>
            <a:r>
              <a:rPr kumimoji="0" lang="vi-VN" sz="3600" b="1" i="0" u="none" strike="noStrike" kern="0" cap="none" spc="0" normalizeH="0" noProof="0" dirty="0" smtClean="0">
                <a:ln>
                  <a:noFill/>
                </a:ln>
                <a:solidFill>
                  <a:schemeClr val="bg1">
                    <a:lumMod val="10000"/>
                  </a:schemeClr>
                </a:solidFill>
                <a:effectLst/>
                <a:uLnTx/>
                <a:uFillTx/>
                <a:latin typeface="Times New Roman"/>
                <a:ea typeface="Times New Roman"/>
                <a:cs typeface="Times New Roman"/>
                <a:sym typeface="Times New Roman"/>
              </a:rPr>
              <a:t> trình hội Gióng</a:t>
            </a:r>
            <a:endParaRPr kumimoji="0" lang="en-US" sz="3600" b="0" i="0" u="none" strike="noStrike" kern="0" cap="none" spc="0" normalizeH="0" baseline="0" noProof="0" dirty="0">
              <a:ln>
                <a:noFill/>
              </a:ln>
              <a:solidFill>
                <a:schemeClr val="bg1">
                  <a:lumMod val="10000"/>
                </a:schemeClr>
              </a:solidFill>
              <a:effectLst/>
              <a:uLnTx/>
              <a:uFillTx/>
              <a:latin typeface="Times New Roman"/>
              <a:ea typeface="Times New Roman"/>
              <a:cs typeface="Times New Roman"/>
              <a:sym typeface="Times New Roman"/>
            </a:endParaRPr>
          </a:p>
        </p:txBody>
      </p:sp>
      <p:graphicFrame>
        <p:nvGraphicFramePr>
          <p:cNvPr id="43" name="Google Shape;2999;p110"/>
          <p:cNvGraphicFramePr/>
          <p:nvPr>
            <p:extLst>
              <p:ext uri="{D42A27DB-BD31-4B8C-83A1-F6EECF244321}">
                <p14:modId xmlns:p14="http://schemas.microsoft.com/office/powerpoint/2010/main" val="3397817412"/>
              </p:ext>
            </p:extLst>
          </p:nvPr>
        </p:nvGraphicFramePr>
        <p:xfrm>
          <a:off x="354419" y="1550832"/>
          <a:ext cx="11440633" cy="5131322"/>
        </p:xfrm>
        <a:graphic>
          <a:graphicData uri="http://schemas.openxmlformats.org/drawingml/2006/table">
            <a:tbl>
              <a:tblPr>
                <a:noFill/>
              </a:tblPr>
              <a:tblGrid>
                <a:gridCol w="1741667">
                  <a:extLst>
                    <a:ext uri="{9D8B030D-6E8A-4147-A177-3AD203B41FA5}">
                      <a16:colId xmlns:a16="http://schemas.microsoft.com/office/drawing/2014/main" xmlns="" val="20000"/>
                    </a:ext>
                  </a:extLst>
                </a:gridCol>
                <a:gridCol w="1603717">
                  <a:extLst>
                    <a:ext uri="{9D8B030D-6E8A-4147-A177-3AD203B41FA5}">
                      <a16:colId xmlns:a16="http://schemas.microsoft.com/office/drawing/2014/main" xmlns="" val="20001"/>
                    </a:ext>
                  </a:extLst>
                </a:gridCol>
                <a:gridCol w="4262511">
                  <a:extLst>
                    <a:ext uri="{9D8B030D-6E8A-4147-A177-3AD203B41FA5}">
                      <a16:colId xmlns:a16="http://schemas.microsoft.com/office/drawing/2014/main" xmlns="" val="20002"/>
                    </a:ext>
                  </a:extLst>
                </a:gridCol>
                <a:gridCol w="2208628">
                  <a:extLst>
                    <a:ext uri="{9D8B030D-6E8A-4147-A177-3AD203B41FA5}">
                      <a16:colId xmlns:a16="http://schemas.microsoft.com/office/drawing/2014/main" xmlns="" val="20003"/>
                    </a:ext>
                  </a:extLst>
                </a:gridCol>
                <a:gridCol w="1624110">
                  <a:extLst>
                    <a:ext uri="{9D8B030D-6E8A-4147-A177-3AD203B41FA5}">
                      <a16:colId xmlns:a16="http://schemas.microsoft.com/office/drawing/2014/main" xmlns="" val="20004"/>
                    </a:ext>
                  </a:extLst>
                </a:gridCol>
              </a:tblGrid>
              <a:tr h="1051024">
                <a:tc>
                  <a:txBody>
                    <a:bodyPr/>
                    <a:lstStyle/>
                    <a:p>
                      <a:pPr marL="0" marR="0" lvl="0" indent="0" algn="ctr" rtl="0">
                        <a:lnSpc>
                          <a:spcPct val="115000"/>
                        </a:lnSpc>
                        <a:spcBef>
                          <a:spcPts val="0"/>
                        </a:spcBef>
                        <a:spcAft>
                          <a:spcPts val="0"/>
                        </a:spcAft>
                        <a:buNone/>
                      </a:pPr>
                      <a:r>
                        <a:rPr lang="en-US" sz="2800" b="1" u="none" strike="noStrike" cap="none" dirty="0" smtClean="0">
                          <a:solidFill>
                            <a:schemeClr val="tx1"/>
                          </a:solidFill>
                          <a:latin typeface="Times New Roman"/>
                          <a:ea typeface="Times New Roman"/>
                          <a:cs typeface="Times New Roman"/>
                          <a:sym typeface="Times New Roman"/>
                        </a:rPr>
                        <a:t>T</a:t>
                      </a:r>
                      <a:r>
                        <a:rPr lang="vi-VN" sz="2800" b="1" u="none" strike="noStrike" cap="none" dirty="0" smtClean="0">
                          <a:solidFill>
                            <a:schemeClr val="tx1"/>
                          </a:solidFill>
                          <a:latin typeface="Times New Roman"/>
                          <a:ea typeface="Times New Roman"/>
                          <a:cs typeface="Times New Roman"/>
                          <a:sym typeface="Times New Roman"/>
                        </a:rPr>
                        <a:t>hứ</a:t>
                      </a:r>
                      <a:r>
                        <a:rPr lang="vi-VN" sz="2800" b="1" u="none" strike="noStrike" cap="none" baseline="0" dirty="0" smtClean="0">
                          <a:solidFill>
                            <a:schemeClr val="tx1"/>
                          </a:solidFill>
                          <a:latin typeface="Times New Roman"/>
                          <a:ea typeface="Times New Roman"/>
                          <a:cs typeface="Times New Roman"/>
                          <a:sym typeface="Times New Roman"/>
                        </a:rPr>
                        <a:t> tự</a:t>
                      </a:r>
                      <a:endParaRPr sz="28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tx1"/>
                          </a:solidFill>
                          <a:latin typeface="Times New Roman"/>
                          <a:ea typeface="Times New Roman"/>
                          <a:cs typeface="Times New Roman"/>
                          <a:sym typeface="Times New Roman"/>
                        </a:rPr>
                        <a:t>Thời</a:t>
                      </a:r>
                      <a:r>
                        <a:rPr lang="en-US" sz="2800" b="1" u="none" strike="noStrike" cap="none" dirty="0">
                          <a:solidFill>
                            <a:schemeClr val="tx1"/>
                          </a:solidFill>
                          <a:latin typeface="Times New Roman"/>
                          <a:ea typeface="Times New Roman"/>
                          <a:cs typeface="Times New Roman"/>
                          <a:sym typeface="Times New Roman"/>
                        </a:rPr>
                        <a:t> </a:t>
                      </a:r>
                      <a:r>
                        <a:rPr lang="en-US" sz="2800" b="1" u="none" strike="noStrike" cap="none" dirty="0" err="1">
                          <a:solidFill>
                            <a:schemeClr val="tx1"/>
                          </a:solidFill>
                          <a:latin typeface="Times New Roman"/>
                          <a:ea typeface="Times New Roman"/>
                          <a:cs typeface="Times New Roman"/>
                          <a:sym typeface="Times New Roman"/>
                        </a:rPr>
                        <a:t>gian</a:t>
                      </a:r>
                      <a:endParaRPr sz="28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tx1"/>
                          </a:solidFill>
                          <a:latin typeface="Times New Roman"/>
                          <a:ea typeface="Times New Roman"/>
                          <a:cs typeface="Times New Roman"/>
                          <a:sym typeface="Times New Roman"/>
                        </a:rPr>
                        <a:t>Không</a:t>
                      </a:r>
                      <a:r>
                        <a:rPr lang="en-US" sz="2800" b="1" u="none" strike="noStrike" cap="none" dirty="0">
                          <a:solidFill>
                            <a:schemeClr val="tx1"/>
                          </a:solidFill>
                          <a:latin typeface="Times New Roman"/>
                          <a:ea typeface="Times New Roman"/>
                          <a:cs typeface="Times New Roman"/>
                          <a:sym typeface="Times New Roman"/>
                        </a:rPr>
                        <a:t> </a:t>
                      </a:r>
                      <a:r>
                        <a:rPr lang="en-US" sz="2800" b="1" u="none" strike="noStrike" cap="none" dirty="0" err="1">
                          <a:solidFill>
                            <a:schemeClr val="tx1"/>
                          </a:solidFill>
                          <a:latin typeface="Times New Roman"/>
                          <a:ea typeface="Times New Roman"/>
                          <a:cs typeface="Times New Roman"/>
                          <a:sym typeface="Times New Roman"/>
                        </a:rPr>
                        <a:t>gian</a:t>
                      </a:r>
                      <a:endParaRPr sz="28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a:solidFill>
                            <a:schemeClr val="tx1"/>
                          </a:solidFill>
                          <a:latin typeface="Times New Roman"/>
                          <a:ea typeface="Times New Roman"/>
                          <a:cs typeface="Times New Roman"/>
                          <a:sym typeface="Times New Roman"/>
                        </a:rPr>
                        <a:t>Sự kiện</a:t>
                      </a:r>
                      <a:endParaRPr sz="2800" u="none" strike="noStrike" cap="none">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tx1"/>
                          </a:solidFill>
                          <a:latin typeface="Times New Roman"/>
                          <a:ea typeface="Times New Roman"/>
                          <a:cs typeface="Times New Roman"/>
                          <a:sym typeface="Times New Roman"/>
                        </a:rPr>
                        <a:t>Người</a:t>
                      </a:r>
                      <a:r>
                        <a:rPr lang="en-US" sz="2800" b="1" u="none" strike="noStrike" cap="none" dirty="0">
                          <a:solidFill>
                            <a:schemeClr val="tx1"/>
                          </a:solidFill>
                          <a:latin typeface="Times New Roman"/>
                          <a:ea typeface="Times New Roman"/>
                          <a:cs typeface="Times New Roman"/>
                          <a:sym typeface="Times New Roman"/>
                        </a:rPr>
                        <a:t> </a:t>
                      </a:r>
                      <a:r>
                        <a:rPr lang="en-US" sz="2800" b="1" u="none" strike="noStrike" cap="none" dirty="0" err="1">
                          <a:solidFill>
                            <a:schemeClr val="tx1"/>
                          </a:solidFill>
                          <a:latin typeface="Times New Roman"/>
                          <a:ea typeface="Times New Roman"/>
                          <a:cs typeface="Times New Roman"/>
                          <a:sym typeface="Times New Roman"/>
                        </a:rPr>
                        <a:t>tham</a:t>
                      </a:r>
                      <a:r>
                        <a:rPr lang="en-US" sz="2800" b="1" u="none" strike="noStrike" cap="none" dirty="0">
                          <a:solidFill>
                            <a:schemeClr val="tx1"/>
                          </a:solidFill>
                          <a:latin typeface="Times New Roman"/>
                          <a:ea typeface="Times New Roman"/>
                          <a:cs typeface="Times New Roman"/>
                          <a:sym typeface="Times New Roman"/>
                        </a:rPr>
                        <a:t> </a:t>
                      </a:r>
                      <a:r>
                        <a:rPr lang="en-US" sz="2800" b="1" u="none" strike="noStrike" cap="none" dirty="0" err="1">
                          <a:solidFill>
                            <a:schemeClr val="tx1"/>
                          </a:solidFill>
                          <a:latin typeface="Times New Roman"/>
                          <a:ea typeface="Times New Roman"/>
                          <a:cs typeface="Times New Roman"/>
                          <a:sym typeface="Times New Roman"/>
                        </a:rPr>
                        <a:t>gia</a:t>
                      </a:r>
                      <a:endParaRPr sz="28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extLst>
                  <a:ext uri="{0D108BD9-81ED-4DB2-BD59-A6C34878D82A}">
                    <a16:rowId xmlns:a16="http://schemas.microsoft.com/office/drawing/2014/main" xmlns="" val="10000"/>
                  </a:ext>
                </a:extLst>
              </a:tr>
              <a:tr h="1774806">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xmlns="" val="10001"/>
                  </a:ext>
                </a:extLst>
              </a:tr>
              <a:tr h="1152746">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xmlns="" val="10002"/>
                  </a:ext>
                </a:extLst>
              </a:tr>
              <a:tr h="1152746">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xmlns="" val="10003"/>
                  </a:ext>
                </a:extLst>
              </a:tr>
            </a:tbl>
          </a:graphicData>
        </a:graphic>
      </p:graphicFrame>
      <p:sp>
        <p:nvSpPr>
          <p:cNvPr id="44" name="TextBox 43"/>
          <p:cNvSpPr txBox="1"/>
          <p:nvPr/>
        </p:nvSpPr>
        <p:spPr>
          <a:xfrm>
            <a:off x="452589" y="2536234"/>
            <a:ext cx="1526058" cy="1815882"/>
          </a:xfrm>
          <a:prstGeom prst="rect">
            <a:avLst/>
          </a:prstGeom>
          <a:noFill/>
        </p:spPr>
        <p:txBody>
          <a:bodyPr wrap="square" rtlCol="0">
            <a:spAutoFit/>
          </a:bodyPr>
          <a:lstStyle/>
          <a:p>
            <a:pPr algn="ctr"/>
            <a:r>
              <a:rPr lang="vi-VN" sz="2800" dirty="0" smtClean="0">
                <a:solidFill>
                  <a:srgbClr val="FF0000"/>
                </a:solidFill>
                <a:latin typeface="+mj-lt"/>
              </a:rPr>
              <a:t>Ngày chuẩn bị Hội Gióng</a:t>
            </a:r>
            <a:endParaRPr lang="en-US" sz="2800" dirty="0">
              <a:solidFill>
                <a:srgbClr val="FF0000"/>
              </a:solidFill>
              <a:latin typeface="+mj-lt"/>
            </a:endParaRPr>
          </a:p>
        </p:txBody>
      </p:sp>
      <p:sp>
        <p:nvSpPr>
          <p:cNvPr id="45" name="TextBox 44"/>
          <p:cNvSpPr txBox="1"/>
          <p:nvPr/>
        </p:nvSpPr>
        <p:spPr>
          <a:xfrm>
            <a:off x="2204687" y="2966618"/>
            <a:ext cx="1602689" cy="954107"/>
          </a:xfrm>
          <a:prstGeom prst="rect">
            <a:avLst/>
          </a:prstGeom>
          <a:noFill/>
        </p:spPr>
        <p:txBody>
          <a:bodyPr wrap="square" rtlCol="0">
            <a:spAutoFit/>
          </a:bodyPr>
          <a:lstStyle/>
          <a:p>
            <a:r>
              <a:rPr lang="vi-VN" sz="2800" dirty="0" smtClean="0">
                <a:solidFill>
                  <a:schemeClr val="bg1">
                    <a:lumMod val="10000"/>
                  </a:schemeClr>
                </a:solidFill>
                <a:latin typeface="+mj-lt"/>
              </a:rPr>
              <a:t>1/3</a:t>
            </a:r>
            <a:r>
              <a:rPr lang="vi-VN" sz="2800" dirty="0" smtClean="0">
                <a:solidFill>
                  <a:schemeClr val="bg1">
                    <a:lumMod val="10000"/>
                  </a:schemeClr>
                </a:solidFill>
                <a:latin typeface="+mj-lt"/>
                <a:sym typeface="Wingdings" panose="05000000000000000000" pitchFamily="2" charset="2"/>
              </a:rPr>
              <a:t> 5/4</a:t>
            </a:r>
          </a:p>
          <a:p>
            <a:r>
              <a:rPr lang="vi-VN" sz="2800" dirty="0" smtClean="0">
                <a:solidFill>
                  <a:schemeClr val="bg1">
                    <a:lumMod val="10000"/>
                  </a:schemeClr>
                </a:solidFill>
                <a:latin typeface="+mj-lt"/>
                <a:sym typeface="Wingdings" panose="05000000000000000000" pitchFamily="2" charset="2"/>
              </a:rPr>
              <a:t>(âm lịch)</a:t>
            </a:r>
            <a:endParaRPr lang="en-US" sz="2800" dirty="0">
              <a:solidFill>
                <a:schemeClr val="bg1">
                  <a:lumMod val="10000"/>
                </a:schemeClr>
              </a:solidFill>
              <a:latin typeface="+mj-lt"/>
            </a:endParaRPr>
          </a:p>
        </p:txBody>
      </p:sp>
      <p:sp>
        <p:nvSpPr>
          <p:cNvPr id="46" name="TextBox 45"/>
          <p:cNvSpPr txBox="1"/>
          <p:nvPr/>
        </p:nvSpPr>
        <p:spPr>
          <a:xfrm>
            <a:off x="3850296" y="2550302"/>
            <a:ext cx="4085791" cy="1815882"/>
          </a:xfrm>
          <a:prstGeom prst="rect">
            <a:avLst/>
          </a:prstGeom>
          <a:noFill/>
        </p:spPr>
        <p:txBody>
          <a:bodyPr wrap="square" rtlCol="0">
            <a:spAutoFit/>
          </a:bodyPr>
          <a:lstStyle/>
          <a:p>
            <a:pPr algn="just"/>
            <a:r>
              <a:rPr lang="vi-VN" sz="2800" dirty="0" smtClean="0">
                <a:solidFill>
                  <a:schemeClr val="bg1">
                    <a:lumMod val="10000"/>
                  </a:schemeClr>
                </a:solidFill>
                <a:latin typeface="+mj-lt"/>
              </a:rPr>
              <a:t>Khu vực rộng lớn xung quanh những vết tích còn lại của Thánh tại quê hương làng Phù Đổng</a:t>
            </a:r>
            <a:endParaRPr lang="en-US" sz="2800" dirty="0">
              <a:solidFill>
                <a:schemeClr val="bg1">
                  <a:lumMod val="10000"/>
                </a:schemeClr>
              </a:solidFill>
              <a:latin typeface="+mj-lt"/>
            </a:endParaRPr>
          </a:p>
        </p:txBody>
      </p:sp>
      <p:sp>
        <p:nvSpPr>
          <p:cNvPr id="47" name="TextBox 46"/>
          <p:cNvSpPr txBox="1"/>
          <p:nvPr/>
        </p:nvSpPr>
        <p:spPr>
          <a:xfrm>
            <a:off x="8197926" y="2903160"/>
            <a:ext cx="1660705" cy="954107"/>
          </a:xfrm>
          <a:prstGeom prst="rect">
            <a:avLst/>
          </a:prstGeom>
          <a:noFill/>
        </p:spPr>
        <p:txBody>
          <a:bodyPr wrap="square" rtlCol="0">
            <a:spAutoFit/>
          </a:bodyPr>
          <a:lstStyle/>
          <a:p>
            <a:pPr algn="ctr"/>
            <a:r>
              <a:rPr lang="vi-VN" sz="2800" dirty="0" smtClean="0">
                <a:solidFill>
                  <a:schemeClr val="bg1">
                    <a:lumMod val="10000"/>
                  </a:schemeClr>
                </a:solidFill>
                <a:latin typeface="+mj-lt"/>
              </a:rPr>
              <a:t>Chuẩn bị lễ hội</a:t>
            </a:r>
            <a:endParaRPr lang="en-US" sz="2800" dirty="0">
              <a:solidFill>
                <a:schemeClr val="bg1">
                  <a:lumMod val="10000"/>
                </a:schemeClr>
              </a:solidFill>
              <a:latin typeface="+mj-lt"/>
            </a:endParaRPr>
          </a:p>
        </p:txBody>
      </p:sp>
      <p:sp>
        <p:nvSpPr>
          <p:cNvPr id="48" name="TextBox 47"/>
          <p:cNvSpPr txBox="1"/>
          <p:nvPr/>
        </p:nvSpPr>
        <p:spPr>
          <a:xfrm>
            <a:off x="10097796" y="2993088"/>
            <a:ext cx="1468044" cy="954107"/>
          </a:xfrm>
          <a:prstGeom prst="rect">
            <a:avLst/>
          </a:prstGeom>
          <a:noFill/>
        </p:spPr>
        <p:txBody>
          <a:bodyPr wrap="square" rtlCol="0">
            <a:spAutoFit/>
          </a:bodyPr>
          <a:lstStyle/>
          <a:p>
            <a:pPr algn="ctr"/>
            <a:r>
              <a:rPr lang="vi-VN" sz="2800" dirty="0" smtClean="0">
                <a:solidFill>
                  <a:schemeClr val="bg1">
                    <a:lumMod val="10000"/>
                  </a:schemeClr>
                </a:solidFill>
                <a:latin typeface="+mj-lt"/>
              </a:rPr>
              <a:t>Dân làng</a:t>
            </a:r>
            <a:endParaRPr lang="en-US" sz="2800" dirty="0">
              <a:solidFill>
                <a:schemeClr val="bg1">
                  <a:lumMod val="10000"/>
                </a:schemeClr>
              </a:solidFill>
              <a:latin typeface="+mj-lt"/>
            </a:endParaRPr>
          </a:p>
        </p:txBody>
      </p:sp>
      <p:sp>
        <p:nvSpPr>
          <p:cNvPr id="49" name="Rectangle 48"/>
          <p:cNvSpPr/>
          <p:nvPr/>
        </p:nvSpPr>
        <p:spPr>
          <a:xfrm>
            <a:off x="5835169" y="354420"/>
            <a:ext cx="59394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3" name="Picture 2"/>
          <p:cNvPicPr>
            <a:picLocks noChangeAspect="1"/>
          </p:cNvPicPr>
          <p:nvPr/>
        </p:nvPicPr>
        <p:blipFill>
          <a:blip r:embed="rId3"/>
          <a:stretch>
            <a:fillRect/>
          </a:stretch>
        </p:blipFill>
        <p:spPr>
          <a:xfrm>
            <a:off x="5753382" y="341116"/>
            <a:ext cx="5505165" cy="1457070"/>
          </a:xfrm>
          <a:prstGeom prst="rect">
            <a:avLst/>
          </a:prstGeom>
        </p:spPr>
      </p:pic>
      <p:sp>
        <p:nvSpPr>
          <p:cNvPr id="51" name="TextBox 50"/>
          <p:cNvSpPr txBox="1"/>
          <p:nvPr/>
        </p:nvSpPr>
        <p:spPr>
          <a:xfrm>
            <a:off x="368488" y="4839692"/>
            <a:ext cx="1707441" cy="1200329"/>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Bắt</a:t>
            </a:r>
            <a:r>
              <a:rPr kumimoji="0" lang="vi-VN" sz="36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đầu hội</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52" name="TextBox 51"/>
          <p:cNvSpPr txBox="1"/>
          <p:nvPr/>
        </p:nvSpPr>
        <p:spPr>
          <a:xfrm>
            <a:off x="2205716" y="4429920"/>
            <a:ext cx="150072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6/4</a:t>
            </a:r>
            <a:endPar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TextBox 52"/>
          <p:cNvSpPr txBox="1"/>
          <p:nvPr/>
        </p:nvSpPr>
        <p:spPr>
          <a:xfrm>
            <a:off x="3850296" y="4666177"/>
            <a:ext cx="42501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smtClean="0">
                <a:solidFill>
                  <a:prstClr val="black"/>
                </a:solidFill>
                <a:latin typeface="Times New Roman" panose="02020603050405020304" pitchFamily="18" charset="0"/>
              </a:rPr>
              <a:t>Đền Mẫu, đền Thượng</a:t>
            </a:r>
            <a:endParaRPr kumimoji="0" lang="en-US" sz="2800" b="0" i="0" u="none" strike="noStrike" kern="1200" cap="none" spc="0" normalizeH="0" baseline="0" noProof="0" dirty="0">
              <a:ln>
                <a:noFill/>
              </a:ln>
              <a:solidFill>
                <a:prstClr val="black"/>
              </a:solidFill>
              <a:effectLst/>
              <a:uLnTx/>
              <a:uFillTx/>
              <a:latin typeface="Calibri"/>
            </a:endParaRPr>
          </a:p>
        </p:txBody>
      </p:sp>
      <p:sp>
        <p:nvSpPr>
          <p:cNvPr id="54" name="TextBox 53"/>
          <p:cNvSpPr txBox="1"/>
          <p:nvPr/>
        </p:nvSpPr>
        <p:spPr>
          <a:xfrm>
            <a:off x="7831080" y="4395822"/>
            <a:ext cx="239439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Lễ</a:t>
            </a:r>
            <a:r>
              <a:rPr kumimoji="0" lang="vi-VN"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rước cờ, rước cơm chay</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TextBox 54"/>
          <p:cNvSpPr txBox="1"/>
          <p:nvPr/>
        </p:nvSpPr>
        <p:spPr>
          <a:xfrm>
            <a:off x="10090152" y="4485750"/>
            <a:ext cx="146804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Dân làng...</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TextBox 55"/>
          <p:cNvSpPr txBox="1"/>
          <p:nvPr/>
        </p:nvSpPr>
        <p:spPr>
          <a:xfrm>
            <a:off x="2173075" y="5665802"/>
            <a:ext cx="150072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solidFill>
                  <a:prstClr val="black"/>
                </a:solidFill>
                <a:latin typeface="Times New Roman" panose="02020603050405020304" pitchFamily="18" charset="0"/>
              </a:rPr>
              <a:t>8</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/4</a:t>
            </a:r>
            <a:endPar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TextBox 56"/>
          <p:cNvSpPr txBox="1"/>
          <p:nvPr/>
        </p:nvSpPr>
        <p:spPr>
          <a:xfrm>
            <a:off x="3804346" y="5701568"/>
            <a:ext cx="43420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smtClean="0">
                <a:solidFill>
                  <a:prstClr val="black"/>
                </a:solidFill>
                <a:latin typeface="Times New Roman" panose="02020603050405020304" pitchFamily="18" charset="0"/>
              </a:rPr>
              <a:t>Từ đền Hạ về đền Thượng</a:t>
            </a:r>
            <a:endParaRPr kumimoji="0" lang="en-US" sz="2800" b="0" i="0" u="none" strike="noStrike" kern="1200" cap="none" spc="0" normalizeH="0" baseline="0" noProof="0" dirty="0">
              <a:ln>
                <a:noFill/>
              </a:ln>
              <a:solidFill>
                <a:prstClr val="black"/>
              </a:solidFill>
              <a:effectLst/>
              <a:uLnTx/>
              <a:uFillTx/>
              <a:latin typeface="Calibri"/>
            </a:endParaRPr>
          </a:p>
        </p:txBody>
      </p:sp>
      <p:sp>
        <p:nvSpPr>
          <p:cNvPr id="58" name="TextBox 57"/>
          <p:cNvSpPr txBox="1"/>
          <p:nvPr/>
        </p:nvSpPr>
        <p:spPr>
          <a:xfrm>
            <a:off x="8371650" y="5701568"/>
            <a:ext cx="162135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Lễ</a:t>
            </a:r>
            <a:r>
              <a:rPr kumimoji="0" lang="vi-VN"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rước nước</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TextBox 58"/>
          <p:cNvSpPr txBox="1"/>
          <p:nvPr/>
        </p:nvSpPr>
        <p:spPr>
          <a:xfrm>
            <a:off x="10090152" y="5511389"/>
            <a:ext cx="146804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Dân làng...</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43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500" fill="hold"/>
                                        <p:tgtEl>
                                          <p:spTgt spid="44"/>
                                        </p:tgtEl>
                                        <p:attrNameLst>
                                          <p:attrName>ppt_x</p:attrName>
                                        </p:attrNameLst>
                                      </p:cBhvr>
                                      <p:tavLst>
                                        <p:tav tm="0">
                                          <p:val>
                                            <p:strVal val="#ppt_x"/>
                                          </p:val>
                                        </p:tav>
                                        <p:tav tm="100000">
                                          <p:val>
                                            <p:strVal val="#ppt_x"/>
                                          </p:val>
                                        </p:tav>
                                      </p:tavLst>
                                    </p:anim>
                                    <p:anim calcmode="lin" valueType="num">
                                      <p:cBhvr additive="base">
                                        <p:cTn id="1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additive="base">
                                        <p:cTn id="20" dur="500" fill="hold"/>
                                        <p:tgtEl>
                                          <p:spTgt spid="45"/>
                                        </p:tgtEl>
                                        <p:attrNameLst>
                                          <p:attrName>ppt_x</p:attrName>
                                        </p:attrNameLst>
                                      </p:cBhvr>
                                      <p:tavLst>
                                        <p:tav tm="0">
                                          <p:val>
                                            <p:strVal val="#ppt_x"/>
                                          </p:val>
                                        </p:tav>
                                        <p:tav tm="100000">
                                          <p:val>
                                            <p:strVal val="#ppt_x"/>
                                          </p:val>
                                        </p:tav>
                                      </p:tavLst>
                                    </p:anim>
                                    <p:anim calcmode="lin" valueType="num">
                                      <p:cBhvr additive="base">
                                        <p:cTn id="2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additive="base">
                                        <p:cTn id="26" dur="500" fill="hold"/>
                                        <p:tgtEl>
                                          <p:spTgt spid="46"/>
                                        </p:tgtEl>
                                        <p:attrNameLst>
                                          <p:attrName>ppt_x</p:attrName>
                                        </p:attrNameLst>
                                      </p:cBhvr>
                                      <p:tavLst>
                                        <p:tav tm="0">
                                          <p:val>
                                            <p:strVal val="#ppt_x"/>
                                          </p:val>
                                        </p:tav>
                                        <p:tav tm="100000">
                                          <p:val>
                                            <p:strVal val="#ppt_x"/>
                                          </p:val>
                                        </p:tav>
                                      </p:tavLst>
                                    </p:anim>
                                    <p:anim calcmode="lin" valueType="num">
                                      <p:cBhvr additive="base">
                                        <p:cTn id="2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1000"/>
                                        <p:tgtEl>
                                          <p:spTgt spid="48"/>
                                        </p:tgtEl>
                                      </p:cBhvr>
                                    </p:animEffect>
                                    <p:anim calcmode="lin" valueType="num">
                                      <p:cBhvr>
                                        <p:cTn id="40" dur="1000" fill="hold"/>
                                        <p:tgtEl>
                                          <p:spTgt spid="48"/>
                                        </p:tgtEl>
                                        <p:attrNameLst>
                                          <p:attrName>ppt_x</p:attrName>
                                        </p:attrNameLst>
                                      </p:cBhvr>
                                      <p:tavLst>
                                        <p:tav tm="0">
                                          <p:val>
                                            <p:strVal val="#ppt_x"/>
                                          </p:val>
                                        </p:tav>
                                        <p:tav tm="100000">
                                          <p:val>
                                            <p:strVal val="#ppt_x"/>
                                          </p:val>
                                        </p:tav>
                                      </p:tavLst>
                                    </p:anim>
                                    <p:anim calcmode="lin" valueType="num">
                                      <p:cBhvr>
                                        <p:cTn id="4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ppt_x"/>
                                          </p:val>
                                        </p:tav>
                                        <p:tav tm="100000">
                                          <p:val>
                                            <p:strVal val="#ppt_x"/>
                                          </p:val>
                                        </p:tav>
                                      </p:tavLst>
                                    </p:anim>
                                    <p:anim calcmode="lin" valueType="num">
                                      <p:cBhvr additive="base">
                                        <p:cTn id="4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barn(inVertical)">
                                      <p:cBhvr>
                                        <p:cTn id="57" dur="50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barn(inVertical)">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barn(inVertical)">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1000"/>
                                        <p:tgtEl>
                                          <p:spTgt spid="56"/>
                                        </p:tgtEl>
                                      </p:cBhvr>
                                    </p:animEffect>
                                    <p:anim calcmode="lin" valueType="num">
                                      <p:cBhvr>
                                        <p:cTn id="73" dur="1000" fill="hold"/>
                                        <p:tgtEl>
                                          <p:spTgt spid="56"/>
                                        </p:tgtEl>
                                        <p:attrNameLst>
                                          <p:attrName>ppt_x</p:attrName>
                                        </p:attrNameLst>
                                      </p:cBhvr>
                                      <p:tavLst>
                                        <p:tav tm="0">
                                          <p:val>
                                            <p:strVal val="#ppt_x"/>
                                          </p:val>
                                        </p:tav>
                                        <p:tav tm="100000">
                                          <p:val>
                                            <p:strVal val="#ppt_x"/>
                                          </p:val>
                                        </p:tav>
                                      </p:tavLst>
                                    </p:anim>
                                    <p:anim calcmode="lin" valueType="num">
                                      <p:cBhvr>
                                        <p:cTn id="7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wipe(down)">
                                      <p:cBhvr>
                                        <p:cTn id="79" dur="500"/>
                                        <p:tgtEl>
                                          <p:spTgt spid="5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barn(inVertical)">
                                      <p:cBhvr>
                                        <p:cTn id="84" dur="500"/>
                                        <p:tgtEl>
                                          <p:spTgt spid="5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59"/>
                                        </p:tgtEl>
                                        <p:attrNameLst>
                                          <p:attrName>style.visibility</p:attrName>
                                        </p:attrNameLst>
                                      </p:cBhvr>
                                      <p:to>
                                        <p:strVal val="visible"/>
                                      </p:to>
                                    </p:set>
                                    <p:animEffect transition="in" filter="barn(inVertical)">
                                      <p:cBhvr>
                                        <p:cTn id="8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51" grpId="0" animBg="1"/>
      <p:bldP spid="52" grpId="0"/>
      <p:bldP spid="53" grpId="0"/>
      <p:bldP spid="54" grpId="0"/>
      <p:bldP spid="55" grpId="0"/>
      <p:bldP spid="56" grpId="0"/>
      <p:bldP spid="57" grpId="0"/>
      <p:bldP spid="58" grpId="0"/>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5247334" y="235130"/>
            <a:ext cx="6827521" cy="121384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335" y="1619793"/>
            <a:ext cx="6827521" cy="512064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09" y="3594142"/>
            <a:ext cx="4935360" cy="314629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408" y="235131"/>
            <a:ext cx="4935361" cy="3258336"/>
          </a:xfrm>
          <a:prstGeom prst="rect">
            <a:avLst/>
          </a:prstGeom>
        </p:spPr>
      </p:pic>
      <p:pic>
        <p:nvPicPr>
          <p:cNvPr id="14" name="Picture 13"/>
          <p:cNvPicPr>
            <a:picLocks noChangeAspect="1"/>
          </p:cNvPicPr>
          <p:nvPr/>
        </p:nvPicPr>
        <p:blipFill>
          <a:blip r:embed="rId6"/>
          <a:stretch>
            <a:fillRect/>
          </a:stretch>
        </p:blipFill>
        <p:spPr>
          <a:xfrm>
            <a:off x="6211530" y="235131"/>
            <a:ext cx="4682134" cy="1457070"/>
          </a:xfrm>
          <a:prstGeom prst="rect">
            <a:avLst/>
          </a:prstGeom>
        </p:spPr>
      </p:pic>
    </p:spTree>
    <p:extLst>
      <p:ext uri="{BB962C8B-B14F-4D97-AF65-F5344CB8AC3E}">
        <p14:creationId xmlns:p14="http://schemas.microsoft.com/office/powerpoint/2010/main" val="111852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12" name="Rectangle 11"/>
          <p:cNvSpPr/>
          <p:nvPr/>
        </p:nvSpPr>
        <p:spPr>
          <a:xfrm>
            <a:off x="354420" y="354421"/>
            <a:ext cx="52585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13" name="Rectangle 12"/>
          <p:cNvSpPr/>
          <p:nvPr/>
        </p:nvSpPr>
        <p:spPr>
          <a:xfrm>
            <a:off x="494793" y="512135"/>
            <a:ext cx="6849756" cy="678327"/>
          </a:xfrm>
          <a:prstGeom prst="rect">
            <a:avLst/>
          </a:prstGeom>
        </p:spPr>
        <p:txBody>
          <a:bodyPr wrap="square">
            <a:spAutoFit/>
          </a:bodyPr>
          <a:lstStyle/>
          <a:p>
            <a:pPr marL="0" marR="30480" lvl="0" indent="0" algn="l" defTabSz="914400" rtl="0" eaLnBrk="1" fontAlgn="auto" latinLnBrk="0" hangingPunct="1">
              <a:lnSpc>
                <a:spcPct val="115000"/>
              </a:lnSpc>
              <a:spcBef>
                <a:spcPts val="1200"/>
              </a:spcBef>
              <a:spcAft>
                <a:spcPts val="0"/>
              </a:spcAft>
              <a:buClr>
                <a:srgbClr val="000000"/>
              </a:buClr>
              <a:buSzTx/>
              <a:buFontTx/>
              <a:buNone/>
              <a:tabLst/>
              <a:defRPr/>
            </a:pPr>
            <a:r>
              <a:rPr kumimoji="0" lang="vi-VN" sz="3600" b="1" i="0" u="none" strike="noStrike" kern="0" cap="none" spc="0" normalizeH="0" baseline="0" noProof="0" dirty="0" smtClean="0">
                <a:ln>
                  <a:noFill/>
                </a:ln>
                <a:solidFill>
                  <a:schemeClr val="bg1">
                    <a:lumMod val="10000"/>
                  </a:schemeClr>
                </a:solidFill>
                <a:effectLst/>
                <a:uLnTx/>
                <a:uFillTx/>
                <a:latin typeface="Times New Roman"/>
                <a:ea typeface="Times New Roman"/>
                <a:cs typeface="Times New Roman"/>
                <a:sym typeface="Times New Roman"/>
              </a:rPr>
              <a:t>b, Tiến</a:t>
            </a:r>
            <a:r>
              <a:rPr kumimoji="0" lang="vi-VN" sz="3600" b="1" i="0" u="none" strike="noStrike" kern="0" cap="none" spc="0" normalizeH="0" noProof="0" dirty="0" smtClean="0">
                <a:ln>
                  <a:noFill/>
                </a:ln>
                <a:solidFill>
                  <a:schemeClr val="bg1">
                    <a:lumMod val="10000"/>
                  </a:schemeClr>
                </a:solidFill>
                <a:effectLst/>
                <a:uLnTx/>
                <a:uFillTx/>
                <a:latin typeface="Times New Roman"/>
                <a:ea typeface="Times New Roman"/>
                <a:cs typeface="Times New Roman"/>
                <a:sym typeface="Times New Roman"/>
              </a:rPr>
              <a:t> trình hội Gióng</a:t>
            </a:r>
            <a:endParaRPr kumimoji="0" lang="en-US" sz="3600" b="0" i="0" u="none" strike="noStrike" kern="0" cap="none" spc="0" normalizeH="0" baseline="0" noProof="0" dirty="0">
              <a:ln>
                <a:noFill/>
              </a:ln>
              <a:solidFill>
                <a:schemeClr val="bg1">
                  <a:lumMod val="10000"/>
                </a:schemeClr>
              </a:solidFill>
              <a:effectLst/>
              <a:uLnTx/>
              <a:uFillTx/>
              <a:latin typeface="Times New Roman"/>
              <a:ea typeface="Times New Roman"/>
              <a:cs typeface="Times New Roman"/>
              <a:sym typeface="Times New Roman"/>
            </a:endParaRPr>
          </a:p>
        </p:txBody>
      </p:sp>
      <p:sp>
        <p:nvSpPr>
          <p:cNvPr id="14" name="Rectangle 13"/>
          <p:cNvSpPr/>
          <p:nvPr/>
        </p:nvSpPr>
        <p:spPr>
          <a:xfrm>
            <a:off x="5835169" y="354420"/>
            <a:ext cx="59394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15" name="Picture 14"/>
          <p:cNvPicPr>
            <a:picLocks noChangeAspect="1"/>
          </p:cNvPicPr>
          <p:nvPr/>
        </p:nvPicPr>
        <p:blipFill>
          <a:blip r:embed="rId3"/>
          <a:stretch>
            <a:fillRect/>
          </a:stretch>
        </p:blipFill>
        <p:spPr>
          <a:xfrm>
            <a:off x="5753382" y="341116"/>
            <a:ext cx="5505165" cy="1457070"/>
          </a:xfrm>
          <a:prstGeom prst="rect">
            <a:avLst/>
          </a:prstGeom>
        </p:spPr>
      </p:pic>
      <p:graphicFrame>
        <p:nvGraphicFramePr>
          <p:cNvPr id="16" name="Google Shape;2999;p110"/>
          <p:cNvGraphicFramePr/>
          <p:nvPr>
            <p:extLst>
              <p:ext uri="{D42A27DB-BD31-4B8C-83A1-F6EECF244321}">
                <p14:modId xmlns:p14="http://schemas.microsoft.com/office/powerpoint/2010/main" val="3701147894"/>
              </p:ext>
            </p:extLst>
          </p:nvPr>
        </p:nvGraphicFramePr>
        <p:xfrm>
          <a:off x="354420" y="1576100"/>
          <a:ext cx="11420238" cy="4646615"/>
        </p:xfrm>
        <a:graphic>
          <a:graphicData uri="http://schemas.openxmlformats.org/drawingml/2006/table">
            <a:tbl>
              <a:tblPr>
                <a:noFill/>
              </a:tblPr>
              <a:tblGrid>
                <a:gridCol w="1599933">
                  <a:extLst>
                    <a:ext uri="{9D8B030D-6E8A-4147-A177-3AD203B41FA5}">
                      <a16:colId xmlns:a16="http://schemas.microsoft.com/office/drawing/2014/main" xmlns="" val="20000"/>
                    </a:ext>
                  </a:extLst>
                </a:gridCol>
                <a:gridCol w="1534399">
                  <a:extLst>
                    <a:ext uri="{9D8B030D-6E8A-4147-A177-3AD203B41FA5}">
                      <a16:colId xmlns:a16="http://schemas.microsoft.com/office/drawing/2014/main" xmlns="" val="20001"/>
                    </a:ext>
                  </a:extLst>
                </a:gridCol>
                <a:gridCol w="2142629">
                  <a:extLst>
                    <a:ext uri="{9D8B030D-6E8A-4147-A177-3AD203B41FA5}">
                      <a16:colId xmlns:a16="http://schemas.microsoft.com/office/drawing/2014/main" xmlns="" val="20002"/>
                    </a:ext>
                  </a:extLst>
                </a:gridCol>
                <a:gridCol w="2543508">
                  <a:extLst>
                    <a:ext uri="{9D8B030D-6E8A-4147-A177-3AD203B41FA5}">
                      <a16:colId xmlns:a16="http://schemas.microsoft.com/office/drawing/2014/main" xmlns="" val="20003"/>
                    </a:ext>
                  </a:extLst>
                </a:gridCol>
                <a:gridCol w="3599769">
                  <a:extLst>
                    <a:ext uri="{9D8B030D-6E8A-4147-A177-3AD203B41FA5}">
                      <a16:colId xmlns:a16="http://schemas.microsoft.com/office/drawing/2014/main" xmlns="" val="20004"/>
                    </a:ext>
                  </a:extLst>
                </a:gridCol>
              </a:tblGrid>
              <a:tr h="1028078">
                <a:tc>
                  <a:txBody>
                    <a:bodyPr/>
                    <a:lstStyle/>
                    <a:p>
                      <a:pPr marL="0" marR="0" lvl="0" indent="0" algn="ctr" rtl="0">
                        <a:lnSpc>
                          <a:spcPct val="115000"/>
                        </a:lnSpc>
                        <a:spcBef>
                          <a:spcPts val="0"/>
                        </a:spcBef>
                        <a:spcAft>
                          <a:spcPts val="0"/>
                        </a:spcAft>
                        <a:buNone/>
                      </a:pPr>
                      <a:r>
                        <a:rPr lang="en-US" sz="2800" b="1" u="none" strike="noStrike" cap="none" dirty="0" smtClean="0">
                          <a:solidFill>
                            <a:schemeClr val="bg1"/>
                          </a:solidFill>
                          <a:latin typeface="Times New Roman"/>
                          <a:ea typeface="Times New Roman"/>
                          <a:cs typeface="Times New Roman"/>
                          <a:sym typeface="Times New Roman"/>
                        </a:rPr>
                        <a:t>T</a:t>
                      </a:r>
                      <a:r>
                        <a:rPr lang="vi-VN" sz="2800" b="1" u="none" strike="noStrike" cap="none" dirty="0" smtClean="0">
                          <a:solidFill>
                            <a:schemeClr val="bg1"/>
                          </a:solidFill>
                          <a:latin typeface="Times New Roman"/>
                          <a:ea typeface="Times New Roman"/>
                          <a:cs typeface="Times New Roman"/>
                          <a:sym typeface="Times New Roman"/>
                        </a:rPr>
                        <a:t>hứ</a:t>
                      </a:r>
                      <a:r>
                        <a:rPr lang="vi-VN" sz="2800" b="1" u="none" strike="noStrike" cap="none" baseline="0" dirty="0" smtClean="0">
                          <a:solidFill>
                            <a:schemeClr val="bg1"/>
                          </a:solidFill>
                          <a:latin typeface="Times New Roman"/>
                          <a:ea typeface="Times New Roman"/>
                          <a:cs typeface="Times New Roman"/>
                          <a:sym typeface="Times New Roman"/>
                        </a:rPr>
                        <a:t> tự</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Thời</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gian</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Không</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gian</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a:solidFill>
                            <a:schemeClr val="bg1"/>
                          </a:solidFill>
                          <a:latin typeface="Times New Roman"/>
                          <a:ea typeface="Times New Roman"/>
                          <a:cs typeface="Times New Roman"/>
                          <a:sym typeface="Times New Roman"/>
                        </a:rPr>
                        <a:t>Sự kiện</a:t>
                      </a:r>
                      <a:endParaRPr sz="2800" u="none" strike="noStrike" cap="none">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Người</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tham</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extLst>
                  <a:ext uri="{0D108BD9-81ED-4DB2-BD59-A6C34878D82A}">
                    <a16:rowId xmlns:a16="http://schemas.microsoft.com/office/drawing/2014/main" xmlns="" val="10000"/>
                  </a:ext>
                </a:extLst>
              </a:tr>
              <a:tr h="3618537">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xmlns="" val="10001"/>
                  </a:ext>
                </a:extLst>
              </a:tr>
            </a:tbl>
          </a:graphicData>
        </a:graphic>
      </p:graphicFrame>
      <p:sp>
        <p:nvSpPr>
          <p:cNvPr id="17" name="TextBox 16"/>
          <p:cNvSpPr txBox="1"/>
          <p:nvPr/>
        </p:nvSpPr>
        <p:spPr>
          <a:xfrm>
            <a:off x="356262" y="3550793"/>
            <a:ext cx="15260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Chính</a:t>
            </a:r>
            <a:r>
              <a:rPr kumimoji="0" lang="vi-VN" sz="36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Hội</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8" name="TextBox 17"/>
          <p:cNvSpPr txBox="1"/>
          <p:nvPr/>
        </p:nvSpPr>
        <p:spPr>
          <a:xfrm>
            <a:off x="1912162" y="3550793"/>
            <a:ext cx="1468044"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chemeClr val="bg1">
                    <a:lumMod val="10000"/>
                  </a:schemeClr>
                </a:solidFill>
                <a:effectLst/>
                <a:uLnTx/>
                <a:uFillTx/>
                <a:latin typeface="Times New Roman" panose="02020603050405020304" pitchFamily="18" charset="0"/>
                <a:ea typeface="+mn-ea"/>
                <a:cs typeface="+mn-cs"/>
              </a:rPr>
              <a:t>9/4</a:t>
            </a:r>
            <a:endParaRPr kumimoji="0" lang="vi-VN" sz="3000" b="0" i="0" u="none" strike="noStrike" kern="1200" cap="none" spc="0" normalizeH="0" baseline="0" noProof="0" dirty="0" smtClean="0">
              <a:ln>
                <a:noFill/>
              </a:ln>
              <a:solidFill>
                <a:schemeClr val="bg1">
                  <a:lumMod val="10000"/>
                </a:schemeClr>
              </a:solidFill>
              <a:effectLst/>
              <a:uLnTx/>
              <a:uFillTx/>
              <a:latin typeface="Times New Roman" panose="02020603050405020304" pitchFamily="18"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chemeClr val="bg1">
                    <a:lumMod val="10000"/>
                  </a:schemeClr>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3000" b="0" i="0" u="none" strike="noStrike" kern="1200" cap="none" spc="0" normalizeH="0" baseline="0" noProof="0" dirty="0">
              <a:ln>
                <a:noFill/>
              </a:ln>
              <a:solidFill>
                <a:schemeClr val="bg1">
                  <a:lumMod val="10000"/>
                </a:schemeClr>
              </a:solidFill>
              <a:effectLst/>
              <a:uLnTx/>
              <a:uFillTx/>
              <a:latin typeface="Calibri"/>
              <a:ea typeface="+mn-ea"/>
              <a:cs typeface="+mn-cs"/>
            </a:endParaRPr>
          </a:p>
        </p:txBody>
      </p:sp>
      <p:sp>
        <p:nvSpPr>
          <p:cNvPr id="19" name="TextBox 18"/>
          <p:cNvSpPr txBox="1"/>
          <p:nvPr/>
        </p:nvSpPr>
        <p:spPr>
          <a:xfrm>
            <a:off x="3485080" y="2765963"/>
            <a:ext cx="211473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chemeClr val="bg1">
                    <a:lumMod val="10000"/>
                  </a:schemeClr>
                </a:solidFill>
                <a:effectLst/>
                <a:uLnTx/>
                <a:uFillTx/>
                <a:latin typeface="Times New Roman" panose="02020603050405020304" pitchFamily="18" charset="0"/>
                <a:ea typeface="+mn-ea"/>
                <a:cs typeface="+mn-cs"/>
              </a:rPr>
              <a:t>Trước</a:t>
            </a:r>
            <a:r>
              <a:rPr kumimoji="0" lang="vi-VN" sz="3000" b="0" i="0" u="none" strike="noStrike" kern="1200" cap="none" spc="0" normalizeH="0" noProof="0" dirty="0" smtClean="0">
                <a:ln>
                  <a:noFill/>
                </a:ln>
                <a:solidFill>
                  <a:schemeClr val="bg1">
                    <a:lumMod val="10000"/>
                  </a:schemeClr>
                </a:solidFill>
                <a:effectLst/>
                <a:uLnTx/>
                <a:uFillTx/>
                <a:latin typeface="Times New Roman" panose="02020603050405020304" pitchFamily="18" charset="0"/>
                <a:ea typeface="+mn-ea"/>
                <a:cs typeface="+mn-cs"/>
              </a:rPr>
              <a:t> thủy đình ở đền Thượng. Một cánh đồng rộng lớn</a:t>
            </a:r>
            <a:endParaRPr kumimoji="0" lang="en-US" sz="3000" b="0" i="0" u="none" strike="noStrike" kern="1200" cap="none" spc="0" normalizeH="0" baseline="0" noProof="0" dirty="0">
              <a:ln>
                <a:noFill/>
              </a:ln>
              <a:solidFill>
                <a:schemeClr val="bg1">
                  <a:lumMod val="10000"/>
                </a:schemeClr>
              </a:solidFill>
              <a:effectLst/>
              <a:uLnTx/>
              <a:uFillTx/>
              <a:latin typeface="Calibri"/>
              <a:ea typeface="+mn-ea"/>
              <a:cs typeface="+mn-cs"/>
            </a:endParaRPr>
          </a:p>
        </p:txBody>
      </p:sp>
      <p:sp>
        <p:nvSpPr>
          <p:cNvPr id="20" name="TextBox 19"/>
          <p:cNvSpPr txBox="1"/>
          <p:nvPr/>
        </p:nvSpPr>
        <p:spPr>
          <a:xfrm>
            <a:off x="5658316" y="2765963"/>
            <a:ext cx="2486878" cy="3323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chemeClr val="bg1">
                    <a:lumMod val="10000"/>
                  </a:schemeClr>
                </a:solidFill>
                <a:effectLst/>
                <a:uLnTx/>
                <a:uFillTx/>
                <a:latin typeface="Times New Roman" panose="02020603050405020304" pitchFamily="18" charset="0"/>
                <a:ea typeface="+mn-ea"/>
                <a:cs typeface="+mn-cs"/>
              </a:rPr>
              <a:t>Múa</a:t>
            </a:r>
            <a:r>
              <a:rPr kumimoji="0" lang="vi-VN" sz="3000" b="0" i="0" u="none" strike="noStrike" kern="1200" cap="none" spc="0" normalizeH="0" noProof="0" dirty="0" smtClean="0">
                <a:ln>
                  <a:noFill/>
                </a:ln>
                <a:solidFill>
                  <a:schemeClr val="bg1">
                    <a:lumMod val="10000"/>
                  </a:schemeClr>
                </a:solidFill>
                <a:effectLst/>
                <a:uLnTx/>
                <a:uFillTx/>
                <a:latin typeface="Times New Roman" panose="02020603050405020304" pitchFamily="18" charset="0"/>
                <a:ea typeface="+mn-ea"/>
                <a:cs typeface="+mn-cs"/>
              </a:rPr>
              <a:t> hát thờ, có hội trận và lễ khao quân. Hát dân ca, đánh cờ người. Chia nhau đồ tế lễ</a:t>
            </a:r>
            <a:endParaRPr kumimoji="0" lang="en-US" sz="3000" b="0" i="0" u="none" strike="noStrike" kern="1200" cap="none" spc="0" normalizeH="0" baseline="0" noProof="0" dirty="0">
              <a:ln>
                <a:noFill/>
              </a:ln>
              <a:solidFill>
                <a:schemeClr val="bg1">
                  <a:lumMod val="10000"/>
                </a:schemeClr>
              </a:solidFill>
              <a:effectLst/>
              <a:uLnTx/>
              <a:uFillTx/>
              <a:latin typeface="Calibri"/>
              <a:ea typeface="+mn-ea"/>
              <a:cs typeface="+mn-cs"/>
            </a:endParaRPr>
          </a:p>
        </p:txBody>
      </p:sp>
      <p:sp>
        <p:nvSpPr>
          <p:cNvPr id="21" name="TextBox 20"/>
          <p:cNvSpPr txBox="1"/>
          <p:nvPr/>
        </p:nvSpPr>
        <p:spPr>
          <a:xfrm>
            <a:off x="8250067" y="2904462"/>
            <a:ext cx="3369847" cy="3323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chemeClr val="bg1">
                    <a:lumMod val="10000"/>
                  </a:schemeClr>
                </a:solidFill>
                <a:effectLst/>
                <a:uLnTx/>
                <a:uFillTx/>
                <a:latin typeface="Times New Roman" panose="02020603050405020304" pitchFamily="18" charset="0"/>
                <a:ea typeface="+mn-ea"/>
                <a:cs typeface="+mn-cs"/>
              </a:rPr>
              <a:t>28</a:t>
            </a:r>
            <a:r>
              <a:rPr kumimoji="0" lang="vi-VN" sz="3000" b="0" i="0" u="none" strike="noStrike" kern="1200" cap="none" spc="0" normalizeH="0" noProof="0" dirty="0" smtClean="0">
                <a:ln>
                  <a:noFill/>
                </a:ln>
                <a:solidFill>
                  <a:schemeClr val="bg1">
                    <a:lumMod val="10000"/>
                  </a:schemeClr>
                </a:solidFill>
                <a:effectLst/>
                <a:uLnTx/>
                <a:uFillTx/>
                <a:latin typeface="Times New Roman" panose="02020603050405020304" pitchFamily="18" charset="0"/>
                <a:ea typeface="+mn-ea"/>
                <a:cs typeface="+mn-cs"/>
              </a:rPr>
              <a:t> cô tướng từ 9-12 tuổi, 80 phù giá, dăm ba bé trai, ông Trống, ông Chiêng và 3 viên Tiểu Cồ, dân chúng xem hội...</a:t>
            </a:r>
            <a:endParaRPr kumimoji="0" lang="en-US" sz="3000" b="0" i="0" u="none" strike="noStrike" kern="1200" cap="none" spc="0" normalizeH="0" baseline="0" noProof="0" dirty="0">
              <a:ln>
                <a:noFill/>
              </a:ln>
              <a:solidFill>
                <a:schemeClr val="bg1">
                  <a:lumMod val="10000"/>
                </a:schemeClr>
              </a:solidFill>
              <a:effectLst/>
              <a:uLnTx/>
              <a:uFillTx/>
              <a:latin typeface="Calibri"/>
              <a:ea typeface="+mn-ea"/>
              <a:cs typeface="+mn-cs"/>
            </a:endParaRPr>
          </a:p>
        </p:txBody>
      </p:sp>
    </p:spTree>
    <p:extLst>
      <p:ext uri="{BB962C8B-B14F-4D97-AF65-F5344CB8AC3E}">
        <p14:creationId xmlns:p14="http://schemas.microsoft.com/office/powerpoint/2010/main" val="318497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12" name="Rectangle 11"/>
          <p:cNvSpPr/>
          <p:nvPr/>
        </p:nvSpPr>
        <p:spPr>
          <a:xfrm>
            <a:off x="354420" y="354421"/>
            <a:ext cx="52585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13" name="Rectangle 12"/>
          <p:cNvSpPr/>
          <p:nvPr/>
        </p:nvSpPr>
        <p:spPr>
          <a:xfrm>
            <a:off x="494793" y="512135"/>
            <a:ext cx="6849756" cy="678327"/>
          </a:xfrm>
          <a:prstGeom prst="rect">
            <a:avLst/>
          </a:prstGeom>
        </p:spPr>
        <p:txBody>
          <a:bodyPr wrap="square">
            <a:spAutoFit/>
          </a:bodyPr>
          <a:lstStyle/>
          <a:p>
            <a:pPr marR="30480">
              <a:lnSpc>
                <a:spcPct val="115000"/>
              </a:lnSpc>
              <a:spcBef>
                <a:spcPts val="1200"/>
              </a:spcBef>
              <a:buClr>
                <a:srgbClr val="000000"/>
              </a:buClr>
              <a:defRPr/>
            </a:pPr>
            <a:r>
              <a:rPr lang="vi-VN" sz="3600" b="1" kern="0" dirty="0" smtClean="0">
                <a:solidFill>
                  <a:srgbClr val="F8F1E5">
                    <a:lumMod val="10000"/>
                  </a:srgbClr>
                </a:solidFill>
                <a:latin typeface="Times New Roman"/>
                <a:ea typeface="Times New Roman"/>
                <a:cs typeface="Times New Roman"/>
                <a:sym typeface="Times New Roman"/>
              </a:rPr>
              <a:t>b, Tiến trình hội Gióng</a:t>
            </a:r>
            <a:endParaRPr lang="en-US" sz="3600" kern="0" dirty="0">
              <a:solidFill>
                <a:srgbClr val="F8F1E5">
                  <a:lumMod val="10000"/>
                </a:srgbClr>
              </a:solidFill>
              <a:latin typeface="Times New Roman"/>
              <a:ea typeface="Times New Roman"/>
              <a:cs typeface="Times New Roman"/>
              <a:sym typeface="Times New Roman"/>
            </a:endParaRPr>
          </a:p>
        </p:txBody>
      </p:sp>
      <p:sp>
        <p:nvSpPr>
          <p:cNvPr id="14" name="Rectangle 13"/>
          <p:cNvSpPr/>
          <p:nvPr/>
        </p:nvSpPr>
        <p:spPr>
          <a:xfrm>
            <a:off x="5835169" y="354420"/>
            <a:ext cx="59394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15" name="Picture 14"/>
          <p:cNvPicPr>
            <a:picLocks noChangeAspect="1"/>
          </p:cNvPicPr>
          <p:nvPr/>
        </p:nvPicPr>
        <p:blipFill>
          <a:blip r:embed="rId3"/>
          <a:stretch>
            <a:fillRect/>
          </a:stretch>
        </p:blipFill>
        <p:spPr>
          <a:xfrm>
            <a:off x="5753382" y="341116"/>
            <a:ext cx="5505165" cy="1457070"/>
          </a:xfrm>
          <a:prstGeom prst="rect">
            <a:avLst/>
          </a:prstGeom>
        </p:spPr>
      </p:pic>
      <p:graphicFrame>
        <p:nvGraphicFramePr>
          <p:cNvPr id="22" name="Google Shape;2999;p110"/>
          <p:cNvGraphicFramePr/>
          <p:nvPr>
            <p:extLst>
              <p:ext uri="{D42A27DB-BD31-4B8C-83A1-F6EECF244321}">
                <p14:modId xmlns:p14="http://schemas.microsoft.com/office/powerpoint/2010/main" val="2624976728"/>
              </p:ext>
            </p:extLst>
          </p:nvPr>
        </p:nvGraphicFramePr>
        <p:xfrm>
          <a:off x="354420" y="1655503"/>
          <a:ext cx="11420238" cy="4660891"/>
        </p:xfrm>
        <a:graphic>
          <a:graphicData uri="http://schemas.openxmlformats.org/drawingml/2006/table">
            <a:tbl>
              <a:tblPr>
                <a:noFill/>
              </a:tblPr>
              <a:tblGrid>
                <a:gridCol w="1868704">
                  <a:extLst>
                    <a:ext uri="{9D8B030D-6E8A-4147-A177-3AD203B41FA5}">
                      <a16:colId xmlns:a16="http://schemas.microsoft.com/office/drawing/2014/main" xmlns="" val="20000"/>
                    </a:ext>
                  </a:extLst>
                </a:gridCol>
                <a:gridCol w="1617339">
                  <a:extLst>
                    <a:ext uri="{9D8B030D-6E8A-4147-A177-3AD203B41FA5}">
                      <a16:colId xmlns:a16="http://schemas.microsoft.com/office/drawing/2014/main" xmlns="" val="20001"/>
                    </a:ext>
                  </a:extLst>
                </a:gridCol>
                <a:gridCol w="2985857">
                  <a:extLst>
                    <a:ext uri="{9D8B030D-6E8A-4147-A177-3AD203B41FA5}">
                      <a16:colId xmlns:a16="http://schemas.microsoft.com/office/drawing/2014/main" xmlns="" val="20002"/>
                    </a:ext>
                  </a:extLst>
                </a:gridCol>
                <a:gridCol w="2866320">
                  <a:extLst>
                    <a:ext uri="{9D8B030D-6E8A-4147-A177-3AD203B41FA5}">
                      <a16:colId xmlns:a16="http://schemas.microsoft.com/office/drawing/2014/main" xmlns="" val="20003"/>
                    </a:ext>
                  </a:extLst>
                </a:gridCol>
                <a:gridCol w="2082018">
                  <a:extLst>
                    <a:ext uri="{9D8B030D-6E8A-4147-A177-3AD203B41FA5}">
                      <a16:colId xmlns:a16="http://schemas.microsoft.com/office/drawing/2014/main" xmlns="" val="20004"/>
                    </a:ext>
                  </a:extLst>
                </a:gridCol>
              </a:tblGrid>
              <a:tr h="1008035">
                <a:tc>
                  <a:txBody>
                    <a:bodyPr/>
                    <a:lstStyle/>
                    <a:p>
                      <a:pPr marL="0" marR="0" lvl="0" indent="0" algn="ctr" rtl="0">
                        <a:lnSpc>
                          <a:spcPct val="115000"/>
                        </a:lnSpc>
                        <a:spcBef>
                          <a:spcPts val="0"/>
                        </a:spcBef>
                        <a:spcAft>
                          <a:spcPts val="0"/>
                        </a:spcAft>
                        <a:buNone/>
                      </a:pPr>
                      <a:r>
                        <a:rPr lang="en-US" sz="2800" b="1" u="none" strike="noStrike" cap="none" dirty="0" smtClean="0">
                          <a:solidFill>
                            <a:schemeClr val="bg1"/>
                          </a:solidFill>
                          <a:latin typeface="Times New Roman"/>
                          <a:ea typeface="Times New Roman"/>
                          <a:cs typeface="Times New Roman"/>
                          <a:sym typeface="Times New Roman"/>
                        </a:rPr>
                        <a:t>T</a:t>
                      </a:r>
                      <a:r>
                        <a:rPr lang="vi-VN" sz="2800" b="1" u="none" strike="noStrike" cap="none" dirty="0" smtClean="0">
                          <a:solidFill>
                            <a:schemeClr val="bg1"/>
                          </a:solidFill>
                          <a:latin typeface="Times New Roman"/>
                          <a:ea typeface="Times New Roman"/>
                          <a:cs typeface="Times New Roman"/>
                          <a:sym typeface="Times New Roman"/>
                        </a:rPr>
                        <a:t>hứ</a:t>
                      </a:r>
                      <a:r>
                        <a:rPr lang="vi-VN" sz="2800" b="1" u="none" strike="noStrike" cap="none" baseline="0" dirty="0" smtClean="0">
                          <a:solidFill>
                            <a:schemeClr val="bg1"/>
                          </a:solidFill>
                          <a:latin typeface="Times New Roman"/>
                          <a:ea typeface="Times New Roman"/>
                          <a:cs typeface="Times New Roman"/>
                          <a:sym typeface="Times New Roman"/>
                        </a:rPr>
                        <a:t> tự</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Thời</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gian</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Không</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gian</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a:solidFill>
                            <a:schemeClr val="bg1"/>
                          </a:solidFill>
                          <a:latin typeface="Times New Roman"/>
                          <a:ea typeface="Times New Roman"/>
                          <a:cs typeface="Times New Roman"/>
                          <a:sym typeface="Times New Roman"/>
                        </a:rPr>
                        <a:t>Sự kiện</a:t>
                      </a:r>
                      <a:endParaRPr sz="2800" u="none" strike="noStrike" cap="none">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Người</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tham</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extLst>
                  <a:ext uri="{0D108BD9-81ED-4DB2-BD59-A6C34878D82A}">
                    <a16:rowId xmlns:a16="http://schemas.microsoft.com/office/drawing/2014/main" xmlns="" val="10000"/>
                  </a:ext>
                </a:extLst>
              </a:tr>
              <a:tr h="1002337">
                <a:tc rowSpan="3">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xmlns="" val="10001"/>
                  </a:ext>
                </a:extLst>
              </a:tr>
              <a:tr h="996594">
                <a:tc vMerge="1">
                  <a:txBody>
                    <a:bodyPr/>
                    <a:lstStyle/>
                    <a:p>
                      <a:pPr marL="0" marR="0" lvl="0" indent="0" algn="l" rtl="0">
                        <a:lnSpc>
                          <a:spcPct val="115000"/>
                        </a:lnSpc>
                        <a:spcBef>
                          <a:spcPts val="0"/>
                        </a:spcBef>
                        <a:spcAft>
                          <a:spcPts val="0"/>
                        </a:spcAft>
                        <a:buNone/>
                      </a:pP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xmlns="" val="10002"/>
                  </a:ext>
                </a:extLst>
              </a:tr>
              <a:tr h="1653925">
                <a:tc vMerge="1">
                  <a:txBody>
                    <a:bodyPr/>
                    <a:lstStyle/>
                    <a:p>
                      <a:pPr marL="0" marR="0" lvl="0" indent="0" algn="l" rtl="0">
                        <a:lnSpc>
                          <a:spcPct val="115000"/>
                        </a:lnSpc>
                        <a:spcBef>
                          <a:spcPts val="0"/>
                        </a:spcBef>
                        <a:spcAft>
                          <a:spcPts val="0"/>
                        </a:spcAft>
                        <a:buNone/>
                      </a:pP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xmlns="" val="10003"/>
                  </a:ext>
                </a:extLst>
              </a:tr>
            </a:tbl>
          </a:graphicData>
        </a:graphic>
      </p:graphicFrame>
      <p:sp>
        <p:nvSpPr>
          <p:cNvPr id="23" name="TextBox 22"/>
          <p:cNvSpPr txBox="1"/>
          <p:nvPr/>
        </p:nvSpPr>
        <p:spPr>
          <a:xfrm>
            <a:off x="442761" y="3700775"/>
            <a:ext cx="15687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Vãn</a:t>
            </a:r>
            <a:r>
              <a:rPr kumimoji="0" lang="vi-VN" sz="36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hội</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TextBox 23"/>
          <p:cNvSpPr txBox="1"/>
          <p:nvPr/>
        </p:nvSpPr>
        <p:spPr>
          <a:xfrm>
            <a:off x="2223720" y="2724582"/>
            <a:ext cx="15427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10/4</a:t>
            </a:r>
            <a:endPar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3903169" y="2970804"/>
            <a:ext cx="302137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Làng</a:t>
            </a:r>
            <a:r>
              <a:rPr kumimoji="0" lang="vi-VN"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Phù Đổng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p:cNvSpPr txBox="1"/>
          <p:nvPr/>
        </p:nvSpPr>
        <p:spPr>
          <a:xfrm>
            <a:off x="9743683" y="2968201"/>
            <a:ext cx="18955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Dân làng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TextBox 26"/>
          <p:cNvSpPr txBox="1"/>
          <p:nvPr/>
        </p:nvSpPr>
        <p:spPr>
          <a:xfrm>
            <a:off x="2177166" y="3712181"/>
            <a:ext cx="15427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11/4</a:t>
            </a:r>
            <a:endPar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xtBox 27"/>
          <p:cNvSpPr txBox="1"/>
          <p:nvPr/>
        </p:nvSpPr>
        <p:spPr>
          <a:xfrm>
            <a:off x="2204060" y="4693816"/>
            <a:ext cx="15427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12/4</a:t>
            </a:r>
            <a:endPar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p:cNvSpPr txBox="1"/>
          <p:nvPr/>
        </p:nvSpPr>
        <p:spPr>
          <a:xfrm>
            <a:off x="3903169" y="3812607"/>
            <a:ext cx="302137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Làng</a:t>
            </a:r>
            <a:r>
              <a:rPr kumimoji="0" lang="vi-VN"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Phù Đổng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p:cNvSpPr txBox="1"/>
          <p:nvPr/>
        </p:nvSpPr>
        <p:spPr>
          <a:xfrm>
            <a:off x="3903169" y="4878481"/>
            <a:ext cx="302137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Làng</a:t>
            </a:r>
            <a:r>
              <a:rPr kumimoji="0" lang="vi-VN"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Phù Đổng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Box 30"/>
          <p:cNvSpPr txBox="1"/>
          <p:nvPr/>
        </p:nvSpPr>
        <p:spPr>
          <a:xfrm>
            <a:off x="6711462" y="2663026"/>
            <a:ext cx="28727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Lễ</a:t>
            </a:r>
            <a:r>
              <a:rPr kumimoji="0" lang="vi-VN"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duyệt quân, tạ ơn Thánh</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Box 31"/>
          <p:cNvSpPr txBox="1"/>
          <p:nvPr/>
        </p:nvSpPr>
        <p:spPr>
          <a:xfrm>
            <a:off x="6627543" y="3657283"/>
            <a:ext cx="28727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Làm</a:t>
            </a:r>
            <a:r>
              <a:rPr kumimoji="0" lang="vi-VN"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lễ rửa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khí giới</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32"/>
          <p:cNvSpPr txBox="1"/>
          <p:nvPr/>
        </p:nvSpPr>
        <p:spPr>
          <a:xfrm>
            <a:off x="6924547" y="4845823"/>
            <a:ext cx="2776883"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Làm</a:t>
            </a:r>
            <a:r>
              <a:rPr kumimoji="0" lang="vi-VN" sz="3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lễ rước cờ báo tin thắng trận với trời đất</a:t>
            </a: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TextBox 33"/>
          <p:cNvSpPr txBox="1"/>
          <p:nvPr/>
        </p:nvSpPr>
        <p:spPr>
          <a:xfrm>
            <a:off x="9785643" y="3936489"/>
            <a:ext cx="18955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Dân làng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Box 34"/>
          <p:cNvSpPr txBox="1"/>
          <p:nvPr/>
        </p:nvSpPr>
        <p:spPr>
          <a:xfrm>
            <a:off x="9785643" y="5063148"/>
            <a:ext cx="18955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Dân làng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6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ircle(in)">
                                      <p:cBhvr>
                                        <p:cTn id="13" dur="2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ircle(in)">
                                      <p:cBhvr>
                                        <p:cTn id="23" dur="20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2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1000"/>
                                        <p:tgtEl>
                                          <p:spTgt spid="35"/>
                                        </p:tgtEl>
                                      </p:cBhvr>
                                    </p:animEffect>
                                    <p:anim calcmode="lin" valueType="num">
                                      <p:cBhvr>
                                        <p:cTn id="73" dur="1000" fill="hold"/>
                                        <p:tgtEl>
                                          <p:spTgt spid="35"/>
                                        </p:tgtEl>
                                        <p:attrNameLst>
                                          <p:attrName>ppt_x</p:attrName>
                                        </p:attrNameLst>
                                      </p:cBhvr>
                                      <p:tavLst>
                                        <p:tav tm="0">
                                          <p:val>
                                            <p:strVal val="#ppt_x"/>
                                          </p:val>
                                        </p:tav>
                                        <p:tav tm="100000">
                                          <p:val>
                                            <p:strVal val="#ppt_x"/>
                                          </p:val>
                                        </p:tav>
                                      </p:tavLst>
                                    </p:anim>
                                    <p:anim calcmode="lin" valueType="num">
                                      <p:cBhvr>
                                        <p:cTn id="7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105;p113"/>
          <p:cNvPicPr preferRelativeResize="0"/>
          <p:nvPr/>
        </p:nvPicPr>
        <p:blipFill rotWithShape="1">
          <a:blip r:embed="rId2">
            <a:alphaModFix/>
          </a:blip>
          <a:srcRect/>
          <a:stretch/>
        </p:blipFill>
        <p:spPr>
          <a:xfrm>
            <a:off x="183164" y="185037"/>
            <a:ext cx="5709198" cy="3083232"/>
          </a:xfrm>
          <a:prstGeom prst="rect">
            <a:avLst/>
          </a:prstGeom>
          <a:noFill/>
          <a:ln>
            <a:noFill/>
          </a:ln>
        </p:spPr>
      </p:pic>
      <p:pic>
        <p:nvPicPr>
          <p:cNvPr id="4" name="Google Shape;3107;p113"/>
          <p:cNvPicPr preferRelativeResize="0"/>
          <p:nvPr/>
        </p:nvPicPr>
        <p:blipFill rotWithShape="1">
          <a:blip r:embed="rId3">
            <a:alphaModFix/>
          </a:blip>
          <a:srcRect/>
          <a:stretch/>
        </p:blipFill>
        <p:spPr>
          <a:xfrm>
            <a:off x="6217920" y="3544030"/>
            <a:ext cx="5759269" cy="3159701"/>
          </a:xfrm>
          <a:prstGeom prst="rect">
            <a:avLst/>
          </a:prstGeom>
          <a:noFill/>
          <a:ln>
            <a:noFill/>
          </a:ln>
        </p:spPr>
      </p:pic>
      <p:pic>
        <p:nvPicPr>
          <p:cNvPr id="5" name="Google Shape;3108;p113"/>
          <p:cNvPicPr preferRelativeResize="0"/>
          <p:nvPr/>
        </p:nvPicPr>
        <p:blipFill rotWithShape="1">
          <a:blip r:embed="rId4">
            <a:alphaModFix/>
          </a:blip>
          <a:srcRect/>
          <a:stretch/>
        </p:blipFill>
        <p:spPr>
          <a:xfrm>
            <a:off x="6217920" y="185037"/>
            <a:ext cx="5759269" cy="3083232"/>
          </a:xfrm>
          <a:prstGeom prst="rect">
            <a:avLst/>
          </a:prstGeom>
          <a:noFill/>
          <a:ln>
            <a:noFill/>
          </a:ln>
        </p:spPr>
      </p:pic>
      <p:pic>
        <p:nvPicPr>
          <p:cNvPr id="6" name="Google Shape;3042;p111"/>
          <p:cNvPicPr preferRelativeResize="0"/>
          <p:nvPr/>
        </p:nvPicPr>
        <p:blipFill rotWithShape="1">
          <a:blip r:embed="rId5">
            <a:alphaModFix/>
          </a:blip>
          <a:srcRect/>
          <a:stretch/>
        </p:blipFill>
        <p:spPr>
          <a:xfrm>
            <a:off x="183163" y="3544030"/>
            <a:ext cx="5725267" cy="3159701"/>
          </a:xfrm>
          <a:prstGeom prst="rect">
            <a:avLst/>
          </a:prstGeom>
          <a:ln>
            <a:noFill/>
          </a:ln>
          <a:effectLst>
            <a:outerShdw blurRad="190500" algn="tl" rotWithShape="0">
              <a:srgbClr val="000000">
                <a:alpha val="70000"/>
              </a:srgbClr>
            </a:outerShdw>
          </a:effectLst>
        </p:spPr>
      </p:pic>
      <p:sp>
        <p:nvSpPr>
          <p:cNvPr id="7" name="Rectangle 6"/>
          <p:cNvSpPr/>
          <p:nvPr/>
        </p:nvSpPr>
        <p:spPr>
          <a:xfrm rot="18911488">
            <a:off x="4263509" y="1591417"/>
            <a:ext cx="3615397" cy="3629464"/>
          </a:xfrm>
          <a:prstGeom prst="rect">
            <a:avLst/>
          </a:prstGeom>
          <a:solidFill>
            <a:schemeClr val="tx1"/>
          </a:solidFill>
          <a:ln w="28575">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4864501" y="1685393"/>
            <a:ext cx="2462997" cy="3487214"/>
          </a:xfrm>
          <a:prstGeom prst="rect">
            <a:avLst/>
          </a:prstGeom>
        </p:spPr>
      </p:pic>
    </p:spTree>
    <p:extLst>
      <p:ext uri="{BB962C8B-B14F-4D97-AF65-F5344CB8AC3E}">
        <p14:creationId xmlns:p14="http://schemas.microsoft.com/office/powerpoint/2010/main" val="363332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style.rotation</p:attrName>
                                        </p:attrNameLst>
                                      </p:cBhvr>
                                      <p:tavLst>
                                        <p:tav tm="0">
                                          <p:val>
                                            <p:fltVal val="90"/>
                                          </p:val>
                                        </p:tav>
                                        <p:tav tm="100000">
                                          <p:val>
                                            <p:fltVal val="0"/>
                                          </p:val>
                                        </p:tav>
                                      </p:tavLst>
                                    </p:anim>
                                    <p:animEffect transition="in" filter="fade">
                                      <p:cBhvr>
                                        <p:cTn id="40" dur="10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833" l="0" r="98813">
                        <a14:foregroundMark x1="9188" y1="63833" x2="71625" y2="73417"/>
                        <a14:foregroundMark x1="41063" y1="46667" x2="84563" y2="68083"/>
                        <a14:foregroundMark x1="81250" y1="50917" x2="93500" y2="76667"/>
                        <a14:foregroundMark x1="15812" y1="73417" x2="51688" y2="79667"/>
                        <a14:foregroundMark x1="6188" y1="45667" x2="9188" y2="72417"/>
                        <a14:foregroundMark x1="65000" y1="79333" x2="87563" y2="78000"/>
                      </a14:backgroundRemoval>
                    </a14:imgEffect>
                  </a14:imgLayer>
                </a14:imgProps>
              </a:ext>
              <a:ext uri="{28A0092B-C50C-407E-A947-70E740481C1C}">
                <a14:useLocalDpi xmlns:a14="http://schemas.microsoft.com/office/drawing/2010/main" val="0"/>
              </a:ext>
            </a:extLst>
          </a:blip>
          <a:stretch>
            <a:fillRect/>
          </a:stretch>
        </p:blipFill>
        <p:spPr>
          <a:xfrm>
            <a:off x="354420" y="354420"/>
            <a:ext cx="4576977" cy="4597408"/>
          </a:xfrm>
          <a:prstGeom prst="rect">
            <a:avLst/>
          </a:prstGeom>
        </p:spPr>
      </p:pic>
      <p:sp>
        <p:nvSpPr>
          <p:cNvPr id="7" name="Rectangle 6"/>
          <p:cNvSpPr/>
          <p:nvPr/>
        </p:nvSpPr>
        <p:spPr>
          <a:xfrm>
            <a:off x="5106785" y="815578"/>
            <a:ext cx="6442789" cy="5170646"/>
          </a:xfrm>
          <a:prstGeom prst="rect">
            <a:avLst/>
          </a:prstGeom>
        </p:spPr>
        <p:txBody>
          <a:bodyPr wrap="square">
            <a:spAutoFit/>
          </a:bodyPr>
          <a:lstStyle/>
          <a:p>
            <a:pPr algn="just"/>
            <a:r>
              <a:rPr lang="en-US" sz="3000" b="1" kern="0" dirty="0" err="1">
                <a:solidFill>
                  <a:srgbClr val="000000"/>
                </a:solidFill>
                <a:latin typeface="Times New Roman"/>
                <a:ea typeface="Times New Roman"/>
                <a:cs typeface="Times New Roman"/>
                <a:sym typeface="Times New Roman"/>
              </a:rPr>
              <a:t>Nhận</a:t>
            </a:r>
            <a:r>
              <a:rPr lang="en-US" sz="3000" b="1" kern="0" dirty="0">
                <a:solidFill>
                  <a:srgbClr val="000000"/>
                </a:solidFill>
                <a:latin typeface="Times New Roman"/>
                <a:ea typeface="Times New Roman"/>
                <a:cs typeface="Times New Roman"/>
                <a:sym typeface="Times New Roman"/>
              </a:rPr>
              <a:t> </a:t>
            </a:r>
            <a:r>
              <a:rPr lang="en-US" sz="3000" b="1" kern="0" dirty="0" err="1">
                <a:solidFill>
                  <a:srgbClr val="000000"/>
                </a:solidFill>
                <a:latin typeface="Times New Roman"/>
                <a:ea typeface="Times New Roman"/>
                <a:cs typeface="Times New Roman"/>
                <a:sym typeface="Times New Roman"/>
              </a:rPr>
              <a:t>xét</a:t>
            </a:r>
            <a:r>
              <a:rPr lang="en-US" sz="3000" b="1" kern="0" dirty="0">
                <a:solidFill>
                  <a:srgbClr val="000000"/>
                </a:solidFill>
                <a:latin typeface="Times New Roman"/>
                <a:ea typeface="Times New Roman"/>
                <a:cs typeface="Times New Roman"/>
                <a:sym typeface="Times New Roman"/>
              </a:rPr>
              <a:t>: </a:t>
            </a:r>
            <a:endParaRPr lang="vi-VN" sz="3000" b="1" kern="0" dirty="0" smtClean="0">
              <a:solidFill>
                <a:srgbClr val="000000"/>
              </a:solidFill>
              <a:latin typeface="Times New Roman"/>
              <a:ea typeface="Times New Roman"/>
              <a:cs typeface="Times New Roman"/>
              <a:sym typeface="Times New Roman"/>
            </a:endParaRPr>
          </a:p>
          <a:p>
            <a:pPr algn="just"/>
            <a:r>
              <a:rPr lang="vi-VN" sz="3000" kern="0" dirty="0" smtClean="0">
                <a:solidFill>
                  <a:srgbClr val="000000"/>
                </a:solidFill>
                <a:latin typeface="Times New Roman"/>
                <a:ea typeface="Times New Roman"/>
                <a:cs typeface="Times New Roman"/>
                <a:sym typeface="Times New Roman"/>
              </a:rPr>
              <a:t>+</a:t>
            </a:r>
            <a:r>
              <a:rPr lang="vi-VN" sz="3000" b="1" kern="0" dirty="0" smtClean="0">
                <a:solidFill>
                  <a:srgbClr val="000000"/>
                </a:solidFill>
                <a:latin typeface="Times New Roman"/>
                <a:ea typeface="Times New Roman"/>
                <a:cs typeface="Times New Roman"/>
                <a:sym typeface="Times New Roman"/>
              </a:rPr>
              <a:t> </a:t>
            </a:r>
            <a:r>
              <a:rPr lang="en-US" sz="3000" kern="0" dirty="0" err="1" smtClean="0">
                <a:solidFill>
                  <a:srgbClr val="000000"/>
                </a:solidFill>
                <a:latin typeface="Times New Roman"/>
                <a:ea typeface="Times New Roman"/>
                <a:cs typeface="Times New Roman"/>
                <a:sym typeface="Times New Roman"/>
              </a:rPr>
              <a:t>Các</a:t>
            </a:r>
            <a:r>
              <a:rPr lang="en-US" sz="3000" kern="0" dirty="0" smtClean="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thông</a:t>
            </a:r>
            <a:r>
              <a:rPr lang="en-US" sz="3000" kern="0" dirty="0">
                <a:solidFill>
                  <a:srgbClr val="000000"/>
                </a:solidFill>
                <a:latin typeface="Times New Roman"/>
                <a:ea typeface="Times New Roman"/>
                <a:cs typeface="Times New Roman"/>
                <a:sym typeface="Times New Roman"/>
              </a:rPr>
              <a:t> tin </a:t>
            </a:r>
            <a:r>
              <a:rPr lang="en-US" sz="3000" kern="0" dirty="0" err="1">
                <a:solidFill>
                  <a:srgbClr val="000000"/>
                </a:solidFill>
                <a:latin typeface="Times New Roman"/>
                <a:ea typeface="Times New Roman"/>
                <a:cs typeface="Times New Roman"/>
                <a:sym typeface="Times New Roman"/>
              </a:rPr>
              <a:t>được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chọn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lựa</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chính</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xác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tiêu</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biểu</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sắp</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xếp</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theo</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trình</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tự</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thời</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gian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không</a:t>
            </a:r>
            <a:r>
              <a:rPr lang="en-US" sz="3000" kern="0" dirty="0">
                <a:solidFill>
                  <a:srgbClr val="000000"/>
                </a:solidFill>
                <a:latin typeface="Times New Roman"/>
                <a:ea typeface="Times New Roman"/>
                <a:cs typeface="Times New Roman"/>
                <a:sym typeface="Times New Roman"/>
              </a:rPr>
              <a:t> </a:t>
            </a:r>
            <a:r>
              <a:rPr lang="en-US" sz="3000" kern="0" dirty="0" err="1" smtClean="0">
                <a:solidFill>
                  <a:srgbClr val="000000"/>
                </a:solidFill>
                <a:latin typeface="Times New Roman"/>
                <a:ea typeface="Times New Roman"/>
                <a:cs typeface="Times New Roman"/>
                <a:sym typeface="Times New Roman"/>
              </a:rPr>
              <a:t>gian</a:t>
            </a:r>
            <a:r>
              <a:rPr lang="vi-VN" sz="3000" kern="0" dirty="0" smtClean="0">
                <a:solidFill>
                  <a:srgbClr val="000000"/>
                </a:solidFill>
                <a:latin typeface="Times New Roman"/>
                <a:ea typeface="Times New Roman"/>
                <a:cs typeface="Times New Roman"/>
                <a:sym typeface="Times New Roman"/>
              </a:rPr>
              <a:t>, có số liệu cụ thể...</a:t>
            </a:r>
          </a:p>
          <a:p>
            <a:pPr algn="just"/>
            <a:r>
              <a:rPr lang="vi-VN" sz="3000" kern="0" dirty="0" smtClean="0">
                <a:solidFill>
                  <a:srgbClr val="000000"/>
                </a:solidFill>
                <a:latin typeface="Times New Roman"/>
                <a:ea typeface="Times New Roman"/>
                <a:cs typeface="Times New Roman"/>
                <a:sym typeface="Times New Roman"/>
              </a:rPr>
              <a:t>+ </a:t>
            </a:r>
            <a:r>
              <a:rPr lang="en-US" sz="3000" kern="0" dirty="0" err="1" smtClean="0">
                <a:solidFill>
                  <a:srgbClr val="000000"/>
                </a:solidFill>
                <a:latin typeface="Times New Roman"/>
                <a:ea typeface="Times New Roman"/>
                <a:cs typeface="Times New Roman"/>
                <a:sym typeface="Times New Roman"/>
              </a:rPr>
              <a:t>Tác</a:t>
            </a:r>
            <a:r>
              <a:rPr lang="en-US" sz="3000" kern="0" dirty="0" smtClean="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giả</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tái</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hiện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sinh</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động</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chân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thực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lễ</a:t>
            </a:r>
            <a:r>
              <a:rPr lang="en-US" sz="3000" kern="0" dirty="0">
                <a:solidFill>
                  <a:srgbClr val="000000"/>
                </a:solidFill>
                <a:latin typeface="Times New Roman"/>
                <a:ea typeface="Times New Roman"/>
                <a:cs typeface="Times New Roman"/>
                <a:sym typeface="Times New Roman"/>
              </a:rPr>
              <a:t> </a:t>
            </a:r>
            <a:r>
              <a:rPr lang="en-US" sz="3000" kern="0" dirty="0" err="1" smtClean="0">
                <a:solidFill>
                  <a:srgbClr val="000000"/>
                </a:solidFill>
                <a:latin typeface="Times New Roman"/>
                <a:ea typeface="Times New Roman"/>
                <a:cs typeface="Times New Roman"/>
                <a:sym typeface="Times New Roman"/>
              </a:rPr>
              <a:t>hộ</a:t>
            </a:r>
            <a:r>
              <a:rPr lang="vi-VN" sz="3000" kern="0" dirty="0" smtClean="0">
                <a:solidFill>
                  <a:srgbClr val="000000"/>
                </a:solidFill>
                <a:latin typeface="Times New Roman"/>
                <a:ea typeface="Times New Roman"/>
                <a:cs typeface="Times New Roman"/>
                <a:sym typeface="Times New Roman"/>
              </a:rPr>
              <a:t>i</a:t>
            </a:r>
            <a:r>
              <a:rPr lang="en-US" sz="3000" kern="0" dirty="0" smtClean="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Gióng</a:t>
            </a:r>
            <a:r>
              <a:rPr lang="en-US" sz="3000" kern="0" dirty="0">
                <a:solidFill>
                  <a:srgbClr val="000000"/>
                </a:solidFill>
                <a:latin typeface="Times New Roman"/>
                <a:ea typeface="Times New Roman"/>
                <a:cs typeface="Times New Roman"/>
                <a:sym typeface="Times New Roman"/>
              </a:rPr>
              <a:t>. </a:t>
            </a:r>
            <a:endParaRPr lang="vi-VN" sz="3000" kern="0" dirty="0" smtClean="0">
              <a:solidFill>
                <a:srgbClr val="000000"/>
              </a:solidFill>
              <a:latin typeface="Times New Roman"/>
              <a:ea typeface="Times New Roman"/>
              <a:cs typeface="Times New Roman"/>
              <a:sym typeface="Times New Roman"/>
            </a:endParaRPr>
          </a:p>
          <a:p>
            <a:pPr algn="just"/>
            <a:r>
              <a:rPr lang="vi-VN" sz="3000" kern="0" dirty="0" smtClean="0">
                <a:solidFill>
                  <a:srgbClr val="FF0000"/>
                </a:solidFill>
                <a:latin typeface="Times New Roman"/>
                <a:ea typeface="Times New Roman"/>
                <a:cs typeface="Times New Roman"/>
                <a:sym typeface="Wingdings" panose="05000000000000000000" pitchFamily="2" charset="2"/>
              </a:rPr>
              <a:t> ĐẶC TRƯNG CỦA VĂN THUYẾT MINH</a:t>
            </a:r>
            <a:endParaRPr lang="vi-VN" sz="3000" kern="0" dirty="0" smtClean="0">
              <a:solidFill>
                <a:srgbClr val="FF0000"/>
              </a:solidFill>
              <a:latin typeface="Times New Roman"/>
              <a:ea typeface="Times New Roman"/>
              <a:cs typeface="Times New Roman"/>
              <a:sym typeface="Times New Roman"/>
            </a:endParaRPr>
          </a:p>
          <a:p>
            <a:pPr algn="just"/>
            <a:r>
              <a:rPr lang="vi-VN" sz="3000" kern="0" dirty="0" smtClean="0">
                <a:solidFill>
                  <a:srgbClr val="000000"/>
                </a:solidFill>
                <a:latin typeface="Times New Roman"/>
                <a:ea typeface="Times New Roman"/>
                <a:cs typeface="Times New Roman"/>
                <a:sym typeface="Times New Roman"/>
              </a:rPr>
              <a:t>+ </a:t>
            </a:r>
            <a:r>
              <a:rPr lang="en-US" sz="3000" kern="0" dirty="0" err="1" smtClean="0">
                <a:solidFill>
                  <a:srgbClr val="000000"/>
                </a:solidFill>
                <a:latin typeface="Times New Roman"/>
                <a:ea typeface="Times New Roman"/>
                <a:cs typeface="Times New Roman"/>
                <a:sym typeface="Times New Roman"/>
              </a:rPr>
              <a:t>Tác</a:t>
            </a:r>
            <a:r>
              <a:rPr lang="en-US" sz="3000" kern="0" dirty="0" smtClean="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giả</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bộc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lộ</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cảm</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xúc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tự</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hào</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tôn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kính</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trân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trọng</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biết</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ơn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với</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truyền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thống</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văn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hóa</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dân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tộc</a:t>
            </a:r>
            <a:endParaRPr lang="en-US" sz="3000" dirty="0"/>
          </a:p>
        </p:txBody>
      </p:sp>
    </p:spTree>
    <p:extLst>
      <p:ext uri="{BB962C8B-B14F-4D97-AF65-F5344CB8AC3E}">
        <p14:creationId xmlns:p14="http://schemas.microsoft.com/office/powerpoint/2010/main" val="52139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wipe(down)">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1000"/>
                                        <p:tgtEl>
                                          <p:spTgt spid="7">
                                            <p:txEl>
                                              <p:pRg st="4" end="4"/>
                                            </p:txEl>
                                          </p:spTgt>
                                        </p:tgtEl>
                                      </p:cBhvr>
                                    </p:animEffect>
                                    <p:anim calcmode="lin" valueType="num">
                                      <p:cBhvr>
                                        <p:cTn id="3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7" name="Picture 6"/>
          <p:cNvPicPr>
            <a:picLocks noChangeAspect="1"/>
          </p:cNvPicPr>
          <p:nvPr/>
        </p:nvPicPr>
        <p:blipFill>
          <a:blip r:embed="rId3"/>
          <a:stretch>
            <a:fillRect/>
          </a:stretch>
        </p:blipFill>
        <p:spPr>
          <a:xfrm>
            <a:off x="354420" y="354420"/>
            <a:ext cx="6446867" cy="1694743"/>
          </a:xfrm>
          <a:prstGeom prst="rect">
            <a:avLst/>
          </a:prstGeom>
        </p:spPr>
      </p:pic>
      <p:pic>
        <p:nvPicPr>
          <p:cNvPr id="14" name="Google Shape;3042;p111"/>
          <p:cNvPicPr preferRelativeResize="0"/>
          <p:nvPr/>
        </p:nvPicPr>
        <p:blipFill rotWithShape="1">
          <a:blip r:embed="rId4">
            <a:alphaModFix/>
          </a:blip>
          <a:srcRect/>
          <a:stretch/>
        </p:blipFill>
        <p:spPr>
          <a:xfrm>
            <a:off x="7537365" y="785515"/>
            <a:ext cx="3792482" cy="2509575"/>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7366" y="3488375"/>
            <a:ext cx="3792482" cy="2581834"/>
          </a:xfrm>
          <a:prstGeom prst="rect">
            <a:avLst/>
          </a:prstGeom>
        </p:spPr>
      </p:pic>
      <p:sp>
        <p:nvSpPr>
          <p:cNvPr id="16" name="Rectangle 15"/>
          <p:cNvSpPr/>
          <p:nvPr/>
        </p:nvSpPr>
        <p:spPr>
          <a:xfrm>
            <a:off x="795528" y="1899625"/>
            <a:ext cx="6276631" cy="3824124"/>
          </a:xfrm>
          <a:prstGeom prst="rect">
            <a:avLst/>
          </a:prstGeom>
        </p:spPr>
        <p:txBody>
          <a:bodyPr wrap="square">
            <a:spAutoFit/>
          </a:bodyPr>
          <a:lstStyle/>
          <a:p>
            <a:pPr marR="30480" lvl="0" algn="just">
              <a:lnSpc>
                <a:spcPct val="115000"/>
              </a:lnSpc>
              <a:spcBef>
                <a:spcPts val="1200"/>
              </a:spcBef>
              <a:buClr>
                <a:srgbClr val="000000"/>
              </a:buClr>
              <a:defRPr/>
            </a:pPr>
            <a:r>
              <a:rPr lang="vi-VN" sz="3000" kern="0" dirty="0" smtClean="0">
                <a:solidFill>
                  <a:srgbClr val="000000"/>
                </a:solidFill>
                <a:latin typeface="Times New Roman"/>
                <a:ea typeface="Times New Roman"/>
                <a:cs typeface="Times New Roman"/>
                <a:sym typeface="Times New Roman"/>
              </a:rPr>
              <a:t>- Lễ </a:t>
            </a:r>
            <a:r>
              <a:rPr lang="vi-VN" sz="3000" kern="0" dirty="0">
                <a:solidFill>
                  <a:srgbClr val="000000"/>
                </a:solidFill>
                <a:latin typeface="Times New Roman"/>
                <a:ea typeface="Times New Roman"/>
                <a:cs typeface="Times New Roman"/>
                <a:sym typeface="Times New Roman"/>
              </a:rPr>
              <a:t>hội Gióng là một </a:t>
            </a:r>
            <a:r>
              <a:rPr lang="vi-VN" sz="3000" b="1" i="1" kern="0" dirty="0">
                <a:solidFill>
                  <a:srgbClr val="FF0000"/>
                </a:solidFill>
                <a:latin typeface="Times New Roman"/>
                <a:ea typeface="Times New Roman"/>
                <a:cs typeface="Times New Roman"/>
                <a:sym typeface="Times New Roman"/>
              </a:rPr>
              <a:t>di sản vô giá </a:t>
            </a:r>
            <a:r>
              <a:rPr lang="vi-VN" sz="3000" kern="0" dirty="0">
                <a:solidFill>
                  <a:srgbClr val="000000"/>
                </a:solidFill>
                <a:latin typeface="Times New Roman"/>
                <a:ea typeface="Times New Roman"/>
                <a:cs typeface="Times New Roman"/>
                <a:sym typeface="Times New Roman"/>
              </a:rPr>
              <a:t>của văn hóa dân tộc, giúp chúng ta có thể cảm nhận được </a:t>
            </a:r>
            <a:r>
              <a:rPr lang="vi-VN" sz="3000" i="1" kern="0" dirty="0">
                <a:solidFill>
                  <a:srgbClr val="FF0000"/>
                </a:solidFill>
                <a:latin typeface="Times New Roman"/>
                <a:ea typeface="Times New Roman"/>
                <a:cs typeface="Times New Roman"/>
                <a:sym typeface="Times New Roman"/>
              </a:rPr>
              <a:t>mối quan hệ giữa cá nhân và cộng đồng</a:t>
            </a:r>
            <a:r>
              <a:rPr lang="vi-VN" sz="3000" kern="0" dirty="0">
                <a:solidFill>
                  <a:srgbClr val="000000"/>
                </a:solidFill>
                <a:latin typeface="Times New Roman"/>
                <a:ea typeface="Times New Roman"/>
                <a:cs typeface="Times New Roman"/>
                <a:sym typeface="Times New Roman"/>
              </a:rPr>
              <a:t>, thực tại và hư vô, linh thiêng và trần thế...</a:t>
            </a:r>
          </a:p>
          <a:p>
            <a:pPr lvl="0" algn="just">
              <a:spcBef>
                <a:spcPts val="1200"/>
              </a:spcBef>
              <a:buClr>
                <a:srgbClr val="000000"/>
              </a:buClr>
              <a:defRPr/>
            </a:pPr>
            <a:r>
              <a:rPr lang="vi-VN" sz="3000" kern="0" dirty="0" smtClean="0">
                <a:solidFill>
                  <a:srgbClr val="000000"/>
                </a:solidFill>
                <a:latin typeface="Times New Roman"/>
                <a:ea typeface="Times New Roman"/>
                <a:cs typeface="Times New Roman"/>
                <a:sym typeface="Times New Roman"/>
              </a:rPr>
              <a:t>- Lễ hội cần </a:t>
            </a:r>
            <a:r>
              <a:rPr lang="vi-VN" sz="3000" kern="0" dirty="0">
                <a:solidFill>
                  <a:srgbClr val="000000"/>
                </a:solidFill>
                <a:latin typeface="Times New Roman"/>
                <a:ea typeface="Times New Roman"/>
                <a:cs typeface="Times New Roman"/>
                <a:sym typeface="Times New Roman"/>
              </a:rPr>
              <a:t>được </a:t>
            </a:r>
            <a:r>
              <a:rPr lang="vi-VN" sz="3000" i="1" kern="0" dirty="0">
                <a:solidFill>
                  <a:srgbClr val="FF0000"/>
                </a:solidFill>
                <a:latin typeface="Times New Roman"/>
                <a:ea typeface="Times New Roman"/>
                <a:cs typeface="Times New Roman"/>
                <a:sym typeface="Times New Roman"/>
              </a:rPr>
              <a:t>bảo tồn, </a:t>
            </a:r>
            <a:r>
              <a:rPr lang="vi-VN" sz="3000" i="1" kern="0" dirty="0" smtClean="0">
                <a:solidFill>
                  <a:srgbClr val="FF0000"/>
                </a:solidFill>
                <a:latin typeface="Times New Roman"/>
                <a:ea typeface="Times New Roman"/>
                <a:cs typeface="Times New Roman"/>
                <a:sym typeface="Times New Roman"/>
              </a:rPr>
              <a:t>phát huy để giữ gìn bản sắc văn hóa của dân tộc</a:t>
            </a:r>
            <a:endParaRPr lang="vi-VN" sz="3000" i="1" kern="0"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75420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4" name="Rectangle 3"/>
          <p:cNvSpPr/>
          <p:nvPr/>
        </p:nvSpPr>
        <p:spPr>
          <a:xfrm>
            <a:off x="6827976" y="4040373"/>
            <a:ext cx="4711893" cy="13042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2" name="Picture 1"/>
          <p:cNvPicPr>
            <a:picLocks noChangeAspect="1"/>
          </p:cNvPicPr>
          <p:nvPr/>
        </p:nvPicPr>
        <p:blipFill>
          <a:blip r:embed="rId3"/>
          <a:stretch>
            <a:fillRect/>
          </a:stretch>
        </p:blipFill>
        <p:spPr>
          <a:xfrm>
            <a:off x="5808935" y="1833355"/>
            <a:ext cx="6383065" cy="3078747"/>
          </a:xfrm>
          <a:prstGeom prst="rect">
            <a:avLst/>
          </a:prstGeom>
        </p:spPr>
      </p:pic>
    </p:spTree>
    <p:extLst>
      <p:ext uri="{BB962C8B-B14F-4D97-AF65-F5344CB8AC3E}">
        <p14:creationId xmlns:p14="http://schemas.microsoft.com/office/powerpoint/2010/main" val="8711661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82;p10"/>
          <p:cNvSpPr/>
          <p:nvPr/>
        </p:nvSpPr>
        <p:spPr>
          <a:xfrm>
            <a:off x="538687" y="393896"/>
            <a:ext cx="5147005" cy="6041796"/>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algn="ctr">
              <a:lnSpc>
                <a:spcPct val="90000"/>
              </a:lnSpc>
              <a:buClr>
                <a:srgbClr val="000000"/>
              </a:buClr>
              <a:defRPr/>
            </a:pPr>
            <a:endParaRPr lang="vi-VN" sz="3600" kern="0" dirty="0">
              <a:solidFill>
                <a:srgbClr val="F8F1E5">
                  <a:lumMod val="10000"/>
                </a:srgbClr>
              </a:solidFill>
              <a:latin typeface="Times New Roman"/>
              <a:ea typeface="Times New Roman"/>
              <a:cs typeface="Times New Roman"/>
              <a:sym typeface="Times New Roman"/>
            </a:endParaRPr>
          </a:p>
        </p:txBody>
      </p:sp>
      <p:sp>
        <p:nvSpPr>
          <p:cNvPr id="6" name="Google Shape;182;p10"/>
          <p:cNvSpPr/>
          <p:nvPr/>
        </p:nvSpPr>
        <p:spPr>
          <a:xfrm>
            <a:off x="5896133" y="393896"/>
            <a:ext cx="5709713" cy="6041796"/>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algn="ctr">
              <a:lnSpc>
                <a:spcPct val="90000"/>
              </a:lnSpc>
              <a:buClr>
                <a:srgbClr val="000000"/>
              </a:buClr>
              <a:defRPr/>
            </a:pPr>
            <a:endParaRPr lang="vi-VN" sz="3600" kern="0" dirty="0">
              <a:solidFill>
                <a:srgbClr val="F8F1E5">
                  <a:lumMod val="10000"/>
                </a:srgbClr>
              </a:solidFill>
              <a:latin typeface="Times New Roman"/>
              <a:ea typeface="Times New Roman"/>
              <a:cs typeface="Times New Roman"/>
              <a:sym typeface="Times New Roman"/>
            </a:endParaRPr>
          </a:p>
        </p:txBody>
      </p:sp>
      <p:pic>
        <p:nvPicPr>
          <p:cNvPr id="4" name="Picture 3"/>
          <p:cNvPicPr>
            <a:picLocks noChangeAspect="1"/>
          </p:cNvPicPr>
          <p:nvPr/>
        </p:nvPicPr>
        <p:blipFill>
          <a:blip r:embed="rId2"/>
          <a:stretch>
            <a:fillRect/>
          </a:stretch>
        </p:blipFill>
        <p:spPr>
          <a:xfrm>
            <a:off x="784096" y="533584"/>
            <a:ext cx="9498391" cy="1176630"/>
          </a:xfrm>
          <a:prstGeom prst="rect">
            <a:avLst/>
          </a:prstGeom>
        </p:spPr>
      </p:pic>
      <p:sp>
        <p:nvSpPr>
          <p:cNvPr id="5" name="Rectangle 4"/>
          <p:cNvSpPr/>
          <p:nvPr/>
        </p:nvSpPr>
        <p:spPr>
          <a:xfrm>
            <a:off x="784096" y="1710214"/>
            <a:ext cx="4758575" cy="3785652"/>
          </a:xfrm>
          <a:prstGeom prst="rect">
            <a:avLst/>
          </a:prstGeom>
        </p:spPr>
        <p:txBody>
          <a:bodyPr wrap="square">
            <a:spAutoFit/>
          </a:bodyPr>
          <a:lstStyle/>
          <a:p>
            <a:pPr lvl="0" algn="just">
              <a:lnSpc>
                <a:spcPct val="150000"/>
              </a:lnSpc>
              <a:buClr>
                <a:srgbClr val="000000"/>
              </a:buClr>
              <a:defRPr/>
            </a:pP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Bài</a:t>
            </a:r>
            <a:r>
              <a:rPr lang="en-US" sz="3200" kern="0" dirty="0" smtClean="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văn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thuyết</a:t>
            </a:r>
            <a:r>
              <a:rPr lang="en-US" sz="3200" kern="0" dirty="0">
                <a:solidFill>
                  <a:srgbClr val="000000"/>
                </a:solidFill>
                <a:latin typeface="Times New Roman"/>
                <a:ea typeface="Times New Roman"/>
                <a:cs typeface="Times New Roman"/>
                <a:sym typeface="Times New Roman"/>
              </a:rPr>
              <a:t> minh </a:t>
            </a:r>
            <a:r>
              <a:rPr lang="en-US" sz="3200" kern="0" dirty="0" err="1">
                <a:solidFill>
                  <a:srgbClr val="000000"/>
                </a:solidFill>
                <a:latin typeface="Times New Roman"/>
                <a:ea typeface="Times New Roman"/>
                <a:cs typeface="Times New Roman"/>
                <a:sym typeface="Times New Roman"/>
              </a:rPr>
              <a:t>một</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sự</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kiện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ngắn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gọn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theo</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trình</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tự</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thời</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gian</a:t>
            </a:r>
            <a:r>
              <a:rPr lang="en-US" sz="3200" kern="0" dirty="0">
                <a:solidFill>
                  <a:srgbClr val="000000"/>
                </a:solidFill>
                <a:latin typeface="Times New Roman"/>
                <a:ea typeface="Times New Roman"/>
                <a:cs typeface="Times New Roman"/>
                <a:sym typeface="Times New Roman"/>
              </a:rPr>
              <a:t>.</a:t>
            </a:r>
          </a:p>
          <a:p>
            <a:pPr lvl="0" algn="just">
              <a:lnSpc>
                <a:spcPct val="150000"/>
              </a:lnSpc>
              <a:buClr>
                <a:srgbClr val="000000"/>
              </a:buClr>
              <a:defRPr/>
            </a:pPr>
            <a:r>
              <a:rPr lang="en-US" sz="3200" kern="0" dirty="0" smtClean="0">
                <a:solidFill>
                  <a:srgbClr val="000000"/>
                </a:solidFill>
                <a:latin typeface="Times New Roman"/>
                <a:ea typeface="Times New Roman"/>
                <a:cs typeface="Times New Roman"/>
                <a:sym typeface="Times New Roman"/>
              </a:rPr>
              <a:t>- </a:t>
            </a:r>
            <a:r>
              <a:rPr lang="vi-VN" sz="3200" kern="0" dirty="0" smtClean="0">
                <a:solidFill>
                  <a:srgbClr val="000000"/>
                </a:solidFill>
                <a:latin typeface="Times New Roman"/>
                <a:ea typeface="Times New Roman"/>
                <a:cs typeface="Times New Roman"/>
                <a:sym typeface="Times New Roman"/>
              </a:rPr>
              <a:t>Ngôn </a:t>
            </a:r>
            <a:r>
              <a:rPr lang="vi-VN" sz="3200" kern="0" dirty="0">
                <a:solidFill>
                  <a:srgbClr val="000000"/>
                </a:solidFill>
                <a:latin typeface="Times New Roman"/>
                <a:ea typeface="Times New Roman"/>
                <a:cs typeface="Times New Roman"/>
                <a:sym typeface="Times New Roman"/>
              </a:rPr>
              <a:t>ngữ giản dị, rõ ràng, có hàm lượng thông tin cao</a:t>
            </a:r>
          </a:p>
        </p:txBody>
      </p:sp>
      <p:sp>
        <p:nvSpPr>
          <p:cNvPr id="7" name="Rectangle 6"/>
          <p:cNvSpPr/>
          <p:nvPr/>
        </p:nvSpPr>
        <p:spPr>
          <a:xfrm>
            <a:off x="6087506" y="1550293"/>
            <a:ext cx="5326966" cy="4832092"/>
          </a:xfrm>
          <a:prstGeom prst="rect">
            <a:avLst/>
          </a:prstGeom>
        </p:spPr>
        <p:txBody>
          <a:bodyPr wrap="square">
            <a:spAutoFit/>
          </a:bodyPr>
          <a:lstStyle/>
          <a:p>
            <a:pPr lvl="0" algn="just">
              <a:buClr>
                <a:srgbClr val="000000"/>
              </a:buClr>
              <a:defRPr/>
            </a:pPr>
            <a:r>
              <a:rPr lang="en-US" sz="2800" kern="0" dirty="0" smtClean="0">
                <a:solidFill>
                  <a:srgbClr val="000000"/>
                </a:solidFill>
                <a:latin typeface="Times New Roman"/>
                <a:ea typeface="Times New Roman"/>
                <a:cs typeface="Times New Roman"/>
                <a:sym typeface="Times New Roman"/>
              </a:rPr>
              <a:t>- </a:t>
            </a:r>
            <a:r>
              <a:rPr lang="vi-VN" sz="2800" kern="0" dirty="0" smtClean="0">
                <a:solidFill>
                  <a:srgbClr val="000000"/>
                </a:solidFill>
                <a:latin typeface="Times New Roman"/>
                <a:ea typeface="Times New Roman"/>
                <a:cs typeface="Times New Roman"/>
                <a:sym typeface="Times New Roman"/>
              </a:rPr>
              <a:t>Giới </a:t>
            </a:r>
            <a:r>
              <a:rPr lang="vi-VN" sz="2800" kern="0" dirty="0">
                <a:solidFill>
                  <a:srgbClr val="000000"/>
                </a:solidFill>
                <a:latin typeface="Times New Roman"/>
                <a:ea typeface="Times New Roman"/>
                <a:cs typeface="Times New Roman"/>
                <a:sym typeface="Times New Roman"/>
              </a:rPr>
              <a:t>thiệu về lễ hội đền Gióng. Qua đó thể hiện nét đẹp văn hóa, dân tộc và truyền thống uống nước nhớ nguồn của dân tộc</a:t>
            </a:r>
          </a:p>
          <a:p>
            <a:pPr lvl="0" algn="just">
              <a:buClr>
                <a:srgbClr val="000000"/>
              </a:buClr>
              <a:defRPr/>
            </a:pPr>
            <a:endParaRPr lang="en-US" sz="2800" kern="0" dirty="0" smtClean="0">
              <a:solidFill>
                <a:srgbClr val="000000"/>
              </a:solidFill>
              <a:latin typeface="Times New Roman"/>
              <a:ea typeface="Times New Roman"/>
              <a:cs typeface="Times New Roman"/>
              <a:sym typeface="Times New Roman"/>
            </a:endParaRPr>
          </a:p>
          <a:p>
            <a:pPr lvl="0" algn="just">
              <a:buClr>
                <a:srgbClr val="000000"/>
              </a:buClr>
              <a:defRPr/>
            </a:pPr>
            <a:r>
              <a:rPr lang="en-US" sz="2800" kern="0" dirty="0" smtClean="0">
                <a:solidFill>
                  <a:srgbClr val="000000"/>
                </a:solidFill>
                <a:latin typeface="Times New Roman"/>
                <a:ea typeface="Times New Roman"/>
                <a:cs typeface="Times New Roman"/>
                <a:sym typeface="Times New Roman"/>
              </a:rPr>
              <a:t>- </a:t>
            </a:r>
            <a:r>
              <a:rPr lang="vi-VN" sz="2800" kern="0" dirty="0" smtClean="0">
                <a:solidFill>
                  <a:srgbClr val="000000"/>
                </a:solidFill>
                <a:latin typeface="Times New Roman"/>
                <a:ea typeface="Times New Roman"/>
                <a:cs typeface="Times New Roman"/>
                <a:sym typeface="Times New Roman"/>
              </a:rPr>
              <a:t>Lễ </a:t>
            </a:r>
            <a:r>
              <a:rPr lang="vi-VN" sz="2800" kern="0" dirty="0">
                <a:solidFill>
                  <a:srgbClr val="000000"/>
                </a:solidFill>
                <a:latin typeface="Times New Roman"/>
                <a:ea typeface="Times New Roman"/>
                <a:cs typeface="Times New Roman"/>
                <a:sym typeface="Times New Roman"/>
              </a:rPr>
              <a:t>hội là biểu tượng cho ý chí chống giặc ngoại xâm, cho bản chất kiên cường bất khuất, khát vọng hòa bình của dân tộc, gợi nhắc truyền thống lịch sử oai hùng của cha ông.</a:t>
            </a:r>
          </a:p>
        </p:txBody>
      </p:sp>
    </p:spTree>
    <p:extLst>
      <p:ext uri="{BB962C8B-B14F-4D97-AF65-F5344CB8AC3E}">
        <p14:creationId xmlns:p14="http://schemas.microsoft.com/office/powerpoint/2010/main" val="41622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600" y="1958029"/>
            <a:ext cx="5638388" cy="3758925"/>
          </a:xfrm>
          <a:prstGeom prst="rect">
            <a:avLst/>
          </a:prstGeom>
        </p:spPr>
      </p:pic>
      <p:sp>
        <p:nvSpPr>
          <p:cNvPr id="18" name="TextBox 17"/>
          <p:cNvSpPr txBox="1"/>
          <p:nvPr/>
        </p:nvSpPr>
        <p:spPr>
          <a:xfrm>
            <a:off x="1192303" y="2066364"/>
            <a:ext cx="3523131" cy="2677656"/>
          </a:xfrm>
          <a:prstGeom prst="rect">
            <a:avLst/>
          </a:prstGeom>
          <a:noFill/>
        </p:spPr>
        <p:txBody>
          <a:bodyPr wrap="square" rtlCol="0">
            <a:spAutoFit/>
          </a:bodyPr>
          <a:lstStyle/>
          <a:p>
            <a:pPr algn="r"/>
            <a:r>
              <a:rPr lang="vi-VN" sz="2800" dirty="0" smtClean="0">
                <a:solidFill>
                  <a:schemeClr val="bg2">
                    <a:lumMod val="10000"/>
                  </a:schemeClr>
                </a:solidFill>
                <a:latin typeface="+mj-lt"/>
              </a:rPr>
              <a:t>Yêu cầu: Em hãy đóng vai hướng dẫn viên du lịch, thuyết minh cho du khách về lễ hội truyền thống của quê hương mình.</a:t>
            </a:r>
            <a:endParaRPr lang="en-US" sz="2800" dirty="0">
              <a:solidFill>
                <a:schemeClr val="bg2">
                  <a:lumMod val="10000"/>
                </a:schemeClr>
              </a:solidFill>
              <a:latin typeface="+mj-lt"/>
            </a:endParaRPr>
          </a:p>
        </p:txBody>
      </p:sp>
      <p:pic>
        <p:nvPicPr>
          <p:cNvPr id="5" name="Picture 4"/>
          <p:cNvPicPr>
            <a:picLocks noChangeAspect="1"/>
          </p:cNvPicPr>
          <p:nvPr/>
        </p:nvPicPr>
        <p:blipFill>
          <a:blip r:embed="rId4"/>
          <a:stretch>
            <a:fillRect/>
          </a:stretch>
        </p:blipFill>
        <p:spPr>
          <a:xfrm>
            <a:off x="1075582" y="609294"/>
            <a:ext cx="9998307" cy="1457070"/>
          </a:xfrm>
          <a:prstGeom prst="rect">
            <a:avLst/>
          </a:prstGeom>
        </p:spPr>
      </p:pic>
    </p:spTree>
    <p:extLst>
      <p:ext uri="{BB962C8B-B14F-4D97-AF65-F5344CB8AC3E}">
        <p14:creationId xmlns:p14="http://schemas.microsoft.com/office/powerpoint/2010/main" val="74922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4" action="ppaction://hlinksldjump"/>
          </p:cNvPr>
          <p:cNvPicPr>
            <a:picLocks noChangeAspect="1"/>
          </p:cNvPicPr>
          <p:nvPr/>
        </p:nvPicPr>
        <p:blipFill>
          <a:blip r:embed="rId5" cstate="print"/>
          <a:stretch>
            <a:fillRect/>
          </a:stretch>
        </p:blipFill>
        <p:spPr>
          <a:xfrm>
            <a:off x="1295400" y="2895600"/>
            <a:ext cx="914400" cy="929148"/>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4343400" y="1447800"/>
            <a:ext cx="838200" cy="838200"/>
          </a:xfrm>
          <a:prstGeom prst="rect">
            <a:avLst/>
          </a:prstGeom>
        </p:spPr>
      </p:pic>
      <p:pic>
        <p:nvPicPr>
          <p:cNvPr id="7" name="Picture 6" descr="4.png">
            <a:hlinkClick r:id="rId8" action="ppaction://hlinksldjump"/>
          </p:cNvPr>
          <p:cNvPicPr>
            <a:picLocks noChangeAspect="1"/>
          </p:cNvPicPr>
          <p:nvPr/>
        </p:nvPicPr>
        <p:blipFill>
          <a:blip r:embed="rId9" cstate="print"/>
          <a:stretch>
            <a:fillRect/>
          </a:stretch>
        </p:blipFill>
        <p:spPr>
          <a:xfrm>
            <a:off x="762000" y="4572000"/>
            <a:ext cx="914400" cy="1012372"/>
          </a:xfrm>
          <a:prstGeom prst="rect">
            <a:avLst/>
          </a:prstGeom>
        </p:spPr>
      </p:pic>
      <p:pic>
        <p:nvPicPr>
          <p:cNvPr id="8" name="Picture 7" descr="5.png">
            <a:hlinkClick r:id="rId10" action="ppaction://hlinksldjump"/>
          </p:cNvPr>
          <p:cNvPicPr>
            <a:picLocks noChangeAspect="1"/>
          </p:cNvPicPr>
          <p:nvPr/>
        </p:nvPicPr>
        <p:blipFill>
          <a:blip r:embed="rId11" cstate="print"/>
          <a:stretch>
            <a:fillRect/>
          </a:stretch>
        </p:blipFill>
        <p:spPr>
          <a:xfrm>
            <a:off x="1524000" y="5562601"/>
            <a:ext cx="819048" cy="895239"/>
          </a:xfrm>
          <a:prstGeom prst="rect">
            <a:avLst/>
          </a:prstGeom>
        </p:spPr>
      </p:pic>
      <p:pic>
        <p:nvPicPr>
          <p:cNvPr id="10" name="Picture 9" descr="1.png">
            <a:hlinkClick r:id="rId12" action="ppaction://hlinksldjump"/>
          </p:cNvPr>
          <p:cNvPicPr>
            <a:picLocks noChangeAspect="1"/>
          </p:cNvPicPr>
          <p:nvPr/>
        </p:nvPicPr>
        <p:blipFill>
          <a:blip r:embed="rId5" cstate="print"/>
          <a:stretch>
            <a:fillRect/>
          </a:stretch>
        </p:blipFill>
        <p:spPr>
          <a:xfrm>
            <a:off x="5638801" y="3962400"/>
            <a:ext cx="880991" cy="895200"/>
          </a:xfrm>
          <a:prstGeom prst="rect">
            <a:avLst/>
          </a:prstGeom>
        </p:spPr>
      </p:pic>
      <p:pic>
        <p:nvPicPr>
          <p:cNvPr id="12" name="Picture 11" descr="5144e915ff17705e2be92c41dfee8556.png"/>
          <p:cNvPicPr>
            <a:picLocks noChangeAspect="1"/>
          </p:cNvPicPr>
          <p:nvPr/>
        </p:nvPicPr>
        <p:blipFill>
          <a:blip r:embed="rId13" cstate="print"/>
          <a:stretch>
            <a:fillRect/>
          </a:stretch>
        </p:blipFill>
        <p:spPr>
          <a:xfrm rot="1126681">
            <a:off x="8082441" y="1072042"/>
            <a:ext cx="1173478" cy="1173478"/>
          </a:xfrm>
          <a:prstGeom prst="rect">
            <a:avLst/>
          </a:prstGeom>
        </p:spPr>
      </p:pic>
      <p:sp>
        <p:nvSpPr>
          <p:cNvPr id="9" name="Rectangle 8"/>
          <p:cNvSpPr/>
          <p:nvPr/>
        </p:nvSpPr>
        <p:spPr>
          <a:xfrm>
            <a:off x="0" y="4572000"/>
            <a:ext cx="12192000" cy="2107827"/>
          </a:xfrm>
          <a:prstGeom prst="rect">
            <a:avLst/>
          </a:prstGeom>
          <a:solidFill>
            <a:schemeClr val="bg1">
              <a:lumMod val="95000"/>
              <a:alpha val="44000"/>
            </a:schemeClr>
          </a:solidFill>
          <a:ln w="76200">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itle 1"/>
          <p:cNvSpPr txBox="1">
            <a:spLocks noChangeArrowheads="1"/>
          </p:cNvSpPr>
          <p:nvPr/>
        </p:nvSpPr>
        <p:spPr bwMode="auto">
          <a:xfrm>
            <a:off x="586392" y="5069890"/>
            <a:ext cx="11019216" cy="1261457"/>
          </a:xfrm>
          <a:prstGeom prst="rect">
            <a:avLst/>
          </a:prstGeom>
          <a:solidFill>
            <a:schemeClr val="bg1"/>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vi-VN" altLang="en-US" sz="7200" b="1" dirty="0" smtClean="0">
                <a:latin typeface="Times New Roman" panose="02020603050405020304" pitchFamily="18" charset="0"/>
                <a:cs typeface="Times New Roman" panose="02020603050405020304" pitchFamily="18" charset="0"/>
              </a:rPr>
              <a:t>GIÚP ONG VỀ TỔ</a:t>
            </a:r>
            <a:endParaRPr lang="en-US" altLang="en-US"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046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6" dur="3000" fill="hold"/>
                                        <p:tgtEl>
                                          <p:spTgt spid="5"/>
                                        </p:tgtEl>
                                        <p:attrNameLst>
                                          <p:attrName>ppt_x</p:attrName>
                                          <p:attrName>ppt_y</p:attrName>
                                        </p:attrNameLst>
                                      </p:cBhvr>
                                      <p:rCtr x="287" y="0"/>
                                    </p:animMotion>
                                  </p:childTnLst>
                                </p:cTn>
                              </p:par>
                              <p:par>
                                <p:cTn id="7"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8" dur="3000" fill="hold"/>
                                        <p:tgtEl>
                                          <p:spTgt spid="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0" dur="3000" fill="hold"/>
                                        <p:tgtEl>
                                          <p:spTgt spid="7"/>
                                        </p:tgtEl>
                                        <p:attrNameLst>
                                          <p:attrName>ppt_x</p:attrName>
                                          <p:attrName>ppt_y</p:attrName>
                                        </p:attrNameLst>
                                      </p:cBhvr>
                                      <p:rCtr x="350" y="-51"/>
                                    </p:animMotion>
                                  </p:childTnLst>
                                </p:cTn>
                              </p:par>
                              <p:par>
                                <p:cTn id="11"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2" dur="3000" fill="hold"/>
                                        <p:tgtEl>
                                          <p:spTgt spid="8"/>
                                        </p:tgtEl>
                                        <p:attrNameLst>
                                          <p:attrName>ppt_x</p:attrName>
                                          <p:attrName>ppt_y</p:attrName>
                                        </p:attrNameLst>
                                      </p:cBhvr>
                                      <p:rCtr x="440" y="-56"/>
                                    </p:animMotion>
                                  </p:childTnLst>
                                </p:cTn>
                              </p:par>
                              <p:par>
                                <p:cTn id="13"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4"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28333 0.05857 C 0.27396 0.08843 0.26476 0.11852 0.30104 0.14861 C 0.3375 0.17894 0.41927 0.2088 0.50156 0.23889 " pathEditMode="relative" rAng="0" ptsTypes="aaA">
                                      <p:cBhvr>
                                        <p:cTn id="19" dur="2000" fill="hold"/>
                                        <p:tgtEl>
                                          <p:spTgt spid="6"/>
                                        </p:tgtEl>
                                        <p:attrNameLst>
                                          <p:attrName>ppt_x</p:attrName>
                                          <p:attrName>ppt_y</p:attrName>
                                        </p:attrNameLst>
                                      </p:cBhvr>
                                      <p:rCtr x="100" y="90"/>
                                    </p:animMotion>
                                  </p:childTnLst>
                                </p:cTn>
                              </p:par>
                            </p:childTnLst>
                          </p:cTn>
                        </p:par>
                        <p:par>
                          <p:cTn id="20" fill="hold">
                            <p:stCondLst>
                              <p:cond delay="2000"/>
                            </p:stCondLst>
                            <p:childTnLst>
                              <p:par>
                                <p:cTn id="21" presetID="55" presetClass="exit" presetSubtype="0" fill="hold" nodeType="afterEffect">
                                  <p:stCondLst>
                                    <p:cond delay="0"/>
                                  </p:stCondLst>
                                  <p:childTnLst>
                                    <p:anim calcmode="lin" valueType="num">
                                      <p:cBhvr>
                                        <p:cTn id="22" dur="1000"/>
                                        <p:tgtEl>
                                          <p:spTgt spid="6"/>
                                        </p:tgtEl>
                                        <p:attrNameLst>
                                          <p:attrName>ppt_w</p:attrName>
                                        </p:attrNameLst>
                                      </p:cBhvr>
                                      <p:tavLst>
                                        <p:tav tm="0">
                                          <p:val>
                                            <p:strVal val="ppt_w"/>
                                          </p:val>
                                        </p:tav>
                                        <p:tav tm="100000">
                                          <p:val>
                                            <p:strVal val="ppt_w*0.70"/>
                                          </p:val>
                                        </p:tav>
                                      </p:tavLst>
                                    </p:anim>
                                    <p:anim calcmode="lin" valueType="num">
                                      <p:cBhvr>
                                        <p:cTn id="23" dur="1000"/>
                                        <p:tgtEl>
                                          <p:spTgt spid="6"/>
                                        </p:tgtEl>
                                        <p:attrNameLst>
                                          <p:attrName>ppt_h</p:attrName>
                                        </p:attrNameLst>
                                      </p:cBhvr>
                                      <p:tavLst>
                                        <p:tav tm="0">
                                          <p:val>
                                            <p:strVal val="ppt_h"/>
                                          </p:val>
                                        </p:tav>
                                        <p:tav tm="100000">
                                          <p:val>
                                            <p:strVal val="ppt_h"/>
                                          </p:val>
                                        </p:tav>
                                      </p:tavLst>
                                    </p:anim>
                                    <p:animEffect transition="out" filter="fade">
                                      <p:cBhvr>
                                        <p:cTn id="24" dur="1000"/>
                                        <p:tgtEl>
                                          <p:spTgt spid="6"/>
                                        </p:tgtEl>
                                      </p:cBhvr>
                                    </p:animEffect>
                                    <p:set>
                                      <p:cBhvr>
                                        <p:cTn id="25"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575 7.40741E-6 C 0.59965 -0.01064 0.62448 -0.02129 0.6401 -0.03032 C 0.65573 -0.03934 0.65468 -0.0493 0.66892 -0.05439 C 0.68316 -0.05948 0.71215 -0.0743 0.725 -0.06064 C 0.73784 -0.04698 0.73281 0.01343 0.74618 0.02825 C 0.75955 0.04306 0.78229 0.03566 0.8052 0.02825 " pathEditMode="relative" ptsTypes="aaaaaA">
                                      <p:cBhvr>
                                        <p:cTn id="30" dur="2000" fill="hold"/>
                                        <p:tgtEl>
                                          <p:spTgt spid="5"/>
                                        </p:tgtEl>
                                        <p:attrNameLst>
                                          <p:attrName>ppt_x</p:attrName>
                                          <p:attrName>ppt_y</p:attrName>
                                        </p:attrNameLst>
                                      </p:cBhvr>
                                    </p:animMotion>
                                  </p:childTnLst>
                                </p:cTn>
                              </p:par>
                            </p:childTnLst>
                          </p:cTn>
                        </p:par>
                        <p:par>
                          <p:cTn id="31" fill="hold">
                            <p:stCondLst>
                              <p:cond delay="2000"/>
                            </p:stCondLst>
                            <p:childTnLst>
                              <p:par>
                                <p:cTn id="32" presetID="55" presetClass="exit" presetSubtype="0" fill="hold" nodeType="afterEffect">
                                  <p:stCondLst>
                                    <p:cond delay="0"/>
                                  </p:stCondLst>
                                  <p:childTnLst>
                                    <p:anim calcmode="lin" valueType="num">
                                      <p:cBhvr>
                                        <p:cTn id="33" dur="1000"/>
                                        <p:tgtEl>
                                          <p:spTgt spid="5"/>
                                        </p:tgtEl>
                                        <p:attrNameLst>
                                          <p:attrName>ppt_w</p:attrName>
                                        </p:attrNameLst>
                                      </p:cBhvr>
                                      <p:tavLst>
                                        <p:tav tm="0">
                                          <p:val>
                                            <p:strVal val="ppt_w"/>
                                          </p:val>
                                        </p:tav>
                                        <p:tav tm="100000">
                                          <p:val>
                                            <p:strVal val="ppt_w*0.70"/>
                                          </p:val>
                                        </p:tav>
                                      </p:tavLst>
                                    </p:anim>
                                    <p:anim calcmode="lin" valueType="num">
                                      <p:cBhvr>
                                        <p:cTn id="34" dur="1000"/>
                                        <p:tgtEl>
                                          <p:spTgt spid="5"/>
                                        </p:tgtEl>
                                        <p:attrNameLst>
                                          <p:attrName>ppt_h</p:attrName>
                                        </p:attrNameLst>
                                      </p:cBhvr>
                                      <p:tavLst>
                                        <p:tav tm="0">
                                          <p:val>
                                            <p:strVal val="ppt_h"/>
                                          </p:val>
                                        </p:tav>
                                        <p:tav tm="100000">
                                          <p:val>
                                            <p:strVal val="ppt_h"/>
                                          </p:val>
                                        </p:tav>
                                      </p:tavLst>
                                    </p:anim>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18907 -0.09028 C 0.25209 -0.05949 0.31528 -0.02871 0.34202 -0.03565 C 0.36875 -0.04259 0.3592 -0.08773 0.34966 -0.13264 " pathEditMode="relative" ptsTypes="aaA">
                                      <p:cBhvr>
                                        <p:cTn id="41" dur="2000" fill="hold"/>
                                        <p:tgtEl>
                                          <p:spTgt spid="10"/>
                                        </p:tgtEl>
                                        <p:attrNameLst>
                                          <p:attrName>ppt_x</p:attrName>
                                          <p:attrName>ppt_y</p:attrName>
                                        </p:attrNameLst>
                                      </p:cBhvr>
                                    </p:animMotion>
                                  </p:childTnLst>
                                </p:cTn>
                              </p:par>
                            </p:childTnLst>
                          </p:cTn>
                        </p:par>
                        <p:par>
                          <p:cTn id="42" fill="hold">
                            <p:stCondLst>
                              <p:cond delay="2000"/>
                            </p:stCondLst>
                            <p:childTnLst>
                              <p:par>
                                <p:cTn id="43" presetID="55" presetClass="exit" presetSubtype="0" fill="hold" nodeType="afterEffect">
                                  <p:stCondLst>
                                    <p:cond delay="0"/>
                                  </p:stCondLst>
                                  <p:childTnLst>
                                    <p:anim calcmode="lin" valueType="num">
                                      <p:cBhvr>
                                        <p:cTn id="44" dur="1000"/>
                                        <p:tgtEl>
                                          <p:spTgt spid="10"/>
                                        </p:tgtEl>
                                        <p:attrNameLst>
                                          <p:attrName>ppt_w</p:attrName>
                                        </p:attrNameLst>
                                      </p:cBhvr>
                                      <p:tavLst>
                                        <p:tav tm="0">
                                          <p:val>
                                            <p:strVal val="ppt_w"/>
                                          </p:val>
                                        </p:tav>
                                        <p:tav tm="100000">
                                          <p:val>
                                            <p:strVal val="ppt_w*0.70"/>
                                          </p:val>
                                        </p:tav>
                                      </p:tavLst>
                                    </p:anim>
                                    <p:anim calcmode="lin" valueType="num">
                                      <p:cBhvr>
                                        <p:cTn id="45" dur="1000"/>
                                        <p:tgtEl>
                                          <p:spTgt spid="10"/>
                                        </p:tgtEl>
                                        <p:attrNameLst>
                                          <p:attrName>ppt_h</p:attrName>
                                        </p:attrNameLst>
                                      </p:cBhvr>
                                      <p:tavLst>
                                        <p:tav tm="0">
                                          <p:val>
                                            <p:strVal val="ppt_h"/>
                                          </p:val>
                                        </p:tav>
                                        <p:tav tm="100000">
                                          <p:val>
                                            <p:strVal val="ppt_h"/>
                                          </p:val>
                                        </p:tav>
                                      </p:tavLst>
                                    </p:anim>
                                    <p:animEffect transition="out" filter="fade">
                                      <p:cBhvr>
                                        <p:cTn id="46" dur="1000"/>
                                        <p:tgtEl>
                                          <p:spTgt spid="10"/>
                                        </p:tgtEl>
                                      </p:cBhvr>
                                    </p:animEffect>
                                    <p:set>
                                      <p:cBhvr>
                                        <p:cTn id="4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79063 -0.17639 C 0.76181 -0.21273 0.73299 -0.24884 0.73299 -0.28148 C 0.73299 -0.31412 0.76181 -0.34329 0.79063 -0.37245 " pathEditMode="relative" ptsTypes="aaA">
                                      <p:cBhvr>
                                        <p:cTn id="52" dur="2000" fill="hold"/>
                                        <p:tgtEl>
                                          <p:spTgt spid="8"/>
                                        </p:tgtEl>
                                        <p:attrNameLst>
                                          <p:attrName>ppt_x</p:attrName>
                                          <p:attrName>ppt_y</p:attrName>
                                        </p:attrNameLst>
                                      </p:cBhvr>
                                    </p:animMotion>
                                  </p:childTnLst>
                                </p:cTn>
                              </p:par>
                            </p:childTnLst>
                          </p:cTn>
                        </p:par>
                        <p:par>
                          <p:cTn id="53" fill="hold">
                            <p:stCondLst>
                              <p:cond delay="2000"/>
                            </p:stCondLst>
                            <p:childTnLst>
                              <p:par>
                                <p:cTn id="54" presetID="55" presetClass="exit" presetSubtype="0" fill="hold" nodeType="afterEffect">
                                  <p:stCondLst>
                                    <p:cond delay="0"/>
                                  </p:stCondLst>
                                  <p:childTnLst>
                                    <p:anim calcmode="lin" valueType="num">
                                      <p:cBhvr>
                                        <p:cTn id="55" dur="1000"/>
                                        <p:tgtEl>
                                          <p:spTgt spid="8"/>
                                        </p:tgtEl>
                                        <p:attrNameLst>
                                          <p:attrName>ppt_w</p:attrName>
                                        </p:attrNameLst>
                                      </p:cBhvr>
                                      <p:tavLst>
                                        <p:tav tm="0">
                                          <p:val>
                                            <p:strVal val="ppt_w"/>
                                          </p:val>
                                        </p:tav>
                                        <p:tav tm="100000">
                                          <p:val>
                                            <p:strVal val="ppt_w*0.70"/>
                                          </p:val>
                                        </p:tav>
                                      </p:tavLst>
                                    </p:anim>
                                    <p:anim calcmode="lin" valueType="num">
                                      <p:cBhvr>
                                        <p:cTn id="56" dur="1000"/>
                                        <p:tgtEl>
                                          <p:spTgt spid="8"/>
                                        </p:tgtEl>
                                        <p:attrNameLst>
                                          <p:attrName>ppt_h</p:attrName>
                                        </p:attrNameLst>
                                      </p:cBhvr>
                                      <p:tavLst>
                                        <p:tav tm="0">
                                          <p:val>
                                            <p:strVal val="ppt_h"/>
                                          </p:val>
                                        </p:tav>
                                        <p:tav tm="100000">
                                          <p:val>
                                            <p:strVal val="ppt_h"/>
                                          </p:val>
                                        </p:tav>
                                      </p:tavLst>
                                    </p:anim>
                                    <p:animEffect transition="out" filter="fade">
                                      <p:cBhvr>
                                        <p:cTn id="57" dur="1000"/>
                                        <p:tgtEl>
                                          <p:spTgt spid="8"/>
                                        </p:tgtEl>
                                      </p:cBhvr>
                                    </p:animEffect>
                                    <p:set>
                                      <p:cBhvr>
                                        <p:cTn id="58"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l="-3000" r="-3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7" cstate="print"/>
          <a:stretch>
            <a:fillRect/>
          </a:stretch>
        </p:blipFill>
        <p:spPr>
          <a:xfrm>
            <a:off x="0" y="-304800"/>
            <a:ext cx="12191999" cy="4064000"/>
          </a:xfrm>
          <a:prstGeom prst="rect">
            <a:avLst/>
          </a:prstGeom>
        </p:spPr>
      </p:pic>
      <p:sp>
        <p:nvSpPr>
          <p:cNvPr id="5" name="TextBox 4"/>
          <p:cNvSpPr txBox="1"/>
          <p:nvPr/>
        </p:nvSpPr>
        <p:spPr>
          <a:xfrm>
            <a:off x="2971800" y="1295400"/>
            <a:ext cx="6553200" cy="1323439"/>
          </a:xfrm>
          <a:prstGeom prst="rect">
            <a:avLst/>
          </a:prstGeom>
          <a:noFill/>
        </p:spPr>
        <p:txBody>
          <a:bodyPr wrap="square" rtlCol="0">
            <a:spAutoFit/>
          </a:bodyPr>
          <a:lstStyle/>
          <a:p>
            <a:pPr algn="ctr"/>
            <a:r>
              <a:rPr lang="vi-VN" sz="4000" dirty="0" smtClean="0">
                <a:solidFill>
                  <a:srgbClr val="FF0000"/>
                </a:solidFill>
                <a:latin typeface="Times New Roman" pitchFamily="18" charset="0"/>
                <a:cs typeface="Times New Roman" pitchFamily="18" charset="0"/>
              </a:rPr>
              <a:t>Thời gian chuẩn bị cho hội Gióng chuẩn bị trong bao lâu?</a:t>
            </a:r>
            <a:endParaRPr lang="en-US" sz="4000" dirty="0">
              <a:solidFill>
                <a:srgbClr val="FF0000"/>
              </a:solidFill>
              <a:latin typeface="Times New Roman" pitchFamily="18" charset="0"/>
              <a:cs typeface="Times New Roman" pitchFamily="18" charset="0"/>
            </a:endParaRPr>
          </a:p>
        </p:txBody>
      </p:sp>
      <p:pic>
        <p:nvPicPr>
          <p:cNvPr id="6" name="Picture 5" descr="1456.png"/>
          <p:cNvPicPr>
            <a:picLocks noChangeAspect="1"/>
          </p:cNvPicPr>
          <p:nvPr/>
        </p:nvPicPr>
        <p:blipFill>
          <a:blip r:embed="rId8" cstate="print"/>
          <a:stretch>
            <a:fillRect/>
          </a:stretch>
        </p:blipFill>
        <p:spPr>
          <a:xfrm>
            <a:off x="3048000" y="3276600"/>
            <a:ext cx="3513222" cy="575440"/>
          </a:xfrm>
          <a:prstGeom prst="rect">
            <a:avLst/>
          </a:prstGeom>
        </p:spPr>
      </p:pic>
      <p:sp>
        <p:nvSpPr>
          <p:cNvPr id="7" name="Oval 6"/>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pic>
        <p:nvPicPr>
          <p:cNvPr id="8" name="Picture 7" descr="1456.png"/>
          <p:cNvPicPr>
            <a:picLocks noChangeAspect="1"/>
          </p:cNvPicPr>
          <p:nvPr/>
        </p:nvPicPr>
        <p:blipFill>
          <a:blip r:embed="rId8" cstate="print"/>
          <a:stretch>
            <a:fillRect/>
          </a:stretch>
        </p:blipFill>
        <p:spPr>
          <a:xfrm>
            <a:off x="3048000" y="4114800"/>
            <a:ext cx="3513222" cy="575440"/>
          </a:xfrm>
          <a:prstGeom prst="rect">
            <a:avLst/>
          </a:prstGeom>
        </p:spPr>
      </p:pic>
      <p:pic>
        <p:nvPicPr>
          <p:cNvPr id="10" name="Picture 9" descr="1456.png"/>
          <p:cNvPicPr>
            <a:picLocks noChangeAspect="1"/>
          </p:cNvPicPr>
          <p:nvPr/>
        </p:nvPicPr>
        <p:blipFill>
          <a:blip r:embed="rId8" cstate="print"/>
          <a:stretch>
            <a:fillRect/>
          </a:stretch>
        </p:blipFill>
        <p:spPr>
          <a:xfrm>
            <a:off x="3048000" y="5105400"/>
            <a:ext cx="3437022" cy="575440"/>
          </a:xfrm>
          <a:prstGeom prst="rect">
            <a:avLst/>
          </a:prstGeom>
        </p:spPr>
      </p:pic>
      <p:pic>
        <p:nvPicPr>
          <p:cNvPr id="12" name="Picture 11" descr="1456.png"/>
          <p:cNvPicPr>
            <a:picLocks noChangeAspect="1"/>
          </p:cNvPicPr>
          <p:nvPr/>
        </p:nvPicPr>
        <p:blipFill>
          <a:blip r:embed="rId8" cstate="print"/>
          <a:stretch>
            <a:fillRect/>
          </a:stretch>
        </p:blipFill>
        <p:spPr>
          <a:xfrm>
            <a:off x="3048000" y="6019800"/>
            <a:ext cx="3513222" cy="575440"/>
          </a:xfrm>
          <a:prstGeom prst="rect">
            <a:avLst/>
          </a:prstGeom>
        </p:spPr>
      </p:pic>
      <p:sp>
        <p:nvSpPr>
          <p:cNvPr id="13" name="Oval 12"/>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4" name="Oval 13"/>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5" name="Oval 14"/>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6" name="TextBox 15"/>
          <p:cNvSpPr txBox="1"/>
          <p:nvPr/>
        </p:nvSpPr>
        <p:spPr>
          <a:xfrm>
            <a:off x="2209800" y="32766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7" name="TextBox 16"/>
          <p:cNvSpPr txBox="1"/>
          <p:nvPr/>
        </p:nvSpPr>
        <p:spPr>
          <a:xfrm>
            <a:off x="2209800" y="6019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8" name="TextBox 17"/>
          <p:cNvSpPr txBox="1"/>
          <p:nvPr/>
        </p:nvSpPr>
        <p:spPr>
          <a:xfrm>
            <a:off x="2209800" y="51054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9" name="TextBox 18"/>
          <p:cNvSpPr txBox="1"/>
          <p:nvPr/>
        </p:nvSpPr>
        <p:spPr>
          <a:xfrm>
            <a:off x="2209800" y="4114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20" name="TextBox 19"/>
          <p:cNvSpPr txBox="1"/>
          <p:nvPr/>
        </p:nvSpPr>
        <p:spPr>
          <a:xfrm>
            <a:off x="3200400" y="3352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1/3- 5/4 âm lịch</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3124200" y="41910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1/3- 4/5 âm lịch</a:t>
            </a:r>
            <a:endParaRPr lang="en-US" sz="2800" dirty="0">
              <a:solidFill>
                <a:srgbClr val="002060"/>
              </a:solidFill>
              <a:latin typeface="Times New Roman" pitchFamily="18" charset="0"/>
              <a:cs typeface="Times New Roman" pitchFamily="18" charset="0"/>
            </a:endParaRPr>
          </a:p>
        </p:txBody>
      </p:sp>
      <p:sp>
        <p:nvSpPr>
          <p:cNvPr id="22" name="TextBox 21"/>
          <p:cNvSpPr txBox="1"/>
          <p:nvPr/>
        </p:nvSpPr>
        <p:spPr>
          <a:xfrm>
            <a:off x="3124200" y="51054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2/3- 6/4 âm lịch</a:t>
            </a:r>
            <a:endParaRPr lang="en-US" sz="2800" dirty="0">
              <a:solidFill>
                <a:srgbClr val="002060"/>
              </a:solidFill>
              <a:latin typeface="Times New Roman" pitchFamily="18" charset="0"/>
              <a:cs typeface="Times New Roman" pitchFamily="18" charset="0"/>
            </a:endParaRPr>
          </a:p>
        </p:txBody>
      </p:sp>
      <p:sp>
        <p:nvSpPr>
          <p:cNvPr id="23" name="TextBox 22"/>
          <p:cNvSpPr txBox="1"/>
          <p:nvPr/>
        </p:nvSpPr>
        <p:spPr>
          <a:xfrm>
            <a:off x="3124200" y="6019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1/3- 9/4 âm lịch</a:t>
            </a:r>
            <a:endParaRPr lang="en-US" sz="2800" dirty="0">
              <a:solidFill>
                <a:srgbClr val="002060"/>
              </a:solidFill>
              <a:latin typeface="Times New Roman" pitchFamily="18" charset="0"/>
              <a:cs typeface="Times New Roman" pitchFamily="18" charset="0"/>
            </a:endParaRPr>
          </a:p>
        </p:txBody>
      </p:sp>
      <p:pic>
        <p:nvPicPr>
          <p:cNvPr id="24" name="Picture 14" descr="kim phut"/>
          <p:cNvPicPr>
            <a:picLocks noChangeAspect="1" noChangeArrowheads="1"/>
          </p:cNvPicPr>
          <p:nvPr/>
        </p:nvPicPr>
        <p:blipFill>
          <a:blip r:embed="rId9" cstate="print"/>
          <a:srcRect/>
          <a:stretch>
            <a:fillRect/>
          </a:stretch>
        </p:blipFill>
        <p:spPr bwMode="auto">
          <a:xfrm>
            <a:off x="8077200" y="4191001"/>
            <a:ext cx="1143000" cy="1075765"/>
          </a:xfrm>
          <a:prstGeom prst="rect">
            <a:avLst/>
          </a:prstGeom>
          <a:noFill/>
          <a:ln w="9525">
            <a:noFill/>
            <a:miter lim="800000"/>
            <a:headEnd/>
            <a:tailEnd/>
          </a:ln>
        </p:spPr>
      </p:pic>
      <p:pic>
        <p:nvPicPr>
          <p:cNvPr id="25" name="Picture 24" descr="dongho1"/>
          <p:cNvPicPr>
            <a:picLocks noChangeAspect="1" noChangeArrowheads="1"/>
          </p:cNvPicPr>
          <p:nvPr/>
        </p:nvPicPr>
        <p:blipFill>
          <a:blip r:embed="rId10" cstate="print"/>
          <a:srcRect/>
          <a:stretch>
            <a:fillRect/>
          </a:stretch>
        </p:blipFill>
        <p:spPr bwMode="auto">
          <a:xfrm>
            <a:off x="7772400" y="3733801"/>
            <a:ext cx="1752600" cy="1768573"/>
          </a:xfrm>
          <a:prstGeom prst="rect">
            <a:avLst/>
          </a:prstGeom>
          <a:noFill/>
        </p:spPr>
      </p:pic>
      <p:sp>
        <p:nvSpPr>
          <p:cNvPr id="26" name="Cloud 25"/>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7" name="Picture 26" descr="1.png"/>
          <p:cNvPicPr>
            <a:picLocks noChangeAspect="1"/>
          </p:cNvPicPr>
          <p:nvPr/>
        </p:nvPicPr>
        <p:blipFill>
          <a:blip r:embed="rId11" cstate="print"/>
          <a:stretch>
            <a:fillRect/>
          </a:stretch>
        </p:blipFill>
        <p:spPr>
          <a:xfrm>
            <a:off x="2590801" y="685800"/>
            <a:ext cx="1028553" cy="1045142"/>
          </a:xfrm>
          <a:prstGeom prst="rect">
            <a:avLst/>
          </a:prstGeom>
        </p:spPr>
      </p:pic>
      <p:pic>
        <p:nvPicPr>
          <p:cNvPr id="28" name="Picture 27" descr="fd2eb0da63d7a14861647a759c721ae2.png">
            <a:hlinkClick r:id="rId12" action="ppaction://hlinksldjump"/>
          </p:cNvPr>
          <p:cNvPicPr>
            <a:picLocks noChangeAspect="1"/>
          </p:cNvPicPr>
          <p:nvPr/>
        </p:nvPicPr>
        <p:blipFill>
          <a:blip r:embed="rId13" cstate="print"/>
          <a:stretch>
            <a:fillRect/>
          </a:stretch>
        </p:blipFill>
        <p:spPr>
          <a:xfrm>
            <a:off x="9296400" y="5715002"/>
            <a:ext cx="1371600" cy="1142999"/>
          </a:xfrm>
          <a:prstGeom prst="rect">
            <a:avLst/>
          </a:prstGeom>
        </p:spPr>
      </p:pic>
    </p:spTree>
    <p:extLst>
      <p:ext uri="{BB962C8B-B14F-4D97-AF65-F5344CB8AC3E}">
        <p14:creationId xmlns:p14="http://schemas.microsoft.com/office/powerpoint/2010/main" val="3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7"/>
                                        </p:tgtEl>
                                        <p:attrNameLst>
                                          <p:attrName>fillcolor</p:attrName>
                                        </p:attrNameLst>
                                      </p:cBhvr>
                                      <p:to>
                                        <a:srgbClr val="3399FF"/>
                                      </p:to>
                                    </p:animClr>
                                    <p:set>
                                      <p:cBhvr>
                                        <p:cTn id="22" dur="2000" fill="hold"/>
                                        <p:tgtEl>
                                          <p:spTgt spid="7"/>
                                        </p:tgtEl>
                                        <p:attrNameLst>
                                          <p:attrName>fill.type</p:attrName>
                                        </p:attrNameLst>
                                      </p:cBhvr>
                                      <p:to>
                                        <p:strVal val="solid"/>
                                      </p:to>
                                    </p:set>
                                    <p:set>
                                      <p:cBhvr>
                                        <p:cTn id="23" dur="2000" fill="hold"/>
                                        <p:tgtEl>
                                          <p:spTgt spid="7"/>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4"/>
                                        </p:tgtEl>
                                        <p:attrNameLst>
                                          <p:attrName>fillcolor</p:attrName>
                                        </p:attrNameLst>
                                      </p:cBhvr>
                                      <p:to>
                                        <a:schemeClr val="accent2"/>
                                      </p:to>
                                    </p:animClr>
                                    <p:set>
                                      <p:cBhvr>
                                        <p:cTn id="29" dur="2000" fill="hold"/>
                                        <p:tgtEl>
                                          <p:spTgt spid="14"/>
                                        </p:tgtEl>
                                        <p:attrNameLst>
                                          <p:attrName>fill.type</p:attrName>
                                        </p:attrNameLst>
                                      </p:cBhvr>
                                      <p:to>
                                        <p:strVal val="solid"/>
                                      </p:to>
                                    </p:set>
                                    <p:set>
                                      <p:cBhvr>
                                        <p:cTn id="30" dur="2000" fill="hold"/>
                                        <p:tgtEl>
                                          <p:spTgt spid="1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9"/>
                  </p:tgtEl>
                </p:cond>
              </p:nextCondLst>
            </p:seq>
            <p:seq concurrent="1" nextAc="seek">
              <p:cTn id="31" restart="whenNotActive" fill="hold" evtFilter="cancelBubble" nodeType="interactiveSeq">
                <p:stCondLst>
                  <p:cond evt="onClick" delay="0">
                    <p:tgtEl>
                      <p:spTgt spid="1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848301"/>
          </a:xfrm>
          <a:prstGeom prst="rect">
            <a:avLst/>
          </a:prstGeom>
        </p:spPr>
      </p:pic>
      <p:sp>
        <p:nvSpPr>
          <p:cNvPr id="3" name="Oval 2"/>
          <p:cNvSpPr/>
          <p:nvPr/>
        </p:nvSpPr>
        <p:spPr>
          <a:xfrm>
            <a:off x="6548420" y="900752"/>
            <a:ext cx="5177512" cy="5008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5991367" y="1585634"/>
            <a:ext cx="6291617" cy="3359187"/>
          </a:xfrm>
          <a:prstGeom prst="rect">
            <a:avLst/>
          </a:prstGeom>
        </p:spPr>
      </p:pic>
      <p:sp>
        <p:nvSpPr>
          <p:cNvPr id="7" name="Rectangle 6"/>
          <p:cNvSpPr/>
          <p:nvPr/>
        </p:nvSpPr>
        <p:spPr>
          <a:xfrm>
            <a:off x="9137175" y="4421601"/>
            <a:ext cx="1982594" cy="523220"/>
          </a:xfrm>
          <a:prstGeom prst="rect">
            <a:avLst/>
          </a:prstGeom>
        </p:spPr>
        <p:txBody>
          <a:bodyPr wrap="none">
            <a:spAutoFit/>
          </a:bodyPr>
          <a:lstStyle/>
          <a:p>
            <a:r>
              <a:rPr lang="vi-VN" sz="2800" b="1" dirty="0" smtClean="0">
                <a:latin typeface="+mj-lt"/>
                <a:sym typeface="Wingdings" panose="05000000000000000000" pitchFamily="2" charset="2"/>
              </a:rPr>
              <a:t>- Anh Thư -</a:t>
            </a:r>
            <a:endParaRPr lang="en-US" sz="2800" b="1" dirty="0">
              <a:latin typeface="+mj-lt"/>
            </a:endParaRPr>
          </a:p>
        </p:txBody>
      </p:sp>
    </p:spTree>
    <p:extLst>
      <p:ext uri="{BB962C8B-B14F-4D97-AF65-F5344CB8AC3E}">
        <p14:creationId xmlns:p14="http://schemas.microsoft.com/office/powerpoint/2010/main" val="238045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3000" r="-3000"/>
          </a:stretch>
        </a:blipFill>
        <a:effectLst/>
      </p:bgPr>
    </p:bg>
    <p:spTree>
      <p:nvGrpSpPr>
        <p:cNvPr id="1" name=""/>
        <p:cNvGrpSpPr/>
        <p:nvPr/>
      </p:nvGrpSpPr>
      <p:grpSpPr>
        <a:xfrm>
          <a:off x="0" y="0"/>
          <a:ext cx="0" cy="0"/>
          <a:chOff x="0" y="0"/>
          <a:chExt cx="0" cy="0"/>
        </a:xfrm>
      </p:grpSpPr>
      <p:sp>
        <p:nvSpPr>
          <p:cNvPr id="35" name="Oval 34"/>
          <p:cNvSpPr/>
          <p:nvPr/>
        </p:nvSpPr>
        <p:spPr>
          <a:xfrm>
            <a:off x="2019300" y="458096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24" name="TextBox 23"/>
          <p:cNvSpPr txBox="1"/>
          <p:nvPr/>
        </p:nvSpPr>
        <p:spPr>
          <a:xfrm flipH="1">
            <a:off x="2129249" y="4662256"/>
            <a:ext cx="3048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pic>
        <p:nvPicPr>
          <p:cNvPr id="13" name="Picture 14" descr="kim phut"/>
          <p:cNvPicPr>
            <a:picLocks noChangeAspect="1" noChangeArrowheads="1"/>
          </p:cNvPicPr>
          <p:nvPr/>
        </p:nvPicPr>
        <p:blipFill>
          <a:blip r:embed="rId6" cstate="print"/>
          <a:srcRect/>
          <a:stretch>
            <a:fillRect/>
          </a:stretch>
        </p:blipFill>
        <p:spPr bwMode="auto">
          <a:xfrm>
            <a:off x="8077200" y="4191001"/>
            <a:ext cx="1143000" cy="1075765"/>
          </a:xfrm>
          <a:prstGeom prst="rect">
            <a:avLst/>
          </a:prstGeom>
          <a:noFill/>
          <a:ln w="9525">
            <a:noFill/>
            <a:miter lim="800000"/>
            <a:headEnd/>
            <a:tailEnd/>
          </a:ln>
        </p:spPr>
      </p:pic>
      <p:pic>
        <p:nvPicPr>
          <p:cNvPr id="14" name="Picture 13" descr="375ba1682899b9444c201750c3b90c1b.png"/>
          <p:cNvPicPr>
            <a:picLocks noChangeAspect="1"/>
          </p:cNvPicPr>
          <p:nvPr/>
        </p:nvPicPr>
        <p:blipFill>
          <a:blip r:embed="rId7" cstate="print"/>
          <a:stretch>
            <a:fillRect/>
          </a:stretch>
        </p:blipFill>
        <p:spPr>
          <a:xfrm>
            <a:off x="0" y="-304800"/>
            <a:ext cx="12192000" cy="4064000"/>
          </a:xfrm>
          <a:prstGeom prst="rect">
            <a:avLst/>
          </a:prstGeom>
        </p:spPr>
      </p:pic>
      <p:sp>
        <p:nvSpPr>
          <p:cNvPr id="15" name="TextBox 14"/>
          <p:cNvSpPr txBox="1"/>
          <p:nvPr/>
        </p:nvSpPr>
        <p:spPr>
          <a:xfrm>
            <a:off x="2971800" y="1295400"/>
            <a:ext cx="6324600" cy="1323439"/>
          </a:xfrm>
          <a:prstGeom prst="rect">
            <a:avLst/>
          </a:prstGeom>
          <a:noFill/>
        </p:spPr>
        <p:txBody>
          <a:bodyPr wrap="square" rtlCol="0">
            <a:spAutoFit/>
          </a:bodyPr>
          <a:lstStyle/>
          <a:p>
            <a:pPr algn="ctr"/>
            <a:r>
              <a:rPr lang="vi-VN" sz="4000" dirty="0" smtClean="0">
                <a:solidFill>
                  <a:srgbClr val="FF0000"/>
                </a:solidFill>
                <a:latin typeface="Times New Roman" pitchFamily="18" charset="0"/>
                <a:cs typeface="Times New Roman" pitchFamily="18" charset="0"/>
              </a:rPr>
              <a:t>Thời tiết trong ngày hội Gióng thường sẽ như thế nào?</a:t>
            </a:r>
            <a:endParaRPr lang="en-US" sz="4000" dirty="0">
              <a:solidFill>
                <a:srgbClr val="FF0000"/>
              </a:solidFill>
              <a:latin typeface="Times New Roman" pitchFamily="18" charset="0"/>
              <a:cs typeface="Times New Roman" pitchFamily="18" charset="0"/>
            </a:endParaRPr>
          </a:p>
        </p:txBody>
      </p:sp>
      <p:pic>
        <p:nvPicPr>
          <p:cNvPr id="19" name="Picture 18" descr="1456.png"/>
          <p:cNvPicPr>
            <a:picLocks noChangeAspect="1"/>
          </p:cNvPicPr>
          <p:nvPr/>
        </p:nvPicPr>
        <p:blipFill>
          <a:blip r:embed="rId8" cstate="print"/>
          <a:stretch>
            <a:fillRect/>
          </a:stretch>
        </p:blipFill>
        <p:spPr>
          <a:xfrm>
            <a:off x="2971800" y="3747856"/>
            <a:ext cx="3513222" cy="575440"/>
          </a:xfrm>
          <a:prstGeom prst="rect">
            <a:avLst/>
          </a:prstGeom>
        </p:spPr>
      </p:pic>
      <p:pic>
        <p:nvPicPr>
          <p:cNvPr id="20" name="Picture 19" descr="1456.png"/>
          <p:cNvPicPr>
            <a:picLocks noChangeAspect="1"/>
          </p:cNvPicPr>
          <p:nvPr/>
        </p:nvPicPr>
        <p:blipFill>
          <a:blip r:embed="rId8" cstate="print"/>
          <a:stretch>
            <a:fillRect/>
          </a:stretch>
        </p:blipFill>
        <p:spPr>
          <a:xfrm>
            <a:off x="2971800" y="4662256"/>
            <a:ext cx="3513222" cy="575440"/>
          </a:xfrm>
          <a:prstGeom prst="rect">
            <a:avLst/>
          </a:prstGeom>
        </p:spPr>
      </p:pic>
      <p:sp>
        <p:nvSpPr>
          <p:cNvPr id="21" name="Oval 20"/>
          <p:cNvSpPr/>
          <p:nvPr/>
        </p:nvSpPr>
        <p:spPr>
          <a:xfrm>
            <a:off x="2057400" y="367165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26" name="TextBox 25"/>
          <p:cNvSpPr txBox="1"/>
          <p:nvPr/>
        </p:nvSpPr>
        <p:spPr>
          <a:xfrm>
            <a:off x="2133600" y="3747856"/>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30" name="TextBox 29"/>
          <p:cNvSpPr txBox="1"/>
          <p:nvPr/>
        </p:nvSpPr>
        <p:spPr>
          <a:xfrm>
            <a:off x="3048000" y="3747856"/>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NẮNG</a:t>
            </a:r>
            <a:endParaRPr lang="en-US" sz="2800" dirty="0">
              <a:solidFill>
                <a:srgbClr val="002060"/>
              </a:solidFill>
              <a:latin typeface="Times New Roman" pitchFamily="18" charset="0"/>
              <a:cs typeface="Times New Roman" pitchFamily="18" charset="0"/>
            </a:endParaRPr>
          </a:p>
        </p:txBody>
      </p:sp>
      <p:sp>
        <p:nvSpPr>
          <p:cNvPr id="31" name="TextBox 30"/>
          <p:cNvSpPr txBox="1"/>
          <p:nvPr/>
        </p:nvSpPr>
        <p:spPr>
          <a:xfrm>
            <a:off x="3048000" y="4662256"/>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MƯA</a:t>
            </a:r>
            <a:endParaRPr lang="en-US" sz="2800" dirty="0">
              <a:solidFill>
                <a:srgbClr val="002060"/>
              </a:solidFill>
              <a:latin typeface="Times New Roman" pitchFamily="18" charset="0"/>
              <a:cs typeface="Times New Roman" pitchFamily="18" charset="0"/>
            </a:endParaRPr>
          </a:p>
        </p:txBody>
      </p:sp>
      <p:pic>
        <p:nvPicPr>
          <p:cNvPr id="32" name="Picture 31" descr="dongho1"/>
          <p:cNvPicPr>
            <a:picLocks noChangeAspect="1" noChangeArrowheads="1"/>
          </p:cNvPicPr>
          <p:nvPr/>
        </p:nvPicPr>
        <p:blipFill>
          <a:blip r:embed="rId9" cstate="print"/>
          <a:srcRect/>
          <a:stretch>
            <a:fillRect/>
          </a:stretch>
        </p:blipFill>
        <p:spPr bwMode="auto">
          <a:xfrm>
            <a:off x="7772400" y="3733801"/>
            <a:ext cx="1752600" cy="1768573"/>
          </a:xfrm>
          <a:prstGeom prst="rect">
            <a:avLst/>
          </a:prstGeom>
          <a:noFill/>
        </p:spPr>
      </p:pic>
      <p:sp>
        <p:nvSpPr>
          <p:cNvPr id="33" name="Cloud 32"/>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34" name="Picture 33" descr="fd2eb0da63d7a14861647a759c721ae2.png"/>
          <p:cNvPicPr>
            <a:picLocks noChangeAspect="1"/>
          </p:cNvPicPr>
          <p:nvPr/>
        </p:nvPicPr>
        <p:blipFill>
          <a:blip r:embed="rId10" cstate="print"/>
          <a:stretch>
            <a:fillRect/>
          </a:stretch>
        </p:blipFill>
        <p:spPr>
          <a:xfrm>
            <a:off x="9296400" y="5715002"/>
            <a:ext cx="1371600" cy="1142999"/>
          </a:xfrm>
          <a:prstGeom prst="rect">
            <a:avLst/>
          </a:prstGeom>
        </p:spPr>
      </p:pic>
    </p:spTree>
    <p:extLst>
      <p:ext uri="{BB962C8B-B14F-4D97-AF65-F5344CB8AC3E}">
        <p14:creationId xmlns:p14="http://schemas.microsoft.com/office/powerpoint/2010/main" val="143504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13"/>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35"/>
                                        </p:tgtEl>
                                        <p:attrNameLst>
                                          <p:attrName>fillcolor</p:attrName>
                                        </p:attrNameLst>
                                      </p:cBhvr>
                                      <p:to>
                                        <a:srgbClr val="3399FF"/>
                                      </p:to>
                                    </p:animClr>
                                    <p:set>
                                      <p:cBhvr>
                                        <p:cTn id="21" dur="2000" fill="hold"/>
                                        <p:tgtEl>
                                          <p:spTgt spid="35"/>
                                        </p:tgtEl>
                                        <p:attrNameLst>
                                          <p:attrName>fill.type</p:attrName>
                                        </p:attrNameLst>
                                      </p:cBhvr>
                                      <p:to>
                                        <p:strVal val="solid"/>
                                      </p:to>
                                    </p:set>
                                    <p:set>
                                      <p:cBhvr>
                                        <p:cTn id="22" dur="2000" fill="hold"/>
                                        <p:tgtEl>
                                          <p:spTgt spid="3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1"/>
                                        </p:tgtEl>
                                        <p:attrNameLst>
                                          <p:attrName>fillcolor</p:attrName>
                                        </p:attrNameLst>
                                      </p:cBhvr>
                                      <p:to>
                                        <a:schemeClr val="accent2"/>
                                      </p:to>
                                    </p:animClr>
                                    <p:set>
                                      <p:cBhvr>
                                        <p:cTn id="28" dur="2000" fill="hold"/>
                                        <p:tgtEl>
                                          <p:spTgt spid="21"/>
                                        </p:tgtEl>
                                        <p:attrNameLst>
                                          <p:attrName>fill.type</p:attrName>
                                        </p:attrNameLst>
                                      </p:cBhvr>
                                      <p:to>
                                        <p:strVal val="solid"/>
                                      </p:to>
                                    </p:set>
                                    <p:set>
                                      <p:cBhvr>
                                        <p:cTn id="29" dur="2000" fill="hold"/>
                                        <p:tgtEl>
                                          <p:spTgt spid="21"/>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childTnLst>
        </p:cTn>
      </p:par>
    </p:tnLst>
    <p:bldLst>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3000" r="-3000"/>
          </a:stretch>
        </a:blipFill>
        <a:effectLst/>
      </p:bgPr>
    </p:bg>
    <p:spTree>
      <p:nvGrpSpPr>
        <p:cNvPr id="1" name=""/>
        <p:cNvGrpSpPr/>
        <p:nvPr/>
      </p:nvGrpSpPr>
      <p:grpSpPr>
        <a:xfrm>
          <a:off x="0" y="0"/>
          <a:ext cx="0" cy="0"/>
          <a:chOff x="0" y="0"/>
          <a:chExt cx="0" cy="0"/>
        </a:xfrm>
      </p:grpSpPr>
      <p:sp>
        <p:nvSpPr>
          <p:cNvPr id="28" name="Oval 27"/>
          <p:cNvSpPr/>
          <p:nvPr/>
        </p:nvSpPr>
        <p:spPr>
          <a:xfrm>
            <a:off x="2095500" y="4089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pic>
        <p:nvPicPr>
          <p:cNvPr id="4" name="Picture 14" descr="kim phut"/>
          <p:cNvPicPr>
            <a:picLocks noChangeAspect="1" noChangeArrowheads="1"/>
          </p:cNvPicPr>
          <p:nvPr/>
        </p:nvPicPr>
        <p:blipFill>
          <a:blip r:embed="rId6" cstate="print"/>
          <a:srcRect/>
          <a:stretch>
            <a:fillRect/>
          </a:stretch>
        </p:blipFill>
        <p:spPr bwMode="auto">
          <a:xfrm>
            <a:off x="8077200" y="4191001"/>
            <a:ext cx="1143000" cy="1075765"/>
          </a:xfrm>
          <a:prstGeom prst="rect">
            <a:avLst/>
          </a:prstGeom>
          <a:noFill/>
          <a:ln w="9525">
            <a:noFill/>
            <a:miter lim="800000"/>
            <a:headEnd/>
            <a:tailEnd/>
          </a:ln>
        </p:spPr>
      </p:pic>
      <p:pic>
        <p:nvPicPr>
          <p:cNvPr id="5" name="Picture 4" descr="375ba1682899b9444c201750c3b90c1b.png"/>
          <p:cNvPicPr>
            <a:picLocks noChangeAspect="1"/>
          </p:cNvPicPr>
          <p:nvPr/>
        </p:nvPicPr>
        <p:blipFill>
          <a:blip r:embed="rId7" cstate="print"/>
          <a:stretch>
            <a:fillRect/>
          </a:stretch>
        </p:blipFill>
        <p:spPr>
          <a:xfrm>
            <a:off x="0" y="-304800"/>
            <a:ext cx="12192000" cy="4064000"/>
          </a:xfrm>
          <a:prstGeom prst="rect">
            <a:avLst/>
          </a:prstGeom>
        </p:spPr>
      </p:pic>
      <p:sp>
        <p:nvSpPr>
          <p:cNvPr id="6" name="TextBox 5"/>
          <p:cNvSpPr txBox="1"/>
          <p:nvPr/>
        </p:nvSpPr>
        <p:spPr>
          <a:xfrm>
            <a:off x="2209800" y="944702"/>
            <a:ext cx="7848600" cy="1938992"/>
          </a:xfrm>
          <a:prstGeom prst="rect">
            <a:avLst/>
          </a:prstGeom>
          <a:noFill/>
        </p:spPr>
        <p:txBody>
          <a:bodyPr wrap="square" rtlCol="0">
            <a:spAutoFit/>
          </a:bodyPr>
          <a:lstStyle/>
          <a:p>
            <a:pPr algn="ctr"/>
            <a:r>
              <a:rPr lang="vi-VN" sz="4000" dirty="0" smtClean="0">
                <a:solidFill>
                  <a:srgbClr val="FF0000"/>
                </a:solidFill>
                <a:latin typeface="Times New Roman" pitchFamily="18" charset="0"/>
                <a:cs typeface="Times New Roman" pitchFamily="18" charset="0"/>
              </a:rPr>
              <a:t>Trong hội trận, 28 cô tướng từ 9-12 tuổi mặc tướng phục đẹp tượng trưng cho điều gì?</a:t>
            </a:r>
            <a:endParaRPr lang="en-US" sz="4000" dirty="0">
              <a:solidFill>
                <a:srgbClr val="FF0000"/>
              </a:solidFill>
              <a:latin typeface="Times New Roman" pitchFamily="18" charset="0"/>
              <a:cs typeface="Times New Roman" pitchFamily="18" charset="0"/>
            </a:endParaRPr>
          </a:p>
        </p:txBody>
      </p:sp>
      <p:pic>
        <p:nvPicPr>
          <p:cNvPr id="7" name="Picture 6" descr="1456.png"/>
          <p:cNvPicPr>
            <a:picLocks noChangeAspect="1"/>
          </p:cNvPicPr>
          <p:nvPr/>
        </p:nvPicPr>
        <p:blipFill>
          <a:blip r:embed="rId8" cstate="print"/>
          <a:stretch>
            <a:fillRect/>
          </a:stretch>
        </p:blipFill>
        <p:spPr>
          <a:xfrm>
            <a:off x="3048000" y="3276600"/>
            <a:ext cx="3513222" cy="575440"/>
          </a:xfrm>
          <a:prstGeom prst="rect">
            <a:avLst/>
          </a:prstGeom>
        </p:spPr>
      </p:pic>
      <p:pic>
        <p:nvPicPr>
          <p:cNvPr id="10" name="Picture 9" descr="1456.png"/>
          <p:cNvPicPr>
            <a:picLocks noChangeAspect="1"/>
          </p:cNvPicPr>
          <p:nvPr/>
        </p:nvPicPr>
        <p:blipFill>
          <a:blip r:embed="rId8" cstate="print"/>
          <a:stretch>
            <a:fillRect/>
          </a:stretch>
        </p:blipFill>
        <p:spPr>
          <a:xfrm>
            <a:off x="3048000" y="4114800"/>
            <a:ext cx="3513222" cy="575440"/>
          </a:xfrm>
          <a:prstGeom prst="rect">
            <a:avLst/>
          </a:prstGeom>
        </p:spPr>
      </p:pic>
      <p:pic>
        <p:nvPicPr>
          <p:cNvPr id="12" name="Picture 11" descr="1456.png"/>
          <p:cNvPicPr>
            <a:picLocks noChangeAspect="1"/>
          </p:cNvPicPr>
          <p:nvPr/>
        </p:nvPicPr>
        <p:blipFill>
          <a:blip r:embed="rId8" cstate="print"/>
          <a:stretch>
            <a:fillRect/>
          </a:stretch>
        </p:blipFill>
        <p:spPr>
          <a:xfrm>
            <a:off x="3048000" y="5105400"/>
            <a:ext cx="3513222" cy="575440"/>
          </a:xfrm>
          <a:prstGeom prst="rect">
            <a:avLst/>
          </a:prstGeom>
        </p:spPr>
      </p:pic>
      <p:pic>
        <p:nvPicPr>
          <p:cNvPr id="13" name="Picture 12" descr="1456.png"/>
          <p:cNvPicPr>
            <a:picLocks noChangeAspect="1"/>
          </p:cNvPicPr>
          <p:nvPr/>
        </p:nvPicPr>
        <p:blipFill>
          <a:blip r:embed="rId8" cstate="print"/>
          <a:stretch>
            <a:fillRect/>
          </a:stretch>
        </p:blipFill>
        <p:spPr>
          <a:xfrm>
            <a:off x="3048000" y="6019800"/>
            <a:ext cx="3513222" cy="575440"/>
          </a:xfrm>
          <a:prstGeom prst="rect">
            <a:avLst/>
          </a:prstGeom>
        </p:spPr>
      </p:pic>
      <p:sp>
        <p:nvSpPr>
          <p:cNvPr id="14" name="Oval 13"/>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5" name="Oval 14"/>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6" name="Oval 15"/>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7" name="TextBox 16"/>
          <p:cNvSpPr txBox="1"/>
          <p:nvPr/>
        </p:nvSpPr>
        <p:spPr>
          <a:xfrm>
            <a:off x="2209800" y="41910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8" name="TextBox 17"/>
          <p:cNvSpPr txBox="1"/>
          <p:nvPr/>
        </p:nvSpPr>
        <p:spPr>
          <a:xfrm>
            <a:off x="2209800" y="6019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9" name="TextBox 18"/>
          <p:cNvSpPr txBox="1"/>
          <p:nvPr/>
        </p:nvSpPr>
        <p:spPr>
          <a:xfrm>
            <a:off x="2209800" y="51054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20" name="TextBox 19"/>
          <p:cNvSpPr txBox="1"/>
          <p:nvPr/>
        </p:nvSpPr>
        <p:spPr>
          <a:xfrm>
            <a:off x="2209800" y="32766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21" name="TextBox 20"/>
          <p:cNvSpPr txBox="1"/>
          <p:nvPr/>
        </p:nvSpPr>
        <p:spPr>
          <a:xfrm>
            <a:off x="3200400" y="3352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Quân ta</a:t>
            </a:r>
            <a:endParaRPr lang="en-US" sz="2800" dirty="0">
              <a:solidFill>
                <a:srgbClr val="002060"/>
              </a:solidFill>
              <a:latin typeface="Times New Roman" pitchFamily="18" charset="0"/>
              <a:cs typeface="Times New Roman" pitchFamily="18" charset="0"/>
            </a:endParaRPr>
          </a:p>
        </p:txBody>
      </p:sp>
      <p:sp>
        <p:nvSpPr>
          <p:cNvPr id="22" name="TextBox 21"/>
          <p:cNvSpPr txBox="1"/>
          <p:nvPr/>
        </p:nvSpPr>
        <p:spPr>
          <a:xfrm>
            <a:off x="3124200" y="41910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Quân địch</a:t>
            </a:r>
            <a:endParaRPr lang="en-US" sz="2800" dirty="0">
              <a:solidFill>
                <a:srgbClr val="002060"/>
              </a:solidFill>
              <a:latin typeface="Times New Roman" pitchFamily="18" charset="0"/>
              <a:cs typeface="Times New Roman" pitchFamily="18" charset="0"/>
            </a:endParaRPr>
          </a:p>
        </p:txBody>
      </p:sp>
      <p:sp>
        <p:nvSpPr>
          <p:cNvPr id="23" name="TextBox 22"/>
          <p:cNvSpPr txBox="1"/>
          <p:nvPr/>
        </p:nvSpPr>
        <p:spPr>
          <a:xfrm>
            <a:off x="3124200" y="51054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Ông mục đồng</a:t>
            </a:r>
            <a:endParaRPr lang="en-US" sz="2800" dirty="0">
              <a:solidFill>
                <a:srgbClr val="002060"/>
              </a:solidFill>
              <a:latin typeface="Times New Roman" pitchFamily="18" charset="0"/>
              <a:cs typeface="Times New Roman" pitchFamily="18" charset="0"/>
            </a:endParaRPr>
          </a:p>
        </p:txBody>
      </p:sp>
      <p:sp>
        <p:nvSpPr>
          <p:cNvPr id="24" name="TextBox 23"/>
          <p:cNvSpPr txBox="1"/>
          <p:nvPr/>
        </p:nvSpPr>
        <p:spPr>
          <a:xfrm>
            <a:off x="3124200" y="6019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Ông tiểu cổ</a:t>
            </a:r>
            <a:endParaRPr lang="en-US" sz="2800" dirty="0">
              <a:solidFill>
                <a:srgbClr val="002060"/>
              </a:solidFill>
              <a:latin typeface="Times New Roman" pitchFamily="18" charset="0"/>
              <a:cs typeface="Times New Roman" pitchFamily="18" charset="0"/>
            </a:endParaRPr>
          </a:p>
        </p:txBody>
      </p:sp>
      <p:pic>
        <p:nvPicPr>
          <p:cNvPr id="25" name="Picture 24" descr="dongho1"/>
          <p:cNvPicPr>
            <a:picLocks noChangeAspect="1" noChangeArrowheads="1"/>
          </p:cNvPicPr>
          <p:nvPr/>
        </p:nvPicPr>
        <p:blipFill>
          <a:blip r:embed="rId9" cstate="print"/>
          <a:srcRect/>
          <a:stretch>
            <a:fillRect/>
          </a:stretch>
        </p:blipFill>
        <p:spPr bwMode="auto">
          <a:xfrm>
            <a:off x="7772400" y="3733801"/>
            <a:ext cx="1752600" cy="1768573"/>
          </a:xfrm>
          <a:prstGeom prst="rect">
            <a:avLst/>
          </a:prstGeom>
          <a:noFill/>
        </p:spPr>
      </p:pic>
      <p:sp>
        <p:nvSpPr>
          <p:cNvPr id="26" name="Cloud 25"/>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7" name="Picture 26" descr="fd2eb0da63d7a14861647a759c721ae2.png"/>
          <p:cNvPicPr>
            <a:picLocks noChangeAspect="1"/>
          </p:cNvPicPr>
          <p:nvPr/>
        </p:nvPicPr>
        <p:blipFill>
          <a:blip r:embed="rId10" cstate="print"/>
          <a:stretch>
            <a:fillRect/>
          </a:stretch>
        </p:blipFill>
        <p:spPr>
          <a:xfrm>
            <a:off x="9296400" y="5715002"/>
            <a:ext cx="1371600" cy="1142999"/>
          </a:xfrm>
          <a:prstGeom prst="rect">
            <a:avLst/>
          </a:prstGeom>
        </p:spPr>
      </p:pic>
    </p:spTree>
    <p:extLst>
      <p:ext uri="{BB962C8B-B14F-4D97-AF65-F5344CB8AC3E}">
        <p14:creationId xmlns:p14="http://schemas.microsoft.com/office/powerpoint/2010/main" val="242041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8"/>
                                        </p:tgtEl>
                                        <p:attrNameLst>
                                          <p:attrName>fillcolor</p:attrName>
                                        </p:attrNameLst>
                                      </p:cBhvr>
                                      <p:to>
                                        <a:srgbClr val="3399FF"/>
                                      </p:to>
                                    </p:animClr>
                                    <p:set>
                                      <p:cBhvr>
                                        <p:cTn id="21" dur="2000" fill="hold"/>
                                        <p:tgtEl>
                                          <p:spTgt spid="28"/>
                                        </p:tgtEl>
                                        <p:attrNameLst>
                                          <p:attrName>fill.type</p:attrName>
                                        </p:attrNameLst>
                                      </p:cBhvr>
                                      <p:to>
                                        <p:strVal val="solid"/>
                                      </p:to>
                                    </p:set>
                                    <p:set>
                                      <p:cBhvr>
                                        <p:cTn id="22" dur="2000" fill="hold"/>
                                        <p:tgtEl>
                                          <p:spTgt spid="2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chemeClr val="accent2"/>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4"/>
                                        </p:tgtEl>
                                        <p:attrNameLst>
                                          <p:attrName>fillcolor</p:attrName>
                                        </p:attrNameLst>
                                      </p:cBhvr>
                                      <p:to>
                                        <a:schemeClr val="accent2"/>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6"/>
                                        </p:tgtEl>
                                        <p:attrNameLst>
                                          <p:attrName>fillcolor</p:attrName>
                                        </p:attrNameLst>
                                      </p:cBhvr>
                                      <p:to>
                                        <a:schemeClr val="accent2"/>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childTnLst>
        </p:cTn>
      </p:par>
    </p:tnLst>
    <p:bldLst>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3000" r="-3000"/>
          </a:stretch>
        </a:blipFill>
        <a:effectLst/>
      </p:bgPr>
    </p:bg>
    <p:spTree>
      <p:nvGrpSpPr>
        <p:cNvPr id="1" name=""/>
        <p:cNvGrpSpPr/>
        <p:nvPr/>
      </p:nvGrpSpPr>
      <p:grpSpPr>
        <a:xfrm>
          <a:off x="0" y="0"/>
          <a:ext cx="0" cy="0"/>
          <a:chOff x="0" y="0"/>
          <a:chExt cx="0" cy="0"/>
        </a:xfrm>
      </p:grpSpPr>
      <p:sp>
        <p:nvSpPr>
          <p:cNvPr id="28" name="Oval 27"/>
          <p:cNvSpPr/>
          <p:nvPr/>
        </p:nvSpPr>
        <p:spPr>
          <a:xfrm>
            <a:off x="2095500" y="5073418"/>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pic>
        <p:nvPicPr>
          <p:cNvPr id="4" name="Picture 14" descr="kim phut"/>
          <p:cNvPicPr>
            <a:picLocks noChangeAspect="1" noChangeArrowheads="1"/>
          </p:cNvPicPr>
          <p:nvPr/>
        </p:nvPicPr>
        <p:blipFill>
          <a:blip r:embed="rId6" cstate="print"/>
          <a:srcRect/>
          <a:stretch>
            <a:fillRect/>
          </a:stretch>
        </p:blipFill>
        <p:spPr bwMode="auto">
          <a:xfrm>
            <a:off x="8077200" y="4191001"/>
            <a:ext cx="1143000" cy="1075765"/>
          </a:xfrm>
          <a:prstGeom prst="rect">
            <a:avLst/>
          </a:prstGeom>
          <a:noFill/>
          <a:ln w="9525">
            <a:noFill/>
            <a:miter lim="800000"/>
            <a:headEnd/>
            <a:tailEnd/>
          </a:ln>
        </p:spPr>
      </p:pic>
      <p:pic>
        <p:nvPicPr>
          <p:cNvPr id="5" name="Picture 4" descr="375ba1682899b9444c201750c3b90c1b.png"/>
          <p:cNvPicPr>
            <a:picLocks noChangeAspect="1"/>
          </p:cNvPicPr>
          <p:nvPr/>
        </p:nvPicPr>
        <p:blipFill>
          <a:blip r:embed="rId7" cstate="print"/>
          <a:stretch>
            <a:fillRect/>
          </a:stretch>
        </p:blipFill>
        <p:spPr>
          <a:xfrm>
            <a:off x="0" y="-304800"/>
            <a:ext cx="12192000" cy="4064000"/>
          </a:xfrm>
          <a:prstGeom prst="rect">
            <a:avLst/>
          </a:prstGeom>
        </p:spPr>
      </p:pic>
      <p:sp>
        <p:nvSpPr>
          <p:cNvPr id="6" name="TextBox 5"/>
          <p:cNvSpPr txBox="1"/>
          <p:nvPr/>
        </p:nvSpPr>
        <p:spPr>
          <a:xfrm>
            <a:off x="2667000" y="1121962"/>
            <a:ext cx="7548154" cy="1323439"/>
          </a:xfrm>
          <a:prstGeom prst="rect">
            <a:avLst/>
          </a:prstGeom>
          <a:noFill/>
        </p:spPr>
        <p:txBody>
          <a:bodyPr wrap="square" rtlCol="0">
            <a:spAutoFit/>
          </a:bodyPr>
          <a:lstStyle/>
          <a:p>
            <a:pPr algn="ctr"/>
            <a:r>
              <a:rPr lang="vi-VN" sz="4000" dirty="0" smtClean="0">
                <a:solidFill>
                  <a:srgbClr val="FF0000"/>
                </a:solidFill>
                <a:latin typeface="Times New Roman" pitchFamily="18" charset="0"/>
                <a:cs typeface="Times New Roman" pitchFamily="18" charset="0"/>
              </a:rPr>
              <a:t>Phương thức biểu đạt chính của văn bản “Ai ơi mồng 9 tháng 4” là gì?</a:t>
            </a:r>
            <a:endParaRPr lang="en-US" sz="4000" dirty="0">
              <a:solidFill>
                <a:srgbClr val="FF0000"/>
              </a:solidFill>
              <a:latin typeface="Times New Roman" pitchFamily="18" charset="0"/>
              <a:cs typeface="Times New Roman" pitchFamily="18" charset="0"/>
            </a:endParaRPr>
          </a:p>
        </p:txBody>
      </p:sp>
      <p:pic>
        <p:nvPicPr>
          <p:cNvPr id="7" name="Picture 6" descr="1456.png"/>
          <p:cNvPicPr>
            <a:picLocks noChangeAspect="1"/>
          </p:cNvPicPr>
          <p:nvPr/>
        </p:nvPicPr>
        <p:blipFill>
          <a:blip r:embed="rId8" cstate="print"/>
          <a:stretch>
            <a:fillRect/>
          </a:stretch>
        </p:blipFill>
        <p:spPr>
          <a:xfrm>
            <a:off x="3048000" y="3276600"/>
            <a:ext cx="3513222" cy="575440"/>
          </a:xfrm>
          <a:prstGeom prst="rect">
            <a:avLst/>
          </a:prstGeom>
        </p:spPr>
      </p:pic>
      <p:pic>
        <p:nvPicPr>
          <p:cNvPr id="10" name="Picture 9" descr="1456.png"/>
          <p:cNvPicPr>
            <a:picLocks noChangeAspect="1"/>
          </p:cNvPicPr>
          <p:nvPr/>
        </p:nvPicPr>
        <p:blipFill>
          <a:blip r:embed="rId8" cstate="print"/>
          <a:stretch>
            <a:fillRect/>
          </a:stretch>
        </p:blipFill>
        <p:spPr>
          <a:xfrm>
            <a:off x="3048000" y="4114800"/>
            <a:ext cx="3513222" cy="575440"/>
          </a:xfrm>
          <a:prstGeom prst="rect">
            <a:avLst/>
          </a:prstGeom>
        </p:spPr>
      </p:pic>
      <p:pic>
        <p:nvPicPr>
          <p:cNvPr id="12" name="Picture 11" descr="1456.png"/>
          <p:cNvPicPr>
            <a:picLocks noChangeAspect="1"/>
          </p:cNvPicPr>
          <p:nvPr/>
        </p:nvPicPr>
        <p:blipFill>
          <a:blip r:embed="rId8" cstate="print"/>
          <a:stretch>
            <a:fillRect/>
          </a:stretch>
        </p:blipFill>
        <p:spPr>
          <a:xfrm>
            <a:off x="3048000" y="5105400"/>
            <a:ext cx="3513222" cy="575440"/>
          </a:xfrm>
          <a:prstGeom prst="rect">
            <a:avLst/>
          </a:prstGeom>
        </p:spPr>
      </p:pic>
      <p:pic>
        <p:nvPicPr>
          <p:cNvPr id="13" name="Picture 12" descr="1456.png"/>
          <p:cNvPicPr>
            <a:picLocks noChangeAspect="1"/>
          </p:cNvPicPr>
          <p:nvPr/>
        </p:nvPicPr>
        <p:blipFill>
          <a:blip r:embed="rId8" cstate="print"/>
          <a:stretch>
            <a:fillRect/>
          </a:stretch>
        </p:blipFill>
        <p:spPr>
          <a:xfrm>
            <a:off x="3048000" y="6019800"/>
            <a:ext cx="3513222" cy="575440"/>
          </a:xfrm>
          <a:prstGeom prst="rect">
            <a:avLst/>
          </a:prstGeom>
        </p:spPr>
      </p:pic>
      <p:sp>
        <p:nvSpPr>
          <p:cNvPr id="14" name="Oval 13"/>
          <p:cNvSpPr/>
          <p:nvPr/>
        </p:nvSpPr>
        <p:spPr>
          <a:xfrm>
            <a:off x="2133600" y="4114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5" name="Oval 14"/>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6" name="Oval 15"/>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7" name="TextBox 16"/>
          <p:cNvSpPr txBox="1"/>
          <p:nvPr/>
        </p:nvSpPr>
        <p:spPr>
          <a:xfrm>
            <a:off x="2209800" y="51816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8" name="TextBox 17"/>
          <p:cNvSpPr txBox="1"/>
          <p:nvPr/>
        </p:nvSpPr>
        <p:spPr>
          <a:xfrm>
            <a:off x="2209800" y="6019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9" name="TextBox 18"/>
          <p:cNvSpPr txBox="1"/>
          <p:nvPr/>
        </p:nvSpPr>
        <p:spPr>
          <a:xfrm>
            <a:off x="2209800" y="41910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20" name="TextBox 19"/>
          <p:cNvSpPr txBox="1"/>
          <p:nvPr/>
        </p:nvSpPr>
        <p:spPr>
          <a:xfrm>
            <a:off x="2209800" y="32766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21" name="TextBox 20"/>
          <p:cNvSpPr txBox="1"/>
          <p:nvPr/>
        </p:nvSpPr>
        <p:spPr>
          <a:xfrm>
            <a:off x="3200400" y="3352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Tự sự</a:t>
            </a:r>
            <a:endParaRPr lang="en-US" sz="2800" dirty="0">
              <a:solidFill>
                <a:srgbClr val="002060"/>
              </a:solidFill>
              <a:latin typeface="Times New Roman" pitchFamily="18" charset="0"/>
              <a:cs typeface="Times New Roman" pitchFamily="18" charset="0"/>
            </a:endParaRPr>
          </a:p>
        </p:txBody>
      </p:sp>
      <p:sp>
        <p:nvSpPr>
          <p:cNvPr id="22" name="TextBox 21"/>
          <p:cNvSpPr txBox="1"/>
          <p:nvPr/>
        </p:nvSpPr>
        <p:spPr>
          <a:xfrm>
            <a:off x="3124200" y="41910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Miêu tả</a:t>
            </a:r>
            <a:endParaRPr lang="en-US" sz="2800" dirty="0">
              <a:solidFill>
                <a:srgbClr val="002060"/>
              </a:solidFill>
              <a:latin typeface="Times New Roman" pitchFamily="18" charset="0"/>
              <a:cs typeface="Times New Roman" pitchFamily="18" charset="0"/>
            </a:endParaRPr>
          </a:p>
        </p:txBody>
      </p:sp>
      <p:sp>
        <p:nvSpPr>
          <p:cNvPr id="23" name="TextBox 22"/>
          <p:cNvSpPr txBox="1"/>
          <p:nvPr/>
        </p:nvSpPr>
        <p:spPr>
          <a:xfrm>
            <a:off x="3124200" y="51054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Thuyết minh</a:t>
            </a:r>
            <a:endParaRPr lang="en-US" sz="2800" dirty="0">
              <a:solidFill>
                <a:srgbClr val="002060"/>
              </a:solidFill>
              <a:latin typeface="Times New Roman" pitchFamily="18" charset="0"/>
              <a:cs typeface="Times New Roman" pitchFamily="18" charset="0"/>
            </a:endParaRPr>
          </a:p>
        </p:txBody>
      </p:sp>
      <p:sp>
        <p:nvSpPr>
          <p:cNvPr id="24" name="TextBox 23"/>
          <p:cNvSpPr txBox="1"/>
          <p:nvPr/>
        </p:nvSpPr>
        <p:spPr>
          <a:xfrm>
            <a:off x="3124200" y="6019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Nghị luận</a:t>
            </a:r>
            <a:endParaRPr lang="en-US" sz="2800" dirty="0">
              <a:solidFill>
                <a:srgbClr val="002060"/>
              </a:solidFill>
              <a:latin typeface="Times New Roman" pitchFamily="18" charset="0"/>
              <a:cs typeface="Times New Roman" pitchFamily="18" charset="0"/>
            </a:endParaRPr>
          </a:p>
        </p:txBody>
      </p:sp>
      <p:pic>
        <p:nvPicPr>
          <p:cNvPr id="25" name="Picture 24" descr="dongho1"/>
          <p:cNvPicPr>
            <a:picLocks noChangeAspect="1" noChangeArrowheads="1"/>
          </p:cNvPicPr>
          <p:nvPr/>
        </p:nvPicPr>
        <p:blipFill>
          <a:blip r:embed="rId9" cstate="print"/>
          <a:srcRect/>
          <a:stretch>
            <a:fillRect/>
          </a:stretch>
        </p:blipFill>
        <p:spPr bwMode="auto">
          <a:xfrm>
            <a:off x="7772400" y="3733801"/>
            <a:ext cx="1752600" cy="1768573"/>
          </a:xfrm>
          <a:prstGeom prst="rect">
            <a:avLst/>
          </a:prstGeom>
          <a:noFill/>
        </p:spPr>
      </p:pic>
      <p:sp>
        <p:nvSpPr>
          <p:cNvPr id="26" name="Cloud 25"/>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7" name="Picture 26" descr="fd2eb0da63d7a14861647a759c721ae2.png"/>
          <p:cNvPicPr>
            <a:picLocks noChangeAspect="1"/>
          </p:cNvPicPr>
          <p:nvPr/>
        </p:nvPicPr>
        <p:blipFill>
          <a:blip r:embed="rId10" cstate="print"/>
          <a:stretch>
            <a:fillRect/>
          </a:stretch>
        </p:blipFill>
        <p:spPr>
          <a:xfrm>
            <a:off x="9296400" y="5715002"/>
            <a:ext cx="1371600" cy="1142999"/>
          </a:xfrm>
          <a:prstGeom prst="rect">
            <a:avLst/>
          </a:prstGeom>
        </p:spPr>
      </p:pic>
    </p:spTree>
    <p:extLst>
      <p:ext uri="{BB962C8B-B14F-4D97-AF65-F5344CB8AC3E}">
        <p14:creationId xmlns:p14="http://schemas.microsoft.com/office/powerpoint/2010/main" val="241914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8"/>
                                        </p:tgtEl>
                                        <p:attrNameLst>
                                          <p:attrName>fillcolor</p:attrName>
                                        </p:attrNameLst>
                                      </p:cBhvr>
                                      <p:to>
                                        <a:srgbClr val="3399FF"/>
                                      </p:to>
                                    </p:animClr>
                                    <p:set>
                                      <p:cBhvr>
                                        <p:cTn id="21" dur="2000" fill="hold"/>
                                        <p:tgtEl>
                                          <p:spTgt spid="28"/>
                                        </p:tgtEl>
                                        <p:attrNameLst>
                                          <p:attrName>fill.type</p:attrName>
                                        </p:attrNameLst>
                                      </p:cBhvr>
                                      <p:to>
                                        <p:strVal val="solid"/>
                                      </p:to>
                                    </p:set>
                                    <p:set>
                                      <p:cBhvr>
                                        <p:cTn id="22" dur="2000" fill="hold"/>
                                        <p:tgtEl>
                                          <p:spTgt spid="2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chemeClr val="accent2"/>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4"/>
                                        </p:tgtEl>
                                        <p:attrNameLst>
                                          <p:attrName>fillcolor</p:attrName>
                                        </p:attrNameLst>
                                      </p:cBhvr>
                                      <p:to>
                                        <a:schemeClr val="accent2"/>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6"/>
                                        </p:tgtEl>
                                        <p:attrNameLst>
                                          <p:attrName>fillcolor</p:attrName>
                                        </p:attrNameLst>
                                      </p:cBhvr>
                                      <p:to>
                                        <a:schemeClr val="accent2"/>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childTnLst>
        </p:cTn>
      </p:par>
    </p:tnLst>
    <p:bldLst>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3000" r="-3000"/>
          </a:stretch>
        </a:blipFill>
        <a:effectLst/>
      </p:bgPr>
    </p:bg>
    <p:spTree>
      <p:nvGrpSpPr>
        <p:cNvPr id="1" name=""/>
        <p:cNvGrpSpPr/>
        <p:nvPr/>
      </p:nvGrpSpPr>
      <p:grpSpPr>
        <a:xfrm>
          <a:off x="0" y="0"/>
          <a:ext cx="0" cy="0"/>
          <a:chOff x="0" y="0"/>
          <a:chExt cx="0" cy="0"/>
        </a:xfrm>
      </p:grpSpPr>
      <p:sp>
        <p:nvSpPr>
          <p:cNvPr id="29" name="Oval 28"/>
          <p:cNvSpPr/>
          <p:nvPr/>
        </p:nvSpPr>
        <p:spPr>
          <a:xfrm>
            <a:off x="2095500" y="593851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pic>
        <p:nvPicPr>
          <p:cNvPr id="4" name="Picture 14" descr="kim phut"/>
          <p:cNvPicPr>
            <a:picLocks noChangeAspect="1" noChangeArrowheads="1"/>
          </p:cNvPicPr>
          <p:nvPr/>
        </p:nvPicPr>
        <p:blipFill>
          <a:blip r:embed="rId6" cstate="print"/>
          <a:srcRect/>
          <a:stretch>
            <a:fillRect/>
          </a:stretch>
        </p:blipFill>
        <p:spPr bwMode="auto">
          <a:xfrm>
            <a:off x="8077200" y="4191001"/>
            <a:ext cx="1143000" cy="1075765"/>
          </a:xfrm>
          <a:prstGeom prst="rect">
            <a:avLst/>
          </a:prstGeom>
          <a:noFill/>
          <a:ln w="9525">
            <a:noFill/>
            <a:miter lim="800000"/>
            <a:headEnd/>
            <a:tailEnd/>
          </a:ln>
        </p:spPr>
      </p:pic>
      <p:pic>
        <p:nvPicPr>
          <p:cNvPr id="5" name="Picture 4" descr="375ba1682899b9444c201750c3b90c1b.png"/>
          <p:cNvPicPr>
            <a:picLocks noChangeAspect="1"/>
          </p:cNvPicPr>
          <p:nvPr/>
        </p:nvPicPr>
        <p:blipFill>
          <a:blip r:embed="rId7" cstate="print"/>
          <a:stretch>
            <a:fillRect/>
          </a:stretch>
        </p:blipFill>
        <p:spPr>
          <a:xfrm>
            <a:off x="0" y="-304800"/>
            <a:ext cx="12192000" cy="4064000"/>
          </a:xfrm>
          <a:prstGeom prst="rect">
            <a:avLst/>
          </a:prstGeom>
        </p:spPr>
      </p:pic>
      <p:sp>
        <p:nvSpPr>
          <p:cNvPr id="6" name="TextBox 5"/>
          <p:cNvSpPr txBox="1"/>
          <p:nvPr/>
        </p:nvSpPr>
        <p:spPr>
          <a:xfrm>
            <a:off x="2971800" y="1295400"/>
            <a:ext cx="6324600" cy="1323439"/>
          </a:xfrm>
          <a:prstGeom prst="rect">
            <a:avLst/>
          </a:prstGeom>
          <a:noFill/>
        </p:spPr>
        <p:txBody>
          <a:bodyPr wrap="square" rtlCol="0">
            <a:spAutoFit/>
          </a:bodyPr>
          <a:lstStyle/>
          <a:p>
            <a:pPr algn="ctr"/>
            <a:r>
              <a:rPr lang="vi-VN" sz="4000" dirty="0" smtClean="0">
                <a:solidFill>
                  <a:srgbClr val="FF0000"/>
                </a:solidFill>
                <a:latin typeface="Times New Roman" pitchFamily="18" charset="0"/>
                <a:cs typeface="Times New Roman" pitchFamily="18" charset="0"/>
              </a:rPr>
              <a:t>Lễ hôi Gióng còn có tên gọi khác là gì?</a:t>
            </a:r>
            <a:endParaRPr lang="en-US" sz="4000" dirty="0">
              <a:solidFill>
                <a:srgbClr val="FF0000"/>
              </a:solidFill>
              <a:latin typeface="Times New Roman" pitchFamily="18" charset="0"/>
              <a:cs typeface="Times New Roman" pitchFamily="18" charset="0"/>
            </a:endParaRPr>
          </a:p>
        </p:txBody>
      </p:sp>
      <p:pic>
        <p:nvPicPr>
          <p:cNvPr id="7" name="Picture 6" descr="1456.png"/>
          <p:cNvPicPr>
            <a:picLocks noChangeAspect="1"/>
          </p:cNvPicPr>
          <p:nvPr/>
        </p:nvPicPr>
        <p:blipFill>
          <a:blip r:embed="rId8" cstate="print"/>
          <a:stretch>
            <a:fillRect/>
          </a:stretch>
        </p:blipFill>
        <p:spPr>
          <a:xfrm>
            <a:off x="3048000" y="3276600"/>
            <a:ext cx="3513222" cy="575440"/>
          </a:xfrm>
          <a:prstGeom prst="rect">
            <a:avLst/>
          </a:prstGeom>
        </p:spPr>
      </p:pic>
      <p:pic>
        <p:nvPicPr>
          <p:cNvPr id="10" name="Picture 9" descr="1456.png"/>
          <p:cNvPicPr>
            <a:picLocks noChangeAspect="1"/>
          </p:cNvPicPr>
          <p:nvPr/>
        </p:nvPicPr>
        <p:blipFill>
          <a:blip r:embed="rId8" cstate="print"/>
          <a:stretch>
            <a:fillRect/>
          </a:stretch>
        </p:blipFill>
        <p:spPr>
          <a:xfrm>
            <a:off x="3048000" y="4114800"/>
            <a:ext cx="3513222" cy="575440"/>
          </a:xfrm>
          <a:prstGeom prst="rect">
            <a:avLst/>
          </a:prstGeom>
        </p:spPr>
      </p:pic>
      <p:pic>
        <p:nvPicPr>
          <p:cNvPr id="12" name="Picture 11" descr="1456.png"/>
          <p:cNvPicPr>
            <a:picLocks noChangeAspect="1"/>
          </p:cNvPicPr>
          <p:nvPr/>
        </p:nvPicPr>
        <p:blipFill>
          <a:blip r:embed="rId8" cstate="print"/>
          <a:stretch>
            <a:fillRect/>
          </a:stretch>
        </p:blipFill>
        <p:spPr>
          <a:xfrm>
            <a:off x="3048000" y="5105400"/>
            <a:ext cx="3513222" cy="575440"/>
          </a:xfrm>
          <a:prstGeom prst="rect">
            <a:avLst/>
          </a:prstGeom>
        </p:spPr>
      </p:pic>
      <p:pic>
        <p:nvPicPr>
          <p:cNvPr id="13" name="Picture 12" descr="1456.png"/>
          <p:cNvPicPr>
            <a:picLocks noChangeAspect="1"/>
          </p:cNvPicPr>
          <p:nvPr/>
        </p:nvPicPr>
        <p:blipFill>
          <a:blip r:embed="rId8" cstate="print"/>
          <a:stretch>
            <a:fillRect/>
          </a:stretch>
        </p:blipFill>
        <p:spPr>
          <a:xfrm>
            <a:off x="3048000" y="6019800"/>
            <a:ext cx="3513222" cy="575440"/>
          </a:xfrm>
          <a:prstGeom prst="rect">
            <a:avLst/>
          </a:prstGeom>
        </p:spPr>
      </p:pic>
      <p:sp>
        <p:nvSpPr>
          <p:cNvPr id="14" name="Oval 13"/>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5" name="Oval 14"/>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6" name="Oval 15"/>
          <p:cNvSpPr/>
          <p:nvPr/>
        </p:nvSpPr>
        <p:spPr>
          <a:xfrm>
            <a:off x="2133600"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7" name="TextBox 16"/>
          <p:cNvSpPr txBox="1"/>
          <p:nvPr/>
        </p:nvSpPr>
        <p:spPr>
          <a:xfrm>
            <a:off x="2209800" y="6019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8" name="TextBox 17"/>
          <p:cNvSpPr txBox="1"/>
          <p:nvPr/>
        </p:nvSpPr>
        <p:spPr>
          <a:xfrm>
            <a:off x="2209800" y="32004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9" name="TextBox 18"/>
          <p:cNvSpPr txBox="1"/>
          <p:nvPr/>
        </p:nvSpPr>
        <p:spPr>
          <a:xfrm>
            <a:off x="2209800" y="51054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20" name="TextBox 19"/>
          <p:cNvSpPr txBox="1"/>
          <p:nvPr/>
        </p:nvSpPr>
        <p:spPr>
          <a:xfrm>
            <a:off x="2209800" y="4114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21" name="TextBox 20"/>
          <p:cNvSpPr txBox="1"/>
          <p:nvPr/>
        </p:nvSpPr>
        <p:spPr>
          <a:xfrm>
            <a:off x="3124200" y="3352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Hội làng Kẻ Chợ</a:t>
            </a:r>
            <a:endParaRPr lang="en-US" sz="2800" dirty="0">
              <a:solidFill>
                <a:srgbClr val="002060"/>
              </a:solidFill>
              <a:latin typeface="Times New Roman" pitchFamily="18" charset="0"/>
              <a:cs typeface="Times New Roman" pitchFamily="18" charset="0"/>
            </a:endParaRPr>
          </a:p>
        </p:txBody>
      </p:sp>
      <p:sp>
        <p:nvSpPr>
          <p:cNvPr id="22" name="TextBox 21"/>
          <p:cNvSpPr txBox="1"/>
          <p:nvPr/>
        </p:nvSpPr>
        <p:spPr>
          <a:xfrm>
            <a:off x="3124200" y="41910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Hội làng Đổng Viên</a:t>
            </a:r>
            <a:endParaRPr lang="en-US" sz="2800" dirty="0">
              <a:solidFill>
                <a:srgbClr val="002060"/>
              </a:solidFill>
              <a:latin typeface="Times New Roman" pitchFamily="18" charset="0"/>
              <a:cs typeface="Times New Roman" pitchFamily="18" charset="0"/>
            </a:endParaRPr>
          </a:p>
        </p:txBody>
      </p:sp>
      <p:sp>
        <p:nvSpPr>
          <p:cNvPr id="23" name="TextBox 22"/>
          <p:cNvSpPr txBox="1"/>
          <p:nvPr/>
        </p:nvSpPr>
        <p:spPr>
          <a:xfrm>
            <a:off x="3124200" y="51054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Hội làng Phù Dực</a:t>
            </a:r>
            <a:endParaRPr lang="en-US" sz="2800" dirty="0">
              <a:solidFill>
                <a:srgbClr val="002060"/>
              </a:solidFill>
              <a:latin typeface="Times New Roman" pitchFamily="18" charset="0"/>
              <a:cs typeface="Times New Roman" pitchFamily="18" charset="0"/>
            </a:endParaRPr>
          </a:p>
        </p:txBody>
      </p:sp>
      <p:sp>
        <p:nvSpPr>
          <p:cNvPr id="24" name="TextBox 23"/>
          <p:cNvSpPr txBox="1"/>
          <p:nvPr/>
        </p:nvSpPr>
        <p:spPr>
          <a:xfrm>
            <a:off x="3124200" y="6019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Hội làng Phù Đổng</a:t>
            </a:r>
            <a:endParaRPr lang="en-US" sz="2800" dirty="0">
              <a:solidFill>
                <a:srgbClr val="002060"/>
              </a:solidFill>
              <a:latin typeface="Times New Roman" pitchFamily="18" charset="0"/>
              <a:cs typeface="Times New Roman" pitchFamily="18" charset="0"/>
            </a:endParaRPr>
          </a:p>
        </p:txBody>
      </p:sp>
      <p:pic>
        <p:nvPicPr>
          <p:cNvPr id="25" name="Picture 24" descr="CHAY XE DAP"/>
          <p:cNvPicPr>
            <a:picLocks noChangeAspect="1" noChangeArrowheads="1"/>
          </p:cNvPicPr>
          <p:nvPr/>
        </p:nvPicPr>
        <p:blipFill>
          <a:blip r:embed="rId9" cstate="print"/>
          <a:srcRect/>
          <a:stretch>
            <a:fillRect/>
          </a:stretch>
        </p:blipFill>
        <p:spPr bwMode="auto">
          <a:xfrm>
            <a:off x="8410863" y="5455216"/>
            <a:ext cx="525371" cy="458774"/>
          </a:xfrm>
          <a:prstGeom prst="rect">
            <a:avLst/>
          </a:prstGeom>
          <a:noFill/>
        </p:spPr>
      </p:pic>
      <p:pic>
        <p:nvPicPr>
          <p:cNvPr id="26" name="Picture 25" descr="dongho1"/>
          <p:cNvPicPr>
            <a:picLocks noChangeAspect="1" noChangeArrowheads="1"/>
          </p:cNvPicPr>
          <p:nvPr/>
        </p:nvPicPr>
        <p:blipFill>
          <a:blip r:embed="rId10" cstate="print"/>
          <a:srcRect/>
          <a:stretch>
            <a:fillRect/>
          </a:stretch>
        </p:blipFill>
        <p:spPr bwMode="auto">
          <a:xfrm>
            <a:off x="7772400" y="3733801"/>
            <a:ext cx="1752600" cy="1768573"/>
          </a:xfrm>
          <a:prstGeom prst="rect">
            <a:avLst/>
          </a:prstGeom>
          <a:noFill/>
        </p:spPr>
      </p:pic>
      <p:sp>
        <p:nvSpPr>
          <p:cNvPr id="27" name="Cloud 26"/>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8" name="Picture 27" descr="fd2eb0da63d7a14861647a759c721ae2.png"/>
          <p:cNvPicPr>
            <a:picLocks noChangeAspect="1"/>
          </p:cNvPicPr>
          <p:nvPr/>
        </p:nvPicPr>
        <p:blipFill>
          <a:blip r:embed="rId11" cstate="print"/>
          <a:stretch>
            <a:fillRect/>
          </a:stretch>
        </p:blipFill>
        <p:spPr>
          <a:xfrm>
            <a:off x="9296400" y="5715002"/>
            <a:ext cx="1371600" cy="1142999"/>
          </a:xfrm>
          <a:prstGeom prst="rect">
            <a:avLst/>
          </a:prstGeom>
        </p:spPr>
      </p:pic>
    </p:spTree>
    <p:extLst>
      <p:ext uri="{BB962C8B-B14F-4D97-AF65-F5344CB8AC3E}">
        <p14:creationId xmlns:p14="http://schemas.microsoft.com/office/powerpoint/2010/main" val="341671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9"/>
                                        </p:tgtEl>
                                        <p:attrNameLst>
                                          <p:attrName>fillcolor</p:attrName>
                                        </p:attrNameLst>
                                      </p:cBhvr>
                                      <p:to>
                                        <a:srgbClr val="3399FF"/>
                                      </p:to>
                                    </p:animClr>
                                    <p:set>
                                      <p:cBhvr>
                                        <p:cTn id="21" dur="2000" fill="hold"/>
                                        <p:tgtEl>
                                          <p:spTgt spid="29"/>
                                        </p:tgtEl>
                                        <p:attrNameLst>
                                          <p:attrName>fill.type</p:attrName>
                                        </p:attrNameLst>
                                      </p:cBhvr>
                                      <p:to>
                                        <p:strVal val="solid"/>
                                      </p:to>
                                    </p:set>
                                    <p:set>
                                      <p:cBhvr>
                                        <p:cTn id="22" dur="2000" fill="hold"/>
                                        <p:tgtEl>
                                          <p:spTgt spid="2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chemeClr val="accent2"/>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4"/>
                                        </p:tgtEl>
                                        <p:attrNameLst>
                                          <p:attrName>fillcolor</p:attrName>
                                        </p:attrNameLst>
                                      </p:cBhvr>
                                      <p:to>
                                        <a:schemeClr val="accent2"/>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6"/>
                                        </p:tgtEl>
                                        <p:attrNameLst>
                                          <p:attrName>fillcolor</p:attrName>
                                        </p:attrNameLst>
                                      </p:cBhvr>
                                      <p:to>
                                        <a:schemeClr val="accent2"/>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with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par>
                                <p:cTn id="50" presetID="10" presetClass="entr" presetSubtype="0" fill="hold" nodeType="withEffect">
                                  <p:stCondLst>
                                    <p:cond delay="6050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nextCondLst>
                <p:cond evt="onClick" delay="0">
                  <p:tgtEl>
                    <p:spTgt spid="25"/>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4" name="Rectangle 3"/>
          <p:cNvSpPr/>
          <p:nvPr/>
        </p:nvSpPr>
        <p:spPr>
          <a:xfrm>
            <a:off x="6827976" y="4040373"/>
            <a:ext cx="4711893" cy="13042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2" name="Picture 1"/>
          <p:cNvPicPr>
            <a:picLocks noChangeAspect="1"/>
          </p:cNvPicPr>
          <p:nvPr/>
        </p:nvPicPr>
        <p:blipFill>
          <a:blip r:embed="rId3"/>
          <a:stretch>
            <a:fillRect/>
          </a:stretch>
        </p:blipFill>
        <p:spPr>
          <a:xfrm>
            <a:off x="5930683" y="1240803"/>
            <a:ext cx="5901439" cy="4657748"/>
          </a:xfrm>
          <a:prstGeom prst="rect">
            <a:avLst/>
          </a:prstGeom>
        </p:spPr>
      </p:pic>
    </p:spTree>
    <p:extLst>
      <p:ext uri="{BB962C8B-B14F-4D97-AF65-F5344CB8AC3E}">
        <p14:creationId xmlns:p14="http://schemas.microsoft.com/office/powerpoint/2010/main" val="1197775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20" name="Google Shape;138;p5"/>
          <p:cNvSpPr txBox="1"/>
          <p:nvPr/>
        </p:nvSpPr>
        <p:spPr>
          <a:xfrm>
            <a:off x="782007" y="510361"/>
            <a:ext cx="5113231" cy="74894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267" b="1" kern="0" dirty="0">
                <a:solidFill>
                  <a:srgbClr val="000000"/>
                </a:solidFill>
                <a:latin typeface="Times New Roman" panose="02020603050405020304" pitchFamily="18" charset="0"/>
                <a:ea typeface="Cambria"/>
                <a:cs typeface="Times New Roman" panose="02020603050405020304" pitchFamily="18" charset="0"/>
                <a:sym typeface="Cambria"/>
              </a:rPr>
              <a:t>1. </a:t>
            </a:r>
            <a:r>
              <a:rPr lang="en-US" sz="4267" b="1" kern="0" dirty="0" err="1">
                <a:solidFill>
                  <a:srgbClr val="000000"/>
                </a:solidFill>
                <a:latin typeface="Times New Roman" panose="02020603050405020304" pitchFamily="18" charset="0"/>
                <a:ea typeface="Cambria"/>
                <a:cs typeface="Times New Roman" panose="02020603050405020304" pitchFamily="18" charset="0"/>
                <a:sym typeface="Cambria"/>
              </a:rPr>
              <a:t>Đọc</a:t>
            </a:r>
            <a:r>
              <a:rPr lang="en-US" sz="4267" b="1" kern="0" dirty="0">
                <a:solidFill>
                  <a:srgbClr val="000000"/>
                </a:solidFill>
                <a:latin typeface="Times New Roman" panose="02020603050405020304" pitchFamily="18" charset="0"/>
                <a:ea typeface="Cambria"/>
                <a:cs typeface="Times New Roman" panose="02020603050405020304" pitchFamily="18" charset="0"/>
                <a:sym typeface="Cambria"/>
              </a:rPr>
              <a:t> – </a:t>
            </a:r>
            <a:r>
              <a:rPr lang="en-US" sz="4267" b="1" kern="0" dirty="0" err="1">
                <a:solidFill>
                  <a:srgbClr val="000000"/>
                </a:solidFill>
                <a:latin typeface="Times New Roman" panose="02020603050405020304" pitchFamily="18" charset="0"/>
                <a:ea typeface="Cambria"/>
                <a:cs typeface="Times New Roman" panose="02020603050405020304" pitchFamily="18" charset="0"/>
                <a:sym typeface="Cambria"/>
              </a:rPr>
              <a:t>chú</a:t>
            </a:r>
            <a:r>
              <a:rPr lang="en-US" sz="4267"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4267" b="1" kern="0" dirty="0" err="1">
                <a:solidFill>
                  <a:srgbClr val="000000"/>
                </a:solidFill>
                <a:latin typeface="Times New Roman" panose="02020603050405020304" pitchFamily="18" charset="0"/>
                <a:ea typeface="Cambria"/>
                <a:cs typeface="Times New Roman" panose="02020603050405020304" pitchFamily="18" charset="0"/>
                <a:sym typeface="Cambria"/>
              </a:rPr>
              <a:t>thích</a:t>
            </a:r>
            <a:endParaRPr sz="4267" b="1"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21" name="Google Shape;138;p5"/>
          <p:cNvSpPr txBox="1"/>
          <p:nvPr/>
        </p:nvSpPr>
        <p:spPr>
          <a:xfrm>
            <a:off x="5556879" y="1903113"/>
            <a:ext cx="5113231" cy="666745"/>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733" kern="0" dirty="0">
                <a:solidFill>
                  <a:srgbClr val="FF0000"/>
                </a:solidFill>
                <a:latin typeface="Times New Roman" panose="02020603050405020304" pitchFamily="18" charset="0"/>
                <a:ea typeface="Cambria"/>
                <a:cs typeface="Times New Roman" panose="02020603050405020304" pitchFamily="18" charset="0"/>
                <a:sym typeface="Cambria"/>
              </a:rPr>
              <a:t>a. </a:t>
            </a:r>
            <a:r>
              <a:rPr lang="en-US" sz="3733" kern="0" dirty="0" err="1">
                <a:solidFill>
                  <a:srgbClr val="FF0000"/>
                </a:solidFill>
                <a:latin typeface="Times New Roman" panose="02020603050405020304" pitchFamily="18" charset="0"/>
                <a:ea typeface="Cambria"/>
                <a:cs typeface="Times New Roman" panose="02020603050405020304" pitchFamily="18" charset="0"/>
                <a:sym typeface="Cambria"/>
              </a:rPr>
              <a:t>Đọc</a:t>
            </a:r>
            <a:endParaRPr sz="3733" kern="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6" name="Rectangle 5"/>
          <p:cNvSpPr/>
          <p:nvPr/>
        </p:nvSpPr>
        <p:spPr>
          <a:xfrm>
            <a:off x="5448043" y="3615383"/>
            <a:ext cx="5720313" cy="1569660"/>
          </a:xfrm>
          <a:prstGeom prst="rect">
            <a:avLst/>
          </a:prstGeom>
        </p:spPr>
        <p:txBody>
          <a:bodyPr wrap="square">
            <a:spAutoFit/>
          </a:bodyPr>
          <a:lstStyle/>
          <a:p>
            <a:pPr marL="457189" indent="-457189" algn="just">
              <a:lnSpc>
                <a:spcPct val="150000"/>
              </a:lnSpc>
              <a:buClr>
                <a:srgbClr val="000000"/>
              </a:buClr>
              <a:buSzPts val="2400"/>
              <a:buFont typeface="Noto Sans Symbols"/>
              <a:buChar char="❖"/>
            </a:pPr>
            <a:r>
              <a:rPr lang="vi-VN" sz="3200" kern="0" dirty="0">
                <a:solidFill>
                  <a:srgbClr val="000000"/>
                </a:solidFill>
                <a:latin typeface="Times New Roman" panose="02020603050405020304" pitchFamily="18" charset="0"/>
                <a:ea typeface="Cambria"/>
                <a:cs typeface="Times New Roman" panose="02020603050405020304" pitchFamily="18" charset="0"/>
                <a:sym typeface="Cambria"/>
              </a:rPr>
              <a:t>Đọc lưu loát, rành mạch, ngắt nghỉ đúng.</a:t>
            </a:r>
          </a:p>
        </p:txBody>
      </p:sp>
      <p:sp>
        <p:nvSpPr>
          <p:cNvPr id="22" name="Rectangle 21"/>
          <p:cNvSpPr/>
          <p:nvPr/>
        </p:nvSpPr>
        <p:spPr>
          <a:xfrm>
            <a:off x="5448041" y="2730479"/>
            <a:ext cx="5498831" cy="830997"/>
          </a:xfrm>
          <a:prstGeom prst="rect">
            <a:avLst/>
          </a:prstGeom>
        </p:spPr>
        <p:txBody>
          <a:bodyPr wrap="square">
            <a:spAutoFit/>
          </a:bodyPr>
          <a:lstStyle/>
          <a:p>
            <a:pPr marL="457189" indent="-457189">
              <a:lnSpc>
                <a:spcPct val="150000"/>
              </a:lnSpc>
              <a:buClr>
                <a:srgbClr val="000000"/>
              </a:buClr>
              <a:buSzPts val="2400"/>
              <a:buFont typeface="Noto Sans Symbols"/>
              <a:buChar char="❖"/>
            </a:pP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1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học</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sinh</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đọc</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trước</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lớp</a:t>
            </a:r>
            <a:endParaRPr lang="vi-VN" sz="32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9" name="Oval 8"/>
          <p:cNvSpPr/>
          <p:nvPr/>
        </p:nvSpPr>
        <p:spPr>
          <a:xfrm>
            <a:off x="1020791" y="1829035"/>
            <a:ext cx="3800553" cy="37130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041" y="1903113"/>
            <a:ext cx="3698052" cy="3564933"/>
          </a:xfrm>
          <a:prstGeom prst="ellipse">
            <a:avLst/>
          </a:prstGeom>
          <a:ln>
            <a:noFill/>
          </a:ln>
          <a:effectLst>
            <a:softEdge rad="112500"/>
          </a:effectLst>
        </p:spPr>
      </p:pic>
    </p:spTree>
    <p:extLst>
      <p:ext uri="{BB962C8B-B14F-4D97-AF65-F5344CB8AC3E}">
        <p14:creationId xmlns:p14="http://schemas.microsoft.com/office/powerpoint/2010/main" val="321804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21" name="Google Shape;138;p5"/>
          <p:cNvSpPr txBox="1"/>
          <p:nvPr/>
        </p:nvSpPr>
        <p:spPr>
          <a:xfrm>
            <a:off x="890842" y="673269"/>
            <a:ext cx="5113231" cy="666745"/>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733" kern="0" dirty="0">
                <a:solidFill>
                  <a:srgbClr val="FF0000"/>
                </a:solidFill>
                <a:latin typeface="Times New Roman" panose="02020603050405020304" pitchFamily="18" charset="0"/>
                <a:ea typeface="Cambria"/>
                <a:cs typeface="Times New Roman" panose="02020603050405020304" pitchFamily="18" charset="0"/>
                <a:sym typeface="Cambria"/>
              </a:rPr>
              <a:t>b. </a:t>
            </a:r>
            <a:r>
              <a:rPr lang="en-US" sz="3733" kern="0" dirty="0" err="1">
                <a:solidFill>
                  <a:srgbClr val="FF0000"/>
                </a:solidFill>
                <a:latin typeface="Times New Roman" panose="02020603050405020304" pitchFamily="18" charset="0"/>
                <a:ea typeface="Cambria"/>
                <a:cs typeface="Times New Roman" panose="02020603050405020304" pitchFamily="18" charset="0"/>
                <a:sym typeface="Cambria"/>
              </a:rPr>
              <a:t>Chú</a:t>
            </a:r>
            <a:r>
              <a:rPr lang="en-US" sz="3733"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733" kern="0" dirty="0" err="1">
                <a:solidFill>
                  <a:srgbClr val="FF0000"/>
                </a:solidFill>
                <a:latin typeface="Times New Roman" panose="02020603050405020304" pitchFamily="18" charset="0"/>
                <a:ea typeface="Cambria"/>
                <a:cs typeface="Times New Roman" panose="02020603050405020304" pitchFamily="18" charset="0"/>
                <a:sym typeface="Cambria"/>
              </a:rPr>
              <a:t>thích</a:t>
            </a:r>
            <a:endParaRPr sz="3733" kern="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22" name="Rectangle 21"/>
          <p:cNvSpPr/>
          <p:nvPr/>
        </p:nvSpPr>
        <p:spPr>
          <a:xfrm>
            <a:off x="703113" y="1340014"/>
            <a:ext cx="10601919" cy="4856842"/>
          </a:xfrm>
          <a:prstGeom prst="rect">
            <a:avLst/>
          </a:prstGeom>
        </p:spPr>
        <p:txBody>
          <a:bodyPr wrap="square">
            <a:spAutoFit/>
          </a:bodyPr>
          <a:lstStyle/>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Kẻ</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chợ</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từ</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cổ</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chỉ</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nơi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đô</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thị</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đông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đúc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thường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là</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kinh</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đô</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a:t>
            </a: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Ngạn</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ngữ</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lời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nói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hay,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có</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ý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nghĩa</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sâu</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sắc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từ</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xa</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xưa</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truyền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lại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a:t>
            </a: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Phỗng</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tượng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người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đứng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hầu</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tại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một</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số</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nơi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thờ</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tự</a:t>
            </a:r>
            <a:endPar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Thủy</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đình</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đình</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được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xây</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trên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mặt</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nước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a:t>
            </a: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Phù</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giá</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những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người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theo</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kiệu</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thờ</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để</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bảo</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vệ</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a:t>
            </a: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Xà</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cạp</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dải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vải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dài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quấn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quanh</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ống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chân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hoặc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ngoài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ống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quần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để</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bảo</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vệ</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chân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a:t>
            </a:r>
            <a:endParaRPr lang="vi-VN" sz="30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8208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21" name="Google Shape;138;p5"/>
          <p:cNvSpPr txBox="1"/>
          <p:nvPr/>
        </p:nvSpPr>
        <p:spPr>
          <a:xfrm>
            <a:off x="890842" y="673269"/>
            <a:ext cx="5113231" cy="666745"/>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733" kern="0" dirty="0">
                <a:solidFill>
                  <a:srgbClr val="FF0000"/>
                </a:solidFill>
                <a:latin typeface="Times New Roman" panose="02020603050405020304" pitchFamily="18" charset="0"/>
                <a:ea typeface="Cambria"/>
                <a:cs typeface="Times New Roman" panose="02020603050405020304" pitchFamily="18" charset="0"/>
                <a:sym typeface="Cambria"/>
              </a:rPr>
              <a:t>b. </a:t>
            </a:r>
            <a:r>
              <a:rPr lang="en-US" sz="3733" kern="0" dirty="0" err="1">
                <a:solidFill>
                  <a:srgbClr val="FF0000"/>
                </a:solidFill>
                <a:latin typeface="Times New Roman" panose="02020603050405020304" pitchFamily="18" charset="0"/>
                <a:ea typeface="Cambria"/>
                <a:cs typeface="Times New Roman" panose="02020603050405020304" pitchFamily="18" charset="0"/>
                <a:sym typeface="Cambria"/>
              </a:rPr>
              <a:t>Chú</a:t>
            </a:r>
            <a:r>
              <a:rPr lang="en-US" sz="3733"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733" kern="0" dirty="0" err="1">
                <a:solidFill>
                  <a:srgbClr val="FF0000"/>
                </a:solidFill>
                <a:latin typeface="Times New Roman" panose="02020603050405020304" pitchFamily="18" charset="0"/>
                <a:ea typeface="Cambria"/>
                <a:cs typeface="Times New Roman" panose="02020603050405020304" pitchFamily="18" charset="0"/>
                <a:sym typeface="Cambria"/>
              </a:rPr>
              <a:t>thích</a:t>
            </a:r>
            <a:endParaRPr sz="3733" kern="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22" name="Rectangle 21"/>
          <p:cNvSpPr/>
          <p:nvPr/>
        </p:nvSpPr>
        <p:spPr>
          <a:xfrm>
            <a:off x="703113" y="1522894"/>
            <a:ext cx="10601919" cy="4247317"/>
          </a:xfrm>
          <a:prstGeom prst="rect">
            <a:avLst/>
          </a:prstGeom>
        </p:spPr>
        <p:txBody>
          <a:bodyPr wrap="square">
            <a:spAutoFit/>
          </a:bodyPr>
          <a:lstStyle/>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Roi</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rồng</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roi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được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làm</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như</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hình</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con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rồng</a:t>
            </a:r>
            <a:endPar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Mục</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đồng</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trẻ</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chăn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trâu</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chăn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bò</a:t>
            </a:r>
            <a:endPar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Tiểu</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cổ</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cái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trống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con</a:t>
            </a: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Lĩnh</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xướng</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hát</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đơn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ca</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một</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câu</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một</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đoạn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trước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hoặc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sau</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phần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hát</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của</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tập</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thể</a:t>
            </a:r>
            <a:endPar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Hiệu</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cờ</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người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cầm</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cờ</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múa</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cờ</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chỉ</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huy</a:t>
            </a:r>
            <a:endPar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4519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20" name="Google Shape;138;p5"/>
          <p:cNvSpPr txBox="1"/>
          <p:nvPr/>
        </p:nvSpPr>
        <p:spPr>
          <a:xfrm>
            <a:off x="782007" y="510361"/>
            <a:ext cx="5113231" cy="74894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267" b="1" kern="0" dirty="0" smtClean="0">
                <a:solidFill>
                  <a:srgbClr val="000000"/>
                </a:solidFill>
                <a:latin typeface="Times New Roman" panose="02020603050405020304" pitchFamily="18" charset="0"/>
                <a:ea typeface="Cambria"/>
                <a:cs typeface="Times New Roman" panose="02020603050405020304" pitchFamily="18" charset="0"/>
                <a:sym typeface="Cambria"/>
              </a:rPr>
              <a:t>2. </a:t>
            </a:r>
            <a:r>
              <a:rPr lang="en-US" sz="4267"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Tìm</a:t>
            </a:r>
            <a:r>
              <a:rPr lang="en-US" sz="4267"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4267"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hiểu</a:t>
            </a:r>
            <a:r>
              <a:rPr lang="en-US" sz="4267"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4267"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chung</a:t>
            </a:r>
            <a:endParaRPr sz="4267" b="1"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2" name="Rectangle 1"/>
          <p:cNvSpPr/>
          <p:nvPr/>
        </p:nvSpPr>
        <p:spPr>
          <a:xfrm>
            <a:off x="2034113" y="2287513"/>
            <a:ext cx="5033682" cy="535531"/>
          </a:xfrm>
          <a:prstGeom prst="rect">
            <a:avLst/>
          </a:prstGeom>
        </p:spPr>
        <p:txBody>
          <a:bodyPr wrap="square">
            <a:spAutoFit/>
          </a:bodyPr>
          <a:lstStyle/>
          <a:p>
            <a:pPr lvl="0" algn="just">
              <a:lnSpc>
                <a:spcPct val="90000"/>
              </a:lnSpc>
              <a:buClr>
                <a:srgbClr val="000000"/>
              </a:buClr>
              <a:defRPr/>
            </a:pPr>
            <a:r>
              <a:rPr lang="en-US" sz="3200" kern="0" dirty="0" smtClean="0">
                <a:solidFill>
                  <a:srgbClr val="000000"/>
                </a:solidFill>
                <a:latin typeface="Times New Roman"/>
                <a:ea typeface="Times New Roman"/>
                <a:cs typeface="Times New Roman"/>
                <a:sym typeface="Times New Roman"/>
              </a:rPr>
              <a:t>- </a:t>
            </a:r>
            <a:r>
              <a:rPr lang="vi-VN" sz="3200" b="1" kern="0" dirty="0" smtClean="0">
                <a:solidFill>
                  <a:srgbClr val="000000"/>
                </a:solidFill>
                <a:latin typeface="Times New Roman"/>
                <a:ea typeface="Times New Roman"/>
                <a:cs typeface="Times New Roman"/>
                <a:sym typeface="Times New Roman"/>
              </a:rPr>
              <a:t>Tác </a:t>
            </a:r>
            <a:r>
              <a:rPr lang="vi-VN" sz="3200" b="1" kern="0" dirty="0">
                <a:solidFill>
                  <a:srgbClr val="000000"/>
                </a:solidFill>
                <a:latin typeface="Times New Roman"/>
                <a:ea typeface="Times New Roman"/>
                <a:cs typeface="Times New Roman"/>
                <a:sym typeface="Times New Roman"/>
              </a:rPr>
              <a:t>giả</a:t>
            </a:r>
            <a:r>
              <a:rPr lang="vi-VN" sz="3200" kern="0" dirty="0">
                <a:solidFill>
                  <a:srgbClr val="000000"/>
                </a:solidFill>
                <a:latin typeface="Times New Roman"/>
                <a:ea typeface="Times New Roman"/>
                <a:cs typeface="Times New Roman"/>
                <a:sym typeface="Times New Roman"/>
              </a:rPr>
              <a:t>: Anh Thư</a:t>
            </a:r>
          </a:p>
        </p:txBody>
      </p:sp>
      <p:sp>
        <p:nvSpPr>
          <p:cNvPr id="3" name="Rectangle 2"/>
          <p:cNvSpPr/>
          <p:nvPr/>
        </p:nvSpPr>
        <p:spPr>
          <a:xfrm>
            <a:off x="2034113" y="3394481"/>
            <a:ext cx="8986472" cy="978729"/>
          </a:xfrm>
          <a:prstGeom prst="rect">
            <a:avLst/>
          </a:prstGeom>
        </p:spPr>
        <p:txBody>
          <a:bodyPr wrap="square">
            <a:spAutoFit/>
          </a:bodyPr>
          <a:lstStyle/>
          <a:p>
            <a:pPr lvl="0" algn="just">
              <a:lnSpc>
                <a:spcPct val="90000"/>
              </a:lnSpc>
              <a:buClr>
                <a:srgbClr val="FFFFFF"/>
              </a:buClr>
              <a:buSzPts val="2200"/>
              <a:defRPr/>
            </a:pPr>
            <a:r>
              <a:rPr lang="en-US" sz="3200" kern="0" dirty="0" smtClean="0">
                <a:solidFill>
                  <a:schemeClr val="bg1">
                    <a:lumMod val="10000"/>
                  </a:schemeClr>
                </a:solidFill>
                <a:latin typeface="Times New Roman"/>
                <a:ea typeface="Times New Roman"/>
                <a:cs typeface="Times New Roman"/>
                <a:sym typeface="Times New Roman"/>
              </a:rPr>
              <a:t>- </a:t>
            </a:r>
            <a:r>
              <a:rPr lang="en-US" sz="3200" b="1" kern="0" dirty="0" err="1" smtClean="0">
                <a:solidFill>
                  <a:schemeClr val="bg1">
                    <a:lumMod val="10000"/>
                  </a:schemeClr>
                </a:solidFill>
                <a:latin typeface="Times New Roman"/>
                <a:ea typeface="Times New Roman"/>
                <a:cs typeface="Times New Roman"/>
                <a:sym typeface="Times New Roman"/>
              </a:rPr>
              <a:t>Xuất</a:t>
            </a:r>
            <a:r>
              <a:rPr lang="en-US" sz="3200" b="1" kern="0" dirty="0" smtClean="0">
                <a:solidFill>
                  <a:schemeClr val="bg1">
                    <a:lumMod val="10000"/>
                  </a:schemeClr>
                </a:solidFill>
                <a:latin typeface="Times New Roman"/>
                <a:ea typeface="Times New Roman"/>
                <a:cs typeface="Times New Roman"/>
                <a:sym typeface="Times New Roman"/>
              </a:rPr>
              <a:t> </a:t>
            </a:r>
            <a:r>
              <a:rPr lang="en-US" sz="3200" b="1" kern="0" dirty="0" err="1" smtClean="0">
                <a:solidFill>
                  <a:schemeClr val="bg1">
                    <a:lumMod val="10000"/>
                  </a:schemeClr>
                </a:solidFill>
                <a:latin typeface="Times New Roman"/>
                <a:ea typeface="Times New Roman"/>
                <a:cs typeface="Times New Roman"/>
                <a:sym typeface="Times New Roman"/>
              </a:rPr>
              <a:t>xứ</a:t>
            </a:r>
            <a:r>
              <a:rPr lang="en-US" sz="3200" b="1" kern="0" dirty="0" smtClean="0">
                <a:solidFill>
                  <a:schemeClr val="bg1">
                    <a:lumMod val="10000"/>
                  </a:schemeClr>
                </a:solidFill>
                <a:latin typeface="Times New Roman"/>
                <a:ea typeface="Times New Roman"/>
                <a:cs typeface="Times New Roman"/>
                <a:sym typeface="Times New Roman"/>
              </a:rPr>
              <a:t>: </a:t>
            </a:r>
            <a:r>
              <a:rPr lang="en-US" sz="3200" kern="0" dirty="0" smtClean="0">
                <a:solidFill>
                  <a:schemeClr val="bg1">
                    <a:lumMod val="10000"/>
                  </a:schemeClr>
                </a:solidFill>
                <a:latin typeface="Times New Roman"/>
                <a:ea typeface="Times New Roman"/>
                <a:cs typeface="Times New Roman"/>
                <a:sym typeface="Times New Roman"/>
              </a:rPr>
              <a:t>Theo </a:t>
            </a:r>
            <a:r>
              <a:rPr lang="en-US" sz="3200" kern="0" dirty="0" err="1">
                <a:solidFill>
                  <a:schemeClr val="bg1">
                    <a:lumMod val="10000"/>
                  </a:schemeClr>
                </a:solidFill>
                <a:latin typeface="Times New Roman"/>
                <a:ea typeface="Times New Roman"/>
                <a:cs typeface="Times New Roman"/>
                <a:sym typeface="Times New Roman"/>
              </a:rPr>
              <a:t>Báo</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điện</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tử</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Hà</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Nội</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mới</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ngày</a:t>
            </a:r>
            <a:r>
              <a:rPr lang="en-US" sz="3200" kern="0" dirty="0">
                <a:solidFill>
                  <a:schemeClr val="bg1">
                    <a:lumMod val="10000"/>
                  </a:schemeClr>
                </a:solidFill>
                <a:latin typeface="Times New Roman"/>
                <a:ea typeface="Times New Roman"/>
                <a:cs typeface="Times New Roman"/>
                <a:sym typeface="Times New Roman"/>
              </a:rPr>
              <a:t> 07/4/2004</a:t>
            </a:r>
          </a:p>
        </p:txBody>
      </p:sp>
      <p:sp>
        <p:nvSpPr>
          <p:cNvPr id="11" name="Google Shape;324;p37"/>
          <p:cNvSpPr/>
          <p:nvPr/>
        </p:nvSpPr>
        <p:spPr>
          <a:xfrm>
            <a:off x="1014748" y="2051933"/>
            <a:ext cx="878643" cy="771111"/>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2" name="Google Shape;324;p37"/>
          <p:cNvSpPr/>
          <p:nvPr/>
        </p:nvSpPr>
        <p:spPr>
          <a:xfrm>
            <a:off x="1014747" y="3225790"/>
            <a:ext cx="878643" cy="771111"/>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3" name="Rectangle 12"/>
          <p:cNvSpPr/>
          <p:nvPr/>
        </p:nvSpPr>
        <p:spPr>
          <a:xfrm>
            <a:off x="2034113" y="4809881"/>
            <a:ext cx="8986472" cy="535531"/>
          </a:xfrm>
          <a:prstGeom prst="rect">
            <a:avLst/>
          </a:prstGeom>
        </p:spPr>
        <p:txBody>
          <a:bodyPr wrap="square">
            <a:spAutoFit/>
          </a:bodyPr>
          <a:lstStyle/>
          <a:p>
            <a:pPr lvl="0" algn="just">
              <a:lnSpc>
                <a:spcPct val="90000"/>
              </a:lnSpc>
              <a:buClr>
                <a:srgbClr val="FFFFFF"/>
              </a:buClr>
              <a:buSzPts val="2200"/>
              <a:defRPr/>
            </a:pPr>
            <a:r>
              <a:rPr lang="en-US" sz="3200" kern="0" dirty="0" smtClean="0">
                <a:solidFill>
                  <a:schemeClr val="bg1">
                    <a:lumMod val="10000"/>
                  </a:schemeClr>
                </a:solidFill>
                <a:latin typeface="Times New Roman"/>
                <a:ea typeface="Times New Roman"/>
                <a:cs typeface="Times New Roman"/>
                <a:sym typeface="Times New Roman"/>
              </a:rPr>
              <a:t>- </a:t>
            </a:r>
            <a:r>
              <a:rPr lang="en-US" sz="3200" b="1" kern="0" dirty="0" err="1" smtClean="0">
                <a:solidFill>
                  <a:schemeClr val="bg1">
                    <a:lumMod val="10000"/>
                  </a:schemeClr>
                </a:solidFill>
                <a:latin typeface="Times New Roman"/>
                <a:ea typeface="Times New Roman"/>
                <a:cs typeface="Times New Roman"/>
                <a:sym typeface="Times New Roman"/>
              </a:rPr>
              <a:t>Thể</a:t>
            </a:r>
            <a:r>
              <a:rPr lang="en-US" sz="3200" b="1" kern="0" dirty="0" smtClean="0">
                <a:solidFill>
                  <a:schemeClr val="bg1">
                    <a:lumMod val="10000"/>
                  </a:schemeClr>
                </a:solidFill>
                <a:latin typeface="Times New Roman"/>
                <a:ea typeface="Times New Roman"/>
                <a:cs typeface="Times New Roman"/>
                <a:sym typeface="Times New Roman"/>
              </a:rPr>
              <a:t> </a:t>
            </a:r>
            <a:r>
              <a:rPr lang="en-US" sz="3200" b="1" kern="0" dirty="0" err="1" smtClean="0">
                <a:solidFill>
                  <a:schemeClr val="bg1">
                    <a:lumMod val="10000"/>
                  </a:schemeClr>
                </a:solidFill>
                <a:latin typeface="Times New Roman"/>
                <a:ea typeface="Times New Roman"/>
                <a:cs typeface="Times New Roman"/>
                <a:sym typeface="Times New Roman"/>
              </a:rPr>
              <a:t>loại</a:t>
            </a:r>
            <a:r>
              <a:rPr lang="en-US" sz="3200" b="1" kern="0" dirty="0" smtClean="0">
                <a:solidFill>
                  <a:schemeClr val="bg1">
                    <a:lumMod val="10000"/>
                  </a:schemeClr>
                </a:solidFill>
                <a:latin typeface="Times New Roman"/>
                <a:ea typeface="Times New Roman"/>
                <a:cs typeface="Times New Roman"/>
                <a:sym typeface="Times New Roman"/>
              </a:rPr>
              <a:t>: </a:t>
            </a:r>
            <a:r>
              <a:rPr lang="en-US" sz="3200" kern="0" dirty="0" err="1" smtClean="0">
                <a:solidFill>
                  <a:schemeClr val="bg1">
                    <a:lumMod val="10000"/>
                  </a:schemeClr>
                </a:solidFill>
                <a:latin typeface="Times New Roman"/>
                <a:ea typeface="Times New Roman"/>
                <a:cs typeface="Times New Roman"/>
                <a:sym typeface="Times New Roman"/>
              </a:rPr>
              <a:t>thuyết</a:t>
            </a:r>
            <a:r>
              <a:rPr lang="en-US" sz="3200" kern="0" dirty="0" smtClean="0">
                <a:solidFill>
                  <a:schemeClr val="bg1">
                    <a:lumMod val="10000"/>
                  </a:schemeClr>
                </a:solidFill>
                <a:latin typeface="Times New Roman"/>
                <a:ea typeface="Times New Roman"/>
                <a:cs typeface="Times New Roman"/>
                <a:sym typeface="Times New Roman"/>
              </a:rPr>
              <a:t> minh</a:t>
            </a:r>
            <a:endParaRPr lang="en-US" sz="3200" kern="0" dirty="0">
              <a:solidFill>
                <a:schemeClr val="bg1">
                  <a:lumMod val="10000"/>
                </a:schemeClr>
              </a:solidFill>
              <a:latin typeface="Times New Roman"/>
              <a:ea typeface="Times New Roman"/>
              <a:cs typeface="Times New Roman"/>
              <a:sym typeface="Times New Roman"/>
            </a:endParaRPr>
          </a:p>
        </p:txBody>
      </p:sp>
      <p:sp>
        <p:nvSpPr>
          <p:cNvPr id="14" name="Google Shape;324;p37"/>
          <p:cNvSpPr/>
          <p:nvPr/>
        </p:nvSpPr>
        <p:spPr>
          <a:xfrm>
            <a:off x="1014747" y="4641190"/>
            <a:ext cx="878643" cy="771111"/>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pic>
        <p:nvPicPr>
          <p:cNvPr id="15" name="Google Shape;579;p13"/>
          <p:cNvPicPr preferRelativeResize="0"/>
          <p:nvPr/>
        </p:nvPicPr>
        <p:blipFill rotWithShape="1">
          <a:blip r:embed="rId3">
            <a:alphaModFix/>
          </a:blip>
          <a:srcRect/>
          <a:stretch/>
        </p:blipFill>
        <p:spPr>
          <a:xfrm>
            <a:off x="8744357" y="616923"/>
            <a:ext cx="2276228" cy="22061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3175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82;p10"/>
          <p:cNvSpPr/>
          <p:nvPr/>
        </p:nvSpPr>
        <p:spPr>
          <a:xfrm>
            <a:off x="468349" y="532577"/>
            <a:ext cx="3512635" cy="4411939"/>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lvl="0" algn="ctr">
              <a:lnSpc>
                <a:spcPct val="90000"/>
              </a:lnSpc>
              <a:buClr>
                <a:srgbClr val="000000"/>
              </a:buClr>
              <a:defRPr/>
            </a:pPr>
            <a:r>
              <a:rPr lang="vi-VN" sz="3600" b="1" kern="0" dirty="0">
                <a:solidFill>
                  <a:srgbClr val="FF0000"/>
                </a:solidFill>
                <a:latin typeface="Times New Roman"/>
                <a:ea typeface="Times New Roman"/>
                <a:cs typeface="Times New Roman"/>
                <a:sym typeface="Times New Roman"/>
              </a:rPr>
              <a:t>Sự kiện được thuật lại:  </a:t>
            </a:r>
            <a:r>
              <a:rPr lang="vi-VN" sz="3600" kern="0" dirty="0">
                <a:solidFill>
                  <a:schemeClr val="bg1">
                    <a:lumMod val="10000"/>
                  </a:schemeClr>
                </a:solidFill>
                <a:latin typeface="Times New Roman"/>
                <a:ea typeface="Times New Roman"/>
                <a:cs typeface="Times New Roman"/>
                <a:sym typeface="Times New Roman"/>
              </a:rPr>
              <a:t>lễ hội Gióng hay còn gọi là hội làng Phù Đổng.</a:t>
            </a:r>
          </a:p>
        </p:txBody>
      </p:sp>
      <p:sp>
        <p:nvSpPr>
          <p:cNvPr id="10" name="Google Shape;183;p10"/>
          <p:cNvSpPr/>
          <p:nvPr/>
        </p:nvSpPr>
        <p:spPr>
          <a:xfrm>
            <a:off x="4381220" y="588335"/>
            <a:ext cx="3512635" cy="4476232"/>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lvl="0" algn="ctr">
              <a:lnSpc>
                <a:spcPct val="90000"/>
              </a:lnSpc>
              <a:buClr>
                <a:srgbClr val="000000"/>
              </a:buClr>
              <a:defRPr/>
            </a:pPr>
            <a:r>
              <a:rPr lang="en-US" sz="3200" b="1" kern="0" dirty="0" err="1">
                <a:solidFill>
                  <a:srgbClr val="FF0000"/>
                </a:solidFill>
                <a:latin typeface="Times New Roman"/>
                <a:ea typeface="Times New Roman"/>
                <a:cs typeface="Times New Roman"/>
                <a:sym typeface="Times New Roman"/>
              </a:rPr>
              <a:t>Các</a:t>
            </a:r>
            <a:r>
              <a:rPr lang="en-US" sz="3200" b="1" kern="0" dirty="0">
                <a:solidFill>
                  <a:srgbClr val="FF0000"/>
                </a:solidFill>
                <a:latin typeface="Times New Roman"/>
                <a:ea typeface="Times New Roman"/>
                <a:cs typeface="Times New Roman"/>
                <a:sym typeface="Times New Roman"/>
              </a:rPr>
              <a:t> </a:t>
            </a:r>
            <a:r>
              <a:rPr lang="en-US" sz="3200" b="1" kern="0" dirty="0" err="1">
                <a:solidFill>
                  <a:srgbClr val="FF0000"/>
                </a:solidFill>
                <a:latin typeface="Times New Roman"/>
                <a:ea typeface="Times New Roman"/>
                <a:cs typeface="Times New Roman"/>
                <a:sym typeface="Times New Roman"/>
              </a:rPr>
              <a:t>yếu</a:t>
            </a:r>
            <a:r>
              <a:rPr lang="en-US" sz="3200" b="1" kern="0" dirty="0">
                <a:solidFill>
                  <a:srgbClr val="FF0000"/>
                </a:solidFill>
                <a:latin typeface="Times New Roman"/>
                <a:ea typeface="Times New Roman"/>
                <a:cs typeface="Times New Roman"/>
                <a:sym typeface="Times New Roman"/>
              </a:rPr>
              <a:t> </a:t>
            </a:r>
            <a:r>
              <a:rPr lang="en-US" sz="3200" b="1" kern="0" dirty="0" err="1">
                <a:solidFill>
                  <a:srgbClr val="FF0000"/>
                </a:solidFill>
                <a:latin typeface="Times New Roman"/>
                <a:ea typeface="Times New Roman"/>
                <a:cs typeface="Times New Roman"/>
                <a:sym typeface="Times New Roman"/>
              </a:rPr>
              <a:t>tố</a:t>
            </a:r>
            <a:r>
              <a:rPr lang="en-US" sz="3200" b="1" kern="0" dirty="0">
                <a:solidFill>
                  <a:srgbClr val="FF0000"/>
                </a:solidFill>
                <a:latin typeface="Times New Roman"/>
                <a:ea typeface="Times New Roman"/>
                <a:cs typeface="Times New Roman"/>
                <a:sym typeface="Times New Roman"/>
              </a:rPr>
              <a:t> </a:t>
            </a:r>
            <a:r>
              <a:rPr lang="en-US" sz="3200" b="1" kern="0" dirty="0" err="1">
                <a:solidFill>
                  <a:srgbClr val="FF0000"/>
                </a:solidFill>
                <a:latin typeface="Times New Roman"/>
                <a:ea typeface="Times New Roman"/>
                <a:cs typeface="Times New Roman"/>
                <a:sym typeface="Times New Roman"/>
              </a:rPr>
              <a:t>nhận</a:t>
            </a:r>
            <a:r>
              <a:rPr lang="en-US" sz="3200" b="1" kern="0" dirty="0">
                <a:solidFill>
                  <a:srgbClr val="FF0000"/>
                </a:solidFill>
                <a:latin typeface="Times New Roman"/>
                <a:ea typeface="Times New Roman"/>
                <a:cs typeface="Times New Roman"/>
                <a:sym typeface="Times New Roman"/>
              </a:rPr>
              <a:t> </a:t>
            </a:r>
            <a:r>
              <a:rPr lang="en-US" sz="3200" b="1" kern="0" dirty="0" err="1">
                <a:solidFill>
                  <a:srgbClr val="FF0000"/>
                </a:solidFill>
                <a:latin typeface="Times New Roman"/>
                <a:ea typeface="Times New Roman"/>
                <a:cs typeface="Times New Roman"/>
                <a:sym typeface="Times New Roman"/>
              </a:rPr>
              <a:t>biết</a:t>
            </a:r>
            <a:r>
              <a:rPr lang="en-US" sz="3200" b="1" kern="0" dirty="0">
                <a:solidFill>
                  <a:srgbClr val="FF0000"/>
                </a:solidFill>
                <a:latin typeface="Times New Roman"/>
                <a:ea typeface="Times New Roman"/>
                <a:cs typeface="Times New Roman"/>
                <a:sym typeface="Times New Roman"/>
              </a:rPr>
              <a:t>: </a:t>
            </a:r>
            <a:endParaRPr lang="en-US" sz="3200" b="1" kern="0" dirty="0" smtClean="0">
              <a:solidFill>
                <a:srgbClr val="FF0000"/>
              </a:solidFill>
              <a:latin typeface="Times New Roman"/>
              <a:ea typeface="Times New Roman"/>
              <a:cs typeface="Times New Roman"/>
              <a:sym typeface="Times New Roman"/>
            </a:endParaRPr>
          </a:p>
          <a:p>
            <a:pPr algn="just">
              <a:lnSpc>
                <a:spcPct val="90000"/>
              </a:lnSpc>
              <a:buClr>
                <a:srgbClr val="000000"/>
              </a:buClr>
              <a:defRPr/>
            </a:pPr>
            <a:r>
              <a:rPr lang="en-US" sz="2800" kern="0" dirty="0" smtClean="0">
                <a:solidFill>
                  <a:schemeClr val="bg1">
                    <a:lumMod val="10000"/>
                  </a:schemeClr>
                </a:solidFill>
                <a:latin typeface="Times New Roman"/>
                <a:ea typeface="Times New Roman"/>
                <a:cs typeface="Times New Roman"/>
                <a:sym typeface="Times New Roman"/>
              </a:rPr>
              <a:t>- </a:t>
            </a:r>
            <a:r>
              <a:rPr lang="en-US" sz="2800" kern="0" dirty="0" err="1" smtClean="0">
                <a:solidFill>
                  <a:schemeClr val="bg1">
                    <a:lumMod val="10000"/>
                  </a:schemeClr>
                </a:solidFill>
                <a:latin typeface="Times New Roman"/>
                <a:ea typeface="Times New Roman"/>
                <a:cs typeface="Times New Roman"/>
                <a:sym typeface="Times New Roman"/>
              </a:rPr>
              <a:t>Cung</a:t>
            </a:r>
            <a:r>
              <a:rPr lang="en-US" sz="2800" kern="0" dirty="0" smtClean="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cấp</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thông</a:t>
            </a:r>
            <a:r>
              <a:rPr lang="en-US" sz="2800" kern="0" dirty="0">
                <a:solidFill>
                  <a:schemeClr val="bg1">
                    <a:lumMod val="10000"/>
                  </a:schemeClr>
                </a:solidFill>
                <a:latin typeface="Times New Roman"/>
                <a:ea typeface="Times New Roman"/>
                <a:cs typeface="Times New Roman"/>
                <a:sym typeface="Times New Roman"/>
              </a:rPr>
              <a:t> tin </a:t>
            </a:r>
            <a:r>
              <a:rPr lang="en-US" sz="2800" kern="0" dirty="0" err="1">
                <a:solidFill>
                  <a:schemeClr val="bg1">
                    <a:lumMod val="10000"/>
                  </a:schemeClr>
                </a:solidFill>
                <a:latin typeface="Times New Roman"/>
                <a:ea typeface="Times New Roman"/>
                <a:cs typeface="Times New Roman"/>
                <a:sym typeface="Times New Roman"/>
              </a:rPr>
              <a:t>chính</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xác</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về</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thời</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gian</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địa</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điểm</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diễn</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biến</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của</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hội</a:t>
            </a:r>
            <a:r>
              <a:rPr lang="en-US" sz="2800" kern="0" dirty="0">
                <a:solidFill>
                  <a:schemeClr val="bg1">
                    <a:lumMod val="10000"/>
                  </a:schemeClr>
                </a:solidFill>
                <a:latin typeface="Times New Roman"/>
                <a:ea typeface="Times New Roman"/>
                <a:cs typeface="Times New Roman"/>
                <a:sym typeface="Times New Roman"/>
              </a:rPr>
              <a:t>, ý </a:t>
            </a:r>
            <a:r>
              <a:rPr lang="en-US" sz="2800" kern="0" dirty="0" err="1">
                <a:solidFill>
                  <a:schemeClr val="bg1">
                    <a:lumMod val="10000"/>
                  </a:schemeClr>
                </a:solidFill>
                <a:latin typeface="Times New Roman"/>
                <a:ea typeface="Times New Roman"/>
                <a:cs typeface="Times New Roman"/>
                <a:sym typeface="Times New Roman"/>
              </a:rPr>
              <a:t>nghĩa</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của</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hội</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Gióng</a:t>
            </a:r>
            <a:r>
              <a:rPr lang="en-US" sz="2800" kern="0" dirty="0" smtClean="0">
                <a:solidFill>
                  <a:schemeClr val="bg1">
                    <a:lumMod val="10000"/>
                  </a:schemeClr>
                </a:solidFill>
                <a:latin typeface="Times New Roman"/>
                <a:ea typeface="Times New Roman"/>
                <a:cs typeface="Times New Roman"/>
                <a:sym typeface="Times New Roman"/>
              </a:rPr>
              <a:t>.</a:t>
            </a:r>
          </a:p>
          <a:p>
            <a:pPr lvl="0" algn="just">
              <a:lnSpc>
                <a:spcPct val="90000"/>
              </a:lnSpc>
              <a:buClr>
                <a:srgbClr val="000000"/>
              </a:buClr>
              <a:defRPr/>
            </a:pPr>
            <a:r>
              <a:rPr lang="vi-VN"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Trình</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bày</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sự</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việc</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theo</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trình</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tự</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thời</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gian</a:t>
            </a:r>
            <a:r>
              <a:rPr lang="en-US" sz="2800" kern="0" dirty="0">
                <a:solidFill>
                  <a:schemeClr val="bg1">
                    <a:lumMod val="10000"/>
                  </a:schemeClr>
                </a:solidFill>
                <a:ea typeface="Calibri"/>
                <a:cs typeface="Calibri"/>
                <a:sym typeface="Calibri"/>
              </a:rPr>
              <a:t>.</a:t>
            </a:r>
          </a:p>
          <a:p>
            <a:pPr marL="457200" indent="-457200" algn="just">
              <a:lnSpc>
                <a:spcPct val="90000"/>
              </a:lnSpc>
              <a:buClr>
                <a:srgbClr val="000000"/>
              </a:buClr>
              <a:buFontTx/>
              <a:buChar char="-"/>
              <a:defRPr/>
            </a:pPr>
            <a:endParaRPr lang="en-US" sz="2800" kern="0" dirty="0">
              <a:solidFill>
                <a:schemeClr val="bg1">
                  <a:lumMod val="10000"/>
                </a:schemeClr>
              </a:solidFill>
              <a:latin typeface="Times New Roman"/>
              <a:ea typeface="Times New Roman"/>
              <a:cs typeface="Times New Roman"/>
              <a:sym typeface="Times New Roman"/>
            </a:endParaRPr>
          </a:p>
          <a:p>
            <a:pPr lvl="0" algn="just">
              <a:lnSpc>
                <a:spcPct val="90000"/>
              </a:lnSpc>
              <a:buClr>
                <a:srgbClr val="000000"/>
              </a:buClr>
              <a:defRPr/>
            </a:pPr>
            <a:endParaRPr lang="en-US" sz="3200" kern="0" dirty="0">
              <a:solidFill>
                <a:srgbClr val="FF0000"/>
              </a:solidFill>
              <a:latin typeface="Times New Roman"/>
              <a:ea typeface="Times New Roman"/>
              <a:cs typeface="Times New Roman"/>
              <a:sym typeface="Times New Roman"/>
            </a:endParaRPr>
          </a:p>
        </p:txBody>
      </p:sp>
      <p:sp>
        <p:nvSpPr>
          <p:cNvPr id="11" name="Google Shape;184;p10"/>
          <p:cNvSpPr/>
          <p:nvPr/>
        </p:nvSpPr>
        <p:spPr>
          <a:xfrm>
            <a:off x="8231891" y="566032"/>
            <a:ext cx="3512635" cy="4476232"/>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000000"/>
              </a:buClr>
              <a:buFont typeface="Arial"/>
              <a:buNone/>
            </a:pPr>
            <a:r>
              <a:rPr lang="en-US" sz="3200" b="1" kern="0" dirty="0" err="1" smtClean="0">
                <a:solidFill>
                  <a:srgbClr val="FF0000"/>
                </a:solidFill>
                <a:latin typeface="Times New Roman" panose="02020603050405020304" pitchFamily="18" charset="0"/>
                <a:ea typeface="Cambria"/>
                <a:cs typeface="Times New Roman" panose="02020603050405020304" pitchFamily="18" charset="0"/>
                <a:sym typeface="Cambria"/>
              </a:rPr>
              <a:t>Ngôi</a:t>
            </a:r>
            <a:r>
              <a:rPr lang="en-US" sz="3200" b="1" kern="0"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b="1" kern="0" dirty="0" err="1" smtClean="0">
                <a:solidFill>
                  <a:srgbClr val="FF0000"/>
                </a:solidFill>
                <a:latin typeface="Times New Roman" panose="02020603050405020304" pitchFamily="18" charset="0"/>
                <a:ea typeface="Cambria"/>
                <a:cs typeface="Times New Roman" panose="02020603050405020304" pitchFamily="18" charset="0"/>
                <a:sym typeface="Cambria"/>
              </a:rPr>
              <a:t>tường</a:t>
            </a:r>
            <a:r>
              <a:rPr lang="en-US" sz="3200" b="1" kern="0"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b="1" kern="0" dirty="0" err="1" smtClean="0">
                <a:solidFill>
                  <a:srgbClr val="FF0000"/>
                </a:solidFill>
                <a:latin typeface="Times New Roman" panose="02020603050405020304" pitchFamily="18" charset="0"/>
                <a:ea typeface="Cambria"/>
                <a:cs typeface="Times New Roman" panose="02020603050405020304" pitchFamily="18" charset="0"/>
                <a:sym typeface="Cambria"/>
              </a:rPr>
              <a:t>thuật</a:t>
            </a:r>
            <a:r>
              <a:rPr lang="en-US" sz="2800" b="1" kern="0" dirty="0" smtClean="0">
                <a:solidFill>
                  <a:srgbClr val="FF0000"/>
                </a:solidFill>
                <a:latin typeface="Times New Roman" panose="02020603050405020304" pitchFamily="18" charset="0"/>
                <a:ea typeface="Cambria"/>
                <a:cs typeface="Times New Roman" panose="02020603050405020304" pitchFamily="18" charset="0"/>
                <a:sym typeface="Cambria"/>
              </a:rPr>
              <a:t>:</a:t>
            </a:r>
            <a:r>
              <a:rPr lang="en-US" sz="28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ngôi</a:t>
            </a:r>
            <a:r>
              <a:rPr lang="en-US" sz="28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thứ</a:t>
            </a:r>
            <a:r>
              <a:rPr lang="en-US" sz="2800" b="1" kern="0" dirty="0" smtClean="0">
                <a:solidFill>
                  <a:srgbClr val="000000"/>
                </a:solidFill>
                <a:latin typeface="Times New Roman" panose="02020603050405020304" pitchFamily="18" charset="0"/>
                <a:ea typeface="Cambria"/>
                <a:cs typeface="Times New Roman" panose="02020603050405020304" pitchFamily="18" charset="0"/>
                <a:sym typeface="Cambria"/>
              </a:rPr>
              <a:t> 3</a:t>
            </a:r>
            <a:endParaRPr sz="1400" kern="0" dirty="0">
              <a:solidFill>
                <a:srgbClr val="000000"/>
              </a:solidFill>
              <a:latin typeface="Times New Roman" panose="02020603050405020304" pitchFamily="18" charset="0"/>
              <a:cs typeface="Times New Roman" panose="02020603050405020304" pitchFamily="18" charset="0"/>
              <a:sym typeface="Arial"/>
            </a:endParaRPr>
          </a:p>
          <a:p>
            <a:pPr algn="ctr">
              <a:buClr>
                <a:srgbClr val="000000"/>
              </a:buClr>
              <a:buFont typeface="Arial"/>
              <a:buNone/>
            </a:pPr>
            <a:endParaRPr sz="2800" b="1" kern="0" dirty="0">
              <a:solidFill>
                <a:srgbClr val="0000CC"/>
              </a:solidFill>
              <a:latin typeface="Times New Roman" panose="02020603050405020304" pitchFamily="18" charset="0"/>
              <a:ea typeface="Cambria"/>
              <a:cs typeface="Times New Roman" panose="02020603050405020304" pitchFamily="18" charset="0"/>
              <a:sym typeface="Cambria"/>
            </a:endParaRPr>
          </a:p>
          <a:p>
            <a:pPr algn="ctr">
              <a:buClr>
                <a:srgbClr val="000000"/>
              </a:buClr>
              <a:buFont typeface="Arial"/>
              <a:buNone/>
            </a:pP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12" name="Google Shape;185;p10"/>
          <p:cNvSpPr/>
          <p:nvPr/>
        </p:nvSpPr>
        <p:spPr>
          <a:xfrm>
            <a:off x="862150" y="4944517"/>
            <a:ext cx="10776857" cy="1617180"/>
          </a:xfrm>
          <a:prstGeom prst="leftRightArrow">
            <a:avLst>
              <a:gd name="adj1" fmla="val 50000"/>
              <a:gd name="adj2" fmla="val 50000"/>
            </a:avLst>
          </a:prstGeom>
          <a:solidFill>
            <a:schemeClr val="bg2">
              <a:lumMod val="25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4400" kern="0" dirty="0">
              <a:solidFill>
                <a:srgbClr val="FFFFFF"/>
              </a:solidFill>
              <a:latin typeface="Times New Roman" panose="02020603050405020304" pitchFamily="18" charset="0"/>
              <a:ea typeface="Cambria"/>
              <a:cs typeface="Times New Roman" panose="02020603050405020304" pitchFamily="18" charset="0"/>
              <a:sym typeface="Cambria"/>
            </a:endParaRPr>
          </a:p>
          <a:p>
            <a:pPr algn="ctr">
              <a:buClr>
                <a:srgbClr val="000000"/>
              </a:buClr>
              <a:buFont typeface="Arial"/>
              <a:buNone/>
            </a:pPr>
            <a:r>
              <a:rPr lang="en-US" sz="4400" kern="0" dirty="0" err="1" smtClean="0">
                <a:solidFill>
                  <a:srgbClr val="FFFFFF"/>
                </a:solidFill>
                <a:latin typeface="Times New Roman" panose="02020603050405020304" pitchFamily="18" charset="0"/>
                <a:ea typeface="Cambria"/>
                <a:cs typeface="Times New Roman" panose="02020603050405020304" pitchFamily="18" charset="0"/>
                <a:sym typeface="Cambria"/>
              </a:rPr>
              <a:t>Đặc</a:t>
            </a:r>
            <a:r>
              <a:rPr lang="en-US" sz="4400" kern="0" dirty="0" smtClean="0">
                <a:solidFill>
                  <a:srgbClr val="FFFFFF"/>
                </a:solidFill>
                <a:latin typeface="Times New Roman" panose="02020603050405020304" pitchFamily="18" charset="0"/>
                <a:ea typeface="Cambria"/>
                <a:cs typeface="Times New Roman" panose="02020603050405020304" pitchFamily="18" charset="0"/>
                <a:sym typeface="Cambria"/>
              </a:rPr>
              <a:t> </a:t>
            </a:r>
            <a:r>
              <a:rPr lang="en-US" sz="4400" kern="0" dirty="0" err="1" smtClean="0">
                <a:solidFill>
                  <a:srgbClr val="FFFFFF"/>
                </a:solidFill>
                <a:latin typeface="Times New Roman" panose="02020603050405020304" pitchFamily="18" charset="0"/>
                <a:ea typeface="Cambria"/>
                <a:cs typeface="Times New Roman" panose="02020603050405020304" pitchFamily="18" charset="0"/>
                <a:sym typeface="Cambria"/>
              </a:rPr>
              <a:t>điểm</a:t>
            </a:r>
            <a:r>
              <a:rPr lang="en-US" sz="4400" kern="0" dirty="0" smtClean="0">
                <a:solidFill>
                  <a:srgbClr val="FFFFFF"/>
                </a:solidFill>
                <a:latin typeface="Times New Roman" panose="02020603050405020304" pitchFamily="18" charset="0"/>
                <a:ea typeface="Cambria"/>
                <a:cs typeface="Times New Roman" panose="02020603050405020304" pitchFamily="18" charset="0"/>
                <a:sym typeface="Cambria"/>
              </a:rPr>
              <a:t> </a:t>
            </a:r>
            <a:r>
              <a:rPr lang="en-US" sz="4400" kern="0" dirty="0" err="1" smtClean="0">
                <a:solidFill>
                  <a:srgbClr val="FFFFFF"/>
                </a:solidFill>
                <a:latin typeface="Times New Roman" panose="02020603050405020304" pitchFamily="18" charset="0"/>
                <a:ea typeface="Cambria"/>
                <a:cs typeface="Times New Roman" panose="02020603050405020304" pitchFamily="18" charset="0"/>
                <a:sym typeface="Cambria"/>
              </a:rPr>
              <a:t>văn</a:t>
            </a:r>
            <a:r>
              <a:rPr lang="en-US" sz="4400" kern="0" dirty="0" smtClean="0">
                <a:solidFill>
                  <a:srgbClr val="FFFFFF"/>
                </a:solidFill>
                <a:latin typeface="Times New Roman" panose="02020603050405020304" pitchFamily="18" charset="0"/>
                <a:ea typeface="Cambria"/>
                <a:cs typeface="Times New Roman" panose="02020603050405020304" pitchFamily="18" charset="0"/>
                <a:sym typeface="Cambria"/>
              </a:rPr>
              <a:t> </a:t>
            </a:r>
            <a:r>
              <a:rPr lang="en-US" sz="4400" kern="0" dirty="0" err="1" smtClean="0">
                <a:solidFill>
                  <a:srgbClr val="FFFFFF"/>
                </a:solidFill>
                <a:latin typeface="Times New Roman" panose="02020603050405020304" pitchFamily="18" charset="0"/>
                <a:ea typeface="Cambria"/>
                <a:cs typeface="Times New Roman" panose="02020603050405020304" pitchFamily="18" charset="0"/>
                <a:sym typeface="Cambria"/>
              </a:rPr>
              <a:t>thuyết</a:t>
            </a:r>
            <a:r>
              <a:rPr lang="en-US" sz="4400" kern="0" dirty="0" smtClean="0">
                <a:solidFill>
                  <a:srgbClr val="FFFFFF"/>
                </a:solidFill>
                <a:latin typeface="Times New Roman" panose="02020603050405020304" pitchFamily="18" charset="0"/>
                <a:ea typeface="Cambria"/>
                <a:cs typeface="Times New Roman" panose="02020603050405020304" pitchFamily="18" charset="0"/>
                <a:sym typeface="Cambria"/>
              </a:rPr>
              <a:t> minh</a:t>
            </a:r>
            <a:endParaRPr sz="3200" kern="0" dirty="0">
              <a:solidFill>
                <a:srgbClr val="FFFFFF"/>
              </a:solidFill>
              <a:latin typeface="Times New Roman" panose="02020603050405020304" pitchFamily="18" charset="0"/>
              <a:ea typeface="Cambria"/>
              <a:cs typeface="Times New Roman" panose="02020603050405020304" pitchFamily="18" charset="0"/>
              <a:sym typeface="Cambria"/>
            </a:endParaRPr>
          </a:p>
          <a:p>
            <a:pPr algn="ctr">
              <a:buClr>
                <a:srgbClr val="000000"/>
              </a:buClr>
              <a:buFont typeface="Arial"/>
              <a:buNone/>
            </a:pPr>
            <a:endParaRPr sz="3200" kern="0" dirty="0">
              <a:solidFill>
                <a:srgbClr val="FFFFFF"/>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70210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4648</TotalTime>
  <Words>1810</Words>
  <PresentationFormat>Widescreen</PresentationFormat>
  <Paragraphs>248</Paragraphs>
  <Slides>33</Slides>
  <Notes>26</Notes>
  <HiddenSlides>0</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33</vt:i4>
      </vt:variant>
    </vt:vector>
  </HeadingPairs>
  <TitlesOfParts>
    <vt:vector size="56" baseType="lpstr">
      <vt:lpstr>Algerian</vt:lpstr>
      <vt:lpstr>Arial</vt:lpstr>
      <vt:lpstr>Cabin</vt:lpstr>
      <vt:lpstr>Calibri</vt:lpstr>
      <vt:lpstr>Calibri Light</vt:lpstr>
      <vt:lpstr>Cambria</vt:lpstr>
      <vt:lpstr>Noto Sans Symbols</vt:lpstr>
      <vt:lpstr>Palanquin Dark</vt:lpstr>
      <vt:lpstr>Roboto Condensed Light</vt:lpstr>
      <vt:lpstr>Times New Roman</vt:lpstr>
      <vt:lpstr>Wingdings</vt:lpstr>
      <vt:lpstr>等线</vt:lpstr>
      <vt:lpstr>Office Theme</vt:lpstr>
      <vt:lpstr>3_Office Theme</vt:lpstr>
      <vt:lpstr>6_Office Theme</vt:lpstr>
      <vt:lpstr>4_Office Theme</vt:lpstr>
      <vt:lpstr>1_Office Theme</vt:lpstr>
      <vt:lpstr> Book Club Slides for College by Slidesgo</vt:lpstr>
      <vt:lpstr>1_ Book Club Slides for College by Slidesgo</vt:lpstr>
      <vt:lpstr>2_ Book Club Slides for College by Slidesgo</vt:lpstr>
      <vt:lpstr>4_ Book Club Slides for College by Slidesgo</vt:lpstr>
      <vt:lpstr>3_ Book Club Slides for College by Slidesgo</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2022-02-10T03:12:31Z</dcterms:created>
  <dcterms:modified xsi:type="dcterms:W3CDTF">2022-12-29T11:33:07Z</dcterms:modified>
</cp:coreProperties>
</file>