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VNI Brush"/>
      <p: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43701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366141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72980" y="4336099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1054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86231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705417" y="4336099"/>
              <a:ext cx="1985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Khổng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Miếu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45780" y="433609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259958" y="4336099"/>
              <a:ext cx="8763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478130" y="3117238"/>
            <a:ext cx="601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84628" y="4242315"/>
              <a:ext cx="14269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537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4494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939,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24704" y="4254038"/>
              <a:ext cx="13468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830741" y="4265761"/>
              <a:ext cx="1734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18289" y="4336099"/>
              <a:ext cx="1359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029511" y="4336099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93385" y="4336099"/>
              <a:ext cx="1609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85462" y="4171977"/>
              <a:ext cx="14956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0815" y="4336099"/>
              <a:ext cx="16546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930639" y="4336099"/>
              <a:ext cx="15349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Uẩn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1005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1009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1010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1042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805092" y="4336099"/>
              <a:ext cx="17860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ban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nươc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765769" y="3790950"/>
            <a:ext cx="2167581" cy="2017486"/>
            <a:chOff x="614337" y="3429000"/>
            <a:chExt cx="2167581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614337" y="4242315"/>
              <a:ext cx="21675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712917" y="4336099"/>
              <a:ext cx="19704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86230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cuối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805922" y="4031301"/>
              <a:ext cx="1784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1680881" y="3802673"/>
            <a:ext cx="2210862" cy="2017486"/>
            <a:chOff x="440296" y="3440723"/>
            <a:chExt cx="2210862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440296" y="4078193"/>
              <a:ext cx="22108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767153" y="4054747"/>
              <a:ext cx="188538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45010" y="4089916"/>
              <a:ext cx="19062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204</Words>
  <PresentationFormat>Custom</PresentationFormat>
  <Paragraphs>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VNI Brush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2020-04-19T04:57:43Z</dcterms:modified>
</cp:coreProperties>
</file>