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59" r:id="rId4"/>
    <p:sldId id="261" r:id="rId5"/>
    <p:sldId id="263" r:id="rId6"/>
    <p:sldId id="264" r:id="rId7"/>
    <p:sldId id="266" r:id="rId8"/>
    <p:sldId id="268" r:id="rId9"/>
    <p:sldId id="270" r:id="rId10"/>
    <p:sldId id="272" r:id="rId11"/>
  </p:sldIdLst>
  <p:sldSz cx="6858000" cy="5143500"/>
  <p:notesSz cx="6858000" cy="9144000"/>
  <p:embeddedFontLst>
    <p:embeddedFont>
      <p:font typeface="Aptos" panose="020B0004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37"/>
  </p:normalViewPr>
  <p:slideViewPr>
    <p:cSldViewPr>
      <p:cViewPr varScale="1">
        <p:scale>
          <a:sx n="113" d="100"/>
          <a:sy n="113" d="100"/>
        </p:scale>
        <p:origin x="2160" y="16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45012" y="240287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8793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1945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96156" y="4619525"/>
              <a:ext cx="512890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33808" y="2730836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6826" y="4665786"/>
              <a:ext cx="499249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20" y="871365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04910" y="457458"/>
            <a:ext cx="926003" cy="555046"/>
            <a:chOff x="9268061" y="3101203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8061" y="3101203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751696" y="3281679"/>
              <a:ext cx="583755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</a:t>
              </a:r>
              <a:endParaRPr lang="vi-V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37" y="225440"/>
            <a:ext cx="58540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1.Ý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5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7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9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13396" y="-105474"/>
            <a:ext cx="4667622" cy="211465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10.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nuôi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en-VN" sz="18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A. Thu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gom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lý</a:t>
            </a:r>
            <a:endParaRPr lang="en-VN" sz="18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sông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suối</a:t>
            </a:r>
            <a:endParaRPr lang="en-VN" sz="18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mương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lý</a:t>
            </a:r>
            <a:endParaRPr lang="en-VN" sz="18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xong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tái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endParaRPr lang="en-VN" sz="18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8793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12890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254651" y="2925084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72068" y="4619525"/>
              <a:ext cx="53697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67911" y="3978634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6827" y="4665786"/>
              <a:ext cx="499249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4458" y="4557691"/>
              <a:ext cx="583755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</a:t>
              </a:r>
              <a:endParaRPr lang="vi-V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73" y="1576026"/>
            <a:ext cx="660243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12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4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20991" y="113554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34158" y="2516627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57100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59674" y="4590511"/>
              <a:ext cx="512890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54548" y="4619525"/>
              <a:ext cx="55449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5902" y="4002783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99249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4458" y="4557691"/>
              <a:ext cx="583755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</a:t>
              </a:r>
              <a:endParaRPr lang="vi-V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726" y="71261"/>
            <a:ext cx="446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10% 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20%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40%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50%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2" y="195006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7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9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51320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35586" y="4590511"/>
              <a:ext cx="53697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89589" y="4619525"/>
              <a:ext cx="51945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20449" y="2572047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15538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20440" y="4557691"/>
              <a:ext cx="59777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D</a:t>
              </a:r>
              <a:endParaRPr lang="vi-V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395" y="-71603"/>
            <a:ext cx="4312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nguồncấp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10% 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20%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40%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50%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7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9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72516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1945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254651" y="2925084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54548" y="4619525"/>
              <a:ext cx="55449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67911" y="3978634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79223" y="4665786"/>
              <a:ext cx="476854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56888" y="4557691"/>
              <a:ext cx="561325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</a:t>
              </a:r>
              <a:endParaRPr lang="vi-V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654" y="-100083"/>
            <a:ext cx="42511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73" y="1576026"/>
            <a:ext cx="660243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15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1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20991" y="113554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34158" y="2516627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57100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35586" y="4590511"/>
              <a:ext cx="53697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89588" y="4619525"/>
              <a:ext cx="51945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5902" y="4002783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15538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20440" y="4557691"/>
              <a:ext cx="59777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D</a:t>
              </a:r>
              <a:endParaRPr lang="vi-V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0991" y="71261"/>
            <a:ext cx="4893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Khi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2" y="195006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7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9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34819" y="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8793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1945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96156" y="4619525"/>
              <a:ext cx="512890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33808" y="2730836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40537" y="4665786"/>
              <a:ext cx="515538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20" y="871365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04910" y="457458"/>
            <a:ext cx="926003" cy="555046"/>
            <a:chOff x="9268061" y="3101203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8061" y="3101203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737679" y="3281678"/>
              <a:ext cx="59777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D</a:t>
              </a:r>
              <a:endParaRPr lang="vi-V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38" y="225440"/>
            <a:ext cx="5410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6. Khi </a:t>
            </a:r>
            <a:r>
              <a:rPr lang="en-US" b="1" dirty="0" err="1"/>
              <a:t>nước</a:t>
            </a:r>
            <a:r>
              <a:rPr lang="en-US" b="1" dirty="0"/>
              <a:t> </a:t>
            </a:r>
            <a:r>
              <a:rPr lang="en-US" b="1" dirty="0" err="1"/>
              <a:t>nhạt</a:t>
            </a:r>
            <a:r>
              <a:rPr lang="en-US" b="1" dirty="0"/>
              <a:t> </a:t>
            </a:r>
            <a:r>
              <a:rPr lang="en-US" b="1" dirty="0" err="1"/>
              <a:t>màu</a:t>
            </a:r>
            <a:r>
              <a:rPr lang="en-US" b="1" dirty="0"/>
              <a:t>, do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quá</a:t>
            </a:r>
            <a:r>
              <a:rPr lang="en-US" b="1" dirty="0"/>
              <a:t> </a:t>
            </a:r>
            <a:r>
              <a:rPr lang="en-US" b="1" dirty="0" err="1"/>
              <a:t>cao</a:t>
            </a:r>
            <a:r>
              <a:rPr lang="en-US" b="1" dirty="0"/>
              <a:t> </a:t>
            </a:r>
            <a:r>
              <a:rPr lang="en-US" b="1" dirty="0" err="1"/>
              <a:t>biện</a:t>
            </a:r>
            <a:r>
              <a:rPr lang="en-US" b="1" dirty="0"/>
              <a:t> </a:t>
            </a:r>
            <a:r>
              <a:rPr lang="en-US" b="1" dirty="0" err="1"/>
              <a:t>pháp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endParaRPr lang="en-VN" b="1" dirty="0"/>
          </a:p>
          <a:p>
            <a:r>
              <a:rPr lang="en-US" b="1" dirty="0"/>
              <a:t>A. </a:t>
            </a:r>
            <a:r>
              <a:rPr lang="en-US" b="1" dirty="0" err="1"/>
              <a:t>Bón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vô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endParaRPr lang="en-VN" b="1" dirty="0"/>
          </a:p>
          <a:p>
            <a:r>
              <a:rPr lang="en-US" b="1" dirty="0"/>
              <a:t>B. </a:t>
            </a:r>
            <a:r>
              <a:rPr lang="en-US" b="1" dirty="0" err="1"/>
              <a:t>Bón</a:t>
            </a:r>
            <a:r>
              <a:rPr lang="en-US" b="1" dirty="0"/>
              <a:t> </a:t>
            </a:r>
            <a:r>
              <a:rPr lang="en-US" b="1" dirty="0" err="1"/>
              <a:t>chế</a:t>
            </a:r>
            <a:r>
              <a:rPr lang="en-US" b="1" dirty="0"/>
              <a:t> </a:t>
            </a:r>
            <a:r>
              <a:rPr lang="en-US" b="1" dirty="0" err="1"/>
              <a:t>phẩm</a:t>
            </a:r>
            <a:r>
              <a:rPr lang="en-US" b="1" dirty="0"/>
              <a:t> vi </a:t>
            </a:r>
            <a:r>
              <a:rPr lang="en-US" b="1" dirty="0" err="1"/>
              <a:t>sinh</a:t>
            </a:r>
            <a:endParaRPr lang="en-VN" b="1" dirty="0"/>
          </a:p>
          <a:p>
            <a:r>
              <a:rPr lang="en-US" b="1" dirty="0"/>
              <a:t>C. </a:t>
            </a:r>
            <a:r>
              <a:rPr lang="en-US" b="1" dirty="0" err="1"/>
              <a:t>Cám</a:t>
            </a:r>
            <a:r>
              <a:rPr lang="en-US" b="1" dirty="0"/>
              <a:t> </a:t>
            </a:r>
            <a:r>
              <a:rPr lang="en-US" b="1" dirty="0" err="1"/>
              <a:t>gạo</a:t>
            </a:r>
            <a:r>
              <a:rPr lang="en-US" b="1" dirty="0"/>
              <a:t>, </a:t>
            </a:r>
            <a:r>
              <a:rPr lang="en-US" b="1" dirty="0" err="1"/>
              <a:t>bột</a:t>
            </a:r>
            <a:r>
              <a:rPr lang="en-US" b="1" dirty="0"/>
              <a:t> </a:t>
            </a:r>
            <a:r>
              <a:rPr lang="en-US" b="1" dirty="0" err="1"/>
              <a:t>đậu</a:t>
            </a:r>
            <a:r>
              <a:rPr lang="en-US" b="1" dirty="0"/>
              <a:t> </a:t>
            </a:r>
            <a:r>
              <a:rPr lang="en-US" b="1" dirty="0" err="1"/>
              <a:t>nành</a:t>
            </a:r>
            <a:endParaRPr lang="en-VN" b="1" dirty="0"/>
          </a:p>
          <a:p>
            <a:r>
              <a:rPr lang="en-US" b="1" dirty="0"/>
              <a:t>D. Che </a:t>
            </a:r>
            <a:r>
              <a:rPr lang="en-US" b="1" dirty="0" err="1"/>
              <a:t>nắng</a:t>
            </a:r>
            <a:r>
              <a:rPr lang="en-US" b="1" dirty="0"/>
              <a:t> </a:t>
            </a:r>
            <a:r>
              <a:rPr lang="en-US" b="1" dirty="0" err="1"/>
              <a:t>bớt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ao</a:t>
            </a:r>
            <a:endParaRPr lang="en-VN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5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7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9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72516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1945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254651" y="2925084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96156" y="4619525"/>
              <a:ext cx="512890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67911" y="3978634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40539" y="4665786"/>
              <a:ext cx="515538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20440" y="4557691"/>
              <a:ext cx="59777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D</a:t>
              </a:r>
              <a:endParaRPr lang="vi-V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47" y="-64479"/>
            <a:ext cx="4645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73" y="1576026"/>
            <a:ext cx="660243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15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1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20991" y="113554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34158" y="2516627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57100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59674" y="4590511"/>
              <a:ext cx="512890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54550" y="4619525"/>
              <a:ext cx="55449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5902" y="4002783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15538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4458" y="4557691"/>
              <a:ext cx="583755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</a:t>
              </a:r>
              <a:endParaRPr lang="vi-V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0991" y="71261"/>
            <a:ext cx="4893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C.Sử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2" y="195006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7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9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20991" y="113554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34158" y="2516627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72516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59674" y="4590511"/>
              <a:ext cx="512890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54550" y="4619525"/>
              <a:ext cx="554498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5902" y="4002783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82961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4458" y="4557691"/>
              <a:ext cx="583755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</a:t>
              </a:r>
              <a:endParaRPr lang="vi-V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0991" y="71261"/>
            <a:ext cx="4893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Khi pH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soda</a:t>
            </a: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2" y="195006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7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9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488</Words>
  <PresentationFormat>Custom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Calibri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2024-08-07T14:18:39Z</dcterms:modified>
</cp:coreProperties>
</file>