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84E15-ED8C-4E60-AF98-D7DD3BD6C703}" type="datetimeFigureOut">
              <a:rPr lang="vi-VN" smtClean="0"/>
              <a:t>01/10/2020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EE2B3-3189-4F4D-8AB2-852B50CB92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60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E2B3-3189-4F4D-8AB2-852B50CB9298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116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01-10-2020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01-10-2020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01-10-2020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01-10-2020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01-10-2020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01-10-2020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01-10-2020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01-10-2020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01-10-2020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01-10-2020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01-10-2020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01-10-2020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4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SO 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ÁNH SỐ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385119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t="31855" r="53187" b="59216"/>
          <a:stretch/>
        </p:blipFill>
        <p:spPr bwMode="auto">
          <a:xfrm>
            <a:off x="1" y="228600"/>
            <a:ext cx="4055806" cy="106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8" t="30746" r="24042" b="59128"/>
          <a:stretch/>
        </p:blipFill>
        <p:spPr bwMode="auto">
          <a:xfrm>
            <a:off x="4800600" y="14749"/>
            <a:ext cx="4419600" cy="128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121920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4</a:t>
            </a:r>
            <a:endParaRPr lang="vi-VN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2271" y="121920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4</a:t>
            </a:r>
            <a:endParaRPr lang="vi-VN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1219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=</a:t>
            </a:r>
            <a:endParaRPr lang="vi-VN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1905000"/>
            <a:ext cx="3615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Bốn</a:t>
            </a:r>
            <a:r>
              <a:rPr lang="en-US" sz="4400" b="1" dirty="0" smtClean="0"/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bằng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/>
              <a:t>bốn</a:t>
            </a:r>
            <a:r>
              <a:rPr lang="en-US" sz="4400" b="1" dirty="0" smtClean="0"/>
              <a:t>.</a:t>
            </a:r>
            <a:endParaRPr lang="vi-VN" sz="4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 t="38333" r="53734" b="53958"/>
          <a:stretch/>
        </p:blipFill>
        <p:spPr bwMode="auto">
          <a:xfrm>
            <a:off x="-199104" y="3429000"/>
            <a:ext cx="443805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84871" y="44958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5</a:t>
            </a:r>
            <a:endParaRPr lang="vi-VN" sz="4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9" t="37803" r="23136" b="53931"/>
          <a:stretch/>
        </p:blipFill>
        <p:spPr bwMode="auto">
          <a:xfrm>
            <a:off x="5142271" y="3429000"/>
            <a:ext cx="4077929" cy="91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55663" y="447859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5</a:t>
            </a:r>
            <a:endParaRPr lang="vi-VN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15746" y="446391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=</a:t>
            </a:r>
            <a:endParaRPr lang="vi-VN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23536" y="5486400"/>
            <a:ext cx="3934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Năm</a:t>
            </a:r>
            <a:r>
              <a:rPr lang="en-US" sz="4400" b="1" dirty="0" smtClean="0"/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bằng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/>
              <a:t>năm</a:t>
            </a:r>
            <a:r>
              <a:rPr lang="en-US" sz="4400" b="1" dirty="0" smtClean="0"/>
              <a:t>.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27942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8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4259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Tập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viết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dấu</a:t>
            </a:r>
            <a:r>
              <a:rPr lang="en-US" sz="5400" dirty="0" smtClean="0">
                <a:solidFill>
                  <a:srgbClr val="0070C0"/>
                </a:solidFill>
              </a:rPr>
              <a:t> =.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8" t="36895" r="43192" b="50000"/>
          <a:stretch/>
        </p:blipFill>
        <p:spPr bwMode="auto">
          <a:xfrm>
            <a:off x="3124200" y="2819400"/>
            <a:ext cx="2209800" cy="217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3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6" t="22500" r="42606" b="32505"/>
          <a:stretch/>
        </p:blipFill>
        <p:spPr bwMode="auto">
          <a:xfrm>
            <a:off x="152400" y="990600"/>
            <a:ext cx="6172200" cy="587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1000"/>
            <a:ext cx="8229600" cy="1143000"/>
          </a:xfrm>
        </p:spPr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152400" y="106362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53864"/>
            <a:ext cx="5509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Tìm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hình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thích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hợp</a:t>
            </a:r>
            <a:endParaRPr lang="vi-VN" sz="54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00800" y="1371600"/>
            <a:ext cx="2590800" cy="1066800"/>
            <a:chOff x="6400800" y="1371600"/>
            <a:chExt cx="2590800" cy="1066800"/>
          </a:xfrm>
        </p:grpSpPr>
        <p:sp>
          <p:nvSpPr>
            <p:cNvPr id="6" name="Rounded Rectangle 5"/>
            <p:cNvSpPr/>
            <p:nvPr/>
          </p:nvSpPr>
          <p:spPr>
            <a:xfrm>
              <a:off x="6400800" y="1371600"/>
              <a:ext cx="2590800" cy="1066800"/>
            </a:xfrm>
            <a:prstGeom prst="roundRect">
              <a:avLst/>
            </a:prstGeom>
            <a:solidFill>
              <a:srgbClr val="E68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666181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1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42258" y="1600026"/>
              <a:ext cx="665884" cy="60977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=</a:t>
              </a:r>
              <a:endParaRPr lang="vi-VN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153400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1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4600" y="2743200"/>
            <a:ext cx="2590800" cy="1066800"/>
            <a:chOff x="6400800" y="1371600"/>
            <a:chExt cx="2590800" cy="1066800"/>
          </a:xfrm>
        </p:grpSpPr>
        <p:sp>
          <p:nvSpPr>
            <p:cNvPr id="14" name="Rounded Rectangle 13"/>
            <p:cNvSpPr/>
            <p:nvPr/>
          </p:nvSpPr>
          <p:spPr>
            <a:xfrm>
              <a:off x="6400800" y="1371600"/>
              <a:ext cx="2590800" cy="1066800"/>
            </a:xfrm>
            <a:prstGeom prst="roundRect">
              <a:avLst/>
            </a:prstGeom>
            <a:solidFill>
              <a:srgbClr val="E68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666181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5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342258" y="1600026"/>
              <a:ext cx="665884" cy="60977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=</a:t>
              </a:r>
              <a:endParaRPr lang="vi-VN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153400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5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24600" y="4038600"/>
            <a:ext cx="2590800" cy="1066800"/>
            <a:chOff x="6400800" y="1371600"/>
            <a:chExt cx="2590800" cy="1066800"/>
          </a:xfrm>
        </p:grpSpPr>
        <p:sp>
          <p:nvSpPr>
            <p:cNvPr id="19" name="Rounded Rectangle 18"/>
            <p:cNvSpPr/>
            <p:nvPr/>
          </p:nvSpPr>
          <p:spPr>
            <a:xfrm>
              <a:off x="6400800" y="1371600"/>
              <a:ext cx="2590800" cy="1066800"/>
            </a:xfrm>
            <a:prstGeom prst="roundRect">
              <a:avLst/>
            </a:prstGeom>
            <a:solidFill>
              <a:srgbClr val="E68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666181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4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342258" y="1600026"/>
              <a:ext cx="665884" cy="60977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=</a:t>
              </a:r>
              <a:endParaRPr lang="vi-VN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153400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4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4600" y="5486400"/>
            <a:ext cx="2590800" cy="1066800"/>
            <a:chOff x="6400800" y="1371600"/>
            <a:chExt cx="2590800" cy="1066800"/>
          </a:xfrm>
        </p:grpSpPr>
        <p:sp>
          <p:nvSpPr>
            <p:cNvPr id="24" name="Rounded Rectangle 23"/>
            <p:cNvSpPr/>
            <p:nvPr/>
          </p:nvSpPr>
          <p:spPr>
            <a:xfrm>
              <a:off x="6400800" y="1371600"/>
              <a:ext cx="2590800" cy="1066800"/>
            </a:xfrm>
            <a:prstGeom prst="roundRect">
              <a:avLst/>
            </a:prstGeom>
            <a:solidFill>
              <a:srgbClr val="E68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666181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3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342258" y="1600026"/>
              <a:ext cx="665884" cy="60977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=</a:t>
              </a:r>
              <a:endParaRPr lang="vi-VN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153400" y="1600200"/>
              <a:ext cx="58292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3</a:t>
              </a:r>
              <a:endParaRPr lang="vi-VN" sz="3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H="1">
            <a:off x="2743200" y="1600200"/>
            <a:ext cx="1066800" cy="29717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667000" y="3232268"/>
            <a:ext cx="1143000" cy="24827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43200" y="3086056"/>
            <a:ext cx="1066800" cy="29337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2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152400" y="103598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51100"/>
            <a:ext cx="4379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Câu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nào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đúng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3" t="23589" r="39678" b="34375"/>
          <a:stretch/>
        </p:blipFill>
        <p:spPr bwMode="auto">
          <a:xfrm>
            <a:off x="2590800" y="2065480"/>
            <a:ext cx="4876800" cy="479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990600"/>
            <a:ext cx="8495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a) </a:t>
            </a:r>
            <a:r>
              <a:rPr lang="en-US" sz="3600" dirty="0" err="1" smtClean="0">
                <a:solidFill>
                  <a:srgbClr val="0070C0"/>
                </a:solidFill>
              </a:rPr>
              <a:t>Số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lá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màu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vàng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nhiều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hơn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số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lá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màu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xanh</a:t>
            </a:r>
            <a:r>
              <a:rPr lang="en-US" sz="3600" dirty="0" smtClean="0">
                <a:solidFill>
                  <a:srgbClr val="0070C0"/>
                </a:solidFill>
              </a:rPr>
              <a:t>.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" y="1636931"/>
            <a:ext cx="7522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b) </a:t>
            </a:r>
            <a:r>
              <a:rPr lang="en-US" sz="3600" dirty="0" err="1" smtClean="0">
                <a:solidFill>
                  <a:srgbClr val="0070C0"/>
                </a:solidFill>
              </a:rPr>
              <a:t>Số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lá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màu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vàng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bằng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số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lá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màu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xanh</a:t>
            </a:r>
            <a:r>
              <a:rPr lang="en-US" sz="3600" dirty="0" smtClean="0">
                <a:solidFill>
                  <a:srgbClr val="0070C0"/>
                </a:solidFill>
              </a:rPr>
              <a:t>.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" y="1558026"/>
            <a:ext cx="731520" cy="804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13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1524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363771" y="199104"/>
            <a:ext cx="20574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&gt; ; &lt; ; =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2860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1" t="24597" r="23865" b="44167"/>
          <a:stretch/>
        </p:blipFill>
        <p:spPr bwMode="auto">
          <a:xfrm>
            <a:off x="665040" y="1143000"/>
            <a:ext cx="7869359" cy="268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2" t="30696" r="23249" b="38609"/>
          <a:stretch/>
        </p:blipFill>
        <p:spPr bwMode="auto">
          <a:xfrm>
            <a:off x="457200" y="3962400"/>
            <a:ext cx="8153400" cy="265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752600" y="3276600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4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5182" y="3276600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4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800" y="3272512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5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4200" y="3272512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7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41626" y="6093756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6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94972" y="6093756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8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80854" y="6086596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3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34200" y="6086596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3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83815" y="3280688"/>
            <a:ext cx="587985" cy="55815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87223" y="3276600"/>
            <a:ext cx="587985" cy="55815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35522" y="6088453"/>
            <a:ext cx="587985" cy="55815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38930" y="6084365"/>
            <a:ext cx="587985" cy="55815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3148" y="317223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</a:t>
            </a:r>
            <a:endParaRPr lang="vi-VN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31947" y="320173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&lt;</a:t>
            </a:r>
            <a:endParaRPr lang="vi-VN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383815" y="600428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&lt;</a:t>
            </a:r>
            <a:endParaRPr lang="vi-VN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331947" y="600428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10571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98</Words>
  <Application>Microsoft Office PowerPoint</Application>
  <PresentationFormat>On-screen Show (4:3)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.VnAvant</vt:lpstr>
      <vt:lpstr>.VnAvantH</vt:lpstr>
      <vt:lpstr>Arial</vt:lpstr>
      <vt:lpstr>Calibri</vt:lpstr>
      <vt:lpstr>HP-087</vt:lpstr>
      <vt:lpstr>Times New Roman</vt:lpstr>
      <vt:lpstr>Office Theme</vt:lpstr>
      <vt:lpstr>PowerPoint Presentation</vt:lpstr>
      <vt:lpstr>BẰNG NHAU, DẤU 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</cp:revision>
  <dcterms:created xsi:type="dcterms:W3CDTF">2006-08-16T00:00:00Z</dcterms:created>
  <dcterms:modified xsi:type="dcterms:W3CDTF">2020-10-02T03:05:47Z</dcterms:modified>
</cp:coreProperties>
</file>