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2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0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3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0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6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1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26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6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6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9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73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6EC3-F855-4C1C-8B0F-C2F5CBECED5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0D3BE-AE2B-49B0-B405-BEE7DD25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oXY9A-egjmjIaaWGxaf8A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63H3PdzOxNQ&amp;list=PL9dkg2KkCYHLxRspphBx9qQiwRMggvK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89" y="866349"/>
            <a:ext cx="8373113" cy="479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98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136" y="872077"/>
            <a:ext cx="8762122" cy="480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389" y="834741"/>
            <a:ext cx="8591550" cy="4762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4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174488" y="97549"/>
            <a:ext cx="9725891" cy="5835533"/>
          </a:xfrm>
          <a:prstGeom prst="flowChartProcess">
            <a:avLst/>
          </a:prstGeom>
          <a:solidFill>
            <a:schemeClr val="lt1"/>
          </a:solidFill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9629" y="6158204"/>
            <a:ext cx="11895513" cy="591731"/>
          </a:xfrm>
          <a:prstGeom prst="rect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58647" y="133006"/>
            <a:ext cx="2086495" cy="1229264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58646" y="1688842"/>
            <a:ext cx="2086495" cy="4194026"/>
          </a:xfrm>
          <a:prstGeom prst="rect">
            <a:avLst/>
          </a:prstGeom>
          <a:noFill/>
          <a:ln w="28575" cap="sq">
            <a:solidFill>
              <a:srgbClr val="00B0F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10" y="195942"/>
            <a:ext cx="1969965" cy="110810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9958646" y="1579930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9958646" y="5882868"/>
            <a:ext cx="2086495" cy="136904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149629" y="5886010"/>
            <a:ext cx="9725891" cy="129182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hlinkClick r:id="rId3"/>
          </p:cNvPr>
          <p:cNvSpPr txBox="1"/>
          <p:nvPr/>
        </p:nvSpPr>
        <p:spPr>
          <a:xfrm>
            <a:off x="391886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solidFill>
                  <a:schemeClr val="bg1"/>
                </a:solidFill>
                <a:latin typeface="VNI-Jamai" pitchFamily="2" charset="0"/>
              </a:rPr>
              <a:t>NNLT python Tin hoïc 11</a:t>
            </a:r>
            <a:endParaRPr lang="en-US" sz="1600">
              <a:solidFill>
                <a:schemeClr val="bg1"/>
              </a:solidFill>
              <a:latin typeface="VNI-Jamai" pitchFamily="2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2892490" y="6340778"/>
            <a:ext cx="0" cy="2466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hlinkClick r:id="rId4"/>
          </p:cNvPr>
          <p:cNvSpPr txBox="1"/>
          <p:nvPr/>
        </p:nvSpPr>
        <p:spPr>
          <a:xfrm>
            <a:off x="3069771" y="6284792"/>
            <a:ext cx="2556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NI-Jamai" pitchFamily="2" charset="0"/>
              </a:rPr>
              <a:t>Thaày Tuaán Stem</a:t>
            </a:r>
            <a:endParaRPr lang="en-US" sz="160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NI-Jamai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788" y="354426"/>
            <a:ext cx="9041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Baøi taäp vaø thöïc haønh </a:t>
            </a:r>
            <a:r>
              <a:rPr lang="vi-VN" sz="2400" smtClean="0">
                <a:solidFill>
                  <a:srgbClr val="0070C0"/>
                </a:solidFill>
                <a:latin typeface="VNI-Jamai" pitchFamily="2" charset="0"/>
              </a:rPr>
              <a:t>6</a:t>
            </a:r>
            <a:endParaRPr lang="en-US" sz="2400">
              <a:solidFill>
                <a:srgbClr val="0070C0"/>
              </a:solidFill>
              <a:latin typeface="VNI-Jamai" pitchFamily="2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70587" y="396213"/>
            <a:ext cx="2146040" cy="709126"/>
            <a:chOff x="270587" y="396213"/>
            <a:chExt cx="2146040" cy="709126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270587" y="816091"/>
              <a:ext cx="214604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75861" y="396213"/>
              <a:ext cx="0" cy="7091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0378437" y="895725"/>
            <a:ext cx="124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mtClean="0">
                <a:solidFill>
                  <a:srgbClr val="0070C0"/>
                </a:solidFill>
                <a:latin typeface=".VnBahamasB" panose="020BE200000000000000" pitchFamily="34" charset="0"/>
              </a:rPr>
              <a:t>Tin häc 11</a:t>
            </a:r>
            <a:endParaRPr lang="en-US">
              <a:solidFill>
                <a:srgbClr val="0070C0"/>
              </a:solidFill>
              <a:latin typeface=".VnBahamasB" panose="020BE200000000000000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788" y="1716834"/>
            <a:ext cx="874395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84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68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.VnBahamasB</vt:lpstr>
      <vt:lpstr>Arial</vt:lpstr>
      <vt:lpstr>Calibri</vt:lpstr>
      <vt:lpstr>Calibri Light</vt:lpstr>
      <vt:lpstr>VNI-Jamai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52</cp:revision>
  <dcterms:created xsi:type="dcterms:W3CDTF">2021-07-24T15:04:47Z</dcterms:created>
  <dcterms:modified xsi:type="dcterms:W3CDTF">2021-08-05T05:34:33Z</dcterms:modified>
</cp:coreProperties>
</file>