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89" y="866349"/>
            <a:ext cx="8373113" cy="479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9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136" y="872077"/>
            <a:ext cx="8762122" cy="480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7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89" y="834741"/>
            <a:ext cx="8591550" cy="4762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4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taäp vaø thöïc haønh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6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88" y="1716834"/>
            <a:ext cx="874395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84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68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52</cp:revision>
  <dcterms:created xsi:type="dcterms:W3CDTF">2021-07-24T15:04:47Z</dcterms:created>
  <dcterms:modified xsi:type="dcterms:W3CDTF">2021-08-05T05:34:33Z</dcterms:modified>
</cp:coreProperties>
</file>