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007577204" r:id="rId2"/>
    <p:sldId id="2007577207" r:id="rId3"/>
    <p:sldId id="2007577182" r:id="rId4"/>
    <p:sldId id="2007577219" r:id="rId5"/>
    <p:sldId id="2007577220" r:id="rId6"/>
    <p:sldId id="2007577226" r:id="rId7"/>
    <p:sldId id="2007577227" r:id="rId8"/>
    <p:sldId id="2007577228" r:id="rId9"/>
    <p:sldId id="20075772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D7DE5-8B71-41DA-977C-3DF71FB06C95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CD1DC-6483-4FDD-9DBF-4823B0D3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2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25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79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78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79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48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20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0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335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23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CDD01-8AFE-EFDA-4EAD-620D19F2D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9707A-49A3-42AA-9968-3DCCE582C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35392-1488-9869-D785-56D46CA4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8A933-023D-885F-6EA8-6EB52F397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612CE-B0EB-98D1-64E0-05A7665A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8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FBF1-AA71-89D3-8F96-4F9321116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450DB-8360-FC8F-B3DE-26FDFDB55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BAC2F-47A9-BFBC-5B9D-CE54C474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CF0A4-811A-4E11-627E-B68DC2EE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BA414-8BB3-47D1-A617-058FCBF8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2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AD3B0D-9CB3-9792-156C-AEC7C9E65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C8140-F14B-42B4-9FBB-39D2575BD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455BB-9C91-7C52-16F0-925F63678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E0DB7-F27F-C30B-0A64-91D74852B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4452-3718-4362-4EF2-A14F6BC8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9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2FC9-5923-94B5-94EB-AF1A09E5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D15BF-970B-BFA4-E0CD-BF26DCA4C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D68FA-58EF-AF43-5C1E-DBE22AEFB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6C91C-A80C-DE45-6C56-9B1A5F3B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BE23F-A0C9-A209-5B8D-2C03F1A7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9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2A74-94B7-5E7B-E733-97F4D3A7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C962A-5BD7-3A01-1FD6-43A84847E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E3F11-837C-D0AF-BED3-898E4577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BFC1-07C6-6B30-3E9E-5BC9F6D3E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7A357-26D9-58C4-C905-ADE240C8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A7DE-5DA7-3A9E-CA5F-A5ABD870A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9BE3C-183A-9995-556D-50263CEDD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254E7-5D80-B20F-A61F-9CF69CFB8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81552-65D3-10F4-5D03-DD2B7A04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978BF-574B-7619-7B3F-D1F1307D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76F51-37F5-9803-C8CA-A2734480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1990-FCA9-EE4F-ACBF-88A8A0A6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630CE-EBBD-2CFF-F9B8-61C89D5AE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62011-BAF6-6A11-F800-EEA6EF9C2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F33DAF-9B56-4315-108F-0BAF66C73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93E64C-BD7A-3CC2-706D-049586385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1B0394-4DB6-716C-D7EB-8F7DC26C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85F0E-B559-87D6-DB48-36FC0BCF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D6B5A-8ADD-8F17-ECD0-F80D3002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4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4400-709D-DBA8-0FA8-5C059228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3FE43-BA31-2FCA-A1A2-3A395F095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A1B74-1346-BEF7-2AB4-F4239537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DD180-FACE-2F72-B0D9-45EDF35F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0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34EDDF-82F4-361D-7297-A7B2A263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12E25-2C88-6C86-95C5-CED0BDD1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9C507-E6D0-4D7C-CCAB-92D0C3B26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EE9ED-052B-5389-269E-8763B29C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44D76-B828-4CCE-786C-D155456BD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E4673-8D29-9B95-734B-2F135912F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D505C-0D00-D13F-B0F2-2AF5DFDA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0314-C504-F86A-78D7-24223B46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2F2C1-60FB-BE0B-283B-E9A81F56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9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52D9-78A4-C030-E2DF-EB3492AD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E550E-4AD5-F0CD-29F8-4D75749ED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FBD8B-F0B6-28A6-DBF4-123DDBD5B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CC898-AA99-4814-277C-F3F0660B7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F80A1-4DE7-2B10-C7F2-54C0B866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E9054-3E91-2BF8-3858-21F42629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273D55E6-BFB5-741D-9B37-4889686089C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B792E-CC15-F66E-5AA9-E87006660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AD133-42C4-DCC5-F39A-5E2551133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ADA6C-82C8-B6C4-9A7B-95973581B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52BB-B6BD-4553-8D84-351365632D9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2EF71-1BA0-1680-30A7-0DC0C880A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DDAED-D07B-235B-EA25-F4F11C87D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F1F3-5B5B-4728-8AB0-1DD8B2536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1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31FAD77-DA8E-40A6-8B01-83D8374F88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F4D9116-7E58-42C3-8267-1108C7E95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FD4F9E-1038-4B69-87CB-11B1164F9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A71D407-183C-45A9-B238-AC5DD0784C58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36A617-5D83-4826-AA28-5863FA74C0EE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C20ECB0-E19F-4350-806B-B804C035A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" y="5392093"/>
            <a:ext cx="1994470" cy="14901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6D1032C-569A-409E-8E47-AC8BCDC87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50" y="42523"/>
            <a:ext cx="4890430" cy="3056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5CCE164-57FC-4CA3-8A42-DA4335B9A4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17" y="2709786"/>
            <a:ext cx="1389317" cy="20828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C59B214-BEE7-4B4F-AD6A-A3FE16B233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29" y="2609850"/>
            <a:ext cx="3530321" cy="353032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8060D82-B090-4311-83BD-821FFF0229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992153"/>
            <a:ext cx="12192000" cy="2877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54069-7F45-4D37-BEB2-DFBF5F2F0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8748" y="1836808"/>
            <a:ext cx="3420152" cy="13229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7C65D9-818B-2BB2-C5A5-4959B01B68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391" y="2982773"/>
            <a:ext cx="8486368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268209" y="385011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73" y="54429"/>
            <a:ext cx="4890430" cy="3056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73749" y="3262251"/>
            <a:ext cx="3208747" cy="481312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213DC9-5E5D-4F33-8DC0-AEB477E1207D}"/>
              </a:ext>
            </a:extLst>
          </p:cNvPr>
          <p:cNvGrpSpPr/>
          <p:nvPr/>
        </p:nvGrpSpPr>
        <p:grpSpPr>
          <a:xfrm>
            <a:off x="285135" y="196532"/>
            <a:ext cx="11179278" cy="6479571"/>
            <a:chOff x="543178" y="1409339"/>
            <a:chExt cx="4937760" cy="493776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F45397E-30CB-4BBE-9E8C-8D9181685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78" y="1409339"/>
              <a:ext cx="4937760" cy="493776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DF6277-78F6-4696-953D-34DD07B00674}"/>
                </a:ext>
              </a:extLst>
            </p:cNvPr>
            <p:cNvSpPr txBox="1"/>
            <p:nvPr/>
          </p:nvSpPr>
          <p:spPr>
            <a:xfrm>
              <a:off x="1399596" y="3242563"/>
              <a:ext cx="3530077" cy="1946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Đề bài: </a:t>
              </a:r>
              <a:r>
                <a:rPr kumimoji="0" lang="vi-V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Viết bài văn thuật lại một sự việc thể hiện truyền thống </a:t>
              </a: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Uống nước nhớ nguồn</a:t>
              </a:r>
              <a:r>
                <a:rPr kumimoji="0" lang="vi-V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và chia sẻ suy nghĩ, cảm xúc của mình về sự việc đó.</a:t>
              </a:r>
              <a:endPara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63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155" y="-453156"/>
            <a:ext cx="4890430" cy="3056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68217" y="3313592"/>
            <a:ext cx="3208747" cy="4813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86737A-00B9-4E79-AAFC-75AAB7A9E3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163" y="3823765"/>
            <a:ext cx="6111890" cy="29775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346E04-0ED1-485A-8364-3262E4BC3548}"/>
              </a:ext>
            </a:extLst>
          </p:cNvPr>
          <p:cNvSpPr txBox="1"/>
          <p:nvPr/>
        </p:nvSpPr>
        <p:spPr>
          <a:xfrm>
            <a:off x="999293" y="2005627"/>
            <a:ext cx="990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6600" b="1" i="1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1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6600" b="1" i="1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1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6600" b="1" i="1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1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7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64" y="2136145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73" y="54429"/>
            <a:ext cx="4890430" cy="3056001"/>
          </a:xfrm>
          <a:prstGeom prst="rect">
            <a:avLst/>
          </a:prstGeom>
        </p:spPr>
      </p:pic>
      <p:pic>
        <p:nvPicPr>
          <p:cNvPr id="2050" name="Picture 2" descr="Tả một cô giáo đã từng dạy em và để lại cho em nhiều tình cảm tốt đẹp (Dàn  ý - 11 mẫu) - Tập làm văn lớp 5">
            <a:extLst>
              <a:ext uri="{FF2B5EF4-FFF2-40B4-BE49-F238E27FC236}">
                <a16:creationId xmlns:a16="http://schemas.microsoft.com/office/drawing/2014/main" id="{CA9D31CF-6C66-4F24-82E6-5B79302D8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08" b="99860" l="622" r="90050">
                        <a14:foregroundMark x1="6095" y1="44180" x2="9204" y2="77139"/>
                        <a14:foregroundMark x1="3109" y1="55680" x2="4353" y2="68864"/>
                        <a14:foregroundMark x1="746" y1="53717" x2="746" y2="67321"/>
                        <a14:foregroundMark x1="6343" y1="77700" x2="9577" y2="91445"/>
                        <a14:foregroundMark x1="9577" y1="91445" x2="9577" y2="91445"/>
                        <a14:foregroundMark x1="20274" y1="88079" x2="46642" y2="90323"/>
                        <a14:foregroundMark x1="46642" y1="90323" x2="66045" y2="88780"/>
                        <a14:foregroundMark x1="35323" y1="88640" x2="58209" y2="88920"/>
                        <a14:foregroundMark x1="58209" y1="88920" x2="82090" y2="87518"/>
                        <a14:foregroundMark x1="71642" y1="91865" x2="87935" y2="99439"/>
                        <a14:foregroundMark x1="77985" y1="75736" x2="79851" y2="91164"/>
                        <a14:foregroundMark x1="79851" y1="55400" x2="87313" y2="84853"/>
                        <a14:foregroundMark x1="76244" y1="55400" x2="82711" y2="76438"/>
                        <a14:foregroundMark x1="80970" y1="47405" x2="85572" y2="70968"/>
                        <a14:foregroundMark x1="90050" y1="50631" x2="89428" y2="60028"/>
                        <a14:foregroundMark x1="35323" y1="9958" x2="43905" y2="39691"/>
                        <a14:foregroundMark x1="28731" y1="12202" x2="34328" y2="34923"/>
                        <a14:foregroundMark x1="34950" y1="5610" x2="46393" y2="33380"/>
                        <a14:foregroundMark x1="42413" y1="4208" x2="50249" y2="26508"/>
                        <a14:foregroundMark x1="67786" y1="88640" x2="45647" y2="96353"/>
                        <a14:foregroundMark x1="45647" y1="96353" x2="45647" y2="96353"/>
                        <a14:foregroundMark x1="53607" y1="96213" x2="55846" y2="99860"/>
                        <a14:foregroundMark x1="32587" y1="95512" x2="29602" y2="99018"/>
                        <a14:foregroundMark x1="5348" y1="91865" x2="5348" y2="92286"/>
                        <a14:foregroundMark x1="3483" y1="83310" x2="3483" y2="91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25" y="1846326"/>
            <a:ext cx="4961668" cy="44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677EA8-CD74-3D31-8F95-3170AEDF4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5550" y="2475627"/>
            <a:ext cx="5444200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91724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06533" y="-367604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480" y="2171005"/>
            <a:ext cx="3792020" cy="50546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987AD8-9340-421A-ADBE-7F957442E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965"/>
            <a:ext cx="2792739" cy="167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F99D1F-2253-42DF-B8B6-D060A11C0B23}"/>
              </a:ext>
            </a:extLst>
          </p:cNvPr>
          <p:cNvSpPr txBox="1"/>
          <p:nvPr/>
        </p:nvSpPr>
        <p:spPr>
          <a:xfrm>
            <a:off x="2293583" y="246688"/>
            <a:ext cx="9898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phát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lỗi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AA1DBC5-D0DE-C276-56C9-E329AFF77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174512"/>
              </p:ext>
            </p:extLst>
          </p:nvPr>
        </p:nvGraphicFramePr>
        <p:xfrm>
          <a:off x="1123950" y="1653114"/>
          <a:ext cx="10677525" cy="45667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6025">
                  <a:extLst>
                    <a:ext uri="{9D8B030D-6E8A-4147-A177-3AD203B41FA5}">
                      <a16:colId xmlns:a16="http://schemas.microsoft.com/office/drawing/2014/main" val="310377696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548495577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118662750"/>
                    </a:ext>
                  </a:extLst>
                </a:gridCol>
              </a:tblGrid>
              <a:tr h="9692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Bố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cục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Nội</a:t>
                      </a:r>
                      <a:r>
                        <a:rPr lang="en-US" sz="3600" dirty="0"/>
                        <a:t>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Diễn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đạt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536098"/>
                  </a:ext>
                </a:extLst>
              </a:tr>
              <a:tr h="35974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6404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CF5DE3F-834E-B14F-F852-5FBC2195B0DD}"/>
              </a:ext>
            </a:extLst>
          </p:cNvPr>
          <p:cNvSpPr txBox="1"/>
          <p:nvPr/>
        </p:nvSpPr>
        <p:spPr>
          <a:xfrm>
            <a:off x="1247777" y="2886075"/>
            <a:ext cx="242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đủ</a:t>
            </a:r>
            <a:r>
              <a:rPr lang="en-US" sz="3600" dirty="0"/>
              <a:t> </a:t>
            </a:r>
            <a:r>
              <a:rPr lang="en-US" sz="3600" dirty="0" err="1"/>
              <a:t>ba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7A77B-311F-3BFD-4DAE-EC7A20E02499}"/>
              </a:ext>
            </a:extLst>
          </p:cNvPr>
          <p:cNvSpPr txBox="1"/>
          <p:nvPr/>
        </p:nvSpPr>
        <p:spPr>
          <a:xfrm>
            <a:off x="3619500" y="2705100"/>
            <a:ext cx="4981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truyền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nguồn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B2004-C2D3-7A6B-16ED-5DB6B4ECD8D4}"/>
              </a:ext>
            </a:extLst>
          </p:cNvPr>
          <p:cNvSpPr txBox="1"/>
          <p:nvPr/>
        </p:nvSpPr>
        <p:spPr>
          <a:xfrm>
            <a:off x="3686175" y="4048125"/>
            <a:ext cx="4981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,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3D101-10DE-4763-5BE4-597251599C4F}"/>
              </a:ext>
            </a:extLst>
          </p:cNvPr>
          <p:cNvSpPr txBox="1"/>
          <p:nvPr/>
        </p:nvSpPr>
        <p:spPr>
          <a:xfrm>
            <a:off x="3609975" y="5343525"/>
            <a:ext cx="498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(…)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7F2FE8-3B55-30DC-1FEB-79F814D7CEE5}"/>
              </a:ext>
            </a:extLst>
          </p:cNvPr>
          <p:cNvSpPr txBox="1"/>
          <p:nvPr/>
        </p:nvSpPr>
        <p:spPr>
          <a:xfrm>
            <a:off x="8877300" y="2638425"/>
            <a:ext cx="2733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,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B19B47-AD23-A18A-D9F1-794D0B2FBCD3}"/>
              </a:ext>
            </a:extLst>
          </p:cNvPr>
          <p:cNvSpPr txBox="1"/>
          <p:nvPr/>
        </p:nvSpPr>
        <p:spPr>
          <a:xfrm>
            <a:off x="8896350" y="402907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(…)</a:t>
            </a:r>
          </a:p>
        </p:txBody>
      </p:sp>
    </p:spTree>
    <p:extLst>
      <p:ext uri="{BB962C8B-B14F-4D97-AF65-F5344CB8AC3E}">
        <p14:creationId xmlns:p14="http://schemas.microsoft.com/office/powerpoint/2010/main" val="36845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/>
      <p:bldP spid="6" grpId="0"/>
      <p:bldP spid="7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73749" y="3262251"/>
            <a:ext cx="3208747" cy="4813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18AB5E-8EBB-4E3D-8E94-50B2B7A27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" y="2476204"/>
            <a:ext cx="4661453" cy="320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12343C-D242-182B-9C55-471819FA7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330" y="5488635"/>
            <a:ext cx="5285690" cy="117663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2CC8EE-D180-9B31-38CC-A6588772F3DD}"/>
              </a:ext>
            </a:extLst>
          </p:cNvPr>
          <p:cNvSpPr/>
          <p:nvPr/>
        </p:nvSpPr>
        <p:spPr>
          <a:xfrm>
            <a:off x="5448300" y="1676400"/>
            <a:ext cx="5924550" cy="36290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Tx/>
              <a:buChar char="-"/>
            </a:pPr>
            <a:r>
              <a:rPr lang="en-US" sz="4000" dirty="0" err="1">
                <a:solidFill>
                  <a:srgbClr val="002060"/>
                </a:solidFill>
              </a:rPr>
              <a:t>Đọc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lại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đoạn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văn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của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các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trong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nhóm</a:t>
            </a:r>
            <a:endParaRPr lang="en-US" sz="4000" dirty="0">
              <a:solidFill>
                <a:srgbClr val="002060"/>
              </a:solidFill>
            </a:endParaRPr>
          </a:p>
          <a:p>
            <a:pPr marL="571500" indent="-571500" algn="just">
              <a:buFontTx/>
              <a:buChar char="-"/>
            </a:pPr>
            <a:r>
              <a:rPr lang="en-US" sz="4000" dirty="0" err="1">
                <a:solidFill>
                  <a:srgbClr val="002060"/>
                </a:solidFill>
              </a:rPr>
              <a:t>Chỉnh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sửa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những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lỗi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trong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bài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văn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của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em</a:t>
            </a:r>
            <a:r>
              <a:rPr lang="en-US" sz="4000" dirty="0">
                <a:solidFill>
                  <a:srgbClr val="002060"/>
                </a:solidFill>
              </a:rPr>
              <a:t> (</a:t>
            </a:r>
            <a:r>
              <a:rPr lang="en-US" sz="4000" dirty="0" err="1">
                <a:solidFill>
                  <a:srgbClr val="002060"/>
                </a:solidFill>
              </a:rPr>
              <a:t>nếu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có</a:t>
            </a:r>
            <a:r>
              <a:rPr lang="en-US" sz="40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96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64" y="2136145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73" y="54429"/>
            <a:ext cx="4890430" cy="3056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D6A6F4-AAE0-28F9-25BE-9CC70C0F4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573" y="2423820"/>
            <a:ext cx="6492803" cy="2353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AB97D-4696-710D-17AB-286D810D4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36" y="170804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73749" y="3262251"/>
            <a:ext cx="3208747" cy="4813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FAFB46-B52F-0A71-A26E-7B70E8855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166"/>
            <a:ext cx="8410575" cy="6643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420248-5467-27EF-8F07-A99C2E78271F}"/>
              </a:ext>
            </a:extLst>
          </p:cNvPr>
          <p:cNvSpPr txBox="1"/>
          <p:nvPr/>
        </p:nvSpPr>
        <p:spPr>
          <a:xfrm>
            <a:off x="2552700" y="3294161"/>
            <a:ext cx="702945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 đọc bài làm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đã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chỉnh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sửa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của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em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cho người thân nghe.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1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31FAD77-DA8E-40A6-8B01-83D8374F88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F4D9116-7E58-42C3-8267-1108C7E95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FD4F9E-1038-4B69-87CB-11B1164F9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A71D407-183C-45A9-B238-AC5DD0784C58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36A617-5D83-4826-AA28-5863FA74C0EE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C20ECB0-E19F-4350-806B-B804C035A3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" y="5392093"/>
            <a:ext cx="1994470" cy="14901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6D1032C-569A-409E-8E47-AC8BCDC87D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50" y="42523"/>
            <a:ext cx="4890430" cy="3056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5CCE164-57FC-4CA3-8A42-DA4335B9A4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17" y="2709786"/>
            <a:ext cx="1389317" cy="20828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C59B214-BEE7-4B4F-AD6A-A3FE16B23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6" y="1330047"/>
            <a:ext cx="5029200" cy="50292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8060D82-B090-4311-83BD-821FFF0229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2153"/>
            <a:ext cx="12192000" cy="2877992"/>
          </a:xfrm>
          <a:prstGeom prst="rect">
            <a:avLst/>
          </a:prstGeom>
        </p:spPr>
      </p:pic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1387F7D-5FAD-41CB-B7CD-6C50A4AA6F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29434" y="61686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A898F5-6A8A-47FD-9E02-8755B6738B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4402" y="2258904"/>
            <a:ext cx="6120914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</TotalTime>
  <Words>157</Words>
  <PresentationFormat>Widescreen</PresentationFormat>
  <Paragraphs>24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2023-12-09T15:18:28Z</dcterms:created>
  <dcterms:modified xsi:type="dcterms:W3CDTF">2023-12-15T14:57:17Z</dcterms:modified>
</cp:coreProperties>
</file>