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42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6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5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56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3282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4021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0464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4589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0406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2727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6840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770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48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6235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69230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063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5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9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6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1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7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9CC1-5255-4A5F-970C-1FE4BC216F8A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6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408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47052" y="186689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88023" y="186689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60709" y="186688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74366" y="186689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01680" y="186689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Y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188022" y="241117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360708" y="241117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774365" y="241117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015336" y="241117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</a:t>
            </a:r>
          </a:p>
        </p:txBody>
      </p:sp>
      <p:sp>
        <p:nvSpPr>
          <p:cNvPr id="92" name="Rectangle 91"/>
          <p:cNvSpPr/>
          <p:nvPr/>
        </p:nvSpPr>
        <p:spPr>
          <a:xfrm>
            <a:off x="2601679" y="241117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256307" y="241117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842650" y="241117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428993" y="241117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204354" y="2977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377040" y="29772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790697" y="2977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947053" y="3586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188024" y="3586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360710" y="35868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774367" y="3586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204354" y="419641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G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1377040" y="41964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790697" y="419641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2618011" y="419641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2204354" y="4729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1790697" y="4729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3031668" y="47298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2618011" y="4729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2204354" y="5263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1377040" y="52632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1790697" y="5263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3031668" y="52632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2618011" y="52632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L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3858982" y="52632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Y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3445325" y="52632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2188023" y="131172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1360709" y="1311718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G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774366" y="131172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2601680" y="13117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</a:t>
            </a:r>
          </a:p>
          <a:p>
            <a:pPr algn="ctr"/>
            <a:endParaRPr lang="en-US" sz="1200" dirty="0"/>
          </a:p>
        </p:txBody>
      </p:sp>
      <p:sp>
        <p:nvSpPr>
          <p:cNvPr id="151" name="Flowchart: Connector 150"/>
          <p:cNvSpPr/>
          <p:nvPr/>
        </p:nvSpPr>
        <p:spPr>
          <a:xfrm>
            <a:off x="381000" y="1300818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61" name="Flowchart: Connector 160"/>
          <p:cNvSpPr/>
          <p:nvPr/>
        </p:nvSpPr>
        <p:spPr>
          <a:xfrm>
            <a:off x="397329" y="1855992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2" name="Flowchart: Connector 161"/>
          <p:cNvSpPr/>
          <p:nvPr/>
        </p:nvSpPr>
        <p:spPr>
          <a:xfrm>
            <a:off x="397329" y="2411160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63" name="Flowchart: Connector 162"/>
          <p:cNvSpPr/>
          <p:nvPr/>
        </p:nvSpPr>
        <p:spPr>
          <a:xfrm>
            <a:off x="408215" y="2988111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4" name="Flowchart: Connector 163"/>
          <p:cNvSpPr/>
          <p:nvPr/>
        </p:nvSpPr>
        <p:spPr>
          <a:xfrm>
            <a:off x="408215" y="3597704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5" name="Flowchart: Connector 164"/>
          <p:cNvSpPr/>
          <p:nvPr/>
        </p:nvSpPr>
        <p:spPr>
          <a:xfrm>
            <a:off x="397329" y="4207310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6" name="Flowchart: Connector 165"/>
          <p:cNvSpPr/>
          <p:nvPr/>
        </p:nvSpPr>
        <p:spPr>
          <a:xfrm>
            <a:off x="408215" y="4740704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67" name="Flowchart: Connector 166"/>
          <p:cNvSpPr/>
          <p:nvPr/>
        </p:nvSpPr>
        <p:spPr>
          <a:xfrm>
            <a:off x="408215" y="5274111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68" name="8-Point Star 167"/>
          <p:cNvSpPr/>
          <p:nvPr/>
        </p:nvSpPr>
        <p:spPr>
          <a:xfrm>
            <a:off x="5029200" y="1284468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2" action="ppaction://hlinksldjump"/>
              </a:rPr>
              <a:t>1</a:t>
            </a:r>
            <a:endParaRPr lang="en-US" dirty="0"/>
          </a:p>
        </p:txBody>
      </p:sp>
      <p:sp>
        <p:nvSpPr>
          <p:cNvPr id="170" name="8-Point Star 169">
            <a:hlinkClick r:id="rId3" action="ppaction://hlinksldjump"/>
          </p:cNvPr>
          <p:cNvSpPr/>
          <p:nvPr/>
        </p:nvSpPr>
        <p:spPr>
          <a:xfrm>
            <a:off x="5029200" y="2394811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 action="ppaction://hlinksldjump"/>
              </a:rPr>
              <a:t>3</a:t>
            </a:r>
            <a:endParaRPr lang="en-US" dirty="0"/>
          </a:p>
        </p:txBody>
      </p:sp>
      <p:sp>
        <p:nvSpPr>
          <p:cNvPr id="171" name="8-Point Star 170">
            <a:hlinkClick r:id="rId4" action="ppaction://hlinksldjump"/>
          </p:cNvPr>
          <p:cNvSpPr/>
          <p:nvPr/>
        </p:nvSpPr>
        <p:spPr>
          <a:xfrm>
            <a:off x="5029200" y="2977200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4" action="ppaction://hlinksldjump"/>
              </a:rPr>
              <a:t>4</a:t>
            </a:r>
            <a:endParaRPr lang="en-US" dirty="0"/>
          </a:p>
        </p:txBody>
      </p:sp>
      <p:sp>
        <p:nvSpPr>
          <p:cNvPr id="172" name="8-Point Star 171"/>
          <p:cNvSpPr/>
          <p:nvPr/>
        </p:nvSpPr>
        <p:spPr>
          <a:xfrm>
            <a:off x="5029200" y="3581361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5" action="ppaction://hlinksldjump"/>
              </a:rPr>
              <a:t>5</a:t>
            </a:r>
            <a:endParaRPr lang="en-US" dirty="0"/>
          </a:p>
        </p:txBody>
      </p:sp>
      <p:sp>
        <p:nvSpPr>
          <p:cNvPr id="173" name="8-Point Star 172"/>
          <p:cNvSpPr/>
          <p:nvPr/>
        </p:nvSpPr>
        <p:spPr>
          <a:xfrm>
            <a:off x="5029200" y="4190954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6" action="ppaction://hlinksldjump"/>
              </a:rPr>
              <a:t>6</a:t>
            </a:r>
            <a:endParaRPr lang="en-US" dirty="0"/>
          </a:p>
        </p:txBody>
      </p:sp>
      <p:sp>
        <p:nvSpPr>
          <p:cNvPr id="174" name="8-Point Star 173"/>
          <p:cNvSpPr/>
          <p:nvPr/>
        </p:nvSpPr>
        <p:spPr>
          <a:xfrm>
            <a:off x="5029200" y="4724361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7" action="ppaction://hlinksldjump"/>
              </a:rPr>
              <a:t>7</a:t>
            </a:r>
            <a:endParaRPr lang="en-US" dirty="0"/>
          </a:p>
        </p:txBody>
      </p:sp>
      <p:sp>
        <p:nvSpPr>
          <p:cNvPr id="175" name="8-Point Star 174"/>
          <p:cNvSpPr/>
          <p:nvPr/>
        </p:nvSpPr>
        <p:spPr>
          <a:xfrm>
            <a:off x="5029200" y="5263200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8" action="ppaction://hlinksldjump"/>
              </a:rPr>
              <a:t>8</a:t>
            </a:r>
            <a:endParaRPr lang="en-US" dirty="0"/>
          </a:p>
        </p:txBody>
      </p:sp>
      <p:sp>
        <p:nvSpPr>
          <p:cNvPr id="178" name="8-Point Star 177"/>
          <p:cNvSpPr/>
          <p:nvPr/>
        </p:nvSpPr>
        <p:spPr>
          <a:xfrm>
            <a:off x="5029200" y="1855992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9" action="ppaction://hlinksldjump"/>
              </a:rPr>
              <a:t>2</a:t>
            </a:r>
            <a:endParaRPr lang="en-US" dirty="0"/>
          </a:p>
        </p:txBody>
      </p:sp>
      <p:sp>
        <p:nvSpPr>
          <p:cNvPr id="218" name="Rectangle 217"/>
          <p:cNvSpPr/>
          <p:nvPr/>
        </p:nvSpPr>
        <p:spPr>
          <a:xfrm>
            <a:off x="2204354" y="1300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19" name="Rectangle 218"/>
          <p:cNvSpPr/>
          <p:nvPr/>
        </p:nvSpPr>
        <p:spPr>
          <a:xfrm>
            <a:off x="1360709" y="1300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20" name="Rectangle 219"/>
          <p:cNvSpPr/>
          <p:nvPr/>
        </p:nvSpPr>
        <p:spPr>
          <a:xfrm>
            <a:off x="1790697" y="1300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21" name="Rectangle 220"/>
          <p:cNvSpPr/>
          <p:nvPr/>
        </p:nvSpPr>
        <p:spPr>
          <a:xfrm>
            <a:off x="2618011" y="13008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257" name="Rectangle 256"/>
          <p:cNvSpPr/>
          <p:nvPr/>
        </p:nvSpPr>
        <p:spPr>
          <a:xfrm>
            <a:off x="2220685" y="2982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8" name="Rectangle 257"/>
          <p:cNvSpPr/>
          <p:nvPr/>
        </p:nvSpPr>
        <p:spPr>
          <a:xfrm>
            <a:off x="1393371" y="298265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9" name="Rectangle 258"/>
          <p:cNvSpPr/>
          <p:nvPr/>
        </p:nvSpPr>
        <p:spPr>
          <a:xfrm>
            <a:off x="1807028" y="2982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0" name="Rectangle 259"/>
          <p:cNvSpPr/>
          <p:nvPr/>
        </p:nvSpPr>
        <p:spPr>
          <a:xfrm>
            <a:off x="963384" y="3592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1" name="Rectangle 260"/>
          <p:cNvSpPr/>
          <p:nvPr/>
        </p:nvSpPr>
        <p:spPr>
          <a:xfrm>
            <a:off x="2204355" y="3592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2" name="Rectangle 261"/>
          <p:cNvSpPr/>
          <p:nvPr/>
        </p:nvSpPr>
        <p:spPr>
          <a:xfrm>
            <a:off x="1377041" y="359225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3" name="Rectangle 262"/>
          <p:cNvSpPr/>
          <p:nvPr/>
        </p:nvSpPr>
        <p:spPr>
          <a:xfrm>
            <a:off x="1790698" y="3592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4" name="Rectangle 263"/>
          <p:cNvSpPr/>
          <p:nvPr/>
        </p:nvSpPr>
        <p:spPr>
          <a:xfrm>
            <a:off x="2220685" y="420186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5" name="Rectangle 264"/>
          <p:cNvSpPr/>
          <p:nvPr/>
        </p:nvSpPr>
        <p:spPr>
          <a:xfrm>
            <a:off x="1393371" y="42018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6" name="Rectangle 265"/>
          <p:cNvSpPr/>
          <p:nvPr/>
        </p:nvSpPr>
        <p:spPr>
          <a:xfrm>
            <a:off x="1807028" y="420186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7" name="Rectangle 266"/>
          <p:cNvSpPr/>
          <p:nvPr/>
        </p:nvSpPr>
        <p:spPr>
          <a:xfrm>
            <a:off x="2634342" y="4201858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8" name="Rectangle 267"/>
          <p:cNvSpPr/>
          <p:nvPr/>
        </p:nvSpPr>
        <p:spPr>
          <a:xfrm>
            <a:off x="2220685" y="4735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9" name="Rectangle 268"/>
          <p:cNvSpPr/>
          <p:nvPr/>
        </p:nvSpPr>
        <p:spPr>
          <a:xfrm>
            <a:off x="1807028" y="4735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0" name="Rectangle 269"/>
          <p:cNvSpPr/>
          <p:nvPr/>
        </p:nvSpPr>
        <p:spPr>
          <a:xfrm>
            <a:off x="3047999" y="47352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1" name="Rectangle 270"/>
          <p:cNvSpPr/>
          <p:nvPr/>
        </p:nvSpPr>
        <p:spPr>
          <a:xfrm>
            <a:off x="2634342" y="473525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2" name="Rectangle 271"/>
          <p:cNvSpPr/>
          <p:nvPr/>
        </p:nvSpPr>
        <p:spPr>
          <a:xfrm>
            <a:off x="2220685" y="5268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3" name="Rectangle 272"/>
          <p:cNvSpPr/>
          <p:nvPr/>
        </p:nvSpPr>
        <p:spPr>
          <a:xfrm>
            <a:off x="1393371" y="526865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4" name="Rectangle 273"/>
          <p:cNvSpPr/>
          <p:nvPr/>
        </p:nvSpPr>
        <p:spPr>
          <a:xfrm>
            <a:off x="1807028" y="5268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5" name="Rectangle 274"/>
          <p:cNvSpPr/>
          <p:nvPr/>
        </p:nvSpPr>
        <p:spPr>
          <a:xfrm>
            <a:off x="3047999" y="52686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6" name="Rectangle 275"/>
          <p:cNvSpPr/>
          <p:nvPr/>
        </p:nvSpPr>
        <p:spPr>
          <a:xfrm>
            <a:off x="2634342" y="526865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7" name="Rectangle 276"/>
          <p:cNvSpPr/>
          <p:nvPr/>
        </p:nvSpPr>
        <p:spPr>
          <a:xfrm>
            <a:off x="3875313" y="52686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8" name="Rectangle 277"/>
          <p:cNvSpPr/>
          <p:nvPr/>
        </p:nvSpPr>
        <p:spPr>
          <a:xfrm>
            <a:off x="3461656" y="52686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9" name="Rectangle 278"/>
          <p:cNvSpPr/>
          <p:nvPr/>
        </p:nvSpPr>
        <p:spPr>
          <a:xfrm>
            <a:off x="963383" y="187233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0" name="Rectangle 279"/>
          <p:cNvSpPr/>
          <p:nvPr/>
        </p:nvSpPr>
        <p:spPr>
          <a:xfrm>
            <a:off x="2204354" y="187233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1" name="Rectangle 280"/>
          <p:cNvSpPr/>
          <p:nvPr/>
        </p:nvSpPr>
        <p:spPr>
          <a:xfrm>
            <a:off x="1377040" y="187233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2" name="Rectangle 281"/>
          <p:cNvSpPr/>
          <p:nvPr/>
        </p:nvSpPr>
        <p:spPr>
          <a:xfrm>
            <a:off x="1790697" y="187233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3" name="Rectangle 282"/>
          <p:cNvSpPr/>
          <p:nvPr/>
        </p:nvSpPr>
        <p:spPr>
          <a:xfrm>
            <a:off x="2618011" y="187233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4" name="Rectangle 283"/>
          <p:cNvSpPr/>
          <p:nvPr/>
        </p:nvSpPr>
        <p:spPr>
          <a:xfrm>
            <a:off x="2204353" y="241662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5" name="Rectangle 284"/>
          <p:cNvSpPr/>
          <p:nvPr/>
        </p:nvSpPr>
        <p:spPr>
          <a:xfrm>
            <a:off x="1377039" y="241661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6" name="Rectangle 285"/>
          <p:cNvSpPr/>
          <p:nvPr/>
        </p:nvSpPr>
        <p:spPr>
          <a:xfrm>
            <a:off x="1790696" y="241662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7" name="Rectangle 286"/>
          <p:cNvSpPr/>
          <p:nvPr/>
        </p:nvSpPr>
        <p:spPr>
          <a:xfrm>
            <a:off x="3031667" y="24166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8" name="Rectangle 287"/>
          <p:cNvSpPr/>
          <p:nvPr/>
        </p:nvSpPr>
        <p:spPr>
          <a:xfrm>
            <a:off x="2618010" y="2416618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9" name="Rectangle 288"/>
          <p:cNvSpPr/>
          <p:nvPr/>
        </p:nvSpPr>
        <p:spPr>
          <a:xfrm>
            <a:off x="4272638" y="241662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0" name="Rectangle 289"/>
          <p:cNvSpPr/>
          <p:nvPr/>
        </p:nvSpPr>
        <p:spPr>
          <a:xfrm>
            <a:off x="3858981" y="24166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1" name="Rectangle 290"/>
          <p:cNvSpPr/>
          <p:nvPr/>
        </p:nvSpPr>
        <p:spPr>
          <a:xfrm>
            <a:off x="3445324" y="24166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2" name="Rectangle 291"/>
          <p:cNvSpPr/>
          <p:nvPr/>
        </p:nvSpPr>
        <p:spPr>
          <a:xfrm>
            <a:off x="1360708" y="304800"/>
            <a:ext cx="3325587" cy="4572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TRÒ CHƠI Ô CHỮ</a:t>
            </a:r>
          </a:p>
        </p:txBody>
      </p:sp>
    </p:spTree>
    <p:extLst>
      <p:ext uri="{BB962C8B-B14F-4D97-AF65-F5344CB8AC3E}">
        <p14:creationId xmlns:p14="http://schemas.microsoft.com/office/powerpoint/2010/main" val="301496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 animBg="1"/>
      <p:bldP spid="219" grpId="0" animBg="1"/>
      <p:bldP spid="220" grpId="0" animBg="1"/>
      <p:bldP spid="221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204354" y="29772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1377040" y="297721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790697" y="29772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947053" y="35868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2188024" y="35868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1360710" y="358681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1774367" y="35868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2204354" y="419641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1377040" y="41964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1790697" y="4196419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2618011" y="4196416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2204354" y="47298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1790697" y="47298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031668" y="47298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2618011" y="4729817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2204354" y="52632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1377040" y="526321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1790697" y="52632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3031668" y="52632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2618011" y="5263217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3858982" y="52632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3445325" y="52632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947052" y="186689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2188023" y="186689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1360709" y="186688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1774366" y="1866894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2601680" y="1866891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2188022" y="241117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1360708" y="241117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1774365" y="2411179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3015336" y="2411173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2601679" y="2411176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4256307" y="241117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3842650" y="2411173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3428993" y="2411173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5" name="Rectangle 64"/>
          <p:cNvSpPr/>
          <p:nvPr/>
        </p:nvSpPr>
        <p:spPr>
          <a:xfrm>
            <a:off x="2215233" y="129540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6" name="Rectangle 65"/>
          <p:cNvSpPr/>
          <p:nvPr/>
        </p:nvSpPr>
        <p:spPr>
          <a:xfrm>
            <a:off x="1387919" y="129539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7" name="Rectangle 66"/>
          <p:cNvSpPr/>
          <p:nvPr/>
        </p:nvSpPr>
        <p:spPr>
          <a:xfrm>
            <a:off x="1801576" y="129540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8" name="Rectangle 67"/>
          <p:cNvSpPr/>
          <p:nvPr/>
        </p:nvSpPr>
        <p:spPr>
          <a:xfrm>
            <a:off x="2628890" y="1295397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9315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bad?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724400" y="2819400"/>
            <a:ext cx="13716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396999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sad?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800600" y="2819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291549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Happy is the … of sad?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648200" y="2743200"/>
            <a:ext cx="15240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1862003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cold?</a:t>
            </a:r>
          </a:p>
        </p:txBody>
      </p:sp>
      <p:sp>
        <p:nvSpPr>
          <p:cNvPr id="4" name="Left Arrow 3"/>
          <p:cNvSpPr/>
          <p:nvPr/>
        </p:nvSpPr>
        <p:spPr>
          <a:xfrm>
            <a:off x="4724400" y="2819400"/>
            <a:ext cx="16002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93106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west?</a:t>
            </a:r>
          </a:p>
        </p:txBody>
      </p:sp>
      <p:sp>
        <p:nvSpPr>
          <p:cNvPr id="4" name="Left Arrow 3"/>
          <p:cNvSpPr/>
          <p:nvPr/>
        </p:nvSpPr>
        <p:spPr>
          <a:xfrm>
            <a:off x="4800600" y="2819400"/>
            <a:ext cx="14478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85617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low?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876800" y="2819400"/>
            <a:ext cx="13716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3869015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thick?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953000" y="2819400"/>
            <a:ext cx="1219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62412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opposite of sad?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648200" y="2895600"/>
            <a:ext cx="13716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317317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172</Words>
  <PresentationFormat>Trình chiếu Trên màn hình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Office</vt:lpstr>
      <vt:lpstr>Bản trình bày PowerPoint</vt:lpstr>
      <vt:lpstr>1</vt:lpstr>
      <vt:lpstr>2</vt:lpstr>
      <vt:lpstr>3</vt:lpstr>
      <vt:lpstr>4</vt:lpstr>
      <vt:lpstr>5</vt:lpstr>
      <vt:lpstr>6</vt:lpstr>
      <vt:lpstr>7</vt:lpstr>
      <vt:lpstr>8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2017-09-18T13:19:41Z</dcterms:created>
  <dcterms:modified xsi:type="dcterms:W3CDTF">2023-09-16T11:50:31Z</dcterms:modified>
</cp:coreProperties>
</file>