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Lst>
  <p:notesMasterIdLst>
    <p:notesMasterId r:id="rId34"/>
  </p:notesMasterIdLst>
  <p:sldIdLst>
    <p:sldId id="276" r:id="rId13"/>
    <p:sldId id="265"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6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B9C1C5-D05B-41F4-84D9-71CFAA1443BD}" type="datetimeFigureOut">
              <a:rPr lang="en-US" smtClean="0"/>
              <a:t>8/9/2023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5BA170-C094-4F17-BF40-EB88CF5BE5A6}" type="slidenum">
              <a:rPr lang="en-US" smtClean="0"/>
              <a:t>‹#›</a:t>
            </a:fld>
            <a:endParaRPr lang="en-US"/>
          </a:p>
        </p:txBody>
      </p:sp>
    </p:spTree>
    <p:extLst>
      <p:ext uri="{BB962C8B-B14F-4D97-AF65-F5344CB8AC3E}">
        <p14:creationId xmlns:p14="http://schemas.microsoft.com/office/powerpoint/2010/main" val="258816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CE2E09-86DE-47D5-A3D9-D1AF1CF31986}" type="slidenum">
              <a:rPr lang="en-US">
                <a:solidFill>
                  <a:prstClr val="black"/>
                </a:solidFill>
                <a:cs typeface="Arial" charset="0"/>
              </a:rPr>
              <a:pPr fontAlgn="base">
                <a:spcBef>
                  <a:spcPct val="0"/>
                </a:spcBef>
                <a:spcAft>
                  <a:spcPct val="0"/>
                </a:spcAft>
                <a:defRPr/>
              </a:pPr>
              <a:t>1</a:t>
            </a:fld>
            <a:endParaRPr lang="en-US">
              <a:solidFill>
                <a:prstClr val="black"/>
              </a:solidFill>
              <a:cs typeface="Arial" charset="0"/>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extLst>
      <p:ext uri="{BB962C8B-B14F-4D97-AF65-F5344CB8AC3E}">
        <p14:creationId xmlns:p14="http://schemas.microsoft.com/office/powerpoint/2010/main" val="2487190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21</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2</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7209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2021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2610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8211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3435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4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56"/>
          <p:cNvSpPr txBox="1">
            <a:spLocks noGrp="1"/>
          </p:cNvSpPr>
          <p:nvPr>
            <p:ph type="dt" idx="10"/>
          </p:nvPr>
        </p:nvSpPr>
        <p:spPr>
          <a:xfrm>
            <a:off x="457200" y="635639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2667000" y="635639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7924800" y="635639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098484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457200" y="635639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2667000" y="635639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7924800" y="635639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322944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54"/>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54"/>
          <p:cNvSpPr txBox="1">
            <a:spLocks noGrp="1"/>
          </p:cNvSpPr>
          <p:nvPr>
            <p:ph type="dt" idx="10"/>
          </p:nvPr>
        </p:nvSpPr>
        <p:spPr>
          <a:xfrm>
            <a:off x="457200" y="635639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2667000" y="635639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7924800" y="635639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435621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457200" y="635639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2667000" y="635639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7924800" y="635639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562243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457200" y="635639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2667000" y="635639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7924800" y="635639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273389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4645048" y="1859803"/>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4645048"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457200" y="635639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2667000" y="635639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7924800" y="635639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249881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457200" y="635639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2667000" y="635639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7924800" y="635639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680954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457200" y="635639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2667000" y="635639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7924800" y="635639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595330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89" name="Google Shape;89;p63"/>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90" name="Google Shape;90;p63"/>
          <p:cNvSpPr txBox="1">
            <a:spLocks noGrp="1"/>
          </p:cNvSpPr>
          <p:nvPr>
            <p:ph type="title"/>
          </p:nvPr>
        </p:nvSpPr>
        <p:spPr>
          <a:xfrm>
            <a:off x="609600" y="1176999"/>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457200" y="635639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2667000" y="635639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8077200" y="6356396"/>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97" name="Google Shape;97;p63"/>
          <p:cNvSpPr/>
          <p:nvPr/>
        </p:nvSpPr>
        <p:spPr>
          <a:xfrm rot="10800000" flipH="1">
            <a:off x="4381500" y="6219871"/>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Tree>
    <p:extLst>
      <p:ext uri="{BB962C8B-B14F-4D97-AF65-F5344CB8AC3E}">
        <p14:creationId xmlns:p14="http://schemas.microsoft.com/office/powerpoint/2010/main" val="36589068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457200" y="635639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2667000" y="635639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7924800" y="635639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0119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6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6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5052241"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861242"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457200" y="635639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2667000" y="635639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7924800" y="635639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745297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56"/>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7924800" y="63563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601050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7924800" y="63563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639204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54"/>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54"/>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7924800" y="63563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409831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7924800" y="63563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7260260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7924800" y="63563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591080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4645038" y="1859783"/>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4645038"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7924800" y="63563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271563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7924800" y="63563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129061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7924800" y="63563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967418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89" name="Google Shape;89;p63"/>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90" name="Google Shape;90;p63"/>
          <p:cNvSpPr txBox="1">
            <a:spLocks noGrp="1"/>
          </p:cNvSpPr>
          <p:nvPr>
            <p:ph type="title"/>
          </p:nvPr>
        </p:nvSpPr>
        <p:spPr>
          <a:xfrm>
            <a:off x="609600" y="1176999"/>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8077200" y="6356376"/>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97" name="Google Shape;97;p63"/>
          <p:cNvSpPr/>
          <p:nvPr/>
        </p:nvSpPr>
        <p:spPr>
          <a:xfrm rot="10800000" flipH="1">
            <a:off x="4381500" y="6219851"/>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Tree>
    <p:extLst>
      <p:ext uri="{BB962C8B-B14F-4D97-AF65-F5344CB8AC3E}">
        <p14:creationId xmlns:p14="http://schemas.microsoft.com/office/powerpoint/2010/main" val="1614051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a:defRPr/>
            </a:pPr>
            <a:fld id="{7B3F85C1-FFA3-480C-8791-8722C701BDCC}" type="datetimeFigureOut">
              <a:rPr lang="en-US">
                <a:solidFill>
                  <a:prstClr val="black">
                    <a:tint val="75000"/>
                  </a:prstClr>
                </a:solidFill>
              </a:rPr>
              <a:pPr>
                <a:defRPr/>
              </a:pPr>
              <a:t>8/9/2023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7211D549-B5A9-4000-8C7C-C3339170C3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288187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7924800" y="63563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369048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5052231"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861232"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7924800" y="63563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169577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56"/>
          <p:cNvSpPr txBox="1">
            <a:spLocks noGrp="1"/>
          </p:cNvSpPr>
          <p:nvPr>
            <p:ph type="dt" idx="10"/>
          </p:nvPr>
        </p:nvSpPr>
        <p:spPr>
          <a:xfrm>
            <a:off x="457200" y="635635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2667000" y="635635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7924800" y="635635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0208867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457200" y="635635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2667000" y="635635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7924800" y="635635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5305101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54"/>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54"/>
          <p:cNvSpPr txBox="1">
            <a:spLocks noGrp="1"/>
          </p:cNvSpPr>
          <p:nvPr>
            <p:ph type="dt" idx="10"/>
          </p:nvPr>
        </p:nvSpPr>
        <p:spPr>
          <a:xfrm>
            <a:off x="457200" y="635635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2667000" y="635635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7924800" y="635635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542684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457200" y="635635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2667000" y="635635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7924800" y="635635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79013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457200" y="635635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2667000" y="635635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7924800" y="635635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485284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4645027" y="1859761"/>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4645027"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457200" y="635635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2667000" y="635635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7924800" y="635635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4825327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457200" y="635635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2667000" y="635635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7924800" y="635635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644672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457200" y="635635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2667000" y="635635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7924800" y="635635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10181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ADC3A0E4-63AB-4DC5-B46F-DEDF68639E8E}" type="datetimeFigureOut">
              <a:rPr lang="en-US">
                <a:solidFill>
                  <a:prstClr val="black">
                    <a:tint val="75000"/>
                  </a:prstClr>
                </a:solidFill>
              </a:rPr>
              <a:pPr>
                <a:defRPr/>
              </a:pPr>
              <a:t>8/9/2023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000C4E17-0643-46DA-9091-B91C5CF96E9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129680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89" name="Google Shape;89;p63"/>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90" name="Google Shape;90;p63"/>
          <p:cNvSpPr txBox="1">
            <a:spLocks noGrp="1"/>
          </p:cNvSpPr>
          <p:nvPr>
            <p:ph type="title"/>
          </p:nvPr>
        </p:nvSpPr>
        <p:spPr>
          <a:xfrm>
            <a:off x="609600" y="1176999"/>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457200" y="635635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2667000" y="635635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8077200" y="6356354"/>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97" name="Google Shape;97;p63"/>
          <p:cNvSpPr/>
          <p:nvPr/>
        </p:nvSpPr>
        <p:spPr>
          <a:xfrm rot="10800000" flipH="1">
            <a:off x="4381500" y="6219829"/>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Tree>
    <p:extLst>
      <p:ext uri="{BB962C8B-B14F-4D97-AF65-F5344CB8AC3E}">
        <p14:creationId xmlns:p14="http://schemas.microsoft.com/office/powerpoint/2010/main" val="29906546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457200" y="635635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2667000" y="635635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7924800" y="635635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2557033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5052220"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861221"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457200" y="635635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2667000" y="635635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7924800" y="635635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8769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3888" y="1709863"/>
            <a:ext cx="78867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623888" y="458958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fld id="{330900A7-0FB9-4B13-9AE4-EEA15B0F1322}" type="datetimeFigureOut">
              <a:rPr lang="en-US">
                <a:solidFill>
                  <a:prstClr val="black">
                    <a:tint val="75000"/>
                  </a:prstClr>
                </a:solidFill>
              </a:rPr>
              <a:pPr>
                <a:defRPr/>
              </a:pPr>
              <a:t>8/9/2023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74DAF1E4-1AFD-4BC4-AF5C-2E4E620C21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4417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a:defRPr/>
            </a:pPr>
            <a:fld id="{B950EA04-4311-4328-AE7C-A5ACA219553F}" type="datetimeFigureOut">
              <a:rPr lang="en-US">
                <a:solidFill>
                  <a:prstClr val="black">
                    <a:tint val="75000"/>
                  </a:prstClr>
                </a:solidFill>
              </a:rPr>
              <a:pPr>
                <a:defRPr/>
              </a:pPr>
              <a:t>8/9/2023</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a:defRPr/>
            </a:pPr>
            <a:fld id="{E4F6E8D4-9D2E-4DBD-B363-885E9057E2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2092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a:defRPr/>
            </a:pPr>
            <a:fld id="{E98ED97A-FEA0-42DB-8DEF-4CE229814039}" type="datetimeFigureOut">
              <a:rPr lang="en-US">
                <a:solidFill>
                  <a:prstClr val="black">
                    <a:tint val="75000"/>
                  </a:prstClr>
                </a:solidFill>
              </a:rPr>
              <a:pPr>
                <a:defRPr/>
              </a:pPr>
              <a:t>8/9/2023</a:t>
            </a:fld>
            <a:endParaRPr lang="en-US">
              <a:solidFill>
                <a:prstClr val="black">
                  <a:tint val="75000"/>
                </a:prstClr>
              </a:solidFill>
            </a:endParaRPr>
          </a:p>
        </p:txBody>
      </p:sp>
      <p:sp>
        <p:nvSpPr>
          <p:cNvPr id="8"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p:cNvPr>
          <p:cNvSpPr>
            <a:spLocks noGrp="1"/>
          </p:cNvSpPr>
          <p:nvPr>
            <p:ph type="sldNum" sz="quarter" idx="12"/>
          </p:nvPr>
        </p:nvSpPr>
        <p:spPr/>
        <p:txBody>
          <a:bodyPr/>
          <a:lstStyle>
            <a:lvl1pPr>
              <a:defRPr/>
            </a:lvl1pPr>
          </a:lstStyle>
          <a:p>
            <a:pPr>
              <a:defRPr/>
            </a:pPr>
            <a:fld id="{31CAFB29-2888-46BB-B6BA-3F9D9E0EF9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4692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a:defRPr/>
            </a:pPr>
            <a:fld id="{53BD7FCA-96A1-45B1-A324-A93C1FE9EB7F}" type="datetimeFigureOut">
              <a:rPr lang="en-US">
                <a:solidFill>
                  <a:prstClr val="black">
                    <a:tint val="75000"/>
                  </a:prstClr>
                </a:solidFill>
              </a:rPr>
              <a:pPr>
                <a:defRPr/>
              </a:pPr>
              <a:t>8/9/2023</a:t>
            </a:fld>
            <a:endParaRPr lang="en-US">
              <a:solidFill>
                <a:prstClr val="black">
                  <a:tint val="75000"/>
                </a:prstClr>
              </a:solidFill>
            </a:endParaRPr>
          </a:p>
        </p:txBody>
      </p:sp>
      <p:sp>
        <p:nvSpPr>
          <p:cNvPr id="4"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p:cNvPr>
          <p:cNvSpPr>
            <a:spLocks noGrp="1"/>
          </p:cNvSpPr>
          <p:nvPr>
            <p:ph type="sldNum" sz="quarter" idx="12"/>
          </p:nvPr>
        </p:nvSpPr>
        <p:spPr/>
        <p:txBody>
          <a:bodyPr/>
          <a:lstStyle>
            <a:lvl1pPr>
              <a:defRPr/>
            </a:lvl1pPr>
          </a:lstStyle>
          <a:p>
            <a:pPr>
              <a:defRPr/>
            </a:pPr>
            <a:fld id="{2D25F228-A945-4010-B739-A53B7DE079D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0507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a:defRPr/>
            </a:pPr>
            <a:fld id="{089DF184-5C32-4AC3-94EE-508303250056}" type="datetimeFigureOut">
              <a:rPr lang="en-US">
                <a:solidFill>
                  <a:prstClr val="black">
                    <a:tint val="75000"/>
                  </a:prstClr>
                </a:solidFill>
              </a:rPr>
              <a:pPr>
                <a:defRPr/>
              </a:pPr>
              <a:t>8/9/2023</a:t>
            </a:fld>
            <a:endParaRPr lang="en-US">
              <a:solidFill>
                <a:prstClr val="black">
                  <a:tint val="75000"/>
                </a:prstClr>
              </a:solidFill>
            </a:endParaRPr>
          </a:p>
        </p:txBody>
      </p:sp>
      <p:sp>
        <p:nvSpPr>
          <p:cNvPr id="3"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p:cNvPr>
          <p:cNvSpPr>
            <a:spLocks noGrp="1"/>
          </p:cNvSpPr>
          <p:nvPr>
            <p:ph type="sldNum" sz="quarter" idx="12"/>
          </p:nvPr>
        </p:nvSpPr>
        <p:spPr/>
        <p:txBody>
          <a:bodyPr/>
          <a:lstStyle>
            <a:lvl1pPr>
              <a:defRPr/>
            </a:lvl1pPr>
          </a:lstStyle>
          <a:p>
            <a:pPr>
              <a:defRPr/>
            </a:pPr>
            <a:fld id="{467F39C5-FC58-44CB-9A2B-3BE68772CB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60661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3887391" y="98755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D6C951BA-B62F-48E1-B4E9-03E32BB56272}" type="datetimeFigureOut">
              <a:rPr lang="en-US">
                <a:solidFill>
                  <a:prstClr val="black">
                    <a:tint val="75000"/>
                  </a:prstClr>
                </a:solidFill>
              </a:rPr>
              <a:pPr>
                <a:defRPr/>
              </a:pPr>
              <a:t>8/9/2023</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a:defRPr/>
            </a:pPr>
            <a:fld id="{2BA5133C-D32B-4596-88EE-D88751ED8FC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7662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3887391" y="987550"/>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004A2F06-4747-4810-A16E-8E38E4EAD813}" type="datetimeFigureOut">
              <a:rPr lang="en-US">
                <a:solidFill>
                  <a:prstClr val="black">
                    <a:tint val="75000"/>
                  </a:prstClr>
                </a:solidFill>
              </a:rPr>
              <a:pPr>
                <a:defRPr/>
              </a:pPr>
              <a:t>8/9/2023</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a:defRPr/>
            </a:pPr>
            <a:fld id="{F4E825EE-484D-43D9-8346-F588742D18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89212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C756BF13-BD58-4195-82BA-650458EF7EA7}" type="datetimeFigureOut">
              <a:rPr lang="en-US">
                <a:solidFill>
                  <a:prstClr val="black">
                    <a:tint val="75000"/>
                  </a:prstClr>
                </a:solidFill>
              </a:rPr>
              <a:pPr>
                <a:defRPr/>
              </a:pPr>
              <a:t>8/9/2023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9CC8CC75-0D99-41FC-AF17-FD68E3669E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071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8F3E889B-B84B-40C2-8991-AC1E456806D4}" type="datetimeFigureOut">
              <a:rPr lang="en-US">
                <a:solidFill>
                  <a:prstClr val="black">
                    <a:tint val="75000"/>
                  </a:prstClr>
                </a:solidFill>
              </a:rPr>
              <a:pPr>
                <a:defRPr/>
              </a:pPr>
              <a:t>8/9/2023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0BBF429D-6D97-44AC-A7A6-3E688D13D4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4298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56"/>
          <p:cNvSpPr txBox="1">
            <a:spLocks noGrp="1"/>
          </p:cNvSpPr>
          <p:nvPr>
            <p:ph type="dt" idx="10"/>
          </p:nvPr>
        </p:nvSpPr>
        <p:spPr>
          <a:xfrm>
            <a:off x="457200" y="63564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2667000" y="63564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7924800" y="63564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36551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457200" y="63564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2667000" y="63564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7924800" y="63564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512943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54"/>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54"/>
          <p:cNvSpPr txBox="1">
            <a:spLocks noGrp="1"/>
          </p:cNvSpPr>
          <p:nvPr>
            <p:ph type="dt" idx="10"/>
          </p:nvPr>
        </p:nvSpPr>
        <p:spPr>
          <a:xfrm>
            <a:off x="457200" y="63564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2667000" y="63564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7924800" y="63564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96790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457200" y="63564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2667000" y="63564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7924800" y="63564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41925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457200" y="63564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2667000" y="63564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7924800" y="63564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58547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4645088" y="1859883"/>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4645088"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457200" y="63564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2667000" y="63564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7924800" y="63564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311586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457200" y="63564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2667000" y="63564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7924800" y="63564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10293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2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457200" y="63564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2667000" y="63564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7924800" y="63564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836829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89" name="Google Shape;89;p63"/>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90" name="Google Shape;90;p63"/>
          <p:cNvSpPr txBox="1">
            <a:spLocks noGrp="1"/>
          </p:cNvSpPr>
          <p:nvPr>
            <p:ph type="title"/>
          </p:nvPr>
        </p:nvSpPr>
        <p:spPr>
          <a:xfrm>
            <a:off x="609600" y="1176999"/>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457200" y="63564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2667000" y="63564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8077200" y="6356476"/>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97" name="Google Shape;97;p63"/>
          <p:cNvSpPr/>
          <p:nvPr/>
        </p:nvSpPr>
        <p:spPr>
          <a:xfrm rot="10800000" flipH="1">
            <a:off x="4381500" y="6219951"/>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Tree>
    <p:extLst>
      <p:ext uri="{BB962C8B-B14F-4D97-AF65-F5344CB8AC3E}">
        <p14:creationId xmlns:p14="http://schemas.microsoft.com/office/powerpoint/2010/main" val="3827360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457200" y="63564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2667000" y="63564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7924800" y="63564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56376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5052281"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861282"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457200" y="63564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2667000" y="63564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7924800" y="63564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484108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56"/>
          <p:cNvSpPr txBox="1">
            <a:spLocks noGrp="1"/>
          </p:cNvSpPr>
          <p:nvPr>
            <p:ph type="dt" idx="10"/>
          </p:nvPr>
        </p:nvSpPr>
        <p:spPr>
          <a:xfrm>
            <a:off x="457200" y="635647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2667000" y="635647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7924800" y="635647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58105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457200" y="635647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2667000" y="635647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7924800" y="635647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65118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54"/>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54"/>
          <p:cNvSpPr txBox="1">
            <a:spLocks noGrp="1"/>
          </p:cNvSpPr>
          <p:nvPr>
            <p:ph type="dt" idx="10"/>
          </p:nvPr>
        </p:nvSpPr>
        <p:spPr>
          <a:xfrm>
            <a:off x="457200" y="635647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2667000" y="635647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7924800" y="635647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237910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457200" y="635647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2667000" y="635647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7924800" y="635647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670505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457200" y="635647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2667000" y="635647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7924800" y="635647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26036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4645086" y="1859879"/>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4645086"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457200" y="635647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2667000" y="635647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7924800" y="635647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41408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457200" y="635647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2667000" y="635647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7924800" y="635647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659250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457200" y="635647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2667000" y="635647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7924800" y="635647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25882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89" name="Google Shape;89;p63"/>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90" name="Google Shape;90;p63"/>
          <p:cNvSpPr txBox="1">
            <a:spLocks noGrp="1"/>
          </p:cNvSpPr>
          <p:nvPr>
            <p:ph type="title"/>
          </p:nvPr>
        </p:nvSpPr>
        <p:spPr>
          <a:xfrm>
            <a:off x="609600" y="1176999"/>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457200" y="635647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2667000" y="635647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8077200" y="6356472"/>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97" name="Google Shape;97;p63"/>
          <p:cNvSpPr/>
          <p:nvPr/>
        </p:nvSpPr>
        <p:spPr>
          <a:xfrm rot="10800000" flipH="1">
            <a:off x="4381500" y="6219947"/>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Tree>
    <p:extLst>
      <p:ext uri="{BB962C8B-B14F-4D97-AF65-F5344CB8AC3E}">
        <p14:creationId xmlns:p14="http://schemas.microsoft.com/office/powerpoint/2010/main" val="19175656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457200" y="635647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2667000" y="635647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7924800" y="635647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184117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5052279"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861280"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457200" y="635647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2667000" y="635647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7924800" y="635647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078995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56"/>
          <p:cNvSpPr txBox="1">
            <a:spLocks noGrp="1"/>
          </p:cNvSpPr>
          <p:nvPr>
            <p:ph type="dt" idx="10"/>
          </p:nvPr>
        </p:nvSpPr>
        <p:spPr>
          <a:xfrm>
            <a:off x="457200" y="635646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2667000" y="635646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7924800" y="635646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422676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457200" y="635646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2667000" y="635646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7924800" y="635646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437377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54"/>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54"/>
          <p:cNvSpPr txBox="1">
            <a:spLocks noGrp="1"/>
          </p:cNvSpPr>
          <p:nvPr>
            <p:ph type="dt" idx="10"/>
          </p:nvPr>
        </p:nvSpPr>
        <p:spPr>
          <a:xfrm>
            <a:off x="457200" y="635646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2667000" y="635646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7924800" y="635646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792600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457200" y="635646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2667000" y="635646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7924800" y="635646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389058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457200" y="635646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2667000" y="635646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7924800" y="635646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50024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8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8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4645082" y="1859871"/>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4645082"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457200" y="635646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2667000" y="635646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7924800" y="635646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12560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457200" y="635646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2667000" y="635646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7924800" y="635646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571839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457200" y="635646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2667000" y="635646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7924800" y="635646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48238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89" name="Google Shape;89;p63"/>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90" name="Google Shape;90;p63"/>
          <p:cNvSpPr txBox="1">
            <a:spLocks noGrp="1"/>
          </p:cNvSpPr>
          <p:nvPr>
            <p:ph type="title"/>
          </p:nvPr>
        </p:nvSpPr>
        <p:spPr>
          <a:xfrm>
            <a:off x="609600" y="1176999"/>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457200" y="635646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2667000" y="635646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8077200" y="6356464"/>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97" name="Google Shape;97;p63"/>
          <p:cNvSpPr/>
          <p:nvPr/>
        </p:nvSpPr>
        <p:spPr>
          <a:xfrm rot="10800000" flipH="1">
            <a:off x="4381500" y="6219939"/>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Tree>
    <p:extLst>
      <p:ext uri="{BB962C8B-B14F-4D97-AF65-F5344CB8AC3E}">
        <p14:creationId xmlns:p14="http://schemas.microsoft.com/office/powerpoint/2010/main" val="21258233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457200" y="635646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2667000" y="635646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7924800" y="635646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551396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5052275"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861276"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457200" y="635646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2667000" y="635646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7924800" y="635646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431497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56"/>
          <p:cNvSpPr txBox="1">
            <a:spLocks noGrp="1"/>
          </p:cNvSpPr>
          <p:nvPr>
            <p:ph type="dt" idx="10"/>
          </p:nvPr>
        </p:nvSpPr>
        <p:spPr>
          <a:xfrm>
            <a:off x="457200" y="635645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2667000" y="635645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7924800" y="635645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570386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457200" y="635645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2667000" y="635645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7924800" y="635645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135368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54"/>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54"/>
          <p:cNvSpPr txBox="1">
            <a:spLocks noGrp="1"/>
          </p:cNvSpPr>
          <p:nvPr>
            <p:ph type="dt" idx="10"/>
          </p:nvPr>
        </p:nvSpPr>
        <p:spPr>
          <a:xfrm>
            <a:off x="457200" y="635645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2667000" y="635645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7924800" y="635645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904748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457200" y="635645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2667000" y="635645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7924800" y="635645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63305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457200" y="635645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2667000" y="635645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7924800" y="635645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310766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4645078" y="1859863"/>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4645078"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457200" y="635645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2667000" y="635645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7924800" y="635645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997465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457200" y="635645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2667000" y="635645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7924800" y="635645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68288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457200" y="635645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2667000" y="635645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7924800" y="635645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393056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89" name="Google Shape;89;p63"/>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90" name="Google Shape;90;p63"/>
          <p:cNvSpPr txBox="1">
            <a:spLocks noGrp="1"/>
          </p:cNvSpPr>
          <p:nvPr>
            <p:ph type="title"/>
          </p:nvPr>
        </p:nvSpPr>
        <p:spPr>
          <a:xfrm>
            <a:off x="609600" y="1176999"/>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457200" y="635645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2667000" y="635645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8077200" y="6356456"/>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97" name="Google Shape;97;p63"/>
          <p:cNvSpPr/>
          <p:nvPr/>
        </p:nvSpPr>
        <p:spPr>
          <a:xfrm rot="10800000" flipH="1">
            <a:off x="4381500" y="6219931"/>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Tree>
    <p:extLst>
      <p:ext uri="{BB962C8B-B14F-4D97-AF65-F5344CB8AC3E}">
        <p14:creationId xmlns:p14="http://schemas.microsoft.com/office/powerpoint/2010/main" val="14093017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457200" y="635645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2667000" y="635645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7924800" y="635645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208832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5052271"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861272"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457200" y="635645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2667000" y="635645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7924800" y="635645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312924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56"/>
          <p:cNvSpPr txBox="1">
            <a:spLocks noGrp="1"/>
          </p:cNvSpPr>
          <p:nvPr>
            <p:ph type="dt" idx="10"/>
          </p:nvPr>
        </p:nvSpPr>
        <p:spPr>
          <a:xfrm>
            <a:off x="457200" y="635644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2667000" y="635644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7924800" y="635644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396304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457200" y="635644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2667000" y="635644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7924800" y="635644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352476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54"/>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54"/>
          <p:cNvSpPr txBox="1">
            <a:spLocks noGrp="1"/>
          </p:cNvSpPr>
          <p:nvPr>
            <p:ph type="dt" idx="10"/>
          </p:nvPr>
        </p:nvSpPr>
        <p:spPr>
          <a:xfrm>
            <a:off x="457200" y="635644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2667000" y="635644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7924800" y="635644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1879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457200" y="635644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2667000" y="635644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7924800" y="635644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722179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457200" y="635644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2667000" y="635644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7924800" y="635644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627549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4645072" y="1859851"/>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4645072"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457200" y="635644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2667000" y="635644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7924800" y="635644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925505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457200" y="635644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2667000" y="635644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7924800" y="635644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143651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457200" y="635644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2667000" y="635644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7924800" y="635644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044241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89" name="Google Shape;89;p63"/>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90" name="Google Shape;90;p63"/>
          <p:cNvSpPr txBox="1">
            <a:spLocks noGrp="1"/>
          </p:cNvSpPr>
          <p:nvPr>
            <p:ph type="title"/>
          </p:nvPr>
        </p:nvSpPr>
        <p:spPr>
          <a:xfrm>
            <a:off x="609600" y="1176999"/>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457200" y="635644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2667000" y="635644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8077200" y="6356444"/>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97" name="Google Shape;97;p63"/>
          <p:cNvSpPr/>
          <p:nvPr/>
        </p:nvSpPr>
        <p:spPr>
          <a:xfrm rot="10800000" flipH="1">
            <a:off x="4381500" y="6219919"/>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Tree>
    <p:extLst>
      <p:ext uri="{BB962C8B-B14F-4D97-AF65-F5344CB8AC3E}">
        <p14:creationId xmlns:p14="http://schemas.microsoft.com/office/powerpoint/2010/main" val="4401590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457200" y="635644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2667000" y="635644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7924800" y="635644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861720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5052265"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861266"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457200" y="635644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2667000" y="635644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7924800" y="635644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477441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56"/>
          <p:cNvSpPr txBox="1">
            <a:spLocks noGrp="1"/>
          </p:cNvSpPr>
          <p:nvPr>
            <p:ph type="dt" idx="10"/>
          </p:nvPr>
        </p:nvSpPr>
        <p:spPr>
          <a:xfrm>
            <a:off x="457200" y="635643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2667000" y="635643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7924800" y="635643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716776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457200" y="635643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2667000" y="635643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7924800" y="635643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79302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54"/>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54"/>
          <p:cNvSpPr txBox="1">
            <a:spLocks noGrp="1"/>
          </p:cNvSpPr>
          <p:nvPr>
            <p:ph type="dt" idx="10"/>
          </p:nvPr>
        </p:nvSpPr>
        <p:spPr>
          <a:xfrm>
            <a:off x="457200" y="635643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2667000" y="635643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7924800" y="635643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92320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457200" y="635643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2667000" y="635643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7924800" y="635643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544116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457200" y="635643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2667000" y="635643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7924800" y="635643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935641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4645065" y="1859837"/>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4645065"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457200" y="635643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2667000" y="635643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7924800" y="635643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081208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457200" y="635643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2667000" y="635643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7924800" y="635643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847200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457200" y="635643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2667000" y="635643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7924800" y="635643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17550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89" name="Google Shape;89;p63"/>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90" name="Google Shape;90;p63"/>
          <p:cNvSpPr txBox="1">
            <a:spLocks noGrp="1"/>
          </p:cNvSpPr>
          <p:nvPr>
            <p:ph type="title"/>
          </p:nvPr>
        </p:nvSpPr>
        <p:spPr>
          <a:xfrm>
            <a:off x="609600" y="1176999"/>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457200" y="635643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2667000" y="635643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8077200" y="6356430"/>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97" name="Google Shape;97;p63"/>
          <p:cNvSpPr/>
          <p:nvPr/>
        </p:nvSpPr>
        <p:spPr>
          <a:xfrm rot="10800000" flipH="1">
            <a:off x="4381500" y="6219905"/>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Tree>
    <p:extLst>
      <p:ext uri="{BB962C8B-B14F-4D97-AF65-F5344CB8AC3E}">
        <p14:creationId xmlns:p14="http://schemas.microsoft.com/office/powerpoint/2010/main" val="29188743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457200" y="635643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2667000" y="635643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7924800" y="635643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266420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5052258"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861259"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457200" y="635643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2667000" y="635643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7924800" y="635643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861712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56"/>
          <p:cNvSpPr txBox="1">
            <a:spLocks noGrp="1"/>
          </p:cNvSpPr>
          <p:nvPr>
            <p:ph type="dt" idx="10"/>
          </p:nvPr>
        </p:nvSpPr>
        <p:spPr>
          <a:xfrm>
            <a:off x="457200" y="635641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2667000" y="635641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7924800" y="635641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63107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457200" y="635641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2667000" y="635641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7924800" y="635641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384338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54"/>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54"/>
          <p:cNvSpPr txBox="1">
            <a:spLocks noGrp="1"/>
          </p:cNvSpPr>
          <p:nvPr>
            <p:ph type="dt" idx="10"/>
          </p:nvPr>
        </p:nvSpPr>
        <p:spPr>
          <a:xfrm>
            <a:off x="457200" y="635641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2667000" y="635641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7924800" y="635641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06111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457200" y="635641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2667000" y="635641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7924800" y="635641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981146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457200" y="635641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2667000" y="635641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7924800" y="635641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653511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4645057" y="1859821"/>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4645057"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457200" y="635641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2667000" y="635641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7924800" y="635641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324367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457200" y="635641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2667000" y="635641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7924800" y="635641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300301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457200" y="635641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2667000" y="635641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7924800" y="635641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912128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89" name="Google Shape;89;p63"/>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90" name="Google Shape;90;p63"/>
          <p:cNvSpPr txBox="1">
            <a:spLocks noGrp="1"/>
          </p:cNvSpPr>
          <p:nvPr>
            <p:ph type="title"/>
          </p:nvPr>
        </p:nvSpPr>
        <p:spPr>
          <a:xfrm>
            <a:off x="609600" y="1176999"/>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457200" y="635641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2667000" y="635641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8077200" y="6356414"/>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97" name="Google Shape;97;p63"/>
          <p:cNvSpPr/>
          <p:nvPr/>
        </p:nvSpPr>
        <p:spPr>
          <a:xfrm rot="10800000" flipH="1">
            <a:off x="4381500" y="6219889"/>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Tree>
    <p:extLst>
      <p:ext uri="{BB962C8B-B14F-4D97-AF65-F5344CB8AC3E}">
        <p14:creationId xmlns:p14="http://schemas.microsoft.com/office/powerpoint/2010/main" val="36746097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457200" y="635641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2667000" y="635641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7924800" y="635641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51945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5052250"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861251"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457200" y="635641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2667000" y="635641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7924800" y="635641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63720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4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8/9/2023</a:t>
            </a:fld>
            <a:endParaRPr lang="en-US"/>
          </a:p>
        </p:txBody>
      </p:sp>
      <p:sp>
        <p:nvSpPr>
          <p:cNvPr id="5" name="Footer Placeholder 4"/>
          <p:cNvSpPr>
            <a:spLocks noGrp="1"/>
          </p:cNvSpPr>
          <p:nvPr>
            <p:ph type="ftr" sz="quarter" idx="3"/>
          </p:nvPr>
        </p:nvSpPr>
        <p:spPr>
          <a:xfrm>
            <a:off x="3124200" y="63564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4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8" name="Google Shape;28;p52"/>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9" name="Google Shape;29;p5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457200" y="6356396"/>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2667000" y="6356396"/>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7924800" y="6356396"/>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29294" y="-16113"/>
            <a:ext cx="9198255"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grpSp>
    </p:spTree>
    <p:extLst>
      <p:ext uri="{BB962C8B-B14F-4D97-AF65-F5344CB8AC3E}">
        <p14:creationId xmlns:p14="http://schemas.microsoft.com/office/powerpoint/2010/main" val="626390569"/>
      </p:ext>
    </p:extLst>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8" name="Google Shape;28;p52"/>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9" name="Google Shape;29;p5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7924800" y="6356376"/>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29294" y="-16113"/>
            <a:ext cx="9198255"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grpSp>
    </p:spTree>
    <p:extLst>
      <p:ext uri="{BB962C8B-B14F-4D97-AF65-F5344CB8AC3E}">
        <p14:creationId xmlns:p14="http://schemas.microsoft.com/office/powerpoint/2010/main" val="2627722694"/>
      </p:ext>
    </p:extLst>
  </p:cSld>
  <p:clrMap bg1="lt1" tx1="dk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8" name="Google Shape;28;p52"/>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9" name="Google Shape;29;p5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457200" y="6356354"/>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2667000" y="6356354"/>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7924800" y="6356354"/>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29294" y="-16113"/>
            <a:ext cx="9198255"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grpSp>
    </p:spTree>
    <p:extLst>
      <p:ext uri="{BB962C8B-B14F-4D97-AF65-F5344CB8AC3E}">
        <p14:creationId xmlns:p14="http://schemas.microsoft.com/office/powerpoint/2010/main" val="1370686364"/>
      </p:ext>
    </p:extLst>
  </p:cSld>
  <p:clrMap bg1="lt1" tx1="dk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p:cNvPr>
          <p:cNvSpPr>
            <a:spLocks noGrp="1"/>
          </p:cNvSpPr>
          <p:nvPr>
            <p:ph type="dt" sz="half" idx="2"/>
          </p:nvPr>
        </p:nvSpPr>
        <p:spPr>
          <a:xfrm>
            <a:off x="628650" y="6356475"/>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B25B8AE-3316-4DA0-A532-39DECA1DB008}" type="datetimeFigureOut">
              <a:rPr lang="en-US">
                <a:solidFill>
                  <a:prstClr val="black">
                    <a:tint val="75000"/>
                  </a:prstClr>
                </a:solidFill>
              </a:rPr>
              <a:pPr>
                <a:defRPr/>
              </a:pPr>
              <a:t>8/9/2023</a:t>
            </a:fld>
            <a:endParaRPr lang="en-US">
              <a:solidFill>
                <a:prstClr val="black">
                  <a:tint val="75000"/>
                </a:prstClr>
              </a:solidFill>
            </a:endParaRPr>
          </a:p>
        </p:txBody>
      </p:sp>
      <p:sp>
        <p:nvSpPr>
          <p:cNvPr id="5" name="Footer Placeholder 4">
            <a:extLst/>
          </p:cNvPr>
          <p:cNvSpPr>
            <a:spLocks noGrp="1"/>
          </p:cNvSpPr>
          <p:nvPr>
            <p:ph type="ftr" sz="quarter" idx="3"/>
          </p:nvPr>
        </p:nvSpPr>
        <p:spPr>
          <a:xfrm>
            <a:off x="3028950" y="6356475"/>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4"/>
          </p:nvPr>
        </p:nvSpPr>
        <p:spPr>
          <a:xfrm>
            <a:off x="6457950" y="6356475"/>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18786F4-C2F1-4AB5-BD42-66DDBFA876D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4715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8" name="Google Shape;28;p52"/>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9" name="Google Shape;29;p5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457200" y="6356476"/>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2667000" y="6356476"/>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7924800" y="6356476"/>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29294" y="-16113"/>
            <a:ext cx="9198255"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grpSp>
    </p:spTree>
    <p:extLst>
      <p:ext uri="{BB962C8B-B14F-4D97-AF65-F5344CB8AC3E}">
        <p14:creationId xmlns:p14="http://schemas.microsoft.com/office/powerpoint/2010/main" val="64079686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8" name="Google Shape;28;p52"/>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9" name="Google Shape;29;p5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457200" y="6356472"/>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2667000" y="6356472"/>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7924800" y="6356472"/>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29294" y="-16113"/>
            <a:ext cx="9198255"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grpSp>
    </p:spTree>
    <p:extLst>
      <p:ext uri="{BB962C8B-B14F-4D97-AF65-F5344CB8AC3E}">
        <p14:creationId xmlns:p14="http://schemas.microsoft.com/office/powerpoint/2010/main" val="546089288"/>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8" name="Google Shape;28;p52"/>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9" name="Google Shape;29;p5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457200" y="6356464"/>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2667000" y="6356464"/>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7924800" y="6356464"/>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29294" y="-16113"/>
            <a:ext cx="9198255"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grpSp>
    </p:spTree>
    <p:extLst>
      <p:ext uri="{BB962C8B-B14F-4D97-AF65-F5344CB8AC3E}">
        <p14:creationId xmlns:p14="http://schemas.microsoft.com/office/powerpoint/2010/main" val="566856874"/>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8" name="Google Shape;28;p52"/>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9" name="Google Shape;29;p5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457200" y="6356456"/>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2667000" y="6356456"/>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7924800" y="6356456"/>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29294" y="-16113"/>
            <a:ext cx="9198255"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grpSp>
    </p:spTree>
    <p:extLst>
      <p:ext uri="{BB962C8B-B14F-4D97-AF65-F5344CB8AC3E}">
        <p14:creationId xmlns:p14="http://schemas.microsoft.com/office/powerpoint/2010/main" val="788645373"/>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8" name="Google Shape;28;p52"/>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9" name="Google Shape;29;p5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457200" y="6356444"/>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2667000" y="6356444"/>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7924800" y="6356444"/>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29294" y="-16113"/>
            <a:ext cx="9198255"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grpSp>
    </p:spTree>
    <p:extLst>
      <p:ext uri="{BB962C8B-B14F-4D97-AF65-F5344CB8AC3E}">
        <p14:creationId xmlns:p14="http://schemas.microsoft.com/office/powerpoint/2010/main" val="2710865813"/>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8" name="Google Shape;28;p52"/>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9" name="Google Shape;29;p5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457200" y="6356430"/>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2667000" y="6356430"/>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7924800" y="635643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29294" y="-16113"/>
            <a:ext cx="9198255"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grpSp>
    </p:spTree>
    <p:extLst>
      <p:ext uri="{BB962C8B-B14F-4D97-AF65-F5344CB8AC3E}">
        <p14:creationId xmlns:p14="http://schemas.microsoft.com/office/powerpoint/2010/main" val="1952890115"/>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8" name="Google Shape;28;p52"/>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9" name="Google Shape;29;p5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457200" y="6356414"/>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2667000" y="6356414"/>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7924800" y="6356414"/>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29294" y="-16113"/>
            <a:ext cx="9198255"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grpSp>
    </p:spTree>
    <p:extLst>
      <p:ext uri="{BB962C8B-B14F-4D97-AF65-F5344CB8AC3E}">
        <p14:creationId xmlns:p14="http://schemas.microsoft.com/office/powerpoint/2010/main" val="1480427022"/>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0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0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1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61" y="1524123"/>
            <a:ext cx="1052513" cy="1266825"/>
          </a:xfrm>
          <a:prstGeom prst="rect">
            <a:avLst/>
          </a:prstGeom>
          <a:noFill/>
          <a:ln w="9525">
            <a:noFill/>
            <a:miter lim="800000"/>
            <a:headEnd/>
            <a:tailEnd/>
          </a:ln>
        </p:spPr>
        <p:txBody>
          <a:bodyPr/>
          <a:lstStyle/>
          <a:p>
            <a:pPr>
              <a:defRPr/>
            </a:pPr>
            <a:endParaRPr lang="vi-VN">
              <a:solidFill>
                <a:prstClr val="black"/>
              </a:solidFill>
            </a:endParaRPr>
          </a:p>
        </p:txBody>
      </p:sp>
      <p:pic>
        <p:nvPicPr>
          <p:cNvPr id="3" name="Picture 2">
            <a:extLst>
              <a:ext uri="{FF2B5EF4-FFF2-40B4-BE49-F238E27FC236}">
                <a16:creationId xmlns:a16="http://schemas.microsoft.com/office/drawing/2014/main" xmlns="" id="{6300C30E-83D6-4A86-9373-EC29C40EF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 name="WordArt 40"/>
          <p:cNvSpPr>
            <a:spLocks noChangeArrowheads="1" noChangeShapeType="1" noTextEdit="1"/>
          </p:cNvSpPr>
          <p:nvPr/>
        </p:nvSpPr>
        <p:spPr bwMode="auto">
          <a:xfrm>
            <a:off x="521745" y="2157418"/>
            <a:ext cx="8622256" cy="2821055"/>
          </a:xfrm>
          <a:prstGeom prst="rect">
            <a:avLst/>
          </a:prstGeom>
        </p:spPr>
        <p:txBody>
          <a:bodyPr wrap="none" fromWordArt="1">
            <a:prstTxWarp prst="textPlain">
              <a:avLst>
                <a:gd name="adj" fmla="val 50000"/>
              </a:avLst>
            </a:prstTxWarp>
            <a:scene3d>
              <a:camera prst="isometricOffAxis1Right"/>
              <a:lightRig rig="threePt" dir="t"/>
            </a:scene3d>
          </a:bodyPr>
          <a:lstStyle/>
          <a:p>
            <a:pPr algn="ctr">
              <a:defRPr/>
            </a:pPr>
            <a:r>
              <a:rPr lang="en-US" sz="3600" b="1" kern="10" dirty="0">
                <a:ln w="19050">
                  <a:solidFill>
                    <a:srgbClr val="0000FF"/>
                  </a:solidFill>
                  <a:round/>
                  <a:headEnd/>
                  <a:tailEnd/>
                </a:ln>
                <a:solidFill>
                  <a:srgbClr val="FF0000"/>
                </a:solidFill>
                <a:latin typeface="Times New Roman"/>
                <a:cs typeface="Times New Roman"/>
              </a:rPr>
              <a:t>ÔN TẬP VĂN BẢN: TRÁI ĐẤT </a:t>
            </a:r>
          </a:p>
          <a:p>
            <a:pPr algn="ctr">
              <a:defRPr/>
            </a:pPr>
            <a:r>
              <a:rPr lang="en-US" b="1" dirty="0">
                <a:solidFill>
                  <a:srgbClr val="FF0000"/>
                </a:solidFill>
                <a:latin typeface="Times New Roman" panose="02020603050405020304" pitchFamily="18" charset="0"/>
                <a:ea typeface="Times New Roman" panose="02020603050405020304" pitchFamily="18" charset="0"/>
              </a:rPr>
              <a:t>(RA - XUN GAM - DA – TỐP )</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42417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fltVal val="0"/>
                                          </p:val>
                                        </p:tav>
                                        <p:tav tm="100000">
                                          <p:val>
                                            <p:strVal val="#ppt_w"/>
                                          </p:val>
                                        </p:tav>
                                      </p:tavLst>
                                    </p:anim>
                                    <p:anim calcmode="lin" valueType="num">
                                      <p:cBhvr>
                                        <p:cTn id="18" dur="1000" fill="hold"/>
                                        <p:tgtEl>
                                          <p:spTgt spid="18"/>
                                        </p:tgtEl>
                                        <p:attrNameLst>
                                          <p:attrName>ppt_h</p:attrName>
                                        </p:attrNameLst>
                                      </p:cBhvr>
                                      <p:tavLst>
                                        <p:tav tm="0">
                                          <p:val>
                                            <p:fltVal val="0"/>
                                          </p:val>
                                        </p:tav>
                                        <p:tav tm="100000">
                                          <p:val>
                                            <p:strVal val="#ppt_h"/>
                                          </p:val>
                                        </p:tav>
                                      </p:tavLst>
                                    </p:anim>
                                    <p:anim calcmode="lin" valueType="num">
                                      <p:cBhvr>
                                        <p:cTn id="19" dur="1000" fill="hold"/>
                                        <p:tgtEl>
                                          <p:spTgt spid="18"/>
                                        </p:tgtEl>
                                        <p:attrNameLst>
                                          <p:attrName>style.rotation</p:attrName>
                                        </p:attrNameLst>
                                      </p:cBhvr>
                                      <p:tavLst>
                                        <p:tav tm="0">
                                          <p:val>
                                            <p:fltVal val="90"/>
                                          </p:val>
                                        </p:tav>
                                        <p:tav tm="100000">
                                          <p:val>
                                            <p:fltVal val="0"/>
                                          </p:val>
                                        </p:tav>
                                      </p:tavLst>
                                    </p:anim>
                                    <p:animEffect transition="in" filter="fade">
                                      <p:cBhvr>
                                        <p:cTn id="2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20C30EED-E551-4CC1-83F1-78DAD940CF3C}"/>
              </a:ext>
            </a:extLst>
          </p:cNvPr>
          <p:cNvGraphicFramePr>
            <a:graphicFrameLocks noGrp="1"/>
          </p:cNvGraphicFramePr>
          <p:nvPr>
            <p:extLst>
              <p:ext uri="{D42A27DB-BD31-4B8C-83A1-F6EECF244321}">
                <p14:modId xmlns:p14="http://schemas.microsoft.com/office/powerpoint/2010/main" val="4214521772"/>
              </p:ext>
            </p:extLst>
          </p:nvPr>
        </p:nvGraphicFramePr>
        <p:xfrm>
          <a:off x="533429" y="1447801"/>
          <a:ext cx="8219209" cy="4395216"/>
        </p:xfrm>
        <a:graphic>
          <a:graphicData uri="http://schemas.openxmlformats.org/drawingml/2006/table">
            <a:tbl>
              <a:tblPr firstRow="1" firstCol="1" bandRow="1">
                <a:tableStyleId>{5940675A-B579-460E-94D1-54222C63F5DA}</a:tableStyleId>
              </a:tblPr>
              <a:tblGrid>
                <a:gridCol w="4033179">
                  <a:extLst>
                    <a:ext uri="{9D8B030D-6E8A-4147-A177-3AD203B41FA5}">
                      <a16:colId xmlns:a16="http://schemas.microsoft.com/office/drawing/2014/main" xmlns="" val="3838967271"/>
                    </a:ext>
                  </a:extLst>
                </a:gridCol>
                <a:gridCol w="4186030">
                  <a:extLst>
                    <a:ext uri="{9D8B030D-6E8A-4147-A177-3AD203B41FA5}">
                      <a16:colId xmlns:a16="http://schemas.microsoft.com/office/drawing/2014/main" xmlns="" val="1654349317"/>
                    </a:ext>
                  </a:extLst>
                </a:gridCol>
              </a:tblGrid>
              <a:tr h="483511">
                <a:tc>
                  <a:txBody>
                    <a:bodyPr/>
                    <a:lstStyle/>
                    <a:p>
                      <a:pPr algn="ctr">
                        <a:lnSpc>
                          <a:spcPct val="115000"/>
                        </a:lnSpc>
                      </a:pPr>
                      <a:r>
                        <a:rPr lang="pt-BR" sz="2800" b="1" dirty="0">
                          <a:solidFill>
                            <a:srgbClr val="7030A0"/>
                          </a:solidFill>
                          <a:effectLst/>
                          <a:latin typeface="Times New Roman" panose="02020603050405020304" pitchFamily="18" charset="0"/>
                          <a:cs typeface="Times New Roman" panose="02020603050405020304" pitchFamily="18" charset="0"/>
                        </a:rPr>
                        <a:t>Văn bản thông tin</a:t>
                      </a:r>
                      <a:endParaRPr lang="en-US"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accent5">
                        <a:lumMod val="20000"/>
                        <a:lumOff val="80000"/>
                      </a:schemeClr>
                    </a:solidFill>
                  </a:tcPr>
                </a:tc>
                <a:tc>
                  <a:txBody>
                    <a:bodyPr/>
                    <a:lstStyle/>
                    <a:p>
                      <a:pPr algn="ctr">
                        <a:lnSpc>
                          <a:spcPct val="115000"/>
                        </a:lnSpc>
                      </a:pPr>
                      <a:r>
                        <a:rPr lang="pt-BR" sz="2800" b="1" dirty="0">
                          <a:solidFill>
                            <a:srgbClr val="7030A0"/>
                          </a:solidFill>
                          <a:effectLst/>
                          <a:latin typeface="Times New Roman" panose="02020603050405020304" pitchFamily="18" charset="0"/>
                          <a:cs typeface="Times New Roman" panose="02020603050405020304" pitchFamily="18" charset="0"/>
                        </a:rPr>
                        <a:t>Văn bản trữ tình</a:t>
                      </a:r>
                      <a:endParaRPr lang="en-US"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accent5">
                        <a:lumMod val="20000"/>
                        <a:lumOff val="80000"/>
                      </a:schemeClr>
                    </a:solidFill>
                  </a:tcPr>
                </a:tc>
                <a:extLst>
                  <a:ext uri="{0D108BD9-81ED-4DB2-BD59-A6C34878D82A}">
                    <a16:rowId xmlns:a16="http://schemas.microsoft.com/office/drawing/2014/main" xmlns="" val="52154422"/>
                  </a:ext>
                </a:extLst>
              </a:tr>
              <a:tr h="3683336">
                <a:tc>
                  <a:txBody>
                    <a:bodyPr/>
                    <a:lstStyle/>
                    <a:p>
                      <a:pPr algn="just"/>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tranh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động</a:t>
                      </a:r>
                      <a:endParaRPr lang="en-US" sz="2800" dirty="0">
                        <a:effectLst/>
                        <a:latin typeface="Times New Roman" panose="02020603050405020304" pitchFamily="18" charset="0"/>
                        <a:cs typeface="Times New Roman" panose="02020603050405020304" pitchFamily="18" charset="0"/>
                      </a:endParaRPr>
                    </a:p>
                    <a:p>
                      <a:pPr algn="just"/>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khoa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tượng</a:t>
                      </a:r>
                      <a:r>
                        <a:rPr lang="en-US" sz="2800" dirty="0">
                          <a:effectLst/>
                          <a:latin typeface="Times New Roman" panose="02020603050405020304" pitchFamily="18" charset="0"/>
                          <a:cs typeface="Times New Roman" panose="02020603050405020304" pitchFamily="18" charset="0"/>
                        </a:rPr>
                        <a:t>.</a:t>
                      </a:r>
                    </a:p>
                    <a:p>
                      <a:pPr algn="just"/>
                      <a:r>
                        <a:rPr lang="fr-FR" sz="2800" dirty="0">
                          <a:effectLst/>
                          <a:latin typeface="Times New Roman" panose="02020603050405020304" pitchFamily="18" charset="0"/>
                          <a:cs typeface="Times New Roman" panose="02020603050405020304" pitchFamily="18" charset="0"/>
                        </a:rPr>
                        <a:t>- </a:t>
                      </a:r>
                      <a:r>
                        <a:rPr lang="fr-FR" sz="2800" dirty="0" err="1" smtClean="0">
                          <a:effectLst/>
                          <a:latin typeface="Times New Roman" panose="02020603050405020304" pitchFamily="18" charset="0"/>
                          <a:cs typeface="Times New Roman" panose="02020603050405020304" pitchFamily="18" charset="0"/>
                        </a:rPr>
                        <a:t>Trình</a:t>
                      </a:r>
                      <a:r>
                        <a:rPr lang="fr-FR" sz="2800" dirty="0" smtClean="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tự</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nhân</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quả</a:t>
                      </a:r>
                      <a:r>
                        <a:rPr lang="fr-FR"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cs typeface="Times New Roman" panose="02020603050405020304" pitchFamily="18" charset="0"/>
                      </a:endParaRPr>
                    </a:p>
                    <a:p>
                      <a:pPr algn="just"/>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Bố</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cục</a:t>
                      </a:r>
                      <a:r>
                        <a:rPr lang="fr-FR" sz="2800" dirty="0">
                          <a:effectLst/>
                          <a:latin typeface="Times New Roman" panose="02020603050405020304" pitchFamily="18" charset="0"/>
                          <a:cs typeface="Times New Roman" panose="02020603050405020304" pitchFamily="18" charset="0"/>
                        </a:rPr>
                        <a:t> </a:t>
                      </a:r>
                      <a:r>
                        <a:rPr lang="fr-FR" sz="2800" dirty="0" err="1" smtClean="0">
                          <a:effectLst/>
                          <a:latin typeface="Times New Roman" panose="02020603050405020304" pitchFamily="18" charset="0"/>
                          <a:cs typeface="Times New Roman" panose="02020603050405020304" pitchFamily="18" charset="0"/>
                        </a:rPr>
                        <a:t>rõ</a:t>
                      </a:r>
                      <a:r>
                        <a:rPr lang="fr-FR" sz="2800" dirty="0" smtClean="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ràng</a:t>
                      </a:r>
                      <a:endParaRPr lang="en-US" sz="2800" dirty="0">
                        <a:effectLst/>
                        <a:latin typeface="Times New Roman" panose="02020603050405020304" pitchFamily="18" charset="0"/>
                        <a:cs typeface="Times New Roman" panose="02020603050405020304" pitchFamily="18" charset="0"/>
                      </a:endParaRPr>
                    </a:p>
                    <a:p>
                      <a:pPr>
                        <a:lnSpc>
                          <a:spcPct val="115000"/>
                        </a:lnSpc>
                      </a:pPr>
                      <a:r>
                        <a:rPr lang="pt-BR"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accent5">
                        <a:lumMod val="20000"/>
                        <a:lumOff val="80000"/>
                      </a:schemeClr>
                    </a:solidFill>
                  </a:tcPr>
                </a:tc>
                <a:tc>
                  <a:txBody>
                    <a:bodyPr/>
                    <a:lstStyle/>
                    <a:p>
                      <a:pPr>
                        <a:lnSpc>
                          <a:spcPct val="115000"/>
                        </a:lnSpc>
                      </a:pPr>
                      <a:r>
                        <a:rPr lang="pt-BR" sz="2800" dirty="0">
                          <a:effectLst/>
                          <a:latin typeface="Times New Roman" panose="02020603050405020304" pitchFamily="18" charset="0"/>
                          <a:cs typeface="Times New Roman" panose="02020603050405020304" pitchFamily="18" charset="0"/>
                        </a:rPr>
                        <a:t>- Hình tượng độc đáo, tình cảm sâu sắc, liên tưởng, so sánh bất ngờ thú vị.</a:t>
                      </a:r>
                      <a:endParaRPr lang="en-US" sz="2800" dirty="0">
                        <a:effectLst/>
                        <a:latin typeface="Times New Roman" panose="02020603050405020304" pitchFamily="18" charset="0"/>
                        <a:cs typeface="Times New Roman" panose="02020603050405020304" pitchFamily="18" charset="0"/>
                      </a:endParaRPr>
                    </a:p>
                    <a:p>
                      <a:pPr>
                        <a:lnSpc>
                          <a:spcPct val="115000"/>
                        </a:lnSpc>
                      </a:pPr>
                      <a:r>
                        <a:rPr lang="pt-BR" sz="2800" dirty="0">
                          <a:effectLst/>
                          <a:latin typeface="Times New Roman" panose="02020603050405020304" pitchFamily="18" charset="0"/>
                          <a:cs typeface="Times New Roman" panose="02020603050405020304" pitchFamily="18" charset="0"/>
                        </a:rPr>
                        <a:t>- Giọng thơ trò chuyện, đối thoại tâm tình với Trái Đất</a:t>
                      </a:r>
                      <a:endParaRPr lang="en-US" sz="2800" dirty="0">
                        <a:effectLst/>
                        <a:latin typeface="Times New Roman" panose="02020603050405020304" pitchFamily="18" charset="0"/>
                        <a:cs typeface="Times New Roman" panose="02020603050405020304" pitchFamily="18" charset="0"/>
                      </a:endParaRPr>
                    </a:p>
                    <a:p>
                      <a:pPr>
                        <a:lnSpc>
                          <a:spcPct val="115000"/>
                        </a:lnSpc>
                      </a:pPr>
                      <a:r>
                        <a:rPr lang="pt-BR" sz="2800" dirty="0">
                          <a:effectLst/>
                          <a:latin typeface="Times New Roman" panose="02020603050405020304" pitchFamily="18" charset="0"/>
                          <a:cs typeface="Times New Roman" panose="02020603050405020304" pitchFamily="18" charset="0"/>
                        </a:rPr>
                        <a:t>- Ý nghĩa triết lí thâm trầm, sâu sắc.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accent5">
                        <a:lumMod val="20000"/>
                        <a:lumOff val="80000"/>
                      </a:schemeClr>
                    </a:solidFill>
                  </a:tcPr>
                </a:tc>
                <a:extLst>
                  <a:ext uri="{0D108BD9-81ED-4DB2-BD59-A6C34878D82A}">
                    <a16:rowId xmlns:a16="http://schemas.microsoft.com/office/drawing/2014/main" xmlns="" val="2657722348"/>
                  </a:ext>
                </a:extLst>
              </a:tr>
            </a:tbl>
          </a:graphicData>
        </a:graphic>
      </p:graphicFrame>
      <p:sp>
        <p:nvSpPr>
          <p:cNvPr id="6" name="TextBox 5">
            <a:extLst>
              <a:ext uri="{FF2B5EF4-FFF2-40B4-BE49-F238E27FC236}">
                <a16:creationId xmlns:a16="http://schemas.microsoft.com/office/drawing/2014/main" xmlns="" id="{37DCB65B-7047-4F22-8F1A-85972B4737D7}"/>
              </a:ext>
            </a:extLst>
          </p:cNvPr>
          <p:cNvSpPr txBox="1"/>
          <p:nvPr/>
        </p:nvSpPr>
        <p:spPr>
          <a:xfrm>
            <a:off x="1143001" y="482227"/>
            <a:ext cx="1750868" cy="587853"/>
          </a:xfrm>
          <a:prstGeom prst="rect">
            <a:avLst/>
          </a:prstGeom>
          <a:noFill/>
        </p:spPr>
        <p:txBody>
          <a:bodyPr wrap="square">
            <a:spAutoFit/>
          </a:bodyPr>
          <a:lstStyle/>
          <a:p>
            <a:pPr>
              <a:lnSpc>
                <a:spcPct val="115000"/>
              </a:lnSpc>
            </a:pPr>
            <a:r>
              <a:rPr lang="pt-BR"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4: </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323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6" name="TextBox 5">
            <a:extLst>
              <a:ext uri="{FF2B5EF4-FFF2-40B4-BE49-F238E27FC236}">
                <a16:creationId xmlns:a16="http://schemas.microsoft.com/office/drawing/2014/main" xmlns="" id="{A15AD0DF-2D3F-476E-820E-86E238689DA9}"/>
              </a:ext>
            </a:extLst>
          </p:cNvPr>
          <p:cNvSpPr txBox="1"/>
          <p:nvPr/>
        </p:nvSpPr>
        <p:spPr>
          <a:xfrm>
            <a:off x="533400" y="914439"/>
            <a:ext cx="8349095" cy="4893647"/>
          </a:xfrm>
          <a:prstGeom prst="rect">
            <a:avLst/>
          </a:prstGeom>
          <a:noFill/>
        </p:spPr>
        <p:txBody>
          <a:bodyPr wrap="square">
            <a:spAutoFit/>
          </a:bodyPr>
          <a:lstStyle/>
          <a:p>
            <a:pPr>
              <a:spcAft>
                <a:spcPts val="1200"/>
              </a:spcAft>
            </a:pPr>
            <a:r>
              <a:rPr lang="pt-BR"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5: </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rửa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12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Trồng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12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thuốc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12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cắm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khỏi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ổ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cắm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lãng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12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túi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12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kiệm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12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thải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nhựa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0992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TextBox 4">
            <a:extLst>
              <a:ext uri="{FF2B5EF4-FFF2-40B4-BE49-F238E27FC236}">
                <a16:creationId xmlns:a16="http://schemas.microsoft.com/office/drawing/2014/main" xmlns="" id="{D9A6EBA0-D57C-4FB5-A1EA-FDE8F3BAFAE4}"/>
              </a:ext>
            </a:extLst>
          </p:cNvPr>
          <p:cNvSpPr txBox="1"/>
          <p:nvPr/>
        </p:nvSpPr>
        <p:spPr>
          <a:xfrm>
            <a:off x="381000" y="457200"/>
            <a:ext cx="8307532" cy="6192464"/>
          </a:xfrm>
          <a:prstGeom prst="rect">
            <a:avLst/>
          </a:prstGeom>
          <a:noFill/>
        </p:spPr>
        <p:txBody>
          <a:bodyPr wrap="square">
            <a:spAutoFit/>
          </a:bodyPr>
          <a:lstStyle/>
          <a:p>
            <a:pPr>
              <a:lnSpc>
                <a:spcPct val="115000"/>
              </a:lnSpc>
              <a:spcAft>
                <a:spcPts val="1200"/>
              </a:spcAft>
              <a:tabLst>
                <a:tab pos="400050" algn="l"/>
              </a:tabLst>
            </a:pPr>
            <a:r>
              <a:rPr lang="en-US" sz="2400" dirty="0">
                <a:solidFill>
                  <a:srgbClr val="00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hẳn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hẳn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chan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chứa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êm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dịu</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lúc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ban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hay ban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đêm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nghiêng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ngả</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lay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cành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ngớt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rì</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rào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bậc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chừng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sóng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thủy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triều</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vỗ</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bãi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thầm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nồng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thắm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cành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bỗng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im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bặt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thoáng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khắp</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cành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thở</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dài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lượt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mây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đen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kéo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bão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xô</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gãy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cành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tỉa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trụi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nghiêng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ngả</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dẻo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dai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reo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ngọn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bốc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cháy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rừng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rực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69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TextBox 4">
            <a:extLst>
              <a:ext uri="{FF2B5EF4-FFF2-40B4-BE49-F238E27FC236}">
                <a16:creationId xmlns:a16="http://schemas.microsoft.com/office/drawing/2014/main" xmlns="" id="{D5D83B4E-FA05-404C-ACC2-1C744D54AE14}"/>
              </a:ext>
            </a:extLst>
          </p:cNvPr>
          <p:cNvSpPr txBox="1"/>
          <p:nvPr/>
        </p:nvSpPr>
        <p:spPr>
          <a:xfrm>
            <a:off x="228601" y="228600"/>
            <a:ext cx="8434448" cy="6534096"/>
          </a:xfrm>
          <a:prstGeom prst="rect">
            <a:avLst/>
          </a:prstGeom>
          <a:noFill/>
        </p:spPr>
        <p:txBody>
          <a:bodyPr wrap="square">
            <a:spAutoFit/>
          </a:bodyPr>
          <a:lstStyle/>
          <a:p>
            <a:pPr indent="457200" algn="just">
              <a:lnSpc>
                <a:spcPct val="115000"/>
              </a:lnSpc>
            </a:pP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trôi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bí</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Chẳng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lộng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đáp</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khe</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khẽ</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khí</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nhạy</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bén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nhẹ</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thoáng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nSpc>
                <a:spcPct val="115000"/>
              </a:lnSpc>
            </a:pP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khám</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vỡ</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xưa</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bỏ</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thụ</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tận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tận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nơi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cạnh</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mảnh</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vỡ</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gương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thầy</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Ai-ma-</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tốp</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425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TextBox 4">
            <a:extLst>
              <a:ext uri="{FF2B5EF4-FFF2-40B4-BE49-F238E27FC236}">
                <a16:creationId xmlns:a16="http://schemas.microsoft.com/office/drawing/2014/main" xmlns="" id="{8AF1DA6B-9A04-450D-81BD-DD7993B377E3}"/>
              </a:ext>
            </a:extLst>
          </p:cNvPr>
          <p:cNvSpPr txBox="1"/>
          <p:nvPr/>
        </p:nvSpPr>
        <p:spPr>
          <a:xfrm>
            <a:off x="304801" y="838231"/>
            <a:ext cx="8192486" cy="4801314"/>
          </a:xfrm>
          <a:prstGeom prst="rect">
            <a:avLst/>
          </a:prstGeom>
          <a:noFill/>
        </p:spPr>
        <p:txBody>
          <a:bodyPr wrap="square">
            <a:spAutoFit/>
          </a:bodyPr>
          <a:lstStyle/>
          <a:p>
            <a:pPr>
              <a:lnSpc>
                <a:spcPct val="115000"/>
              </a:lnSpc>
              <a:spcAft>
                <a:spcPts val="1200"/>
              </a:spcAft>
              <a:tabLst>
                <a:tab pos="400050" algn="l"/>
              </a:tabLs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tabLst>
                <a:tab pos="400050" algn="l"/>
              </a:tabLs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tabLst>
                <a:tab pos="400050" algn="l"/>
              </a:tabLs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tabLst>
                <a:tab pos="400050" algn="l"/>
              </a:tabLst>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chừng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sóng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thủy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triều</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vỗ</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bãi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thầm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nồng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thắm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cành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bỗng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im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bặt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thoáng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khắp</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cành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thở</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dài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lượt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404100" y="5105442"/>
            <a:ext cx="1739900"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603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arn(inVertical)">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TextBox 4">
            <a:extLst>
              <a:ext uri="{FF2B5EF4-FFF2-40B4-BE49-F238E27FC236}">
                <a16:creationId xmlns:a16="http://schemas.microsoft.com/office/drawing/2014/main" xmlns="" id="{E68C78B2-6B7C-4FBD-9368-0D0BD3940C81}"/>
              </a:ext>
            </a:extLst>
          </p:cNvPr>
          <p:cNvSpPr txBox="1"/>
          <p:nvPr/>
        </p:nvSpPr>
        <p:spPr>
          <a:xfrm>
            <a:off x="609621" y="457242"/>
            <a:ext cx="8447063" cy="3373231"/>
          </a:xfrm>
          <a:prstGeom prst="rect">
            <a:avLst/>
          </a:prstGeom>
          <a:noFill/>
        </p:spPr>
        <p:txBody>
          <a:bodyPr wrap="square">
            <a:spAutoFit/>
          </a:bodyPr>
          <a:lstStyle/>
          <a:p>
            <a:pPr>
              <a:lnSpc>
                <a:spcPct val="115000"/>
              </a:lnSpc>
              <a:spcAft>
                <a:spcPts val="1200"/>
              </a:spcAft>
              <a:tabLst>
                <a:tab pos="400050" algn="l"/>
              </a:tabLs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tabLst>
                <a:tab pos="400050" algn="l"/>
              </a:tabLs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5a. </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Theo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tabLst>
                <a:tab pos="400050" algn="l"/>
              </a:tabLs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5b.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bó</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(3 – 5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648324"/>
            <a:ext cx="219075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813424"/>
            <a:ext cx="3429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03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5883FD3-5820-452F-BCF2-F9ECF2522FCD}"/>
              </a:ext>
            </a:extLst>
          </p:cNvPr>
          <p:cNvSpPr>
            <a:spLocks noChangeArrowheads="1"/>
          </p:cNvSpPr>
          <p:nvPr/>
        </p:nvSpPr>
        <p:spPr bwMode="auto">
          <a:xfrm>
            <a:off x="3443299" y="497028"/>
            <a:ext cx="2490362"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ts val="800"/>
              </a:spcAft>
              <a:defRPr/>
            </a:pPr>
            <a:endParaRPr lang="en-US" sz="2800" b="1" dirty="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defRPr/>
            </a:pP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463491F8-906A-44C1-8D16-B429223363C4}"/>
              </a:ext>
            </a:extLst>
          </p:cNvPr>
          <p:cNvSpPr txBox="1"/>
          <p:nvPr/>
        </p:nvSpPr>
        <p:spPr>
          <a:xfrm>
            <a:off x="724001" y="1524042"/>
            <a:ext cx="7756069" cy="3031599"/>
          </a:xfrm>
          <a:prstGeom prst="rect">
            <a:avLst/>
          </a:prstGeom>
          <a:noFill/>
        </p:spPr>
        <p:txBody>
          <a:bodyPr wrap="square">
            <a:spAutoFit/>
          </a:bodyPr>
          <a:lstStyle/>
          <a:p>
            <a:pPr algn="just">
              <a:lnSpc>
                <a:spcPct val="115000"/>
              </a:lnSpc>
              <a:spcAft>
                <a:spcPts val="90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1: </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900"/>
              </a:spcAft>
            </a:pP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xưng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9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9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hấp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9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hơn</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4CBF3B0B-718A-4913-92F0-32A8F81D6832}"/>
              </a:ext>
            </a:extLst>
          </p:cNvPr>
          <p:cNvSpPr txBox="1"/>
          <p:nvPr/>
        </p:nvSpPr>
        <p:spPr>
          <a:xfrm>
            <a:off x="2280825" y="550370"/>
            <a:ext cx="4582391" cy="523220"/>
          </a:xfrm>
          <a:prstGeom prst="rect">
            <a:avLst/>
          </a:prstGeom>
          <a:noFill/>
        </p:spPr>
        <p:txBody>
          <a:bodyPr wrap="square">
            <a:spAutoFit/>
          </a:bodyPr>
          <a:lstStyle/>
          <a:p>
            <a:pPr algn="ctr">
              <a:spcAft>
                <a:spcPts val="1125"/>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43" y="4555641"/>
            <a:ext cx="2189163"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199" y="4800600"/>
            <a:ext cx="2202873" cy="199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681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TextBox 4">
            <a:extLst>
              <a:ext uri="{FF2B5EF4-FFF2-40B4-BE49-F238E27FC236}">
                <a16:creationId xmlns:a16="http://schemas.microsoft.com/office/drawing/2014/main" xmlns="" id="{7D20B177-326F-424E-8D20-F336B65C40DE}"/>
              </a:ext>
            </a:extLst>
          </p:cNvPr>
          <p:cNvSpPr txBox="1"/>
          <p:nvPr/>
        </p:nvSpPr>
        <p:spPr>
          <a:xfrm>
            <a:off x="609602" y="228600"/>
            <a:ext cx="8290455" cy="4138056"/>
          </a:xfrm>
          <a:prstGeom prst="rect">
            <a:avLst/>
          </a:prstGeom>
          <a:noFill/>
        </p:spPr>
        <p:txBody>
          <a:bodyPr wrap="square">
            <a:spAutoFit/>
          </a:bodyPr>
          <a:lstStyle/>
          <a:p>
            <a:pPr algn="just">
              <a:lnSpc>
                <a:spcPct val="115000"/>
              </a:lnSpc>
              <a:spcAft>
                <a:spcPts val="90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9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rì</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rào</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vù</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vù</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thầm</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9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dẻo</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nghiêng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ngả</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900"/>
              </a:spcAft>
            </a:pP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9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hấp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9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12" y="4540274"/>
            <a:ext cx="2960687" cy="221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12" y="5038027"/>
            <a:ext cx="20605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201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TextBox 4">
            <a:extLst>
              <a:ext uri="{FF2B5EF4-FFF2-40B4-BE49-F238E27FC236}">
                <a16:creationId xmlns:a16="http://schemas.microsoft.com/office/drawing/2014/main" xmlns="" id="{C7B2991E-11CC-45E4-BCE0-E63980B4C402}"/>
              </a:ext>
            </a:extLst>
          </p:cNvPr>
          <p:cNvSpPr txBox="1"/>
          <p:nvPr/>
        </p:nvSpPr>
        <p:spPr>
          <a:xfrm>
            <a:off x="322120" y="356673"/>
            <a:ext cx="8208818" cy="5706177"/>
          </a:xfrm>
          <a:prstGeom prst="rect">
            <a:avLst/>
          </a:prstGeom>
          <a:noFill/>
        </p:spPr>
        <p:txBody>
          <a:bodyPr wrap="square">
            <a:spAutoFit/>
          </a:bodyPr>
          <a:lstStyle/>
          <a:p>
            <a:pPr>
              <a:tabLst>
                <a:tab pos="1386840" algn="l"/>
              </a:tabLs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chừng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sóng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triều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vỗ</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bãi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nồng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thắm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cành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bỗng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im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bặt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thoáng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khắp</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cành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thở</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i="1"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tabLst>
                <a:tab pos="1386840" algn="l"/>
              </a:tabLst>
            </a:pPr>
            <a:r>
              <a:rPr lang="en-US" sz="2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1120">
              <a:lnSpc>
                <a:spcPct val="115000"/>
              </a:lnSpc>
              <a:tabLst>
                <a:tab pos="1386840" algn="l"/>
              </a:tabLs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sóng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triều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vỗ</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bãi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1120">
              <a:lnSpc>
                <a:spcPct val="115000"/>
              </a:lnSpc>
              <a:tabLst>
                <a:tab pos="1386840" algn="l"/>
              </a:tabLs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nồng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thắm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cành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1120">
              <a:lnSpc>
                <a:spcPct val="115000"/>
              </a:lnSpc>
              <a:tabLst>
                <a:tab pos="1386840" algn="l"/>
              </a:tabLs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im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bặt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15000"/>
              </a:lnSpc>
              <a:tabLst>
                <a:tab pos="1386840" algn="l"/>
              </a:tabLs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1120">
              <a:lnSpc>
                <a:spcPct val="115000"/>
              </a:lnSpc>
              <a:tabLst>
                <a:tab pos="1386840" algn="l"/>
              </a:tabLst>
            </a:pP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1120">
              <a:lnSpc>
                <a:spcPct val="115000"/>
              </a:lnSpc>
              <a:spcAft>
                <a:spcPts val="1000"/>
              </a:spcAft>
              <a:tabLst>
                <a:tab pos="1386840" algn="l"/>
              </a:tabLst>
            </a:pP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i="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850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TextBox 4">
            <a:extLst>
              <a:ext uri="{FF2B5EF4-FFF2-40B4-BE49-F238E27FC236}">
                <a16:creationId xmlns:a16="http://schemas.microsoft.com/office/drawing/2014/main" xmlns="" id="{380B9A1F-F02C-4153-AD56-61B0F1315E29}"/>
              </a:ext>
            </a:extLst>
          </p:cNvPr>
          <p:cNvSpPr txBox="1"/>
          <p:nvPr/>
        </p:nvSpPr>
        <p:spPr>
          <a:xfrm>
            <a:off x="334409" y="684032"/>
            <a:ext cx="8447064" cy="5047536"/>
          </a:xfrm>
          <a:prstGeom prst="rect">
            <a:avLst/>
          </a:prstGeom>
          <a:noFill/>
        </p:spPr>
        <p:txBody>
          <a:bodyPr wrap="square">
            <a:spAutoFit/>
          </a:bodyPr>
          <a:lstStyle/>
          <a:p>
            <a:pPr marL="71120">
              <a:lnSpc>
                <a:spcPct val="115000"/>
              </a:lnSpc>
              <a:spcAft>
                <a:spcPts val="1000"/>
              </a:spcAft>
              <a:tabLst>
                <a:tab pos="1386840" algn="l"/>
              </a:tabLs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Hai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ngòi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bút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tuôn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chảy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ngừng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ngòi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bút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đòi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phú</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huy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bổng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say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mê</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nồng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nhiệt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thê</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753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63" y="1524127"/>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457"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6" y="5029200"/>
            <a:ext cx="2209784"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1018507"/>
            <a:ext cx="8223250" cy="227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5300" y="4953124"/>
            <a:ext cx="29527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327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TextBox 4">
            <a:extLst>
              <a:ext uri="{FF2B5EF4-FFF2-40B4-BE49-F238E27FC236}">
                <a16:creationId xmlns:a16="http://schemas.microsoft.com/office/drawing/2014/main" xmlns="" id="{5AA168CA-3791-4718-8982-185C82E488F3}"/>
              </a:ext>
            </a:extLst>
          </p:cNvPr>
          <p:cNvSpPr txBox="1"/>
          <p:nvPr/>
        </p:nvSpPr>
        <p:spPr>
          <a:xfrm>
            <a:off x="304800" y="533400"/>
            <a:ext cx="8290455" cy="5714385"/>
          </a:xfrm>
          <a:prstGeom prst="rect">
            <a:avLst/>
          </a:prstGeom>
          <a:noFill/>
        </p:spPr>
        <p:txBody>
          <a:bodyPr wrap="square">
            <a:spAutoFit/>
          </a:bodyPr>
          <a:lstStyle/>
          <a:p>
            <a:pPr marL="71120">
              <a:lnSpc>
                <a:spcPct val="115000"/>
              </a:lnSpc>
              <a:tabLst>
                <a:tab pos="1386840" algn="l"/>
              </a:tabLs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5a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71120">
              <a:lnSpc>
                <a:spcPct val="115000"/>
              </a:lnSpc>
              <a:spcAft>
                <a:spcPts val="1000"/>
              </a:spcAft>
              <a:tabLst>
                <a:tab pos="1386840" algn="l"/>
              </a:tabLst>
            </a:pP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 nhiên là người bạn gắn bó với con người từ ấu thơ đến khi trưởng thành. Thiên nhiên lắng nghe tâm tư, suy nghĩ của tuổi thơ, gắn với những kỉ niệm ấu thơ bên bạn bè, người thân,..</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pt-BR"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Thiên nhiên bồi đắp nên sự phong phú trong tâm hồn mỗi người, nuôi dướng những tình cảm cao đẹp (tình yêu quê hương, bạn bè, tình yêu gia đình).</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pt-BR"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tabLst>
                <a:tab pos="1386840" algn="l"/>
              </a:tabLs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5b. </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HS chia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bó</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đầm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sen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tabLst>
                <a:tab pos="400050" algn="l"/>
              </a:tabLst>
            </a:pP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690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63" y="1524127"/>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457"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05524"/>
            <a:ext cx="2057400" cy="174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28800" y="1126487"/>
            <a:ext cx="6096000" cy="2616101"/>
          </a:xfrm>
          <a:prstGeom prst="rect">
            <a:avLst/>
          </a:prstGeom>
        </p:spPr>
        <p:txBody>
          <a:bodyPr wrap="square">
            <a:spAutoFit/>
          </a:bodyPr>
          <a:lstStyle/>
          <a:p>
            <a:pPr>
              <a:lnSpc>
                <a:spcPct val="120000"/>
              </a:lnSpc>
              <a:spcAft>
                <a:spcPts val="800"/>
              </a:spcAft>
            </a:pPr>
            <a:r>
              <a:rPr lang="vi-VN" sz="2400" b="1" dirty="0">
                <a:latin typeface="Times New Roman"/>
                <a:ea typeface="Calibri"/>
                <a:cs typeface="Times New Roman"/>
              </a:rPr>
              <a:t>. Hướng dẫn học sinh học ở nhà:</a:t>
            </a:r>
            <a:endParaRPr lang="en-US" dirty="0">
              <a:ea typeface="Calibri"/>
              <a:cs typeface="Times New Roman"/>
            </a:endParaRPr>
          </a:p>
          <a:p>
            <a:pPr>
              <a:lnSpc>
                <a:spcPct val="120000"/>
              </a:lnSpc>
              <a:spcAft>
                <a:spcPts val="800"/>
              </a:spcAft>
            </a:pPr>
            <a:r>
              <a:rPr lang="vi-VN" sz="2400" dirty="0">
                <a:latin typeface="Times New Roman"/>
                <a:ea typeface="Calibri"/>
                <a:cs typeface="Times New Roman"/>
              </a:rPr>
              <a:t>- Học bài</a:t>
            </a:r>
            <a:endParaRPr lang="en-US" dirty="0">
              <a:ea typeface="Calibri"/>
              <a:cs typeface="Times New Roman"/>
            </a:endParaRPr>
          </a:p>
          <a:p>
            <a:pPr>
              <a:lnSpc>
                <a:spcPct val="120000"/>
              </a:lnSpc>
              <a:spcAft>
                <a:spcPts val="800"/>
              </a:spcAft>
            </a:pPr>
            <a:r>
              <a:rPr lang="vi-VN" sz="2400" dirty="0">
                <a:latin typeface="Times New Roman"/>
                <a:ea typeface="Calibri"/>
                <a:cs typeface="Times New Roman"/>
              </a:rPr>
              <a:t>- Hoàn thiện các bài tập</a:t>
            </a:r>
            <a:endParaRPr lang="en-US" dirty="0">
              <a:ea typeface="Calibri"/>
              <a:cs typeface="Times New Roman"/>
            </a:endParaRPr>
          </a:p>
          <a:p>
            <a:pPr>
              <a:lnSpc>
                <a:spcPct val="120000"/>
              </a:lnSpc>
              <a:spcAft>
                <a:spcPts val="800"/>
              </a:spcAft>
            </a:pPr>
            <a:r>
              <a:rPr lang="vi-VN" sz="2400" dirty="0">
                <a:latin typeface="Times New Roman"/>
                <a:ea typeface="Calibri"/>
                <a:cs typeface="Times New Roman"/>
              </a:rPr>
              <a:t>- Chuẩn bị nội dung buổi học sau:</a:t>
            </a:r>
            <a:r>
              <a:rPr lang="vi-VN" sz="2400" b="1" dirty="0">
                <a:latin typeface="Times New Roman"/>
                <a:ea typeface="Calibri"/>
                <a:cs typeface="Times New Roman"/>
              </a:rPr>
              <a:t> Thực hành Tiếng Việt</a:t>
            </a:r>
            <a:endParaRPr lang="en-US" dirty="0">
              <a:ea typeface="Calibri"/>
              <a:cs typeface="Times New Roman"/>
            </a:endParaRPr>
          </a:p>
        </p:txBody>
      </p:sp>
    </p:spTree>
    <p:extLst>
      <p:ext uri="{BB962C8B-B14F-4D97-AF65-F5344CB8AC3E}">
        <p14:creationId xmlns:p14="http://schemas.microsoft.com/office/powerpoint/2010/main" val="3623327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B3C198DC-C0BD-458C-9095-162E385214D7}"/>
              </a:ext>
            </a:extLst>
          </p:cNvPr>
          <p:cNvSpPr>
            <a:spLocks noChangeArrowheads="1"/>
          </p:cNvSpPr>
          <p:nvPr/>
        </p:nvSpPr>
        <p:spPr bwMode="auto">
          <a:xfrm>
            <a:off x="346897" y="198961"/>
            <a:ext cx="6167327" cy="628832"/>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ts val="800"/>
              </a:spcAft>
              <a:defRPr/>
            </a:pPr>
            <a:endParaRPr lang="en-US" sz="2800" b="1" dirty="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defRPr/>
            </a:pP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5DC56A40-DEC6-4C99-B396-1EC2670C6217}"/>
              </a:ext>
            </a:extLst>
          </p:cNvPr>
          <p:cNvSpPr txBox="1"/>
          <p:nvPr/>
        </p:nvSpPr>
        <p:spPr>
          <a:xfrm>
            <a:off x="468218" y="277354"/>
            <a:ext cx="7380381" cy="461665"/>
          </a:xfrm>
          <a:prstGeom prst="rect">
            <a:avLst/>
          </a:prstGeom>
          <a:noFill/>
        </p:spPr>
        <p:txBody>
          <a:bodyPr wrap="square">
            <a:spAutoFit/>
          </a:bodyPr>
          <a:lstStyle/>
          <a:p>
            <a:r>
              <a:rPr lang="en-US" sz="2400" b="1" dirty="0">
                <a:solidFill>
                  <a:srgbClr val="000000"/>
                </a:solidFill>
                <a:latin typeface="Times New Roman" panose="02020603050405020304" pitchFamily="18" charset="0"/>
                <a:cs typeface="Times New Roman" panose="02020603050405020304" pitchFamily="18" charset="0"/>
              </a:rPr>
              <a:t>II. KIẾN THỨC CƠ BẢN VỀ VĂN BẢN: </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8" name="Rounded Rectangle 10">
            <a:extLst>
              <a:ext uri="{FF2B5EF4-FFF2-40B4-BE49-F238E27FC236}">
                <a16:creationId xmlns:a16="http://schemas.microsoft.com/office/drawing/2014/main" xmlns="" id="{98D88A5A-D21E-4228-834A-8E3E4819167C}"/>
              </a:ext>
            </a:extLst>
          </p:cNvPr>
          <p:cNvSpPr>
            <a:spLocks noChangeArrowheads="1"/>
          </p:cNvSpPr>
          <p:nvPr/>
        </p:nvSpPr>
        <p:spPr bwMode="auto">
          <a:xfrm>
            <a:off x="1642827" y="1414434"/>
            <a:ext cx="7025236" cy="2555277"/>
          </a:xfrm>
          <a:prstGeom prst="roundRect">
            <a:avLst>
              <a:gd name="adj" fmla="val 16667"/>
            </a:avLst>
          </a:prstGeom>
          <a:solidFill>
            <a:schemeClr val="tx2"/>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ts val="800"/>
              </a:spcAft>
            </a:pPr>
            <a:endParaRPr lang="en-US" sz="2800" b="1" dirty="0">
              <a:solidFill>
                <a:srgbClr val="FFFFFF"/>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pP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9" name="Rounded Rectangle 10">
            <a:extLst>
              <a:ext uri="{FF2B5EF4-FFF2-40B4-BE49-F238E27FC236}">
                <a16:creationId xmlns:a16="http://schemas.microsoft.com/office/drawing/2014/main" xmlns="" id="{7EB66BB7-3D47-4F5E-836C-35126641C125}"/>
              </a:ext>
            </a:extLst>
          </p:cNvPr>
          <p:cNvSpPr>
            <a:spLocks noChangeArrowheads="1"/>
          </p:cNvSpPr>
          <p:nvPr/>
        </p:nvSpPr>
        <p:spPr bwMode="auto">
          <a:xfrm>
            <a:off x="1554452" y="4344760"/>
            <a:ext cx="6994167" cy="1815882"/>
          </a:xfrm>
          <a:prstGeom prst="roundRect">
            <a:avLst>
              <a:gd name="adj" fmla="val 16667"/>
            </a:avLst>
          </a:prstGeom>
          <a:solidFill>
            <a:schemeClr val="tx2"/>
          </a:solidFill>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ts val="800"/>
              </a:spcAft>
            </a:pPr>
            <a:endParaRPr lang="en-US" sz="2800" b="1" dirty="0">
              <a:solidFill>
                <a:srgbClr val="FFFFFF"/>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pP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11" name="Parallelogram 10">
            <a:extLst>
              <a:ext uri="{FF2B5EF4-FFF2-40B4-BE49-F238E27FC236}">
                <a16:creationId xmlns:a16="http://schemas.microsoft.com/office/drawing/2014/main" xmlns="" id="{47E9C727-7221-4F0F-A7FA-C3F30142EA39}"/>
              </a:ext>
            </a:extLst>
          </p:cNvPr>
          <p:cNvSpPr/>
          <p:nvPr/>
        </p:nvSpPr>
        <p:spPr>
          <a:xfrm>
            <a:off x="116778" y="1414434"/>
            <a:ext cx="1510577" cy="2555277"/>
          </a:xfrm>
          <a:prstGeom prst="parallelogram">
            <a:avLst>
              <a:gd name="adj" fmla="val 0"/>
            </a:avLst>
          </a:prstGeom>
          <a:solidFill>
            <a:schemeClr val="tx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a:solidFill>
                <a:srgbClr val="FFFFFF"/>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7796AF08-5517-48FC-8974-64068CA12D2F}"/>
              </a:ext>
            </a:extLst>
          </p:cNvPr>
          <p:cNvSpPr txBox="1"/>
          <p:nvPr/>
        </p:nvSpPr>
        <p:spPr>
          <a:xfrm>
            <a:off x="1673892" y="1584713"/>
            <a:ext cx="7025236" cy="2308324"/>
          </a:xfrm>
          <a:prstGeom prst="rect">
            <a:avLst/>
          </a:prstGeom>
          <a:noFill/>
        </p:spPr>
        <p:txBody>
          <a:bodyPr wrap="square">
            <a:spAutoFit/>
          </a:bodyPr>
          <a:lstStyle/>
          <a:p>
            <a:r>
              <a:rPr lang="en-US" sz="2400" dirty="0">
                <a:solidFill>
                  <a:srgbClr val="000000"/>
                </a:solidFill>
                <a:latin typeface="Times New Roman" panose="02020603050405020304" pitchFamily="18" charset="0"/>
                <a:cs typeface="Times New Roman" panose="02020603050405020304" pitchFamily="18" charset="0"/>
              </a:rPr>
              <a:t>Ra-</a:t>
            </a:r>
            <a:r>
              <a:rPr lang="en-US" sz="2400" dirty="0" err="1">
                <a:solidFill>
                  <a:srgbClr val="000000"/>
                </a:solidFill>
                <a:latin typeface="Times New Roman" panose="02020603050405020304" pitchFamily="18" charset="0"/>
                <a:cs typeface="Times New Roman" panose="02020603050405020304" pitchFamily="18" charset="0"/>
              </a:rPr>
              <a:t>xun</a:t>
            </a:r>
            <a:r>
              <a:rPr lang="en-US" sz="2400" dirty="0">
                <a:solidFill>
                  <a:srgbClr val="000000"/>
                </a:solidFill>
                <a:latin typeface="Times New Roman" panose="02020603050405020304" pitchFamily="18" charset="0"/>
                <a:cs typeface="Times New Roman" panose="02020603050405020304" pitchFamily="18" charset="0"/>
              </a:rPr>
              <a:t> Gam-da-</a:t>
            </a:r>
            <a:r>
              <a:rPr lang="en-US" sz="2400" dirty="0" err="1">
                <a:solidFill>
                  <a:srgbClr val="000000"/>
                </a:solidFill>
                <a:latin typeface="Times New Roman" panose="02020603050405020304" pitchFamily="18" charset="0"/>
                <a:cs typeface="Times New Roman" panose="02020603050405020304" pitchFamily="18" charset="0"/>
              </a:rPr>
              <a:t>tốp</a:t>
            </a:r>
            <a:r>
              <a:rPr lang="en-US" sz="2400" dirty="0">
                <a:solidFill>
                  <a:srgbClr val="000000"/>
                </a:solidFill>
                <a:latin typeface="Times New Roman" panose="02020603050405020304" pitchFamily="18" charset="0"/>
                <a:cs typeface="Times New Roman" panose="02020603050405020304" pitchFamily="18" charset="0"/>
              </a:rPr>
              <a:t> (1923 - 2003)</a:t>
            </a:r>
          </a:p>
          <a:p>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Quốc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tịch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dân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tộc</a:t>
            </a:r>
            <a:r>
              <a:rPr lang="en-US" sz="2400" dirty="0">
                <a:solidFill>
                  <a:srgbClr val="000000"/>
                </a:solidFill>
                <a:latin typeface="Times New Roman" panose="02020603050405020304" pitchFamily="18" charset="0"/>
                <a:cs typeface="Times New Roman" panose="02020603050405020304" pitchFamily="18" charset="0"/>
              </a:rPr>
              <a:t> Avar, </a:t>
            </a:r>
            <a:r>
              <a:rPr lang="en-US" sz="2400" dirty="0" err="1">
                <a:solidFill>
                  <a:srgbClr val="000000"/>
                </a:solidFill>
                <a:latin typeface="Times New Roman" panose="02020603050405020304" pitchFamily="18" charset="0"/>
                <a:cs typeface="Times New Roman" panose="02020603050405020304" pitchFamily="18" charset="0"/>
              </a:rPr>
              <a:t>nước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Cộng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hòa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Đa-ghe-xtan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thuộc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Liên</a:t>
            </a:r>
            <a:r>
              <a:rPr lang="en-US" sz="2400" dirty="0">
                <a:solidFill>
                  <a:srgbClr val="000000"/>
                </a:solidFill>
                <a:latin typeface="Times New Roman" panose="02020603050405020304" pitchFamily="18" charset="0"/>
                <a:cs typeface="Times New Roman" panose="02020603050405020304" pitchFamily="18" charset="0"/>
              </a:rPr>
              <a:t> Bang Nga.</a:t>
            </a:r>
          </a:p>
          <a:p>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ông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tràn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đầy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yêu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quê</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hương</a:t>
            </a:r>
            <a:r>
              <a:rPr lang="en-US" sz="2400" dirty="0">
                <a:solidFill>
                  <a:srgbClr val="000000"/>
                </a:solidFill>
                <a:latin typeface="Times New Roman" panose="02020603050405020304" pitchFamily="18" charset="0"/>
                <a:cs typeface="Times New Roman" panose="02020603050405020304" pitchFamily="18" charset="0"/>
              </a:rPr>
              <a:t>, con </a:t>
            </a:r>
            <a:r>
              <a:rPr lang="en-US" sz="2400" dirty="0" err="1">
                <a:solidFill>
                  <a:srgbClr val="000000"/>
                </a:solidFill>
                <a:latin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sự</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sống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hướng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tới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việc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xây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đắp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hữu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nghị</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giữa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dân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tộc</a:t>
            </a:r>
            <a:r>
              <a:rPr lang="en-US" sz="2400" dirty="0">
                <a:solidFill>
                  <a:srgbClr val="000000"/>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xmlns="" id="{D60E2744-675A-47BD-B864-E22BCC6B4DA9}"/>
              </a:ext>
            </a:extLst>
          </p:cNvPr>
          <p:cNvSpPr txBox="1"/>
          <p:nvPr/>
        </p:nvSpPr>
        <p:spPr>
          <a:xfrm>
            <a:off x="343366" y="2430339"/>
            <a:ext cx="1330526" cy="523220"/>
          </a:xfrm>
          <a:prstGeom prst="rect">
            <a:avLst/>
          </a:prstGeom>
          <a:noFill/>
        </p:spPr>
        <p:txBody>
          <a:bodyPr wrap="square">
            <a:spAutoFit/>
          </a:bodyPr>
          <a:lstStyle/>
          <a:p>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xmlns="" id="{67CFBE0F-69B5-4F63-99A5-4DC5C8F49998}"/>
              </a:ext>
            </a:extLst>
          </p:cNvPr>
          <p:cNvSpPr/>
          <p:nvPr/>
        </p:nvSpPr>
        <p:spPr>
          <a:xfrm>
            <a:off x="195624" y="4387019"/>
            <a:ext cx="1541645" cy="1773743"/>
          </a:xfrm>
          <a:prstGeom prst="rect">
            <a:avLst/>
          </a:prstGeom>
          <a:solidFill>
            <a:schemeClr val="tx2"/>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800">
              <a:solidFill>
                <a:srgbClr val="FFFFFF"/>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BDE10363-4A42-4E57-8221-F2A31A2440BD}"/>
              </a:ext>
            </a:extLst>
          </p:cNvPr>
          <p:cNvSpPr txBox="1"/>
          <p:nvPr/>
        </p:nvSpPr>
        <p:spPr>
          <a:xfrm>
            <a:off x="273183" y="4991152"/>
            <a:ext cx="1369703" cy="954107"/>
          </a:xfrm>
          <a:prstGeom prst="rect">
            <a:avLst/>
          </a:prstGeom>
          <a:noFill/>
        </p:spPr>
        <p:txBody>
          <a:bodyPr wrap="square">
            <a:spAutoFit/>
          </a:bodyPr>
          <a:lstStyle/>
          <a:p>
            <a:r>
              <a:rPr lang="en-US" sz="2800" b="1" dirty="0" err="1">
                <a:solidFill>
                  <a:srgbClr val="000000"/>
                </a:solidFill>
                <a:latin typeface="Times New Roman" panose="02020603050405020304" pitchFamily="18" charset="0"/>
                <a:cs typeface="Times New Roman" panose="02020603050405020304" pitchFamily="18" charset="0"/>
              </a:rPr>
              <a:t>Xuất</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xứ</a:t>
            </a:r>
            <a:r>
              <a:rPr lang="en-US" sz="2800" dirty="0">
                <a:solidFill>
                  <a:srgbClr val="000000"/>
                </a:solidFill>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xmlns="" id="{B01D8E25-10AF-421A-B083-8D7DD1100A6A}"/>
              </a:ext>
            </a:extLst>
          </p:cNvPr>
          <p:cNvSpPr txBox="1"/>
          <p:nvPr/>
        </p:nvSpPr>
        <p:spPr>
          <a:xfrm>
            <a:off x="1737210" y="4606491"/>
            <a:ext cx="6898606" cy="1200329"/>
          </a:xfrm>
          <a:prstGeom prst="rect">
            <a:avLst/>
          </a:prstGeom>
          <a:noFill/>
        </p:spPr>
        <p:txBody>
          <a:bodyPr wrap="square">
            <a:spAutoFit/>
          </a:bodyPr>
          <a:lstStyle/>
          <a:p>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1967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Avar.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Na-um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Grep-nhi-ốp</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cs typeface="Times New Roman" panose="02020603050405020304" pitchFamily="18" charset="0"/>
            </a:endParaRPr>
          </a:p>
        </p:txBody>
      </p:sp>
      <p:pic>
        <p:nvPicPr>
          <p:cNvPr id="12" name="Picture 11" descr="Picture1">
            <a:extLst>
              <a:ext uri="{FF2B5EF4-FFF2-40B4-BE49-F238E27FC236}">
                <a16:creationId xmlns="" xmlns:a16="http://schemas.microsoft.com/office/drawing/2014/main" xmlns:lc="http://schemas.openxmlformats.org/drawingml/2006/lockedCanvas" id="{4C7A9805-4EEA-403B-BED7-9A9CC50D377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8171396">
            <a:off x="7056353" y="672686"/>
            <a:ext cx="764350" cy="70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49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8"/>
                                        </p:tgtEl>
                                      </p:cBhvr>
                                    </p:animEffect>
                                    <p:set>
                                      <p:cBhvr>
                                        <p:cTn id="57" dur="1" fill="hold">
                                          <p:stCondLst>
                                            <p:cond delay="499"/>
                                          </p:stCondLst>
                                        </p:cTn>
                                        <p:tgtEl>
                                          <p:spTgt spid="8"/>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animBg="1"/>
      <p:bldP spid="8" grpId="1" animBg="1"/>
      <p:bldP spid="9" grpId="0" animBg="1"/>
      <p:bldP spid="11" grpId="0" animBg="1"/>
      <p:bldP spid="11" grpId="1" animBg="1"/>
      <p:bldP spid="14" grpId="0"/>
      <p:bldP spid="14" grpId="1"/>
      <p:bldP spid="16" grpId="0"/>
      <p:bldP spid="16" grpId="1"/>
      <p:bldP spid="25" grpId="0" animBg="1"/>
      <p:bldP spid="24"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xmlns="" id="{A1C122F9-332B-47C7-804C-8230769BFCA9}"/>
              </a:ext>
            </a:extLst>
          </p:cNvPr>
          <p:cNvSpPr>
            <a:spLocks noChangeArrowheads="1"/>
          </p:cNvSpPr>
          <p:nvPr/>
        </p:nvSpPr>
        <p:spPr bwMode="auto">
          <a:xfrm>
            <a:off x="1814854" y="625148"/>
            <a:ext cx="7195280" cy="2041852"/>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ts val="800"/>
              </a:spcAft>
            </a:pPr>
            <a:endParaRPr lang="en-US" sz="2800" b="1" dirty="0">
              <a:solidFill>
                <a:srgbClr val="FFFFFF"/>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pP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5" name="Diamond 4">
            <a:extLst>
              <a:ext uri="{FF2B5EF4-FFF2-40B4-BE49-F238E27FC236}">
                <a16:creationId xmlns:a16="http://schemas.microsoft.com/office/drawing/2014/main" xmlns="" id="{3FD3BC43-AE14-4B0A-A1ED-AB5F81B8A299}"/>
              </a:ext>
            </a:extLst>
          </p:cNvPr>
          <p:cNvSpPr/>
          <p:nvPr/>
        </p:nvSpPr>
        <p:spPr>
          <a:xfrm>
            <a:off x="101548" y="845246"/>
            <a:ext cx="1680986" cy="2583873"/>
          </a:xfrm>
          <a:prstGeom prst="diamond">
            <a:avLst/>
          </a:prstGeom>
          <a:solidFill>
            <a:schemeClr val="accent5"/>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800">
              <a:solidFill>
                <a:srgbClr val="0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5BBBF691-4262-475D-AC52-BB908A04CDE9}"/>
              </a:ext>
            </a:extLst>
          </p:cNvPr>
          <p:cNvSpPr txBox="1"/>
          <p:nvPr/>
        </p:nvSpPr>
        <p:spPr>
          <a:xfrm>
            <a:off x="1991356" y="967629"/>
            <a:ext cx="6853304" cy="1384995"/>
          </a:xfrm>
          <a:prstGeom prst="rect">
            <a:avLst/>
          </a:prstGeom>
          <a:noFill/>
        </p:spPr>
        <p:txBody>
          <a:bodyPr wrap="square">
            <a:spAutoFit/>
          </a:bodyPr>
          <a:lstStyle/>
          <a:p>
            <a:r>
              <a:rPr lang="pt-BR" sz="2800" dirty="0">
                <a:solidFill>
                  <a:srgbClr val="000000"/>
                </a:solidFill>
                <a:latin typeface="Times New Roman" panose="02020603050405020304" pitchFamily="18" charset="0"/>
                <a:cs typeface="Times New Roman" panose="02020603050405020304" pitchFamily="18" charset="0"/>
              </a:rPr>
              <a:t>Thơ trữ tình</a:t>
            </a:r>
            <a:endParaRPr lang="en-US" sz="2800" dirty="0">
              <a:solidFill>
                <a:srgbClr val="000000"/>
              </a:solidFill>
              <a:latin typeface="Times New Roman" panose="02020603050405020304" pitchFamily="18" charset="0"/>
              <a:cs typeface="Times New Roman" panose="02020603050405020304" pitchFamily="18" charset="0"/>
            </a:endParaRPr>
          </a:p>
          <a:p>
            <a:r>
              <a:rPr lang="pt-BR" sz="2800" dirty="0">
                <a:solidFill>
                  <a:srgbClr val="000000"/>
                </a:solidFill>
                <a:latin typeface="Times New Roman" panose="02020603050405020304" pitchFamily="18" charset="0"/>
                <a:cs typeface="Times New Roman" panose="02020603050405020304" pitchFamily="18" charset="0"/>
              </a:rPr>
              <a:t>- PTBĐ chính: Biểu cảm</a:t>
            </a:r>
            <a:endParaRPr lang="en-US" sz="2800" dirty="0">
              <a:solidFill>
                <a:srgbClr val="000000"/>
              </a:solidFill>
              <a:latin typeface="Times New Roman" panose="02020603050405020304" pitchFamily="18" charset="0"/>
              <a:cs typeface="Times New Roman" panose="02020603050405020304" pitchFamily="18" charset="0"/>
            </a:endParaRPr>
          </a:p>
          <a:p>
            <a:r>
              <a:rPr lang="pt-BR" sz="2800" dirty="0">
                <a:solidFill>
                  <a:srgbClr val="000000"/>
                </a:solidFill>
                <a:latin typeface="Times New Roman" panose="02020603050405020304" pitchFamily="18" charset="0"/>
                <a:cs typeface="Times New Roman" panose="02020603050405020304" pitchFamily="18" charset="0"/>
              </a:rPr>
              <a:t>- Nhân vật trữ tình:  “tôi”- tác giả</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E02D3070-5C14-4502-9B11-6300702AB05B}"/>
              </a:ext>
            </a:extLst>
          </p:cNvPr>
          <p:cNvSpPr txBox="1"/>
          <p:nvPr/>
        </p:nvSpPr>
        <p:spPr>
          <a:xfrm>
            <a:off x="442654" y="1660068"/>
            <a:ext cx="1095734" cy="954107"/>
          </a:xfrm>
          <a:prstGeom prst="rect">
            <a:avLst/>
          </a:prstGeom>
          <a:noFill/>
        </p:spPr>
        <p:txBody>
          <a:bodyPr wrap="square">
            <a:spAutoFit/>
          </a:bodyPr>
          <a:lstStyle/>
          <a:p>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loại</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8" name="Rounded Rectangle 10">
            <a:extLst>
              <a:ext uri="{FF2B5EF4-FFF2-40B4-BE49-F238E27FC236}">
                <a16:creationId xmlns:a16="http://schemas.microsoft.com/office/drawing/2014/main" xmlns="" id="{41FA6A57-33DF-4B22-86E8-31F1552CF7C1}"/>
              </a:ext>
            </a:extLst>
          </p:cNvPr>
          <p:cNvSpPr>
            <a:spLocks noChangeArrowheads="1"/>
          </p:cNvSpPr>
          <p:nvPr/>
        </p:nvSpPr>
        <p:spPr bwMode="auto">
          <a:xfrm>
            <a:off x="1858265" y="3925515"/>
            <a:ext cx="7195279" cy="1803058"/>
          </a:xfrm>
          <a:prstGeom prst="roundRect">
            <a:avLst>
              <a:gd name="adj" fmla="val 16667"/>
            </a:avLst>
          </a:prstGeom>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ts val="800"/>
              </a:spcAft>
            </a:pPr>
            <a:endParaRPr lang="en-US" sz="2800" b="1" dirty="0">
              <a:solidFill>
                <a:srgbClr val="FFFFFF"/>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pP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96B90848-CC84-4E44-ACEA-058B2A71F333}"/>
              </a:ext>
            </a:extLst>
          </p:cNvPr>
          <p:cNvSpPr/>
          <p:nvPr/>
        </p:nvSpPr>
        <p:spPr>
          <a:xfrm>
            <a:off x="217119" y="3925515"/>
            <a:ext cx="1565471" cy="1803058"/>
          </a:xfrm>
          <a:prstGeom prst="rect">
            <a:avLst/>
          </a:prstGeom>
          <a:solidFill>
            <a:srgbClr val="92D05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800">
              <a:solidFill>
                <a:srgbClr val="FFFFFF"/>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083A3CBC-C9CC-46AA-BEB1-831B40CC4905}"/>
              </a:ext>
            </a:extLst>
          </p:cNvPr>
          <p:cNvSpPr txBox="1"/>
          <p:nvPr/>
        </p:nvSpPr>
        <p:spPr>
          <a:xfrm>
            <a:off x="285420" y="4628449"/>
            <a:ext cx="1428750" cy="523220"/>
          </a:xfrm>
          <a:prstGeom prst="rect">
            <a:avLst/>
          </a:prstGeom>
          <a:noFill/>
        </p:spPr>
        <p:txBody>
          <a:bodyPr wrap="square">
            <a:spAutoFit/>
          </a:bodyPr>
          <a:lstStyle/>
          <a:p>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9A318963-CA45-4D16-A5FC-5C7A1A7C91E4}"/>
              </a:ext>
            </a:extLst>
          </p:cNvPr>
          <p:cNvSpPr txBox="1"/>
          <p:nvPr/>
        </p:nvSpPr>
        <p:spPr>
          <a:xfrm>
            <a:off x="1852692" y="4197679"/>
            <a:ext cx="7119604" cy="1384995"/>
          </a:xfrm>
          <a:prstGeom prst="rect">
            <a:avLst/>
          </a:prstGeom>
          <a:noFill/>
        </p:spPr>
        <p:txBody>
          <a:bodyPr wrap="square">
            <a:spAutoFit/>
          </a:bodyPr>
          <a:lstStyle/>
          <a:p>
            <a:r>
              <a:rPr lang="pt-BR" sz="2800" dirty="0">
                <a:solidFill>
                  <a:srgbClr val="000000"/>
                </a:solidFill>
                <a:latin typeface="Times New Roman" panose="02020603050405020304" pitchFamily="18" charset="0"/>
                <a:cs typeface="Times New Roman" panose="02020603050405020304" pitchFamily="18" charset="0"/>
              </a:rPr>
              <a:t>Tình yêu với Trái Đất và khẳng định sự cần thiết chung tay bảo vệ Trái Đất ngôi- nhà chung của chúng ta</a:t>
            </a:r>
            <a:endParaRPr lang="en-US" sz="2800" dirty="0">
              <a:solidFill>
                <a:srgbClr val="000000"/>
              </a:solidFill>
              <a:latin typeface="Times New Roman" panose="02020603050405020304" pitchFamily="18" charset="0"/>
              <a:cs typeface="Times New Roman" panose="02020603050405020304" pitchFamily="18" charset="0"/>
            </a:endParaRPr>
          </a:p>
        </p:txBody>
      </p:sp>
      <p:pic>
        <p:nvPicPr>
          <p:cNvPr id="10" name="Picture 9" descr="Picture1">
            <a:extLst>
              <a:ext uri="{FF2B5EF4-FFF2-40B4-BE49-F238E27FC236}">
                <a16:creationId xmlns="" xmlns:a16="http://schemas.microsoft.com/office/drawing/2014/main" xmlns:lc="http://schemas.openxmlformats.org/drawingml/2006/lockedCanvas" id="{4C7A9805-4EEA-403B-BED7-9A9CC50D377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171396">
            <a:off x="6032478" y="159841"/>
            <a:ext cx="764350" cy="70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639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arn(inVertical)">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barn(inVertical)">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barn(inVertical)">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animBg="1"/>
      <p:bldP spid="9" grpId="0" animBg="1"/>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xmlns="" id="{A1C122F9-332B-47C7-804C-8230769BFCA9}"/>
              </a:ext>
            </a:extLst>
          </p:cNvPr>
          <p:cNvSpPr>
            <a:spLocks noChangeArrowheads="1"/>
          </p:cNvSpPr>
          <p:nvPr/>
        </p:nvSpPr>
        <p:spPr bwMode="auto">
          <a:xfrm>
            <a:off x="1782532" y="1731427"/>
            <a:ext cx="7195280" cy="3395153"/>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ts val="800"/>
              </a:spcAft>
            </a:pPr>
            <a:endParaRPr lang="en-US" sz="2800" b="1" dirty="0">
              <a:solidFill>
                <a:srgbClr val="FFFFFF"/>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pP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5" name="Diamond 4">
            <a:extLst>
              <a:ext uri="{FF2B5EF4-FFF2-40B4-BE49-F238E27FC236}">
                <a16:creationId xmlns:a16="http://schemas.microsoft.com/office/drawing/2014/main" xmlns="" id="{3FD3BC43-AE14-4B0A-A1ED-AB5F81B8A299}"/>
              </a:ext>
            </a:extLst>
          </p:cNvPr>
          <p:cNvSpPr/>
          <p:nvPr/>
        </p:nvSpPr>
        <p:spPr>
          <a:xfrm>
            <a:off x="68356" y="1953606"/>
            <a:ext cx="1680986" cy="2583873"/>
          </a:xfrm>
          <a:prstGeom prst="diamond">
            <a:avLst/>
          </a:prstGeom>
          <a:solidFill>
            <a:schemeClr val="accent5"/>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800">
              <a:solidFill>
                <a:srgbClr val="0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5BBBF691-4262-475D-AC52-BB908A04CDE9}"/>
              </a:ext>
            </a:extLst>
          </p:cNvPr>
          <p:cNvSpPr txBox="1"/>
          <p:nvPr/>
        </p:nvSpPr>
        <p:spPr>
          <a:xfrm>
            <a:off x="1906065" y="2305619"/>
            <a:ext cx="7227601" cy="2677656"/>
          </a:xfrm>
          <a:prstGeom prst="rect">
            <a:avLst/>
          </a:prstGeom>
          <a:noFill/>
        </p:spPr>
        <p:txBody>
          <a:bodyPr wrap="square">
            <a:spAutoFit/>
          </a:bodyPr>
          <a:lstStyle/>
          <a:p>
            <a:r>
              <a:rPr lang="vi-VN" sz="2800" dirty="0">
                <a:solidFill>
                  <a:srgbClr val="000000"/>
                </a:solidFill>
                <a:latin typeface="Times New Roman" panose="02020603050405020304" pitchFamily="18" charset="0"/>
                <a:cs typeface="Times New Roman" panose="02020603050405020304" pitchFamily="18" charset="0"/>
              </a:rPr>
              <a:t>Văn bản </a:t>
            </a:r>
            <a:r>
              <a:rPr lang="en-US" sz="2800" dirty="0" err="1">
                <a:solidFill>
                  <a:srgbClr val="000000"/>
                </a:solidFill>
                <a:latin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cs typeface="Times New Roman" panose="02020603050405020304" pitchFamily="18" charset="0"/>
              </a:rPr>
              <a:t> 8 </a:t>
            </a:r>
            <a:r>
              <a:rPr lang="en-US" sz="2800" dirty="0" err="1">
                <a:solidFill>
                  <a:srgbClr val="000000"/>
                </a:solidFill>
                <a:latin typeface="Times New Roman" panose="02020603050405020304" pitchFamily="18" charset="0"/>
                <a:cs typeface="Times New Roman" panose="02020603050405020304" pitchFamily="18" charset="0"/>
              </a:rPr>
              <a:t>câu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thơ</a:t>
            </a:r>
            <a:r>
              <a:rPr lang="en-US" sz="2800" dirty="0">
                <a:solidFill>
                  <a:srgbClr val="000000"/>
                </a:solidFill>
                <a:latin typeface="Times New Roman" panose="02020603050405020304" pitchFamily="18" charset="0"/>
                <a:cs typeface="Times New Roman" panose="02020603050405020304" pitchFamily="18" charset="0"/>
              </a:rPr>
              <a:t> chia </a:t>
            </a:r>
            <a:r>
              <a:rPr lang="en-US" sz="2800" dirty="0" err="1">
                <a:solidFill>
                  <a:srgbClr val="000000"/>
                </a:solidFill>
                <a:latin typeface="Times New Roman" panose="02020603050405020304" pitchFamily="18" charset="0"/>
                <a:cs typeface="Times New Roman" panose="02020603050405020304" pitchFamily="18" charset="0"/>
              </a:rPr>
              <a:t>làm</a:t>
            </a:r>
            <a:r>
              <a:rPr lang="en-US" sz="2800" dirty="0">
                <a:solidFill>
                  <a:srgbClr val="000000"/>
                </a:solidFill>
                <a:latin typeface="Times New Roman" panose="02020603050405020304" pitchFamily="18" charset="0"/>
                <a:cs typeface="Times New Roman" panose="02020603050405020304" pitchFamily="18" charset="0"/>
              </a:rPr>
              <a:t> 2 </a:t>
            </a:r>
            <a:r>
              <a:rPr lang="en-US" sz="2800" dirty="0" err="1">
                <a:solidFill>
                  <a:srgbClr val="000000"/>
                </a:solidFill>
                <a:latin typeface="Times New Roman" panose="02020603050405020304" pitchFamily="18" charset="0"/>
                <a:cs typeface="Times New Roman" panose="02020603050405020304" pitchFamily="18" charset="0"/>
              </a:rPr>
              <a:t>khổ</a:t>
            </a:r>
            <a:endParaRPr lang="en-US" sz="2800" dirty="0">
              <a:solidFill>
                <a:srgbClr val="000000"/>
              </a:solidFill>
              <a:latin typeface="Times New Roman" panose="02020603050405020304" pitchFamily="18" charset="0"/>
              <a:cs typeface="Times New Roman" panose="02020603050405020304" pitchFamily="18" charset="0"/>
            </a:endParaRPr>
          </a:p>
          <a:p>
            <a:r>
              <a:rPr lang="en-US" sz="2800" dirty="0">
                <a:solidFill>
                  <a:srgbClr val="000000"/>
                </a:solidFill>
                <a:latin typeface="Times New Roman" panose="02020603050405020304" pitchFamily="18" charset="0"/>
                <a:cs typeface="Times New Roman" panose="02020603050405020304" pitchFamily="18" charset="0"/>
              </a:rPr>
              <a:t>- </a:t>
            </a:r>
            <a:r>
              <a:rPr lang="en-US" sz="2800" u="sng" dirty="0" err="1">
                <a:solidFill>
                  <a:srgbClr val="000000"/>
                </a:solidFill>
                <a:latin typeface="Times New Roman" panose="02020603050405020304" pitchFamily="18" charset="0"/>
                <a:cs typeface="Times New Roman" panose="02020603050405020304" pitchFamily="18" charset="0"/>
              </a:rPr>
              <a:t>Khổ</a:t>
            </a:r>
            <a:r>
              <a:rPr lang="en-US" sz="2800" u="sng" dirty="0">
                <a:solidFill>
                  <a:srgbClr val="000000"/>
                </a:solidFill>
                <a:latin typeface="Times New Roman" panose="02020603050405020304" pitchFamily="18" charset="0"/>
                <a:cs typeface="Times New Roman" panose="02020603050405020304" pitchFamily="18" charset="0"/>
              </a:rPr>
              <a:t> 1</a:t>
            </a:r>
            <a:r>
              <a:rPr lang="vi-VN" sz="2800" dirty="0">
                <a:solidFill>
                  <a:srgbClr val="000000"/>
                </a:solidFill>
                <a:latin typeface="Times New Roman" panose="02020603050405020304" pitchFamily="18" charset="0"/>
                <a:cs typeface="Times New Roman" panose="02020603050405020304" pitchFamily="18" charset="0"/>
              </a:rPr>
              <a:t>:</a:t>
            </a:r>
            <a:r>
              <a:rPr lang="vi-VN" sz="2800" u="sng"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Bốn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câu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đầu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thái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độ</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thơ</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đối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kẻ</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đang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hủy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hoại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Trái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Đất</a:t>
            </a:r>
            <a:r>
              <a:rPr lang="en-US" sz="2800" dirty="0">
                <a:solidFill>
                  <a:srgbClr val="000000"/>
                </a:solidFill>
                <a:latin typeface="Times New Roman" panose="02020603050405020304" pitchFamily="18" charset="0"/>
                <a:cs typeface="Times New Roman" panose="02020603050405020304" pitchFamily="18" charset="0"/>
              </a:rPr>
              <a:t/>
            </a:r>
            <a:br>
              <a:rPr lang="en-US" sz="2800" dirty="0">
                <a:solidFill>
                  <a:srgbClr val="000000"/>
                </a:solidFill>
                <a:latin typeface="Times New Roman" panose="02020603050405020304" pitchFamily="18" charset="0"/>
                <a:cs typeface="Times New Roman" panose="02020603050405020304" pitchFamily="18" charset="0"/>
              </a:rPr>
            </a:br>
            <a:r>
              <a:rPr lang="en-US" sz="2800" dirty="0">
                <a:solidFill>
                  <a:srgbClr val="000000"/>
                </a:solidFill>
                <a:latin typeface="Times New Roman" panose="02020603050405020304" pitchFamily="18" charset="0"/>
                <a:cs typeface="Times New Roman" panose="02020603050405020304" pitchFamily="18" charset="0"/>
              </a:rPr>
              <a:t>- </a:t>
            </a:r>
            <a:r>
              <a:rPr lang="en-US" sz="2800" u="sng" dirty="0" err="1">
                <a:solidFill>
                  <a:srgbClr val="000000"/>
                </a:solidFill>
                <a:latin typeface="Times New Roman" panose="02020603050405020304" pitchFamily="18" charset="0"/>
                <a:cs typeface="Times New Roman" panose="02020603050405020304" pitchFamily="18" charset="0"/>
              </a:rPr>
              <a:t>Khổ</a:t>
            </a:r>
            <a:r>
              <a:rPr lang="en-US" sz="2800" u="sng" dirty="0">
                <a:solidFill>
                  <a:srgbClr val="000000"/>
                </a:solidFill>
                <a:latin typeface="Times New Roman" panose="02020603050405020304" pitchFamily="18" charset="0"/>
                <a:cs typeface="Times New Roman" panose="02020603050405020304" pitchFamily="18" charset="0"/>
              </a:rPr>
              <a:t> 2</a:t>
            </a:r>
            <a:r>
              <a:rPr lang="vi-VN"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Bốn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câu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sau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thái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độ</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thơ</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đối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Trái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Đất</a:t>
            </a:r>
            <a:r>
              <a:rPr lang="en-US" sz="2800" dirty="0">
                <a:solidFill>
                  <a:srgbClr val="000000"/>
                </a:solidFill>
                <a:latin typeface="Times New Roman" panose="02020603050405020304" pitchFamily="18" charset="0"/>
                <a:cs typeface="Times New Roman" panose="02020603050405020304" pitchFamily="18" charset="0"/>
              </a:rPr>
              <a:t/>
            </a:r>
            <a:br>
              <a:rPr lang="en-US" sz="2800" dirty="0">
                <a:solidFill>
                  <a:srgbClr val="000000"/>
                </a:solidFill>
                <a:latin typeface="Times New Roman" panose="02020603050405020304" pitchFamily="18" charset="0"/>
                <a:cs typeface="Times New Roman" panose="02020603050405020304" pitchFamily="18" charset="0"/>
              </a:rPr>
            </a:b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E02D3070-5C14-4502-9B11-6300702AB05B}"/>
              </a:ext>
            </a:extLst>
          </p:cNvPr>
          <p:cNvSpPr txBox="1"/>
          <p:nvPr/>
        </p:nvSpPr>
        <p:spPr>
          <a:xfrm>
            <a:off x="453046" y="2768431"/>
            <a:ext cx="1095734" cy="1815882"/>
          </a:xfrm>
          <a:prstGeom prst="rect">
            <a:avLst/>
          </a:prstGeom>
          <a:noFill/>
        </p:spPr>
        <p:txBody>
          <a:bodyPr wrap="square">
            <a:spAutoFit/>
          </a:bodyPr>
          <a:lstStyle/>
          <a:p>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679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arn(inVertical)">
                                      <p:cBhvr>
                                        <p:cTn id="18" dur="500"/>
                                        <p:tgtEl>
                                          <p:spTgt spid="6">
                                            <p:txEl>
                                              <p:pRg st="0" end="0"/>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barn(inVertical)">
                                      <p:cBhvr>
                                        <p:cTn id="2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C57349BF-05C2-4727-A28E-062B36901DA2}"/>
              </a:ext>
            </a:extLst>
          </p:cNvPr>
          <p:cNvSpPr>
            <a:spLocks noChangeArrowheads="1"/>
          </p:cNvSpPr>
          <p:nvPr/>
        </p:nvSpPr>
        <p:spPr bwMode="auto">
          <a:xfrm>
            <a:off x="1693720" y="383273"/>
            <a:ext cx="7180118" cy="2740928"/>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So </a:t>
            </a:r>
            <a:r>
              <a:rPr lang="en-US" sz="2400" dirty="0" err="1">
                <a:solidFill>
                  <a:srgbClr val="000000"/>
                </a:solidFill>
                <a:latin typeface="Times New Roman" panose="02020603050405020304" pitchFamily="18" charset="0"/>
                <a:cs typeface="Times New Roman" panose="02020603050405020304" pitchFamily="18" charset="0"/>
              </a:rPr>
              <a:t>sánh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miêu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tả</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sinh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động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smtClean="0">
                <a:solidFill>
                  <a:srgbClr val="000000"/>
                </a:solidFill>
                <a:latin typeface="Times New Roman" panose="02020603050405020304" pitchFamily="18" charset="0"/>
                <a:cs typeface="Times New Roman" panose="02020603050405020304" pitchFamily="18" charset="0"/>
              </a:rPr>
              <a:t>(</a:t>
            </a:r>
            <a:r>
              <a:rPr lang="en-US" sz="2400" dirty="0" err="1">
                <a:solidFill>
                  <a:srgbClr val="000000"/>
                </a:solidFill>
                <a:latin typeface="Times New Roman" panose="02020603050405020304" pitchFamily="18" charset="0"/>
                <a:cs typeface="Times New Roman" panose="02020603050405020304" pitchFamily="18" charset="0"/>
              </a:rPr>
              <a:t>quả</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dưa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quả</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bóng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khuôn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mặt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thân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thương</a:t>
            </a:r>
            <a:r>
              <a:rPr lang="en-US" sz="2400" dirty="0">
                <a:solidFill>
                  <a:srgbClr val="000000"/>
                </a:solidFill>
                <a:latin typeface="Times New Roman" panose="02020603050405020304" pitchFamily="18" charset="0"/>
                <a:cs typeface="Times New Roman" panose="02020603050405020304" pitchFamily="18" charset="0"/>
              </a:rPr>
              <a:t>)</a:t>
            </a:r>
          </a:p>
          <a:p>
            <a:r>
              <a:rPr lang="vi-VN"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ảnh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sức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smtClean="0">
                <a:solidFill>
                  <a:srgbClr val="000000"/>
                </a:solidFill>
                <a:latin typeface="Times New Roman" panose="02020603050405020304" pitchFamily="18" charset="0"/>
                <a:cs typeface="Times New Roman" panose="02020603050405020304" pitchFamily="18" charset="0"/>
              </a:rPr>
              <a:t>lay </a:t>
            </a:r>
            <a:r>
              <a:rPr lang="en-US" sz="2400" dirty="0" err="1">
                <a:solidFill>
                  <a:srgbClr val="000000"/>
                </a:solidFill>
                <a:latin typeface="Times New Roman" panose="02020603050405020304" pitchFamily="18" charset="0"/>
                <a:cs typeface="Times New Roman" panose="02020603050405020304" pitchFamily="18" charset="0"/>
              </a:rPr>
              <a:t>động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mạnh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mẽ</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lau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nước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mắt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rửa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sạch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máu</a:t>
            </a:r>
            <a:r>
              <a:rPr lang="en-US" sz="2400" dirty="0">
                <a:solidFill>
                  <a:srgbClr val="000000"/>
                </a:solidFill>
                <a:latin typeface="Times New Roman" panose="02020603050405020304" pitchFamily="18" charset="0"/>
                <a:cs typeface="Times New Roman" panose="02020603050405020304" pitchFamily="18" charset="0"/>
              </a:rPr>
              <a:t>”.</a:t>
            </a:r>
          </a:p>
          <a:p>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Giọng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trò</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chuyện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đối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thoại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giàu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cảm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xúc</a:t>
            </a:r>
            <a:r>
              <a:rPr lang="en-US" sz="2400" dirty="0">
                <a:solidFill>
                  <a:srgbClr val="FFFFFF"/>
                </a:solidFill>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6" name="Arrow: Pentagon 5">
            <a:extLst>
              <a:ext uri="{FF2B5EF4-FFF2-40B4-BE49-F238E27FC236}">
                <a16:creationId xmlns:a16="http://schemas.microsoft.com/office/drawing/2014/main" xmlns="" id="{5084843D-33F4-4C3E-BA26-E41F6DFD31C2}"/>
              </a:ext>
            </a:extLst>
          </p:cNvPr>
          <p:cNvSpPr/>
          <p:nvPr/>
        </p:nvSpPr>
        <p:spPr>
          <a:xfrm>
            <a:off x="389574" y="526650"/>
            <a:ext cx="1304144" cy="2902350"/>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2E9CB4C7-F8C1-45E8-BEA7-232E2259BF93}"/>
              </a:ext>
            </a:extLst>
          </p:cNvPr>
          <p:cNvSpPr txBox="1"/>
          <p:nvPr/>
        </p:nvSpPr>
        <p:spPr>
          <a:xfrm>
            <a:off x="467624" y="1500771"/>
            <a:ext cx="1148153" cy="954107"/>
          </a:xfrm>
          <a:prstGeom prst="rect">
            <a:avLst/>
          </a:prstGeom>
          <a:noFill/>
        </p:spPr>
        <p:txBody>
          <a:bodyPr wrap="square">
            <a:spAutoFit/>
          </a:bodyPr>
          <a:lstStyle/>
          <a:p>
            <a:pPr>
              <a:tabLst>
                <a:tab pos="400050" algn="l"/>
              </a:tabLst>
            </a:pPr>
            <a:r>
              <a:rPr lang="pt-BR"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800" b="1" dirty="0">
                <a:solidFill>
                  <a:srgbClr val="000000"/>
                </a:solidFill>
                <a:latin typeface="Times New Roman" panose="02020603050405020304" pitchFamily="18" charset="0"/>
                <a:cs typeface="Times New Roman" panose="02020603050405020304" pitchFamily="18" charset="0"/>
              </a:rPr>
              <a:t>Nghệ thuật</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ounded Rectangle 10">
            <a:extLst>
              <a:ext uri="{FF2B5EF4-FFF2-40B4-BE49-F238E27FC236}">
                <a16:creationId xmlns:a16="http://schemas.microsoft.com/office/drawing/2014/main" xmlns="" id="{A3C3EFF2-2E17-4DDB-8255-987E2FC4A32A}"/>
              </a:ext>
            </a:extLst>
          </p:cNvPr>
          <p:cNvSpPr>
            <a:spLocks noChangeArrowheads="1"/>
          </p:cNvSpPr>
          <p:nvPr/>
        </p:nvSpPr>
        <p:spPr bwMode="auto">
          <a:xfrm>
            <a:off x="1813515" y="3865529"/>
            <a:ext cx="7060367" cy="260931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ts val="800"/>
              </a:spcAft>
            </a:pPr>
            <a:endParaRPr lang="en-US" sz="2800" b="1" dirty="0">
              <a:solidFill>
                <a:srgbClr val="FFFFFF"/>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pP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7" name="Diamond 6">
            <a:extLst>
              <a:ext uri="{FF2B5EF4-FFF2-40B4-BE49-F238E27FC236}">
                <a16:creationId xmlns:a16="http://schemas.microsoft.com/office/drawing/2014/main" xmlns="" id="{9106CBDB-4073-49DC-8546-8BEDC4FC2512}"/>
              </a:ext>
            </a:extLst>
          </p:cNvPr>
          <p:cNvSpPr/>
          <p:nvPr/>
        </p:nvSpPr>
        <p:spPr>
          <a:xfrm>
            <a:off x="59675" y="3865529"/>
            <a:ext cx="1753849" cy="2609311"/>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800">
              <a:solidFill>
                <a:srgbClr val="FFFFFF"/>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315B6D0D-55D9-4F76-8D93-14783BAF74F4}"/>
              </a:ext>
            </a:extLst>
          </p:cNvPr>
          <p:cNvSpPr txBox="1"/>
          <p:nvPr/>
        </p:nvSpPr>
        <p:spPr>
          <a:xfrm>
            <a:off x="-15709" y="4671977"/>
            <a:ext cx="1753849" cy="1083374"/>
          </a:xfrm>
          <a:prstGeom prst="rect">
            <a:avLst/>
          </a:prstGeom>
          <a:noFill/>
        </p:spPr>
        <p:txBody>
          <a:bodyPr wrap="square">
            <a:spAutoFit/>
          </a:bodyPr>
          <a:lstStyle/>
          <a:p>
            <a:pPr marL="457200">
              <a:lnSpc>
                <a:spcPct val="115000"/>
              </a:lnSpc>
              <a:spcAft>
                <a:spcPts val="1000"/>
              </a:spcAft>
              <a:tabLst>
                <a:tab pos="400050" algn="l"/>
              </a:tabLst>
            </a:pPr>
            <a:r>
              <a:rPr lang="pt-BR"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Ý nghĩa</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450CD717-7922-465E-BFC7-2BAB0A62EC55}"/>
              </a:ext>
            </a:extLst>
          </p:cNvPr>
          <p:cNvSpPr txBox="1"/>
          <p:nvPr/>
        </p:nvSpPr>
        <p:spPr>
          <a:xfrm>
            <a:off x="1914908" y="4244113"/>
            <a:ext cx="6958928" cy="1938992"/>
          </a:xfrm>
          <a:prstGeom prst="rect">
            <a:avLst/>
          </a:prstGeom>
          <a:noFill/>
        </p:spPr>
        <p:txBody>
          <a:bodyPr wrap="square">
            <a:spAutoFit/>
          </a:bodyPr>
          <a:lstStyle/>
          <a:p>
            <a:pPr algn="just"/>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Thực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trạng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Trái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Đất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đang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bị</a:t>
            </a:r>
            <a:r>
              <a:rPr lang="en-US" sz="2400" dirty="0">
                <a:solidFill>
                  <a:srgbClr val="000000"/>
                </a:solidFill>
                <a:latin typeface="Times New Roman" panose="02020603050405020304" pitchFamily="18" charset="0"/>
                <a:cs typeface="Times New Roman" panose="02020603050405020304" pitchFamily="18" charset="0"/>
              </a:rPr>
              <a:t> con </a:t>
            </a:r>
            <a:r>
              <a:rPr lang="en-US" sz="2400" dirty="0" err="1">
                <a:solidFill>
                  <a:srgbClr val="000000"/>
                </a:solidFill>
                <a:latin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độc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chiếm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hủy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hoại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gây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tổn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thương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nghiêm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trọng</a:t>
            </a:r>
            <a:r>
              <a:rPr lang="en-US" sz="2400" dirty="0">
                <a:solidFill>
                  <a:srgbClr val="000000"/>
                </a:solidFill>
                <a:latin typeface="Times New Roman" panose="02020603050405020304" pitchFamily="18" charset="0"/>
                <a:cs typeface="Times New Roman" panose="02020603050405020304" pitchFamily="18" charset="0"/>
              </a:rPr>
              <a:t>.</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yêu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Trái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Đất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khao </a:t>
            </a:r>
            <a:r>
              <a:rPr lang="en-US" sz="2400" dirty="0" err="1">
                <a:solidFill>
                  <a:srgbClr val="000000"/>
                </a:solidFill>
                <a:latin typeface="Times New Roman" panose="02020603050405020304" pitchFamily="18" charset="0"/>
                <a:cs typeface="Times New Roman" panose="02020603050405020304" pitchFamily="18" charset="0"/>
              </a:rPr>
              <a:t>khát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muốn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bảo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vệ</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nâng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niu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giữa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gìn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vẻ</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đẹp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sự</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yên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ngôi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chung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loài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 name="Picture 10" descr="Picture1">
            <a:extLst>
              <a:ext uri="{FF2B5EF4-FFF2-40B4-BE49-F238E27FC236}">
                <a16:creationId xmlns="" xmlns:a16="http://schemas.microsoft.com/office/drawing/2014/main" xmlns:lc="http://schemas.openxmlformats.org/drawingml/2006/lockedCanvas" id="{4C7A9805-4EEA-403B-BED7-9A9CC50D377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8171396">
            <a:off x="8656554" y="-145492"/>
            <a:ext cx="764350" cy="70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439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barn(inVertical)">
                                      <p:cBhvr>
                                        <p:cTn id="18" dur="500"/>
                                        <p:tgtEl>
                                          <p:spTgt spid="2">
                                            <p:txEl>
                                              <p:pRg st="0" end="0"/>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barn(inVertical)">
                                      <p:cBhvr>
                                        <p:cTn id="21" dur="500"/>
                                        <p:tgtEl>
                                          <p:spTgt spid="2">
                                            <p:txEl>
                                              <p:pRg st="1" end="1"/>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barn(inVertical)">
                                      <p:cBhvr>
                                        <p:cTn id="24" dur="5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par>
                                <p:cTn id="38" presetID="16" presetClass="entr" presetSubtype="21" fill="hold" nodeType="with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barn(inVertical)">
                                      <p:cBhvr>
                                        <p:cTn id="40" dur="500"/>
                                        <p:tgtEl>
                                          <p:spTgt spid="10">
                                            <p:txEl>
                                              <p:pRg st="0" end="0"/>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Effect transition="in" filter="barn(inVertical)">
                                      <p:cBhvr>
                                        <p:cTn id="43" dur="500"/>
                                        <p:tgtEl>
                                          <p:spTgt spid="10">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p:bldP spid="5" grpId="0" animBg="1"/>
      <p:bldP spid="7"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7" name="Rounded Rectangle 10">
            <a:extLst>
              <a:ext uri="{FF2B5EF4-FFF2-40B4-BE49-F238E27FC236}">
                <a16:creationId xmlns:a16="http://schemas.microsoft.com/office/drawing/2014/main" xmlns="" id="{577BEE50-A765-4BA1-8C5B-CA75F95FE13D}"/>
              </a:ext>
            </a:extLst>
          </p:cNvPr>
          <p:cNvSpPr>
            <a:spLocks noChangeArrowheads="1"/>
          </p:cNvSpPr>
          <p:nvPr/>
        </p:nvSpPr>
        <p:spPr bwMode="auto">
          <a:xfrm>
            <a:off x="426825" y="425492"/>
            <a:ext cx="5974027"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ts val="800"/>
              </a:spcAft>
              <a:defRPr/>
            </a:pPr>
            <a:endParaRPr lang="en-US" sz="2400" b="1" dirty="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defRPr/>
            </a:pPr>
            <a:endParaRPr lang="en-US" altLang="en-US" sz="2400" dirty="0">
              <a:solidFill>
                <a:srgbClr val="0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8FC77C6F-0B10-490F-9F59-365856973987}"/>
              </a:ext>
            </a:extLst>
          </p:cNvPr>
          <p:cNvSpPr txBox="1"/>
          <p:nvPr/>
        </p:nvSpPr>
        <p:spPr>
          <a:xfrm>
            <a:off x="524742" y="544673"/>
            <a:ext cx="5876058" cy="461665"/>
          </a:xfrm>
          <a:prstGeom prst="rect">
            <a:avLst/>
          </a:prstGeom>
          <a:noFill/>
        </p:spPr>
        <p:txBody>
          <a:bodyPr wrap="square">
            <a:spAutoFit/>
          </a:bodyPr>
          <a:lstStyle/>
          <a:p>
            <a:pPr>
              <a:spcAft>
                <a:spcPts val="1200"/>
              </a:spcAft>
              <a:tabLst>
                <a:tab pos="400050" algn="l"/>
              </a:tabLst>
            </a:pPr>
            <a:r>
              <a:rPr lang="pt-BR"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III. THỰC HÀNH ĐOC- HIỂU VĂN BẢN </a:t>
            </a:r>
            <a:endPar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8540F073-EFB4-42A8-8609-D21F47843B3F}"/>
              </a:ext>
            </a:extLst>
          </p:cNvPr>
          <p:cNvSpPr txBox="1"/>
          <p:nvPr/>
        </p:nvSpPr>
        <p:spPr>
          <a:xfrm>
            <a:off x="407845" y="1219202"/>
            <a:ext cx="8328314" cy="5262979"/>
          </a:xfrm>
          <a:prstGeom prst="rect">
            <a:avLst/>
          </a:prstGeom>
          <a:noFill/>
        </p:spPr>
        <p:txBody>
          <a:bodyPr wrap="square">
            <a:spAutoFit/>
          </a:bodyPr>
          <a:lstStyle/>
          <a:p>
            <a:r>
              <a:rPr lang="pt-BR" sz="2400" dirty="0">
                <a:solidFill>
                  <a:srgbClr val="000000"/>
                </a:solidFill>
                <a:latin typeface="Times New Roman" panose="02020603050405020304" pitchFamily="18" charset="0"/>
                <a:ea typeface="Times New Roman" panose="02020603050405020304" pitchFamily="18" charset="0"/>
              </a:rPr>
              <a:t>Đọc lại cả bài thơ </a:t>
            </a:r>
            <a:r>
              <a:rPr lang="pt-BR" sz="2400" i="1" dirty="0">
                <a:solidFill>
                  <a:srgbClr val="000000"/>
                </a:solidFill>
                <a:latin typeface="Times New Roman" panose="02020603050405020304" pitchFamily="18" charset="0"/>
                <a:ea typeface="Times New Roman" panose="02020603050405020304" pitchFamily="18" charset="0"/>
              </a:rPr>
              <a:t>Trái Đất</a:t>
            </a:r>
            <a:r>
              <a:rPr lang="pt-BR" sz="2400" dirty="0">
                <a:solidFill>
                  <a:srgbClr val="000000"/>
                </a:solidFill>
                <a:latin typeface="Times New Roman" panose="02020603050405020304" pitchFamily="18" charset="0"/>
                <a:ea typeface="Times New Roman" panose="02020603050405020304" pitchFamily="18" charset="0"/>
              </a:rPr>
              <a:t> của nhà thơ </a:t>
            </a:r>
            <a:r>
              <a:rPr lang="en-US" sz="2400" dirty="0">
                <a:solidFill>
                  <a:srgbClr val="000000"/>
                </a:solidFill>
                <a:latin typeface="Times New Roman" panose="02020603050405020304" pitchFamily="18" charset="0"/>
                <a:ea typeface="Times New Roman" panose="02020603050405020304" pitchFamily="18" charset="0"/>
              </a:rPr>
              <a:t>Ra-</a:t>
            </a:r>
            <a:r>
              <a:rPr lang="en-US" sz="2400" dirty="0" err="1">
                <a:solidFill>
                  <a:srgbClr val="000000"/>
                </a:solidFill>
                <a:latin typeface="Times New Roman" panose="02020603050405020304" pitchFamily="18" charset="0"/>
                <a:ea typeface="Times New Roman" panose="02020603050405020304" pitchFamily="18" charset="0"/>
              </a:rPr>
              <a:t>xun</a:t>
            </a:r>
            <a:r>
              <a:rPr lang="en-US" sz="2400" dirty="0">
                <a:solidFill>
                  <a:srgbClr val="000000"/>
                </a:solidFill>
                <a:latin typeface="Times New Roman" panose="02020603050405020304" pitchFamily="18" charset="0"/>
                <a:ea typeface="Times New Roman" panose="02020603050405020304" pitchFamily="18" charset="0"/>
              </a:rPr>
              <a:t> Gam-da-</a:t>
            </a:r>
            <a:r>
              <a:rPr lang="en-US" sz="2400" dirty="0" err="1">
                <a:solidFill>
                  <a:srgbClr val="000000"/>
                </a:solidFill>
                <a:latin typeface="Times New Roman" panose="02020603050405020304" pitchFamily="18" charset="0"/>
                <a:ea typeface="Times New Roman" panose="02020603050405020304" pitchFamily="18" charset="0"/>
              </a:rPr>
              <a:t>tốp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hỏi</a:t>
            </a:r>
            <a:endParaRPr lang="en-US" sz="2400" dirty="0">
              <a:solidFill>
                <a:srgbClr val="000000"/>
              </a:solidFill>
              <a:latin typeface="Times New Roman" panose="02020603050405020304" pitchFamily="18" charset="0"/>
              <a:ea typeface="Times New Roman" panose="02020603050405020304" pitchFamily="18" charset="0"/>
            </a:endParaRPr>
          </a:p>
          <a:p>
            <a:r>
              <a:rPr lang="pt-BR" sz="2400" b="1" dirty="0">
                <a:solidFill>
                  <a:srgbClr val="000000"/>
                </a:solidFill>
                <a:latin typeface="Times New Roman" panose="02020603050405020304" pitchFamily="18" charset="0"/>
                <a:ea typeface="Times New Roman" panose="02020603050405020304" pitchFamily="18" charset="0"/>
              </a:rPr>
              <a:t>Câu 1: </a:t>
            </a:r>
            <a:r>
              <a:rPr lang="pt-BR" sz="2400" dirty="0">
                <a:solidFill>
                  <a:srgbClr val="000000"/>
                </a:solidFill>
                <a:latin typeface="Times New Roman" panose="02020603050405020304" pitchFamily="18" charset="0"/>
                <a:ea typeface="Times New Roman" panose="02020603050405020304" pitchFamily="18" charset="0"/>
              </a:rPr>
              <a:t>Phương thức biểu đạt chính của văn bản ?</a:t>
            </a:r>
            <a:endParaRPr lang="en-US" sz="2400" dirty="0">
              <a:solidFill>
                <a:srgbClr val="000000"/>
              </a:solidFill>
              <a:latin typeface="Times New Roman" panose="02020603050405020304" pitchFamily="18" charset="0"/>
              <a:ea typeface="Times New Roman" panose="02020603050405020304" pitchFamily="18" charset="0"/>
            </a:endParaRPr>
          </a:p>
          <a:p>
            <a:r>
              <a:rPr lang="pt-BR" sz="2400" b="1" dirty="0">
                <a:solidFill>
                  <a:srgbClr val="000000"/>
                </a:solidFill>
                <a:latin typeface="Times New Roman" panose="02020603050405020304" pitchFamily="18" charset="0"/>
                <a:ea typeface="Times New Roman" panose="02020603050405020304" pitchFamily="18" charset="0"/>
              </a:rPr>
              <a:t>Câu 2: </a:t>
            </a:r>
            <a:r>
              <a:rPr lang="pt-BR" sz="2400" dirty="0">
                <a:solidFill>
                  <a:srgbClr val="000000"/>
                </a:solidFill>
                <a:latin typeface="Times New Roman" panose="02020603050405020304" pitchFamily="18" charset="0"/>
                <a:ea typeface="Times New Roman" panose="02020603050405020304" pitchFamily="18" charset="0"/>
              </a:rPr>
              <a:t>Gọi tên và nêu tác dụng của phép tu từ trong hình ảnh “máu”, “nước mắt” xuất hiện ở hai câu thơ sau:</a:t>
            </a:r>
            <a:endParaRPr lang="en-US" sz="2400" dirty="0">
              <a:solidFill>
                <a:srgbClr val="000000"/>
              </a:solidFill>
              <a:latin typeface="Times New Roman" panose="02020603050405020304" pitchFamily="18" charset="0"/>
              <a:ea typeface="Times New Roman" panose="02020603050405020304" pitchFamily="18" charset="0"/>
            </a:endParaRPr>
          </a:p>
          <a:p>
            <a:pPr indent="1143000"/>
            <a:r>
              <a:rPr lang="pt-BR" sz="2400" dirty="0">
                <a:solidFill>
                  <a:srgbClr val="000000"/>
                </a:solidFill>
                <a:latin typeface="Times New Roman" panose="02020603050405020304" pitchFamily="18" charset="0"/>
                <a:ea typeface="Times New Roman" panose="02020603050405020304" pitchFamily="18" charset="0"/>
              </a:rPr>
              <a:t>“</a:t>
            </a:r>
            <a:r>
              <a:rPr lang="pt-BR" sz="2400" i="1" dirty="0">
                <a:solidFill>
                  <a:srgbClr val="000000"/>
                </a:solidFill>
                <a:latin typeface="Times New Roman" panose="02020603050405020304" pitchFamily="18" charset="0"/>
                <a:ea typeface="Times New Roman" panose="02020603050405020304" pitchFamily="18" charset="0"/>
              </a:rPr>
              <a:t>Nước mắt người tôi lau- xin đừng khóc nữa</a:t>
            </a:r>
            <a:endParaRPr lang="en-US" sz="2400" dirty="0">
              <a:solidFill>
                <a:srgbClr val="000000"/>
              </a:solidFill>
              <a:latin typeface="Times New Roman" panose="02020603050405020304" pitchFamily="18" charset="0"/>
              <a:ea typeface="Times New Roman" panose="02020603050405020304" pitchFamily="18" charset="0"/>
            </a:endParaRPr>
          </a:p>
          <a:p>
            <a:pPr indent="1143000"/>
            <a:r>
              <a:rPr lang="pt-BR" sz="2400" i="1" dirty="0">
                <a:solidFill>
                  <a:srgbClr val="000000"/>
                </a:solidFill>
                <a:latin typeface="Times New Roman" panose="02020603050405020304" pitchFamily="18" charset="0"/>
                <a:ea typeface="Times New Roman" panose="02020603050405020304" pitchFamily="18" charset="0"/>
              </a:rPr>
              <a:t>Rửa sạch máu cho người đây, tôi hát dịu dàng.”</a:t>
            </a:r>
            <a:endParaRPr lang="en-US" sz="2400" dirty="0">
              <a:solidFill>
                <a:srgbClr val="000000"/>
              </a:solidFill>
              <a:latin typeface="Times New Roman" panose="02020603050405020304" pitchFamily="18" charset="0"/>
              <a:ea typeface="Times New Roman" panose="02020603050405020304" pitchFamily="18" charset="0"/>
            </a:endParaRPr>
          </a:p>
          <a:p>
            <a:r>
              <a:rPr lang="pt-BR" sz="2400" b="1" dirty="0">
                <a:solidFill>
                  <a:srgbClr val="000000"/>
                </a:solidFill>
                <a:latin typeface="Times New Roman" panose="02020603050405020304" pitchFamily="18" charset="0"/>
                <a:ea typeface="Times New Roman" panose="02020603050405020304" pitchFamily="18" charset="0"/>
              </a:rPr>
              <a:t>Câu 3:</a:t>
            </a:r>
            <a:r>
              <a:rPr lang="pt-BR" sz="2400" dirty="0">
                <a:solidFill>
                  <a:srgbClr val="000000"/>
                </a:solidFill>
                <a:latin typeface="Times New Roman" panose="02020603050405020304" pitchFamily="18" charset="0"/>
                <a:ea typeface="Times New Roman" panose="02020603050405020304" pitchFamily="18" charset="0"/>
              </a:rPr>
              <a:t> Tìm ra điểm giống nhau về ý nghĩa được đặt ra qua 3 VB đã đọc trong bài 9.</a:t>
            </a:r>
            <a:endParaRPr lang="en-US" sz="2400" dirty="0">
              <a:solidFill>
                <a:srgbClr val="000000"/>
              </a:solidFill>
              <a:latin typeface="Times New Roman" panose="02020603050405020304" pitchFamily="18" charset="0"/>
              <a:ea typeface="Times New Roman" panose="02020603050405020304" pitchFamily="18" charset="0"/>
            </a:endParaRPr>
          </a:p>
          <a:p>
            <a:pPr algn="just"/>
            <a:r>
              <a:rPr lang="en-US" sz="2400" b="1" dirty="0" err="1">
                <a:solidFill>
                  <a:srgbClr val="000000"/>
                </a:solidFill>
                <a:latin typeface="Times New Roman" panose="02020603050405020304" pitchFamily="18" charset="0"/>
                <a:ea typeface="Calibri" panose="020F0502020204030204" pitchFamily="34" charset="0"/>
              </a:rPr>
              <a:t>Câu</a:t>
            </a:r>
            <a:r>
              <a:rPr lang="en-US" sz="2400" b="1" dirty="0">
                <a:solidFill>
                  <a:srgbClr val="000000"/>
                </a:solidFill>
                <a:latin typeface="Times New Roman" panose="02020603050405020304" pitchFamily="18" charset="0"/>
                <a:ea typeface="Calibri" panose="020F0502020204030204" pitchFamily="34" charset="0"/>
              </a:rPr>
              <a:t> 4:</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Cùng</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đưa</a:t>
            </a:r>
            <a:r>
              <a:rPr lang="en-US" sz="2400" i="1" dirty="0">
                <a:solidFill>
                  <a:srgbClr val="000000"/>
                </a:solidFill>
                <a:latin typeface="Times New Roman" panose="02020603050405020304" pitchFamily="18" charset="0"/>
                <a:ea typeface="Calibri" panose="020F0502020204030204" pitchFamily="34" charset="0"/>
              </a:rPr>
              <a:t> ra </a:t>
            </a:r>
            <a:r>
              <a:rPr lang="en-US" sz="2400" i="1" dirty="0" err="1">
                <a:solidFill>
                  <a:srgbClr val="000000"/>
                </a:solidFill>
                <a:latin typeface="Times New Roman" panose="02020603050405020304" pitchFamily="18" charset="0"/>
                <a:ea typeface="Calibri" panose="020F0502020204030204" pitchFamily="34" charset="0"/>
              </a:rPr>
              <a:t>một</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thông</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điệp</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giống</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nhiều</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văn</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bản</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khác</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nhưng</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bài</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thơ</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Trái</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Đất</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vẫn</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có</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sự</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độc</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đáo</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hấp</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dẫn</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riêng</a:t>
            </a:r>
            <a:r>
              <a:rPr lang="en-US" sz="2400" i="1" dirty="0">
                <a:solidFill>
                  <a:srgbClr val="000000"/>
                </a:solidFill>
                <a:latin typeface="Times New Roman" panose="02020603050405020304" pitchFamily="18" charset="0"/>
                <a:ea typeface="Calibri" panose="020F0502020204030204" pitchFamily="34" charset="0"/>
              </a:rPr>
              <a:t>. Theo </a:t>
            </a:r>
            <a:r>
              <a:rPr lang="en-US" sz="2400" i="1" dirty="0" err="1">
                <a:solidFill>
                  <a:srgbClr val="000000"/>
                </a:solidFill>
                <a:latin typeface="Times New Roman" panose="02020603050405020304" pitchFamily="18" charset="0"/>
                <a:ea typeface="Calibri" panose="020F0502020204030204" pitchFamily="34" charset="0"/>
              </a:rPr>
              <a:t>em</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những</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gì</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đã</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tạo</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nên</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sự</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độc</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đáo</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hấp</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dẫn</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riêng</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đó</a:t>
            </a:r>
            <a:r>
              <a:rPr lang="en-US" sz="2400" i="1" dirty="0">
                <a:solidFill>
                  <a:srgbClr val="000000"/>
                </a:solidFill>
                <a:latin typeface="Times New Roman" panose="02020603050405020304" pitchFamily="18" charset="0"/>
                <a:ea typeface="Calibri" panose="020F0502020204030204" pitchFamily="34" charset="0"/>
              </a:rPr>
              <a:t>?</a:t>
            </a:r>
            <a:endParaRPr lang="en-US" sz="2400" dirty="0">
              <a:solidFill>
                <a:srgbClr val="000000"/>
              </a:solidFill>
              <a:latin typeface="Times New Roman" panose="02020603050405020304" pitchFamily="18" charset="0"/>
              <a:ea typeface="Times New Roman" panose="02020603050405020304" pitchFamily="18" charset="0"/>
            </a:endParaRPr>
          </a:p>
          <a:p>
            <a:pPr algn="just"/>
            <a:r>
              <a:rPr lang="en-US" sz="2400" b="1" dirty="0" err="1">
                <a:solidFill>
                  <a:srgbClr val="000000"/>
                </a:solidFill>
                <a:latin typeface="Times New Roman" panose="02020603050405020304" pitchFamily="18" charset="0"/>
                <a:ea typeface="Calibri" panose="020F0502020204030204" pitchFamily="34" charset="0"/>
              </a:rPr>
              <a:t>Câu</a:t>
            </a:r>
            <a:r>
              <a:rPr lang="en-US" sz="2400" b="1" dirty="0">
                <a:solidFill>
                  <a:srgbClr val="000000"/>
                </a:solidFill>
                <a:latin typeface="Times New Roman" panose="02020603050405020304" pitchFamily="18" charset="0"/>
                <a:ea typeface="Calibri" panose="020F0502020204030204" pitchFamily="34" charset="0"/>
              </a:rPr>
              <a:t> 5:</a:t>
            </a:r>
            <a:r>
              <a:rPr lang="en-US" sz="2400" i="1" dirty="0">
                <a:solidFill>
                  <a:srgbClr val="000000"/>
                </a:solidFill>
                <a:latin typeface="Times New Roman" panose="02020603050405020304" pitchFamily="18" charset="0"/>
                <a:ea typeface="Calibri" panose="020F0502020204030204" pitchFamily="34" charset="0"/>
              </a:rPr>
              <a:t> Theo </a:t>
            </a:r>
            <a:r>
              <a:rPr lang="en-US" sz="2400" i="1" dirty="0" err="1">
                <a:solidFill>
                  <a:srgbClr val="000000"/>
                </a:solidFill>
                <a:latin typeface="Times New Roman" panose="02020603050405020304" pitchFamily="18" charset="0"/>
                <a:ea typeface="Calibri" panose="020F0502020204030204" pitchFamily="34" charset="0"/>
              </a:rPr>
              <a:t>em</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để</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cùng</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lau</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nước</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mắt</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rửa</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sạch</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máu</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cho</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Trái</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Đất</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mỗi</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người</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chúng</a:t>
            </a:r>
            <a:r>
              <a:rPr lang="en-US" sz="2400" i="1" dirty="0">
                <a:solidFill>
                  <a:srgbClr val="000000"/>
                </a:solidFill>
                <a:latin typeface="Times New Roman" panose="02020603050405020304" pitchFamily="18" charset="0"/>
                <a:ea typeface="Calibri" panose="020F0502020204030204" pitchFamily="34" charset="0"/>
              </a:rPr>
              <a:t> ta </a:t>
            </a:r>
            <a:r>
              <a:rPr lang="en-US" sz="2400" i="1" dirty="0" err="1">
                <a:solidFill>
                  <a:srgbClr val="000000"/>
                </a:solidFill>
                <a:latin typeface="Times New Roman" panose="02020603050405020304" pitchFamily="18" charset="0"/>
                <a:ea typeface="Calibri" panose="020F0502020204030204" pitchFamily="34" charset="0"/>
              </a:rPr>
              <a:t>cần</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phải</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làm</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gì</a:t>
            </a:r>
            <a:r>
              <a:rPr lang="en-US" sz="2400" i="1" dirty="0">
                <a:solidFill>
                  <a:srgbClr val="000000"/>
                </a:solidFill>
                <a:latin typeface="Times New Roman" panose="02020603050405020304" pitchFamily="18" charset="0"/>
                <a:ea typeface="Calibri" panose="020F0502020204030204" pitchFamily="34" charset="0"/>
              </a:rPr>
              <a:t>?</a:t>
            </a:r>
            <a:endParaRPr lang="en-US" sz="24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0960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barn(inVertical)">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barn(inVertical)">
                                      <p:cBhvr>
                                        <p:cTn id="25" dur="500"/>
                                        <p:tgtEl>
                                          <p:spTgt spid="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barn(inVertical)">
                                      <p:cBhvr>
                                        <p:cTn id="30" dur="500"/>
                                        <p:tgtEl>
                                          <p:spTgt spid="8">
                                            <p:txEl>
                                              <p:pRg st="3" end="3"/>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barn(inVertical)">
                                      <p:cBhvr>
                                        <p:cTn id="33" dur="500"/>
                                        <p:tgtEl>
                                          <p:spTgt spid="8">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8">
                                            <p:txEl>
                                              <p:pRg st="5" end="5"/>
                                            </p:txEl>
                                          </p:spTgt>
                                        </p:tgtEl>
                                        <p:attrNameLst>
                                          <p:attrName>style.visibility</p:attrName>
                                        </p:attrNameLst>
                                      </p:cBhvr>
                                      <p:to>
                                        <p:strVal val="visible"/>
                                      </p:to>
                                    </p:set>
                                    <p:animEffect transition="in" filter="barn(inVertical)">
                                      <p:cBhvr>
                                        <p:cTn id="38" dur="500"/>
                                        <p:tgtEl>
                                          <p:spTgt spid="8">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Effect transition="in" filter="barn(inVertical)">
                                      <p:cBhvr>
                                        <p:cTn id="43" dur="500"/>
                                        <p:tgtEl>
                                          <p:spTgt spid="8">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8">
                                            <p:txEl>
                                              <p:pRg st="7" end="7"/>
                                            </p:txEl>
                                          </p:spTgt>
                                        </p:tgtEl>
                                        <p:attrNameLst>
                                          <p:attrName>style.visibility</p:attrName>
                                        </p:attrNameLst>
                                      </p:cBhvr>
                                      <p:to>
                                        <p:strVal val="visible"/>
                                      </p:to>
                                    </p:set>
                                    <p:animEffect transition="in" filter="barn(inVertical)">
                                      <p:cBhvr>
                                        <p:cTn id="48"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64C14D9-54C1-4BD1-87BB-926CC688574A}"/>
              </a:ext>
            </a:extLst>
          </p:cNvPr>
          <p:cNvSpPr>
            <a:spLocks noChangeArrowheads="1"/>
          </p:cNvSpPr>
          <p:nvPr/>
        </p:nvSpPr>
        <p:spPr bwMode="auto">
          <a:xfrm>
            <a:off x="3938156" y="497028"/>
            <a:ext cx="2057400"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ts val="800"/>
              </a:spcAft>
              <a:defRPr/>
            </a:pPr>
            <a:endParaRPr lang="en-US" sz="2800" b="1" dirty="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defRPr/>
            </a:pP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1CE8F9DC-68CB-4FA0-8050-B1B29906587C}"/>
              </a:ext>
            </a:extLst>
          </p:cNvPr>
          <p:cNvSpPr txBox="1"/>
          <p:nvPr/>
        </p:nvSpPr>
        <p:spPr>
          <a:xfrm>
            <a:off x="367145" y="1146693"/>
            <a:ext cx="8382000" cy="4099584"/>
          </a:xfrm>
          <a:prstGeom prst="rect">
            <a:avLst/>
          </a:prstGeom>
          <a:noFill/>
        </p:spPr>
        <p:txBody>
          <a:bodyPr wrap="square">
            <a:spAutoFit/>
          </a:bodyPr>
          <a:lstStyle/>
          <a:p>
            <a:pPr>
              <a:lnSpc>
                <a:spcPct val="115000"/>
              </a:lnSpc>
            </a:pPr>
            <a:r>
              <a:rPr lang="pt-BR"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 thức biểu đạt chính </a:t>
            </a: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 cảm</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pt-BR"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 ảnh “</a:t>
            </a:r>
            <a:r>
              <a:rPr lang="pt-BR" sz="2800"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máu”, “nước mắt” </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phep ẩn </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69850" algn="just">
              <a:tabLst>
                <a:tab pos="445135" algn="l"/>
              </a:tabLst>
            </a:pP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để</a:t>
            </a:r>
            <a:r>
              <a:rPr lang="en-US" sz="2800" dirty="0"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nói</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đến</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trước</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tình</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trạng</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Trái</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Đất</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bị</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hủy</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hoại</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giành</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giật</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khai</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thác</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quá</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mức</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khiến</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Trái</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Đất</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bị</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tổn</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thương</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nghiêm</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trọng</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69850" algn="just">
              <a:tabLst>
                <a:tab pos="445135" algn="l"/>
              </a:tabLst>
            </a:pP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N</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bày</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tỏ</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thái</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xúc</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mình</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Trái</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đau</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xót</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lo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lắng</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ưu</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tư</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vỗ</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tổn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đớn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gánh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chịu</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69850" algn="just">
              <a:tabLst>
                <a:tab pos="445135" algn="l"/>
              </a:tabLs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gợi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gợi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1DE629A2-E87B-4502-A7FA-B8D90E36916A}"/>
              </a:ext>
            </a:extLst>
          </p:cNvPr>
          <p:cNvSpPr txBox="1"/>
          <p:nvPr/>
        </p:nvSpPr>
        <p:spPr>
          <a:xfrm>
            <a:off x="3797925" y="499599"/>
            <a:ext cx="2291195" cy="587853"/>
          </a:xfrm>
          <a:prstGeom prst="rect">
            <a:avLst/>
          </a:prstGeom>
          <a:noFill/>
        </p:spPr>
        <p:txBody>
          <a:bodyPr wrap="square">
            <a:spAutoFit/>
          </a:bodyPr>
          <a:lstStyle/>
          <a:p>
            <a:pPr algn="ctr">
              <a:lnSpc>
                <a:spcPct val="115000"/>
              </a:lnSpc>
            </a:pPr>
            <a:r>
              <a:rPr lang="pt-BR"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713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arn(inVertical)">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barn(inVertical)">
                                      <p:cBhvr>
                                        <p:cTn id="18" dur="500"/>
                                        <p:tgtEl>
                                          <p:spTgt spid="7">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barn(inVertical)">
                                      <p:cBhvr>
                                        <p:cTn id="21" dur="500"/>
                                        <p:tgtEl>
                                          <p:spTgt spid="7">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barn(inVertical)">
                                      <p:cBhvr>
                                        <p:cTn id="24" dur="500"/>
                                        <p:tgtEl>
                                          <p:spTgt spid="7">
                                            <p:txEl>
                                              <p:pRg st="3" end="3"/>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6" name="TextBox 5">
            <a:extLst>
              <a:ext uri="{FF2B5EF4-FFF2-40B4-BE49-F238E27FC236}">
                <a16:creationId xmlns:a16="http://schemas.microsoft.com/office/drawing/2014/main" xmlns="" id="{A22D857C-2BEC-4DD0-8A6B-553C065868E0}"/>
              </a:ext>
            </a:extLst>
          </p:cNvPr>
          <p:cNvSpPr txBox="1"/>
          <p:nvPr/>
        </p:nvSpPr>
        <p:spPr>
          <a:xfrm>
            <a:off x="457201" y="685846"/>
            <a:ext cx="8140532" cy="4318105"/>
          </a:xfrm>
          <a:prstGeom prst="rect">
            <a:avLst/>
          </a:prstGeom>
          <a:noFill/>
        </p:spPr>
        <p:txBody>
          <a:bodyPr wrap="square">
            <a:spAutoFit/>
          </a:bodyPr>
          <a:lstStyle/>
          <a:p>
            <a:pPr algn="just">
              <a:lnSpc>
                <a:spcPct val="115000"/>
              </a:lnSpc>
            </a:pPr>
            <a:r>
              <a:rPr lang="pt-BR"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3</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 </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giống </a:t>
            </a: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 cả </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VB đều hướng tới chủ đề </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muôn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12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hủy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12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chịu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đựng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dấy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tỉnh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334000"/>
            <a:ext cx="2514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9" y="5003905"/>
            <a:ext cx="22066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86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1435</Words>
  <PresentationFormat>On-screen Show (4:3)</PresentationFormat>
  <Paragraphs>106</Paragraphs>
  <Slides>21</Slides>
  <Notes>19</Notes>
  <HiddenSlides>0</HiddenSlides>
  <MMClips>0</MMClips>
  <ScaleCrop>false</ScaleCrop>
  <HeadingPairs>
    <vt:vector size="4" baseType="variant">
      <vt:variant>
        <vt:lpstr>Theme</vt:lpstr>
      </vt:variant>
      <vt:variant>
        <vt:i4>12</vt:i4>
      </vt:variant>
      <vt:variant>
        <vt:lpstr>Slide Titles</vt:lpstr>
      </vt:variant>
      <vt:variant>
        <vt:i4>21</vt:i4>
      </vt:variant>
    </vt:vector>
  </HeadingPairs>
  <TitlesOfParts>
    <vt:vector size="33" baseType="lpstr">
      <vt:lpstr>Office Theme</vt:lpstr>
      <vt:lpstr>1_Office Theme</vt:lpstr>
      <vt:lpstr>Flow</vt:lpstr>
      <vt:lpstr>1_Flow</vt:lpstr>
      <vt:lpstr>2_Flow</vt:lpstr>
      <vt:lpstr>3_Flow</vt:lpstr>
      <vt:lpstr>4_Flow</vt:lpstr>
      <vt:lpstr>5_Flow</vt:lpstr>
      <vt:lpstr>6_Flow</vt:lpstr>
      <vt:lpstr>7_Flow</vt:lpstr>
      <vt:lpstr>8_Flow</vt:lpstr>
      <vt:lpstr>9_Flow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2023-08-09T13:53:21Z</dcterms:modified>
</cp:coreProperties>
</file>