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6" r:id="rId2"/>
  </p:sldMasterIdLst>
  <p:notesMasterIdLst>
    <p:notesMasterId r:id="rId25"/>
  </p:notesMasterIdLst>
  <p:sldIdLst>
    <p:sldId id="338" r:id="rId3"/>
    <p:sldId id="256" r:id="rId4"/>
    <p:sldId id="257" r:id="rId5"/>
    <p:sldId id="341" r:id="rId6"/>
    <p:sldId id="264" r:id="rId7"/>
    <p:sldId id="366" r:id="rId8"/>
    <p:sldId id="376" r:id="rId9"/>
    <p:sldId id="377" r:id="rId10"/>
    <p:sldId id="360" r:id="rId11"/>
    <p:sldId id="361" r:id="rId12"/>
    <p:sldId id="362" r:id="rId13"/>
    <p:sldId id="363" r:id="rId14"/>
    <p:sldId id="364" r:id="rId15"/>
    <p:sldId id="365" r:id="rId16"/>
    <p:sldId id="374" r:id="rId17"/>
    <p:sldId id="367" r:id="rId18"/>
    <p:sldId id="368" r:id="rId19"/>
    <p:sldId id="369" r:id="rId20"/>
    <p:sldId id="378" r:id="rId21"/>
    <p:sldId id="259" r:id="rId22"/>
    <p:sldId id="265" r:id="rId23"/>
    <p:sldId id="373" r:id="rId24"/>
  </p:sldIdLst>
  <p:sldSz cx="9144000" cy="5143500" type="screen16x9"/>
  <p:notesSz cx="6858000" cy="9144000"/>
  <p:embeddedFontLst>
    <p:embeddedFont>
      <p:font typeface="Poppins ExtraBold" panose="020B0604020202020204" charset="0"/>
      <p:bold r:id="rId26"/>
      <p:boldItalic r:id="rId27"/>
    </p:embeddedFon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Abadi Extra Light" panose="020B0604020202020204" charset="0"/>
      <p:regular r:id="rId32"/>
    </p:embeddedFont>
    <p:embeddedFont>
      <p:font typeface="Roboto Condensed Light" panose="020B0604020202020204" charset="0"/>
      <p:regular r:id="rId33"/>
      <p:italic r:id="rId34"/>
    </p:embeddedFon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Cambay" panose="020B060402020202020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ato Black" panose="020B0604020202020204" charset="0"/>
      <p:bold r:id="rId45"/>
      <p:boldItalic r:id="rId46"/>
    </p:embeddedFont>
    <p:embeddedFont>
      <p:font typeface="Lato" panose="020B060402020202020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Wide Latin" panose="020A0A07050505020404" pitchFamily="18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4C6163-B515-4907-BCCB-18DF7AFF6B67}">
  <a:tblStyle styleId="{B14C6163-B515-4907-BCCB-18DF7AFF6B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40E75468-885E-4081-9A0A-18C91BE5791B}"/>
    <pc:docChg chg="custSel modSld">
      <pc:chgData name="Như Ý Bùi Ngọc" userId="06f0558c7b898e18" providerId="LiveId" clId="{40E75468-885E-4081-9A0A-18C91BE5791B}" dt="2023-04-07T05:20:55.847" v="1" actId="478"/>
      <pc:docMkLst>
        <pc:docMk/>
      </pc:docMkLst>
      <pc:sldChg chg="delSp modSp mod delAnim">
        <pc:chgData name="Như Ý Bùi Ngọc" userId="06f0558c7b898e18" providerId="LiveId" clId="{40E75468-885E-4081-9A0A-18C91BE5791B}" dt="2023-04-07T05:20:55.847" v="1" actId="478"/>
        <pc:sldMkLst>
          <pc:docMk/>
          <pc:sldMk cId="2358086462" sldId="264"/>
        </pc:sldMkLst>
        <pc:picChg chg="del mod">
          <ac:chgData name="Như Ý Bùi Ngọc" userId="06f0558c7b898e18" providerId="LiveId" clId="{40E75468-885E-4081-9A0A-18C91BE5791B}" dt="2023-04-07T05:20:55.847" v="1" actId="478"/>
          <ac:picMkLst>
            <pc:docMk/>
            <pc:sldMk cId="2358086462" sldId="264"/>
            <ac:picMk id="15" creationId="{48C8F941-DE56-98DE-484E-277DBD27AF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75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2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67e0f1d92b_1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67e0f1d92b_1_1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07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gde8c3eb0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1" name="Google Shape;2901;gde8c3eb0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9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13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5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8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3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48" y="-296411"/>
            <a:ext cx="337595" cy="2189113"/>
            <a:chOff x="6172150" y="669825"/>
            <a:chExt cx="89000" cy="577100"/>
          </a:xfrm>
        </p:grpSpPr>
        <p:sp>
          <p:nvSpPr>
            <p:cNvPr id="10" name="Google Shape;10;p2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 rot="5189499" flipH="1">
            <a:off x="2580341" y="4556707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16179" y="3968748"/>
            <a:ext cx="764266" cy="70007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032159" y="-55246"/>
            <a:ext cx="965835" cy="475799"/>
            <a:chOff x="2032159" y="4"/>
            <a:chExt cx="965835" cy="475799"/>
          </a:xfrm>
        </p:grpSpPr>
        <p:sp>
          <p:nvSpPr>
            <p:cNvPr id="18" name="Google Shape;18;p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7288" y="1663999"/>
            <a:ext cx="337585" cy="334727"/>
            <a:chOff x="8786452" y="1048125"/>
            <a:chExt cx="357536" cy="354622"/>
          </a:xfrm>
        </p:grpSpPr>
        <p:sp>
          <p:nvSpPr>
            <p:cNvPr id="21" name="Google Shape;21;p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742275"/>
            <a:ext cx="3858900" cy="2560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925425"/>
            <a:ext cx="3858900" cy="475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713100" y="3302322"/>
            <a:ext cx="3858900" cy="623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4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8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7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60000" y="1816475"/>
            <a:ext cx="5316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1367400" y="1816475"/>
            <a:ext cx="1092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367400" y="2811625"/>
            <a:ext cx="6409200" cy="515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46047" y="-55251"/>
            <a:ext cx="1327927" cy="654177"/>
            <a:chOff x="2032159" y="4"/>
            <a:chExt cx="965835" cy="475799"/>
          </a:xfrm>
        </p:grpSpPr>
        <p:sp>
          <p:nvSpPr>
            <p:cNvPr id="32" name="Google Shape;32;p3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8521101" y="3689891"/>
            <a:ext cx="657594" cy="626127"/>
            <a:chOff x="7353522" y="4394524"/>
            <a:chExt cx="565429" cy="538373"/>
          </a:xfrm>
        </p:grpSpPr>
        <p:sp>
          <p:nvSpPr>
            <p:cNvPr id="35" name="Google Shape;35;p3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>
            <a:off x="8323179" y="4430713"/>
            <a:ext cx="364677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-86301" y="1387124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5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712375" y="4038975"/>
            <a:ext cx="7719300" cy="56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823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86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4"/>
          <p:cNvGrpSpPr/>
          <p:nvPr/>
        </p:nvGrpSpPr>
        <p:grpSpPr>
          <a:xfrm>
            <a:off x="7812509" y="173302"/>
            <a:ext cx="1602334" cy="437000"/>
            <a:chOff x="5406475" y="1079600"/>
            <a:chExt cx="530750" cy="144750"/>
          </a:xfrm>
        </p:grpSpPr>
        <p:sp>
          <p:nvSpPr>
            <p:cNvPr id="41" name="Google Shape;41;p4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-5400000">
            <a:off x="-145425" y="3777275"/>
            <a:ext cx="1707289" cy="467657"/>
            <a:chOff x="6317075" y="729975"/>
            <a:chExt cx="1707289" cy="467657"/>
          </a:xfrm>
        </p:grpSpPr>
        <p:sp>
          <p:nvSpPr>
            <p:cNvPr id="76" name="Google Shape;76;p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8287147" y="3652694"/>
            <a:ext cx="356463" cy="353416"/>
            <a:chOff x="8786452" y="1048125"/>
            <a:chExt cx="357536" cy="354622"/>
          </a:xfrm>
        </p:grpSpPr>
        <p:sp>
          <p:nvSpPr>
            <p:cNvPr id="90" name="Google Shape;90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/>
          <p:nvPr/>
        </p:nvSpPr>
        <p:spPr>
          <a:xfrm>
            <a:off x="202301" y="3343248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235572" y="300169"/>
            <a:ext cx="356463" cy="353416"/>
            <a:chOff x="8786452" y="1048125"/>
            <a:chExt cx="357536" cy="354622"/>
          </a:xfrm>
        </p:grpSpPr>
        <p:sp>
          <p:nvSpPr>
            <p:cNvPr id="95" name="Google Shape;95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5400000">
            <a:off x="8497309" y="238979"/>
            <a:ext cx="965835" cy="475799"/>
            <a:chOff x="2032159" y="4"/>
            <a:chExt cx="965835" cy="475799"/>
          </a:xfrm>
        </p:grpSpPr>
        <p:sp>
          <p:nvSpPr>
            <p:cNvPr id="99" name="Google Shape;99;p4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7"/>
          <p:cNvGrpSpPr/>
          <p:nvPr/>
        </p:nvGrpSpPr>
        <p:grpSpPr>
          <a:xfrm>
            <a:off x="456463" y="884636"/>
            <a:ext cx="337585" cy="334727"/>
            <a:chOff x="8786452" y="1048125"/>
            <a:chExt cx="357536" cy="354622"/>
          </a:xfrm>
        </p:grpSpPr>
        <p:sp>
          <p:nvSpPr>
            <p:cNvPr id="203" name="Google Shape;203;p7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393019" y="3347687"/>
            <a:ext cx="565428" cy="1938068"/>
            <a:chOff x="7953975" y="2345000"/>
            <a:chExt cx="476913" cy="1634673"/>
          </a:xfrm>
        </p:grpSpPr>
        <p:sp>
          <p:nvSpPr>
            <p:cNvPr id="207" name="Google Shape;207;p7"/>
            <p:cNvSpPr/>
            <p:nvPr/>
          </p:nvSpPr>
          <p:spPr>
            <a:xfrm>
              <a:off x="7953975" y="2345000"/>
              <a:ext cx="476912" cy="1634673"/>
            </a:xfrm>
            <a:custGeom>
              <a:avLst/>
              <a:gdLst/>
              <a:ahLst/>
              <a:cxnLst/>
              <a:rect l="l" t="t" r="r" b="b"/>
              <a:pathLst>
                <a:path w="6742" h="23109" fill="none" extrusionOk="0">
                  <a:moveTo>
                    <a:pt x="3384" y="23108"/>
                  </a:moveTo>
                  <a:lnTo>
                    <a:pt x="3384" y="23108"/>
                  </a:lnTo>
                  <a:cubicBezTo>
                    <a:pt x="1504" y="23108"/>
                    <a:pt x="0" y="21580"/>
                    <a:pt x="0" y="19725"/>
                  </a:cubicBezTo>
                  <a:lnTo>
                    <a:pt x="0" y="3384"/>
                  </a:lnTo>
                  <a:cubicBezTo>
                    <a:pt x="0" y="1529"/>
                    <a:pt x="1504" y="1"/>
                    <a:pt x="3384" y="1"/>
                  </a:cubicBezTo>
                  <a:cubicBezTo>
                    <a:pt x="5238" y="1"/>
                    <a:pt x="6742" y="1529"/>
                    <a:pt x="6742" y="3384"/>
                  </a:cubicBezTo>
                  <a:lnTo>
                    <a:pt x="6742" y="19725"/>
                  </a:lnTo>
                  <a:cubicBezTo>
                    <a:pt x="6742" y="21580"/>
                    <a:pt x="5238" y="23108"/>
                    <a:pt x="3384" y="231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012476" y="2426562"/>
              <a:ext cx="418412" cy="359983"/>
            </a:xfrm>
            <a:custGeom>
              <a:avLst/>
              <a:gdLst/>
              <a:ahLst/>
              <a:cxnLst/>
              <a:rect l="l" t="t" r="r" b="b"/>
              <a:pathLst>
                <a:path w="5915" h="5089" extrusionOk="0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5915" y="5088"/>
                  </a:lnTo>
                  <a:lnTo>
                    <a:pt x="5915" y="50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959280" y="2532953"/>
              <a:ext cx="471607" cy="406033"/>
            </a:xfrm>
            <a:custGeom>
              <a:avLst/>
              <a:gdLst/>
              <a:ahLst/>
              <a:cxnLst/>
              <a:rect l="l" t="t" r="r" b="b"/>
              <a:pathLst>
                <a:path w="6667" h="5740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lnTo>
                    <a:pt x="6667" y="5740"/>
                  </a:lnTo>
                  <a:lnTo>
                    <a:pt x="6667" y="5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953975" y="2681858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953975" y="2834299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7953975" y="2986812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953975" y="3139254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953975" y="3291766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953975" y="3444208"/>
              <a:ext cx="459228" cy="391886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0" y="0"/>
                  </a:moveTo>
                  <a:lnTo>
                    <a:pt x="0" y="51"/>
                  </a:lnTo>
                  <a:lnTo>
                    <a:pt x="6466" y="5539"/>
                  </a:lnTo>
                  <a:cubicBezTo>
                    <a:pt x="6466" y="5539"/>
                    <a:pt x="6466" y="5514"/>
                    <a:pt x="6491" y="55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978734" y="2474452"/>
              <a:ext cx="452154" cy="388278"/>
            </a:xfrm>
            <a:custGeom>
              <a:avLst/>
              <a:gdLst/>
              <a:ahLst/>
              <a:cxnLst/>
              <a:rect l="l" t="t" r="r" b="b"/>
              <a:pathLst>
                <a:path w="6392" h="5489" extrusionOk="0">
                  <a:moveTo>
                    <a:pt x="26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6392" y="5489"/>
                  </a:lnTo>
                  <a:lnTo>
                    <a:pt x="6392" y="541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7953975" y="2605601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7953975" y="2758114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953975" y="2910556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953975" y="3062998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953975" y="3215510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953975" y="3367952"/>
              <a:ext cx="475144" cy="406104"/>
            </a:xfrm>
            <a:custGeom>
              <a:avLst/>
              <a:gdLst/>
              <a:ahLst/>
              <a:cxnLst/>
              <a:rect l="l" t="t" r="r" b="b"/>
              <a:pathLst>
                <a:path w="6717" h="5741" extrusionOk="0">
                  <a:moveTo>
                    <a:pt x="0" y="1"/>
                  </a:moveTo>
                  <a:lnTo>
                    <a:pt x="0" y="51"/>
                  </a:lnTo>
                  <a:lnTo>
                    <a:pt x="6717" y="5740"/>
                  </a:lnTo>
                  <a:cubicBezTo>
                    <a:pt x="6717" y="5740"/>
                    <a:pt x="6717" y="5715"/>
                    <a:pt x="6717" y="5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953975" y="3520465"/>
              <a:ext cx="429094" cy="367057"/>
            </a:xfrm>
            <a:custGeom>
              <a:avLst/>
              <a:gdLst/>
              <a:ahLst/>
              <a:cxnLst/>
              <a:rect l="l" t="t" r="r" b="b"/>
              <a:pathLst>
                <a:path w="6066" h="5189" extrusionOk="0">
                  <a:moveTo>
                    <a:pt x="0" y="0"/>
                  </a:moveTo>
                  <a:lnTo>
                    <a:pt x="0" y="50"/>
                  </a:lnTo>
                  <a:lnTo>
                    <a:pt x="6040" y="5188"/>
                  </a:lnTo>
                  <a:cubicBezTo>
                    <a:pt x="6040" y="5163"/>
                    <a:pt x="6065" y="5163"/>
                    <a:pt x="6065" y="51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58989" y="3578291"/>
            <a:ext cx="657594" cy="626127"/>
            <a:chOff x="7353522" y="4394524"/>
            <a:chExt cx="565429" cy="538373"/>
          </a:xfrm>
        </p:grpSpPr>
        <p:sp>
          <p:nvSpPr>
            <p:cNvPr id="225" name="Google Shape;225;p7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7"/>
          <p:cNvSpPr/>
          <p:nvPr/>
        </p:nvSpPr>
        <p:spPr>
          <a:xfrm>
            <a:off x="794042" y="4673988"/>
            <a:ext cx="364678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 rot="5189499" flipH="1">
            <a:off x="8670516" y="37898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720000" y="1533625"/>
            <a:ext cx="5070600" cy="3070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0706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6">
    <p:bg>
      <p:bgPr>
        <a:solidFill>
          <a:schemeClr val="accen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197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2"/>
          <p:cNvSpPr txBox="1">
            <a:spLocks noGrp="1"/>
          </p:cNvSpPr>
          <p:nvPr>
            <p:ph type="subTitle" idx="1"/>
          </p:nvPr>
        </p:nvSpPr>
        <p:spPr>
          <a:xfrm>
            <a:off x="713100" y="2953950"/>
            <a:ext cx="5225100" cy="1213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0" name="Google Shape;880;p32"/>
          <p:cNvGrpSpPr/>
          <p:nvPr/>
        </p:nvGrpSpPr>
        <p:grpSpPr>
          <a:xfrm rot="5400000">
            <a:off x="8432705" y="4064229"/>
            <a:ext cx="965835" cy="475799"/>
            <a:chOff x="2032159" y="4"/>
            <a:chExt cx="965835" cy="475799"/>
          </a:xfrm>
        </p:grpSpPr>
        <p:sp>
          <p:nvSpPr>
            <p:cNvPr id="881" name="Google Shape;881;p3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2"/>
          <p:cNvGrpSpPr/>
          <p:nvPr/>
        </p:nvGrpSpPr>
        <p:grpSpPr>
          <a:xfrm>
            <a:off x="8136326" y="1783416"/>
            <a:ext cx="657594" cy="626127"/>
            <a:chOff x="7353522" y="4394524"/>
            <a:chExt cx="565429" cy="538373"/>
          </a:xfrm>
        </p:grpSpPr>
        <p:sp>
          <p:nvSpPr>
            <p:cNvPr id="884" name="Google Shape;884;p32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2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oogle Shape;1870;p53"/>
          <p:cNvGrpSpPr/>
          <p:nvPr/>
        </p:nvGrpSpPr>
        <p:grpSpPr>
          <a:xfrm>
            <a:off x="8319481" y="726285"/>
            <a:ext cx="478419" cy="474413"/>
            <a:chOff x="8786452" y="1048125"/>
            <a:chExt cx="357536" cy="354622"/>
          </a:xfrm>
        </p:grpSpPr>
        <p:sp>
          <p:nvSpPr>
            <p:cNvPr id="1871" name="Google Shape;1871;p53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3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3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53"/>
          <p:cNvGrpSpPr/>
          <p:nvPr/>
        </p:nvGrpSpPr>
        <p:grpSpPr>
          <a:xfrm rot="-5400000">
            <a:off x="400452" y="-413086"/>
            <a:ext cx="474433" cy="1626500"/>
            <a:chOff x="7953975" y="2345000"/>
            <a:chExt cx="476913" cy="1634673"/>
          </a:xfrm>
        </p:grpSpPr>
        <p:sp>
          <p:nvSpPr>
            <p:cNvPr id="1875" name="Google Shape;1875;p53"/>
            <p:cNvSpPr/>
            <p:nvPr/>
          </p:nvSpPr>
          <p:spPr>
            <a:xfrm>
              <a:off x="7953975" y="2345000"/>
              <a:ext cx="476912" cy="1634673"/>
            </a:xfrm>
            <a:custGeom>
              <a:avLst/>
              <a:gdLst/>
              <a:ahLst/>
              <a:cxnLst/>
              <a:rect l="l" t="t" r="r" b="b"/>
              <a:pathLst>
                <a:path w="6742" h="23109" fill="none" extrusionOk="0">
                  <a:moveTo>
                    <a:pt x="3384" y="23108"/>
                  </a:moveTo>
                  <a:lnTo>
                    <a:pt x="3384" y="23108"/>
                  </a:lnTo>
                  <a:cubicBezTo>
                    <a:pt x="1504" y="23108"/>
                    <a:pt x="0" y="21580"/>
                    <a:pt x="0" y="19725"/>
                  </a:cubicBezTo>
                  <a:lnTo>
                    <a:pt x="0" y="3384"/>
                  </a:lnTo>
                  <a:cubicBezTo>
                    <a:pt x="0" y="1529"/>
                    <a:pt x="1504" y="1"/>
                    <a:pt x="3384" y="1"/>
                  </a:cubicBezTo>
                  <a:cubicBezTo>
                    <a:pt x="5238" y="1"/>
                    <a:pt x="6742" y="1529"/>
                    <a:pt x="6742" y="3384"/>
                  </a:cubicBezTo>
                  <a:lnTo>
                    <a:pt x="6742" y="19725"/>
                  </a:lnTo>
                  <a:cubicBezTo>
                    <a:pt x="6742" y="21580"/>
                    <a:pt x="5238" y="23108"/>
                    <a:pt x="3384" y="231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3"/>
            <p:cNvSpPr/>
            <p:nvPr/>
          </p:nvSpPr>
          <p:spPr>
            <a:xfrm>
              <a:off x="8012476" y="2426562"/>
              <a:ext cx="418412" cy="359983"/>
            </a:xfrm>
            <a:custGeom>
              <a:avLst/>
              <a:gdLst/>
              <a:ahLst/>
              <a:cxnLst/>
              <a:rect l="l" t="t" r="r" b="b"/>
              <a:pathLst>
                <a:path w="5915" h="5089" extrusionOk="0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5915" y="5088"/>
                  </a:lnTo>
                  <a:lnTo>
                    <a:pt x="5915" y="50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3"/>
            <p:cNvSpPr/>
            <p:nvPr/>
          </p:nvSpPr>
          <p:spPr>
            <a:xfrm>
              <a:off x="7959280" y="2532953"/>
              <a:ext cx="471607" cy="406033"/>
            </a:xfrm>
            <a:custGeom>
              <a:avLst/>
              <a:gdLst/>
              <a:ahLst/>
              <a:cxnLst/>
              <a:rect l="l" t="t" r="r" b="b"/>
              <a:pathLst>
                <a:path w="6667" h="5740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lnTo>
                    <a:pt x="6667" y="5740"/>
                  </a:lnTo>
                  <a:lnTo>
                    <a:pt x="6667" y="5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3"/>
            <p:cNvSpPr/>
            <p:nvPr/>
          </p:nvSpPr>
          <p:spPr>
            <a:xfrm>
              <a:off x="7953975" y="2681858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3"/>
            <p:cNvSpPr/>
            <p:nvPr/>
          </p:nvSpPr>
          <p:spPr>
            <a:xfrm>
              <a:off x="7953975" y="2834299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3"/>
            <p:cNvSpPr/>
            <p:nvPr/>
          </p:nvSpPr>
          <p:spPr>
            <a:xfrm>
              <a:off x="7953975" y="2986812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3"/>
            <p:cNvSpPr/>
            <p:nvPr/>
          </p:nvSpPr>
          <p:spPr>
            <a:xfrm>
              <a:off x="7953975" y="3139254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3"/>
            <p:cNvSpPr/>
            <p:nvPr/>
          </p:nvSpPr>
          <p:spPr>
            <a:xfrm>
              <a:off x="7953975" y="3291766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3"/>
            <p:cNvSpPr/>
            <p:nvPr/>
          </p:nvSpPr>
          <p:spPr>
            <a:xfrm>
              <a:off x="7953975" y="3444208"/>
              <a:ext cx="459228" cy="391886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0" y="0"/>
                  </a:moveTo>
                  <a:lnTo>
                    <a:pt x="0" y="51"/>
                  </a:lnTo>
                  <a:lnTo>
                    <a:pt x="6466" y="5539"/>
                  </a:lnTo>
                  <a:cubicBezTo>
                    <a:pt x="6466" y="5539"/>
                    <a:pt x="6466" y="5514"/>
                    <a:pt x="6491" y="55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3"/>
            <p:cNvSpPr/>
            <p:nvPr/>
          </p:nvSpPr>
          <p:spPr>
            <a:xfrm>
              <a:off x="7978734" y="2474452"/>
              <a:ext cx="452154" cy="388278"/>
            </a:xfrm>
            <a:custGeom>
              <a:avLst/>
              <a:gdLst/>
              <a:ahLst/>
              <a:cxnLst/>
              <a:rect l="l" t="t" r="r" b="b"/>
              <a:pathLst>
                <a:path w="6392" h="5489" extrusionOk="0">
                  <a:moveTo>
                    <a:pt x="26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6392" y="5489"/>
                  </a:lnTo>
                  <a:lnTo>
                    <a:pt x="6392" y="541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3"/>
            <p:cNvSpPr/>
            <p:nvPr/>
          </p:nvSpPr>
          <p:spPr>
            <a:xfrm>
              <a:off x="7953975" y="2605601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3"/>
            <p:cNvSpPr/>
            <p:nvPr/>
          </p:nvSpPr>
          <p:spPr>
            <a:xfrm>
              <a:off x="7953975" y="2758114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3"/>
            <p:cNvSpPr/>
            <p:nvPr/>
          </p:nvSpPr>
          <p:spPr>
            <a:xfrm>
              <a:off x="7953975" y="2910556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3"/>
            <p:cNvSpPr/>
            <p:nvPr/>
          </p:nvSpPr>
          <p:spPr>
            <a:xfrm>
              <a:off x="7953975" y="3062998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3"/>
            <p:cNvSpPr/>
            <p:nvPr/>
          </p:nvSpPr>
          <p:spPr>
            <a:xfrm>
              <a:off x="7953975" y="3215510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3"/>
            <p:cNvSpPr/>
            <p:nvPr/>
          </p:nvSpPr>
          <p:spPr>
            <a:xfrm>
              <a:off x="7953975" y="3367952"/>
              <a:ext cx="475144" cy="406104"/>
            </a:xfrm>
            <a:custGeom>
              <a:avLst/>
              <a:gdLst/>
              <a:ahLst/>
              <a:cxnLst/>
              <a:rect l="l" t="t" r="r" b="b"/>
              <a:pathLst>
                <a:path w="6717" h="5741" extrusionOk="0">
                  <a:moveTo>
                    <a:pt x="0" y="1"/>
                  </a:moveTo>
                  <a:lnTo>
                    <a:pt x="0" y="51"/>
                  </a:lnTo>
                  <a:lnTo>
                    <a:pt x="6717" y="5740"/>
                  </a:lnTo>
                  <a:cubicBezTo>
                    <a:pt x="6717" y="5740"/>
                    <a:pt x="6717" y="5715"/>
                    <a:pt x="6717" y="5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3"/>
            <p:cNvSpPr/>
            <p:nvPr/>
          </p:nvSpPr>
          <p:spPr>
            <a:xfrm>
              <a:off x="7953975" y="3520465"/>
              <a:ext cx="429094" cy="367057"/>
            </a:xfrm>
            <a:custGeom>
              <a:avLst/>
              <a:gdLst/>
              <a:ahLst/>
              <a:cxnLst/>
              <a:rect l="l" t="t" r="r" b="b"/>
              <a:pathLst>
                <a:path w="6066" h="5189" extrusionOk="0">
                  <a:moveTo>
                    <a:pt x="0" y="0"/>
                  </a:moveTo>
                  <a:lnTo>
                    <a:pt x="0" y="50"/>
                  </a:lnTo>
                  <a:lnTo>
                    <a:pt x="6040" y="5188"/>
                  </a:lnTo>
                  <a:cubicBezTo>
                    <a:pt x="6040" y="5163"/>
                    <a:pt x="6065" y="5163"/>
                    <a:pt x="6065" y="51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2" name="Google Shape;1892;p53"/>
          <p:cNvSpPr/>
          <p:nvPr/>
        </p:nvSpPr>
        <p:spPr>
          <a:xfrm rot="-6897814" flipH="1">
            <a:off x="-361143" y="689097"/>
            <a:ext cx="808355" cy="749974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53"/>
          <p:cNvSpPr/>
          <p:nvPr/>
        </p:nvSpPr>
        <p:spPr>
          <a:xfrm rot="979613" flipH="1">
            <a:off x="157783" y="4262185"/>
            <a:ext cx="507148" cy="464532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4" name="Google Shape;1894;p53"/>
          <p:cNvGrpSpPr/>
          <p:nvPr/>
        </p:nvGrpSpPr>
        <p:grpSpPr>
          <a:xfrm rot="5400000">
            <a:off x="4403198" y="4013428"/>
            <a:ext cx="337595" cy="2189113"/>
            <a:chOff x="6172150" y="669825"/>
            <a:chExt cx="89000" cy="577100"/>
          </a:xfrm>
        </p:grpSpPr>
        <p:sp>
          <p:nvSpPr>
            <p:cNvPr id="1895" name="Google Shape;1895;p53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3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3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3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3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0" name="Google Shape;1900;p53"/>
          <p:cNvGrpSpPr/>
          <p:nvPr/>
        </p:nvGrpSpPr>
        <p:grpSpPr>
          <a:xfrm>
            <a:off x="5481590" y="4788620"/>
            <a:ext cx="273515" cy="271215"/>
            <a:chOff x="8786452" y="1048125"/>
            <a:chExt cx="357536" cy="354622"/>
          </a:xfrm>
        </p:grpSpPr>
        <p:sp>
          <p:nvSpPr>
            <p:cNvPr id="1901" name="Google Shape;1901;p53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3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3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4" name="Google Shape;1904;p53"/>
          <p:cNvSpPr/>
          <p:nvPr/>
        </p:nvSpPr>
        <p:spPr>
          <a:xfrm rot="979613" flipH="1">
            <a:off x="8852958" y="2717310"/>
            <a:ext cx="507148" cy="464532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1"/>
        </a:solidFill>
        <a:effectLst/>
      </p:bgPr>
    </p:bg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Google Shape;1906;p54"/>
          <p:cNvGrpSpPr/>
          <p:nvPr/>
        </p:nvGrpSpPr>
        <p:grpSpPr>
          <a:xfrm rot="5400000">
            <a:off x="698898" y="3958353"/>
            <a:ext cx="337595" cy="2189113"/>
            <a:chOff x="6172150" y="669825"/>
            <a:chExt cx="89000" cy="577100"/>
          </a:xfrm>
        </p:grpSpPr>
        <p:sp>
          <p:nvSpPr>
            <p:cNvPr id="1907" name="Google Shape;1907;p54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4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4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4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4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2" name="Google Shape;1912;p54"/>
          <p:cNvGrpSpPr/>
          <p:nvPr/>
        </p:nvGrpSpPr>
        <p:grpSpPr>
          <a:xfrm rot="10800000">
            <a:off x="144325" y="4558241"/>
            <a:ext cx="377594" cy="374409"/>
            <a:chOff x="8786452" y="1048125"/>
            <a:chExt cx="357536" cy="354622"/>
          </a:xfrm>
        </p:grpSpPr>
        <p:sp>
          <p:nvSpPr>
            <p:cNvPr id="1913" name="Google Shape;1913;p5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54"/>
          <p:cNvSpPr/>
          <p:nvPr/>
        </p:nvSpPr>
        <p:spPr>
          <a:xfrm rot="10800000">
            <a:off x="8711497" y="1127705"/>
            <a:ext cx="242943" cy="231001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4"/>
          <p:cNvSpPr/>
          <p:nvPr/>
        </p:nvSpPr>
        <p:spPr>
          <a:xfrm rot="6897850">
            <a:off x="8719323" y="3412526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54"/>
          <p:cNvGrpSpPr/>
          <p:nvPr/>
        </p:nvGrpSpPr>
        <p:grpSpPr>
          <a:xfrm rot="10800000">
            <a:off x="7688251" y="205298"/>
            <a:ext cx="1707289" cy="467657"/>
            <a:chOff x="6317075" y="729975"/>
            <a:chExt cx="1707289" cy="467657"/>
          </a:xfrm>
        </p:grpSpPr>
        <p:sp>
          <p:nvSpPr>
            <p:cNvPr id="1919" name="Google Shape;1919;p5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54"/>
          <p:cNvGrpSpPr/>
          <p:nvPr/>
        </p:nvGrpSpPr>
        <p:grpSpPr>
          <a:xfrm rot="10800000">
            <a:off x="8309206" y="601358"/>
            <a:ext cx="465348" cy="443081"/>
            <a:chOff x="7353522" y="4394524"/>
            <a:chExt cx="565429" cy="538373"/>
          </a:xfrm>
        </p:grpSpPr>
        <p:sp>
          <p:nvSpPr>
            <p:cNvPr id="1933" name="Google Shape;1933;p54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5" name="Google Shape;1935;p54"/>
          <p:cNvSpPr/>
          <p:nvPr/>
        </p:nvSpPr>
        <p:spPr>
          <a:xfrm rot="-1306317">
            <a:off x="-265243" y="592201"/>
            <a:ext cx="794758" cy="737359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54"/>
          <p:cNvSpPr/>
          <p:nvPr/>
        </p:nvSpPr>
        <p:spPr>
          <a:xfrm rot="-3917604" flipH="1">
            <a:off x="4605489" y="4838038"/>
            <a:ext cx="522482" cy="40845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bg>
      <p:bgPr>
        <a:solidFill>
          <a:schemeClr val="accent2"/>
        </a:solidFill>
        <a:effectLst/>
      </p:bgPr>
    </p:bg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8" name="Google Shape;1938;p55"/>
          <p:cNvGrpSpPr/>
          <p:nvPr/>
        </p:nvGrpSpPr>
        <p:grpSpPr>
          <a:xfrm flipH="1">
            <a:off x="-237028" y="173302"/>
            <a:ext cx="1602334" cy="437000"/>
            <a:chOff x="5406475" y="1079600"/>
            <a:chExt cx="530750" cy="144750"/>
          </a:xfrm>
        </p:grpSpPr>
        <p:sp>
          <p:nvSpPr>
            <p:cNvPr id="1939" name="Google Shape;1939;p55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5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5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5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5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5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5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5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5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5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5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5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5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5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5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5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5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5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5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5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5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5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5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5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5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5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5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5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5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55"/>
          <p:cNvGrpSpPr/>
          <p:nvPr/>
        </p:nvGrpSpPr>
        <p:grpSpPr>
          <a:xfrm rot="-5400000">
            <a:off x="8248175" y="4272525"/>
            <a:ext cx="1707289" cy="467657"/>
            <a:chOff x="6317075" y="729975"/>
            <a:chExt cx="1707289" cy="467657"/>
          </a:xfrm>
        </p:grpSpPr>
        <p:sp>
          <p:nvSpPr>
            <p:cNvPr id="1974" name="Google Shape;1974;p55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5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5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5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5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5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5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5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5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5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5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5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5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7" name="Google Shape;1987;p55"/>
          <p:cNvSpPr/>
          <p:nvPr/>
        </p:nvSpPr>
        <p:spPr>
          <a:xfrm flipH="1">
            <a:off x="8682901" y="3224823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8" name="Google Shape;1988;p55"/>
          <p:cNvGrpSpPr/>
          <p:nvPr/>
        </p:nvGrpSpPr>
        <p:grpSpPr>
          <a:xfrm rot="-6299883">
            <a:off x="8864085" y="972603"/>
            <a:ext cx="356450" cy="353398"/>
            <a:chOff x="8786452" y="1048125"/>
            <a:chExt cx="357536" cy="354622"/>
          </a:xfrm>
        </p:grpSpPr>
        <p:sp>
          <p:nvSpPr>
            <p:cNvPr id="1989" name="Google Shape;1989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55"/>
          <p:cNvGrpSpPr/>
          <p:nvPr/>
        </p:nvGrpSpPr>
        <p:grpSpPr>
          <a:xfrm rot="-5400000" flipH="1">
            <a:off x="-285329" y="238979"/>
            <a:ext cx="965835" cy="475799"/>
            <a:chOff x="2032159" y="4"/>
            <a:chExt cx="965835" cy="475799"/>
          </a:xfrm>
        </p:grpSpPr>
        <p:sp>
          <p:nvSpPr>
            <p:cNvPr id="1993" name="Google Shape;1993;p55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5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55"/>
          <p:cNvSpPr/>
          <p:nvPr/>
        </p:nvSpPr>
        <p:spPr>
          <a:xfrm rot="5189499" flipH="1">
            <a:off x="-156834" y="38894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6" name="Google Shape;1996;p55"/>
          <p:cNvGrpSpPr/>
          <p:nvPr/>
        </p:nvGrpSpPr>
        <p:grpSpPr>
          <a:xfrm>
            <a:off x="3853482" y="4921848"/>
            <a:ext cx="306087" cy="303450"/>
            <a:chOff x="8786452" y="1048125"/>
            <a:chExt cx="357536" cy="354622"/>
          </a:xfrm>
        </p:grpSpPr>
        <p:sp>
          <p:nvSpPr>
            <p:cNvPr id="1997" name="Google Shape;1997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bg>
      <p:bgPr>
        <a:solidFill>
          <a:schemeClr val="dk2"/>
        </a:solidFill>
        <a:effectLst/>
      </p:bgPr>
    </p:bg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1" name="Google Shape;2001;p56"/>
          <p:cNvGrpSpPr/>
          <p:nvPr/>
        </p:nvGrpSpPr>
        <p:grpSpPr>
          <a:xfrm rot="-5400000">
            <a:off x="-1079618" y="4279298"/>
            <a:ext cx="2167818" cy="524957"/>
            <a:chOff x="6004850" y="419825"/>
            <a:chExt cx="577100" cy="139750"/>
          </a:xfrm>
        </p:grpSpPr>
        <p:sp>
          <p:nvSpPr>
            <p:cNvPr id="2002" name="Google Shape;2002;p56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6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6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6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6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6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6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6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6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6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6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6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6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6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6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6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6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6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6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6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56"/>
          <p:cNvSpPr/>
          <p:nvPr/>
        </p:nvSpPr>
        <p:spPr>
          <a:xfrm flipH="1">
            <a:off x="-152678" y="830850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56"/>
          <p:cNvGrpSpPr/>
          <p:nvPr/>
        </p:nvGrpSpPr>
        <p:grpSpPr>
          <a:xfrm rot="5400000" flipH="1">
            <a:off x="8437871" y="238979"/>
            <a:ext cx="965835" cy="475799"/>
            <a:chOff x="2032159" y="4"/>
            <a:chExt cx="965835" cy="475799"/>
          </a:xfrm>
        </p:grpSpPr>
        <p:sp>
          <p:nvSpPr>
            <p:cNvPr id="2024" name="Google Shape;2024;p56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6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56"/>
          <p:cNvGrpSpPr/>
          <p:nvPr/>
        </p:nvGrpSpPr>
        <p:grpSpPr>
          <a:xfrm>
            <a:off x="8753957" y="2636273"/>
            <a:ext cx="306087" cy="303450"/>
            <a:chOff x="8786452" y="1048125"/>
            <a:chExt cx="357536" cy="354622"/>
          </a:xfrm>
        </p:grpSpPr>
        <p:sp>
          <p:nvSpPr>
            <p:cNvPr id="2027" name="Google Shape;2027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56"/>
          <p:cNvGrpSpPr/>
          <p:nvPr/>
        </p:nvGrpSpPr>
        <p:grpSpPr>
          <a:xfrm>
            <a:off x="49648" y="4674328"/>
            <a:ext cx="553869" cy="368926"/>
            <a:chOff x="6254774" y="965239"/>
            <a:chExt cx="702078" cy="467646"/>
          </a:xfrm>
        </p:grpSpPr>
        <p:sp>
          <p:nvSpPr>
            <p:cNvPr id="2031" name="Google Shape;2031;p56"/>
            <p:cNvSpPr/>
            <p:nvPr/>
          </p:nvSpPr>
          <p:spPr>
            <a:xfrm>
              <a:off x="6254774" y="965239"/>
              <a:ext cx="702078" cy="467646"/>
            </a:xfrm>
            <a:custGeom>
              <a:avLst/>
              <a:gdLst/>
              <a:ahLst/>
              <a:cxnLst/>
              <a:rect l="l" t="t" r="r" b="b"/>
              <a:pathLst>
                <a:path w="13134" h="8748" extrusionOk="0">
                  <a:moveTo>
                    <a:pt x="6567" y="1"/>
                  </a:moveTo>
                  <a:cubicBezTo>
                    <a:pt x="2933" y="1"/>
                    <a:pt x="1" y="4387"/>
                    <a:pt x="1" y="4387"/>
                  </a:cubicBezTo>
                  <a:cubicBezTo>
                    <a:pt x="1" y="4387"/>
                    <a:pt x="2933" y="8748"/>
                    <a:pt x="6567" y="8748"/>
                  </a:cubicBezTo>
                  <a:cubicBezTo>
                    <a:pt x="10201" y="8748"/>
                    <a:pt x="13134" y="4387"/>
                    <a:pt x="13134" y="4387"/>
                  </a:cubicBezTo>
                  <a:cubicBezTo>
                    <a:pt x="13134" y="4387"/>
                    <a:pt x="10201" y="1"/>
                    <a:pt x="65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6"/>
            <p:cNvSpPr/>
            <p:nvPr/>
          </p:nvSpPr>
          <p:spPr>
            <a:xfrm>
              <a:off x="6428930" y="1024203"/>
              <a:ext cx="351092" cy="351109"/>
            </a:xfrm>
            <a:custGeom>
              <a:avLst/>
              <a:gdLst/>
              <a:ahLst/>
              <a:cxnLst/>
              <a:rect l="l" t="t" r="r" b="b"/>
              <a:pathLst>
                <a:path w="6568" h="6568" extrusionOk="0">
                  <a:moveTo>
                    <a:pt x="3284" y="1"/>
                  </a:moveTo>
                  <a:cubicBezTo>
                    <a:pt x="1480" y="1"/>
                    <a:pt x="1" y="1454"/>
                    <a:pt x="1" y="3284"/>
                  </a:cubicBezTo>
                  <a:cubicBezTo>
                    <a:pt x="1" y="5088"/>
                    <a:pt x="1480" y="6567"/>
                    <a:pt x="3284" y="6567"/>
                  </a:cubicBezTo>
                  <a:cubicBezTo>
                    <a:pt x="5089" y="6567"/>
                    <a:pt x="6567" y="5088"/>
                    <a:pt x="6567" y="3284"/>
                  </a:cubicBezTo>
                  <a:cubicBezTo>
                    <a:pt x="6567" y="1454"/>
                    <a:pt x="5089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56"/>
          <p:cNvGrpSpPr/>
          <p:nvPr/>
        </p:nvGrpSpPr>
        <p:grpSpPr>
          <a:xfrm>
            <a:off x="3853978" y="4707097"/>
            <a:ext cx="256210" cy="254015"/>
            <a:chOff x="8786452" y="1048125"/>
            <a:chExt cx="357536" cy="354622"/>
          </a:xfrm>
        </p:grpSpPr>
        <p:sp>
          <p:nvSpPr>
            <p:cNvPr id="2034" name="Google Shape;2034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56"/>
          <p:cNvSpPr/>
          <p:nvPr/>
        </p:nvSpPr>
        <p:spPr>
          <a:xfrm rot="5400000" flipH="1">
            <a:off x="7855047" y="4732375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78" r:id="rId5"/>
    <p:sldLayoutId id="2147483699" r:id="rId6"/>
    <p:sldLayoutId id="2147483700" r:id="rId7"/>
    <p:sldLayoutId id="2147483701" r:id="rId8"/>
    <p:sldLayoutId id="2147483702" r:id="rId9"/>
    <p:sldLayoutId id="214748372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campaign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planned group of especially political, business, or military activities that are intended to achieve a particular aim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159" y="2078821"/>
            <a:ext cx="2100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kæmˈpeɪn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ampaign">
            <a:hlinkClick r:id="" action="ppaction://media"/>
            <a:extLst>
              <a:ext uri="{FF2B5EF4-FFF2-40B4-BE49-F238E27FC236}">
                <a16:creationId xmlns:a16="http://schemas.microsoft.com/office/drawing/2014/main" id="{2E411BB0-B604-444D-B911-ECDEA1846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851" y="2724715"/>
            <a:ext cx="463802" cy="463802"/>
          </a:xfrm>
          <a:prstGeom prst="rect">
            <a:avLst/>
          </a:prstGeom>
        </p:spPr>
      </p:pic>
      <p:pic>
        <p:nvPicPr>
          <p:cNvPr id="5" name="Picture 2" descr="Campaign Vectors &amp; Illustrations for Free Download | Freepik">
            <a:extLst>
              <a:ext uri="{FF2B5EF4-FFF2-40B4-BE49-F238E27FC236}">
                <a16:creationId xmlns:a16="http://schemas.microsoft.com/office/drawing/2014/main" id="{2D0D5543-EE16-4CFE-9951-2960D6C5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89" y="1299865"/>
            <a:ext cx="3494662" cy="34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latin typeface="Calibri" panose="020F0502020204030204"/>
              </a:rPr>
              <a:t>bully (v)</a:t>
            </a:r>
            <a:endParaRPr lang="en-US" sz="36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hurt or frighten someone, often over a period of time, and often forcing that person to do something they do not want to do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8014" y="2078821"/>
            <a:ext cx="9989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bʊl.i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ully">
            <a:hlinkClick r:id="" action="ppaction://media"/>
            <a:extLst>
              <a:ext uri="{FF2B5EF4-FFF2-40B4-BE49-F238E27FC236}">
                <a16:creationId xmlns:a16="http://schemas.microsoft.com/office/drawing/2014/main" id="{BE4D8DDA-D7A0-40E1-B16C-8F8972C9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749" y="2679540"/>
            <a:ext cx="365522" cy="365522"/>
          </a:xfrm>
          <a:prstGeom prst="rect">
            <a:avLst/>
          </a:prstGeom>
        </p:spPr>
      </p:pic>
      <p:pic>
        <p:nvPicPr>
          <p:cNvPr id="3074" name="Picture 2" descr="Bullying Images – Browse 121,808 Stock Photos, Vectors, and Video | Adobe  Stock">
            <a:extLst>
              <a:ext uri="{FF2B5EF4-FFF2-40B4-BE49-F238E27FC236}">
                <a16:creationId xmlns:a16="http://schemas.microsoft.com/office/drawing/2014/main" id="{06778A3E-E2AD-4F64-A632-B57CD3CE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74">
                        <a14:foregroundMark x1="83704" y1="50278" x2="79444" y2="42778"/>
                        <a14:foregroundMark x1="81852" y1="46111" x2="81852" y2="46111"/>
                        <a14:foregroundMark x1="37963" y1="94722" x2="41667" y2="95278"/>
                        <a14:foregroundMark x1="45000" y1="96944" x2="36852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1" y="1321145"/>
            <a:ext cx="4629874" cy="30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629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peer pressure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strong influence of a group, especially of children, on members of that group to behave as everyone else does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8617" y="2058761"/>
            <a:ext cx="2166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pɪə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ˌ</a:t>
            </a:r>
            <a:r>
              <a:rPr lang="en-US" sz="28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preʃər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eer pressure">
            <a:hlinkClick r:id="" action="ppaction://media"/>
            <a:extLst>
              <a:ext uri="{FF2B5EF4-FFF2-40B4-BE49-F238E27FC236}">
                <a16:creationId xmlns:a16="http://schemas.microsoft.com/office/drawing/2014/main" id="{FF494B24-9275-4278-92E9-DD58882B6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5236" y="2685357"/>
            <a:ext cx="572277" cy="572277"/>
          </a:xfrm>
          <a:prstGeom prst="rect">
            <a:avLst/>
          </a:prstGeom>
        </p:spPr>
      </p:pic>
      <p:pic>
        <p:nvPicPr>
          <p:cNvPr id="4098" name="Picture 2" descr="An original is worth more than a copy- a big no to Peer pressure. – KIIT  Student Activity Centre – KSAC">
            <a:extLst>
              <a:ext uri="{FF2B5EF4-FFF2-40B4-BE49-F238E27FC236}">
                <a16:creationId xmlns:a16="http://schemas.microsoft.com/office/drawing/2014/main" id="{9F2E885C-C9C1-495D-85BF-6326B20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88" y="1730427"/>
            <a:ext cx="3970330" cy="2275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4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03076" y="12339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body shaming (n) 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criticism of someone based on the shape, size, or appearance of their body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5033" y="2003706"/>
            <a:ext cx="2116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4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bɒdi</a:t>
            </a:r>
            <a:r>
              <a:rPr lang="en-US" sz="24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</a:t>
            </a:r>
            <a:r>
              <a:rPr lang="en-US" sz="24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ʃeɪmɪŋ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ody shaming">
            <a:hlinkClick r:id="" action="ppaction://media"/>
            <a:extLst>
              <a:ext uri="{FF2B5EF4-FFF2-40B4-BE49-F238E27FC236}">
                <a16:creationId xmlns:a16="http://schemas.microsoft.com/office/drawing/2014/main" id="{490C4AA7-8008-493C-93E6-9644C2026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490" y="2567818"/>
            <a:ext cx="587370" cy="587370"/>
          </a:xfrm>
          <a:prstGeom prst="rect">
            <a:avLst/>
          </a:prstGeom>
        </p:spPr>
      </p:pic>
      <p:pic>
        <p:nvPicPr>
          <p:cNvPr id="5122" name="Picture 2" descr="Fat Girl Experiencing Body Shaming On Social Media Flat Vector Illustration  Stock Illustration - Download Image Now - iStock">
            <a:extLst>
              <a:ext uri="{FF2B5EF4-FFF2-40B4-BE49-F238E27FC236}">
                <a16:creationId xmlns:a16="http://schemas.microsoft.com/office/drawing/2014/main" id="{7D90989C-FDE9-4318-9F06-ABFD4449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25" y="1203513"/>
            <a:ext cx="4371975" cy="33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23472"/>
              </p:ext>
            </p:extLst>
          </p:nvPr>
        </p:nvGraphicFramePr>
        <p:xfrm>
          <a:off x="0" y="-2"/>
          <a:ext cx="9144000" cy="521475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6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awareness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weənəs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that something exists, or understanding of a situation or subject at the present time based on information or experience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58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campaign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kæmˈpeɪn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planned group of especially political, business, or military activities that are intended to achieve a particular aim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6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bully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bʊli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hurt or frighten someone, often over a period of time, and often forcing that person to do something they do not want to do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1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peer pressure 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pɪə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preʃər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strong influence of a group, especially of children, on members of that group to behave as everyone else does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22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body shaming 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bɒd.i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ʃeɪmɪŋ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criticism of someone based on the shape, size, or appearance of their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83E63346-3821-1FBA-1EEF-E618D1096B8F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3EB00-6528-C7F9-35E2-E00906471240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2B20D-DC35-5A80-B9A0-7ADEF6D729C1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0ED9A-DCDD-F129-25C5-4005E7EFAFA3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76C63-E582-7E11-4E9E-6988CDA44F9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DED812-59A1-F878-F29F-BC8298032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26" y="1397497"/>
            <a:ext cx="7254947" cy="348744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1" name="Track 68">
            <a:hlinkClick r:id="" action="ppaction://media"/>
            <a:extLst>
              <a:ext uri="{FF2B5EF4-FFF2-40B4-BE49-F238E27FC236}">
                <a16:creationId xmlns:a16="http://schemas.microsoft.com/office/drawing/2014/main" id="{851E05DE-EE88-F2E4-111D-DAE64981B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556" y="182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1240D-A4D2-426F-BCB4-A4D07905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6DD229-EA61-4880-8441-1B13A946ADC2}"/>
              </a:ext>
            </a:extLst>
          </p:cNvPr>
          <p:cNvSpPr txBox="1"/>
          <p:nvPr/>
        </p:nvSpPr>
        <p:spPr>
          <a:xfrm>
            <a:off x="6414142" y="2092104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609660-D27D-4DC6-9543-88C7E00B9004}"/>
              </a:ext>
            </a:extLst>
          </p:cNvPr>
          <p:cNvSpPr txBox="1"/>
          <p:nvPr/>
        </p:nvSpPr>
        <p:spPr>
          <a:xfrm>
            <a:off x="7220355" y="3124676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5FF9F-9021-4E26-B849-3D62B9494E7C}"/>
              </a:ext>
            </a:extLst>
          </p:cNvPr>
          <p:cNvSpPr txBox="1"/>
          <p:nvPr/>
        </p:nvSpPr>
        <p:spPr>
          <a:xfrm>
            <a:off x="7220355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DE32E-6A23-4930-9600-EC2514EF3932}"/>
              </a:ext>
            </a:extLst>
          </p:cNvPr>
          <p:cNvSpPr txBox="1"/>
          <p:nvPr/>
        </p:nvSpPr>
        <p:spPr>
          <a:xfrm>
            <a:off x="5534579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342" y="833680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Find five social issues in 1. Use the pictures and hints below to help you.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8A48D-F338-49BC-A89B-3172645A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3" r="26236" b="66094"/>
          <a:stretch/>
        </p:blipFill>
        <p:spPr>
          <a:xfrm>
            <a:off x="754085" y="2112402"/>
            <a:ext cx="2494094" cy="2047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8859-1DCB-4C6C-B172-0B10FE837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5520"/>
          <a:stretch/>
        </p:blipFill>
        <p:spPr>
          <a:xfrm>
            <a:off x="3248179" y="1120043"/>
            <a:ext cx="5214661" cy="3861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F5655-B0A8-4CEE-9F07-3A5CF03FBB95}"/>
              </a:ext>
            </a:extLst>
          </p:cNvPr>
          <p:cNvSpPr txBox="1"/>
          <p:nvPr/>
        </p:nvSpPr>
        <p:spPr>
          <a:xfrm>
            <a:off x="4267129" y="2564040"/>
            <a:ext cx="152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verpopulation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3652E-8D71-42FC-84D3-9D8582BDAFAE}"/>
              </a:ext>
            </a:extLst>
          </p:cNvPr>
          <p:cNvSpPr txBox="1"/>
          <p:nvPr/>
        </p:nvSpPr>
        <p:spPr>
          <a:xfrm>
            <a:off x="6810403" y="2564040"/>
            <a:ext cx="123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ullying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2E40C-0CED-4612-B93D-E8AF9FE7053B}"/>
              </a:ext>
            </a:extLst>
          </p:cNvPr>
          <p:cNvSpPr txBox="1"/>
          <p:nvPr/>
        </p:nvSpPr>
        <p:spPr>
          <a:xfrm>
            <a:off x="4043052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eer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F97A6-CFCF-44AF-9436-CF570F81915D}"/>
              </a:ext>
            </a:extLst>
          </p:cNvPr>
          <p:cNvSpPr txBox="1"/>
          <p:nvPr/>
        </p:nvSpPr>
        <p:spPr>
          <a:xfrm>
            <a:off x="4788393" y="4561065"/>
            <a:ext cx="88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ressure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CD101-B188-43E4-951C-8105824F3A17}"/>
              </a:ext>
            </a:extLst>
          </p:cNvPr>
          <p:cNvSpPr txBox="1"/>
          <p:nvPr/>
        </p:nvSpPr>
        <p:spPr>
          <a:xfrm>
            <a:off x="6537146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ody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F1C3D-3985-4BDE-94E6-4FEA5AB2F49C}"/>
              </a:ext>
            </a:extLst>
          </p:cNvPr>
          <p:cNvSpPr txBox="1"/>
          <p:nvPr/>
        </p:nvSpPr>
        <p:spPr>
          <a:xfrm>
            <a:off x="7225196" y="4561065"/>
            <a:ext cx="9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haming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5" grpId="0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4115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Complete the summary with words from </a:t>
            </a:r>
            <a:r>
              <a:rPr lang="en-US" sz="2100" b="1" kern="1200" dirty="0">
                <a:solidFill>
                  <a:srgbClr val="70AD47"/>
                </a:solidFill>
                <a:latin typeface="+mj-lt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F4714-EE96-4AB1-9CE1-26295B52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39" y="1358517"/>
            <a:ext cx="5729297" cy="3303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69289-5489-4DEB-9F7A-A0229E0BD3A0}"/>
              </a:ext>
            </a:extLst>
          </p:cNvPr>
          <p:cNvSpPr txBox="1"/>
          <p:nvPr/>
        </p:nvSpPr>
        <p:spPr>
          <a:xfrm>
            <a:off x="2823890" y="1590064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although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B8562-C098-4DA0-930A-DB99FCC0BB79}"/>
              </a:ext>
            </a:extLst>
          </p:cNvPr>
          <p:cNvSpPr txBox="1"/>
          <p:nvPr/>
        </p:nvSpPr>
        <p:spPr>
          <a:xfrm>
            <a:off x="2122400" y="2883639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However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95DE4-D14C-4338-9440-8A4667CE6B53}"/>
              </a:ext>
            </a:extLst>
          </p:cNvPr>
          <p:cNvSpPr txBox="1"/>
          <p:nvPr/>
        </p:nvSpPr>
        <p:spPr>
          <a:xfrm>
            <a:off x="2147114" y="3848846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because</a:t>
            </a:r>
          </a:p>
        </p:txBody>
      </p:sp>
      <p:grpSp>
        <p:nvGrpSpPr>
          <p:cNvPr id="96" name="Google Shape;3339;p74">
            <a:extLst>
              <a:ext uri="{FF2B5EF4-FFF2-40B4-BE49-F238E27FC236}">
                <a16:creationId xmlns:a16="http://schemas.microsoft.com/office/drawing/2014/main" id="{378285AB-C12F-36C9-E6FE-0E98F6CA248D}"/>
              </a:ext>
            </a:extLst>
          </p:cNvPr>
          <p:cNvGrpSpPr/>
          <p:nvPr/>
        </p:nvGrpSpPr>
        <p:grpSpPr>
          <a:xfrm rot="10800000">
            <a:off x="7658424" y="858353"/>
            <a:ext cx="1145727" cy="947955"/>
            <a:chOff x="1951532" y="623366"/>
            <a:chExt cx="719723" cy="595487"/>
          </a:xfrm>
        </p:grpSpPr>
        <p:sp>
          <p:nvSpPr>
            <p:cNvPr id="97" name="Google Shape;3340;p74">
              <a:extLst>
                <a:ext uri="{FF2B5EF4-FFF2-40B4-BE49-F238E27FC236}">
                  <a16:creationId xmlns:a16="http://schemas.microsoft.com/office/drawing/2014/main" id="{B4FF450C-1F40-DA47-0C44-4E9F27FED777}"/>
                </a:ext>
              </a:extLst>
            </p:cNvPr>
            <p:cNvSpPr/>
            <p:nvPr/>
          </p:nvSpPr>
          <p:spPr>
            <a:xfrm>
              <a:off x="1951532" y="623409"/>
              <a:ext cx="719723" cy="595443"/>
            </a:xfrm>
            <a:custGeom>
              <a:avLst/>
              <a:gdLst/>
              <a:ahLst/>
              <a:cxnLst/>
              <a:rect l="l" t="t" r="r" b="b"/>
              <a:pathLst>
                <a:path w="16667" h="13789" extrusionOk="0">
                  <a:moveTo>
                    <a:pt x="13705" y="0"/>
                  </a:moveTo>
                  <a:cubicBezTo>
                    <a:pt x="13648" y="0"/>
                    <a:pt x="13591" y="2"/>
                    <a:pt x="13534" y="6"/>
                  </a:cubicBezTo>
                  <a:cubicBezTo>
                    <a:pt x="11679" y="157"/>
                    <a:pt x="10577" y="2061"/>
                    <a:pt x="9324" y="3440"/>
                  </a:cubicBezTo>
                  <a:cubicBezTo>
                    <a:pt x="8371" y="4492"/>
                    <a:pt x="7193" y="5319"/>
                    <a:pt x="5915" y="5871"/>
                  </a:cubicBezTo>
                  <a:cubicBezTo>
                    <a:pt x="3760" y="6773"/>
                    <a:pt x="0" y="7550"/>
                    <a:pt x="176" y="10708"/>
                  </a:cubicBezTo>
                  <a:cubicBezTo>
                    <a:pt x="269" y="12510"/>
                    <a:pt x="2069" y="13789"/>
                    <a:pt x="3791" y="13789"/>
                  </a:cubicBezTo>
                  <a:cubicBezTo>
                    <a:pt x="4392" y="13789"/>
                    <a:pt x="4983" y="13633"/>
                    <a:pt x="5489" y="13289"/>
                  </a:cubicBezTo>
                  <a:cubicBezTo>
                    <a:pt x="6141" y="12863"/>
                    <a:pt x="6617" y="12212"/>
                    <a:pt x="7068" y="11560"/>
                  </a:cubicBezTo>
                  <a:cubicBezTo>
                    <a:pt x="8597" y="9330"/>
                    <a:pt x="10201" y="6924"/>
                    <a:pt x="12707" y="5921"/>
                  </a:cubicBezTo>
                  <a:cubicBezTo>
                    <a:pt x="13659" y="5545"/>
                    <a:pt x="14712" y="5395"/>
                    <a:pt x="15489" y="4743"/>
                  </a:cubicBezTo>
                  <a:cubicBezTo>
                    <a:pt x="16341" y="3991"/>
                    <a:pt x="16667" y="2688"/>
                    <a:pt x="16241" y="1660"/>
                  </a:cubicBezTo>
                  <a:cubicBezTo>
                    <a:pt x="15813" y="661"/>
                    <a:pt x="14774" y="0"/>
                    <a:pt x="13705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41;p74">
              <a:extLst>
                <a:ext uri="{FF2B5EF4-FFF2-40B4-BE49-F238E27FC236}">
                  <a16:creationId xmlns:a16="http://schemas.microsoft.com/office/drawing/2014/main" id="{0C0EE16A-B6D4-61E6-F874-78EECD2E8C0C}"/>
                </a:ext>
              </a:extLst>
            </p:cNvPr>
            <p:cNvSpPr/>
            <p:nvPr/>
          </p:nvSpPr>
          <p:spPr>
            <a:xfrm>
              <a:off x="2018637" y="924519"/>
              <a:ext cx="68228" cy="291180"/>
            </a:xfrm>
            <a:custGeom>
              <a:avLst/>
              <a:gdLst/>
              <a:ahLst/>
              <a:cxnLst/>
              <a:rect l="l" t="t" r="r" b="b"/>
              <a:pathLst>
                <a:path w="1580" h="6743" extrusionOk="0">
                  <a:moveTo>
                    <a:pt x="1554" y="1"/>
                  </a:moveTo>
                  <a:lnTo>
                    <a:pt x="1554" y="1"/>
                  </a:lnTo>
                  <a:cubicBezTo>
                    <a:pt x="1429" y="51"/>
                    <a:pt x="1278" y="126"/>
                    <a:pt x="1153" y="201"/>
                  </a:cubicBezTo>
                  <a:cubicBezTo>
                    <a:pt x="1128" y="903"/>
                    <a:pt x="902" y="1630"/>
                    <a:pt x="677" y="2331"/>
                  </a:cubicBezTo>
                  <a:cubicBezTo>
                    <a:pt x="351" y="3434"/>
                    <a:pt x="0" y="4587"/>
                    <a:pt x="351" y="5690"/>
                  </a:cubicBezTo>
                  <a:cubicBezTo>
                    <a:pt x="426" y="5991"/>
                    <a:pt x="577" y="6266"/>
                    <a:pt x="752" y="6517"/>
                  </a:cubicBezTo>
                  <a:cubicBezTo>
                    <a:pt x="1003" y="6617"/>
                    <a:pt x="1253" y="6692"/>
                    <a:pt x="1529" y="6743"/>
                  </a:cubicBezTo>
                  <a:cubicBezTo>
                    <a:pt x="1153" y="6442"/>
                    <a:pt x="877" y="6041"/>
                    <a:pt x="752" y="5565"/>
                  </a:cubicBezTo>
                  <a:cubicBezTo>
                    <a:pt x="426" y="4587"/>
                    <a:pt x="752" y="3560"/>
                    <a:pt x="1078" y="2457"/>
                  </a:cubicBezTo>
                  <a:cubicBezTo>
                    <a:pt x="1328" y="1655"/>
                    <a:pt x="1579" y="828"/>
                    <a:pt x="155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42;p74">
              <a:extLst>
                <a:ext uri="{FF2B5EF4-FFF2-40B4-BE49-F238E27FC236}">
                  <a16:creationId xmlns:a16="http://schemas.microsoft.com/office/drawing/2014/main" id="{A5C220BC-E806-1434-FD24-8023C76E2C00}"/>
                </a:ext>
              </a:extLst>
            </p:cNvPr>
            <p:cNvSpPr/>
            <p:nvPr/>
          </p:nvSpPr>
          <p:spPr>
            <a:xfrm>
              <a:off x="2428784" y="623366"/>
              <a:ext cx="177566" cy="266566"/>
            </a:xfrm>
            <a:custGeom>
              <a:avLst/>
              <a:gdLst/>
              <a:ahLst/>
              <a:cxnLst/>
              <a:rect l="l" t="t" r="r" b="b"/>
              <a:pathLst>
                <a:path w="4112" h="6173" extrusionOk="0">
                  <a:moveTo>
                    <a:pt x="2642" y="1"/>
                  </a:moveTo>
                  <a:cubicBezTo>
                    <a:pt x="2589" y="1"/>
                    <a:pt x="2535" y="3"/>
                    <a:pt x="2482" y="7"/>
                  </a:cubicBezTo>
                  <a:cubicBezTo>
                    <a:pt x="2457" y="7"/>
                    <a:pt x="2432" y="32"/>
                    <a:pt x="2382" y="32"/>
                  </a:cubicBezTo>
                  <a:cubicBezTo>
                    <a:pt x="2282" y="82"/>
                    <a:pt x="2181" y="158"/>
                    <a:pt x="2081" y="233"/>
                  </a:cubicBezTo>
                  <a:cubicBezTo>
                    <a:pt x="1705" y="559"/>
                    <a:pt x="1455" y="935"/>
                    <a:pt x="1379" y="1336"/>
                  </a:cubicBezTo>
                  <a:cubicBezTo>
                    <a:pt x="1304" y="1185"/>
                    <a:pt x="1179" y="1060"/>
                    <a:pt x="1028" y="985"/>
                  </a:cubicBezTo>
                  <a:cubicBezTo>
                    <a:pt x="903" y="909"/>
                    <a:pt x="778" y="859"/>
                    <a:pt x="627" y="834"/>
                  </a:cubicBezTo>
                  <a:cubicBezTo>
                    <a:pt x="477" y="960"/>
                    <a:pt x="302" y="1110"/>
                    <a:pt x="151" y="1260"/>
                  </a:cubicBezTo>
                  <a:cubicBezTo>
                    <a:pt x="243" y="1244"/>
                    <a:pt x="329" y="1235"/>
                    <a:pt x="409" y="1235"/>
                  </a:cubicBezTo>
                  <a:cubicBezTo>
                    <a:pt x="569" y="1235"/>
                    <a:pt x="703" y="1269"/>
                    <a:pt x="803" y="1336"/>
                  </a:cubicBezTo>
                  <a:cubicBezTo>
                    <a:pt x="1279" y="1611"/>
                    <a:pt x="1104" y="2388"/>
                    <a:pt x="853" y="2839"/>
                  </a:cubicBezTo>
                  <a:cubicBezTo>
                    <a:pt x="778" y="2965"/>
                    <a:pt x="703" y="3065"/>
                    <a:pt x="627" y="3190"/>
                  </a:cubicBezTo>
                  <a:cubicBezTo>
                    <a:pt x="327" y="3666"/>
                    <a:pt x="1" y="4143"/>
                    <a:pt x="51" y="4744"/>
                  </a:cubicBezTo>
                  <a:cubicBezTo>
                    <a:pt x="76" y="5396"/>
                    <a:pt x="577" y="5897"/>
                    <a:pt x="1129" y="6173"/>
                  </a:cubicBezTo>
                  <a:cubicBezTo>
                    <a:pt x="1304" y="6072"/>
                    <a:pt x="1480" y="5997"/>
                    <a:pt x="1655" y="5922"/>
                  </a:cubicBezTo>
                  <a:lnTo>
                    <a:pt x="1680" y="5922"/>
                  </a:lnTo>
                  <a:cubicBezTo>
                    <a:pt x="1630" y="5922"/>
                    <a:pt x="1580" y="5897"/>
                    <a:pt x="1555" y="5897"/>
                  </a:cubicBezTo>
                  <a:cubicBezTo>
                    <a:pt x="1053" y="5747"/>
                    <a:pt x="502" y="5295"/>
                    <a:pt x="452" y="4719"/>
                  </a:cubicBezTo>
                  <a:cubicBezTo>
                    <a:pt x="427" y="4268"/>
                    <a:pt x="703" y="3867"/>
                    <a:pt x="978" y="3416"/>
                  </a:cubicBezTo>
                  <a:cubicBezTo>
                    <a:pt x="1053" y="3290"/>
                    <a:pt x="1129" y="3165"/>
                    <a:pt x="1204" y="3040"/>
                  </a:cubicBezTo>
                  <a:cubicBezTo>
                    <a:pt x="1329" y="2839"/>
                    <a:pt x="1404" y="2614"/>
                    <a:pt x="1480" y="2388"/>
                  </a:cubicBezTo>
                  <a:cubicBezTo>
                    <a:pt x="1705" y="2965"/>
                    <a:pt x="2181" y="3416"/>
                    <a:pt x="2658" y="3842"/>
                  </a:cubicBezTo>
                  <a:cubicBezTo>
                    <a:pt x="3109" y="4268"/>
                    <a:pt x="3535" y="4669"/>
                    <a:pt x="3760" y="5170"/>
                  </a:cubicBezTo>
                  <a:cubicBezTo>
                    <a:pt x="3886" y="5120"/>
                    <a:pt x="4011" y="5045"/>
                    <a:pt x="4111" y="4970"/>
                  </a:cubicBezTo>
                  <a:cubicBezTo>
                    <a:pt x="3861" y="4393"/>
                    <a:pt x="3384" y="3967"/>
                    <a:pt x="2933" y="3541"/>
                  </a:cubicBezTo>
                  <a:cubicBezTo>
                    <a:pt x="2382" y="3040"/>
                    <a:pt x="1881" y="2564"/>
                    <a:pt x="1755" y="1912"/>
                  </a:cubicBezTo>
                  <a:cubicBezTo>
                    <a:pt x="1680" y="1411"/>
                    <a:pt x="1906" y="935"/>
                    <a:pt x="2357" y="559"/>
                  </a:cubicBezTo>
                  <a:cubicBezTo>
                    <a:pt x="2658" y="308"/>
                    <a:pt x="3033" y="158"/>
                    <a:pt x="3384" y="107"/>
                  </a:cubicBezTo>
                  <a:cubicBezTo>
                    <a:pt x="3137" y="46"/>
                    <a:pt x="2889" y="1"/>
                    <a:pt x="264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43;p74">
              <a:extLst>
                <a:ext uri="{FF2B5EF4-FFF2-40B4-BE49-F238E27FC236}">
                  <a16:creationId xmlns:a16="http://schemas.microsoft.com/office/drawing/2014/main" id="{80C62027-D22F-A894-08FD-B7788DC4A668}"/>
                </a:ext>
              </a:extLst>
            </p:cNvPr>
            <p:cNvSpPr/>
            <p:nvPr/>
          </p:nvSpPr>
          <p:spPr>
            <a:xfrm>
              <a:off x="2318410" y="785991"/>
              <a:ext cx="68228" cy="182964"/>
            </a:xfrm>
            <a:custGeom>
              <a:avLst/>
              <a:gdLst/>
              <a:ahLst/>
              <a:cxnLst/>
              <a:rect l="l" t="t" r="r" b="b"/>
              <a:pathLst>
                <a:path w="1580" h="4237" extrusionOk="0">
                  <a:moveTo>
                    <a:pt x="502" y="1"/>
                  </a:moveTo>
                  <a:cubicBezTo>
                    <a:pt x="351" y="151"/>
                    <a:pt x="201" y="301"/>
                    <a:pt x="51" y="452"/>
                  </a:cubicBezTo>
                  <a:cubicBezTo>
                    <a:pt x="0" y="1504"/>
                    <a:pt x="351" y="2657"/>
                    <a:pt x="1053" y="3860"/>
                  </a:cubicBezTo>
                  <a:lnTo>
                    <a:pt x="1078" y="3910"/>
                  </a:lnTo>
                  <a:cubicBezTo>
                    <a:pt x="1153" y="4036"/>
                    <a:pt x="1203" y="4136"/>
                    <a:pt x="1279" y="4236"/>
                  </a:cubicBezTo>
                  <a:cubicBezTo>
                    <a:pt x="1379" y="4136"/>
                    <a:pt x="1479" y="4036"/>
                    <a:pt x="1579" y="3935"/>
                  </a:cubicBezTo>
                  <a:cubicBezTo>
                    <a:pt x="1529" y="3860"/>
                    <a:pt x="1479" y="3785"/>
                    <a:pt x="1454" y="3710"/>
                  </a:cubicBezTo>
                  <a:lnTo>
                    <a:pt x="1429" y="3660"/>
                  </a:lnTo>
                  <a:cubicBezTo>
                    <a:pt x="677" y="2382"/>
                    <a:pt x="351" y="1179"/>
                    <a:pt x="502" y="101"/>
                  </a:cubicBezTo>
                  <a:cubicBezTo>
                    <a:pt x="502" y="51"/>
                    <a:pt x="502" y="26"/>
                    <a:pt x="50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44;p74">
              <a:extLst>
                <a:ext uri="{FF2B5EF4-FFF2-40B4-BE49-F238E27FC236}">
                  <a16:creationId xmlns:a16="http://schemas.microsoft.com/office/drawing/2014/main" id="{F42C883D-937C-F307-F5FF-717E2C2FE035}"/>
                </a:ext>
              </a:extLst>
            </p:cNvPr>
            <p:cNvSpPr/>
            <p:nvPr/>
          </p:nvSpPr>
          <p:spPr>
            <a:xfrm>
              <a:off x="2112775" y="875810"/>
              <a:ext cx="182964" cy="254388"/>
            </a:xfrm>
            <a:custGeom>
              <a:avLst/>
              <a:gdLst/>
              <a:ahLst/>
              <a:cxnLst/>
              <a:rect l="l" t="t" r="r" b="b"/>
              <a:pathLst>
                <a:path w="4237" h="5891" extrusionOk="0">
                  <a:moveTo>
                    <a:pt x="2256" y="1"/>
                  </a:moveTo>
                  <a:cubicBezTo>
                    <a:pt x="2231" y="1"/>
                    <a:pt x="2206" y="26"/>
                    <a:pt x="2181" y="26"/>
                  </a:cubicBezTo>
                  <a:cubicBezTo>
                    <a:pt x="1655" y="251"/>
                    <a:pt x="1028" y="452"/>
                    <a:pt x="402" y="703"/>
                  </a:cubicBezTo>
                  <a:cubicBezTo>
                    <a:pt x="351" y="803"/>
                    <a:pt x="301" y="903"/>
                    <a:pt x="251" y="1028"/>
                  </a:cubicBezTo>
                  <a:cubicBezTo>
                    <a:pt x="1" y="1830"/>
                    <a:pt x="301" y="2833"/>
                    <a:pt x="1078" y="3685"/>
                  </a:cubicBezTo>
                  <a:cubicBezTo>
                    <a:pt x="1354" y="4011"/>
                    <a:pt x="1655" y="4261"/>
                    <a:pt x="1955" y="4537"/>
                  </a:cubicBezTo>
                  <a:cubicBezTo>
                    <a:pt x="2331" y="4888"/>
                    <a:pt x="2707" y="5214"/>
                    <a:pt x="3008" y="5590"/>
                  </a:cubicBezTo>
                  <a:cubicBezTo>
                    <a:pt x="3083" y="5690"/>
                    <a:pt x="3158" y="5790"/>
                    <a:pt x="3209" y="5891"/>
                  </a:cubicBezTo>
                  <a:cubicBezTo>
                    <a:pt x="3259" y="5840"/>
                    <a:pt x="3284" y="5765"/>
                    <a:pt x="3334" y="5715"/>
                  </a:cubicBezTo>
                  <a:cubicBezTo>
                    <a:pt x="3384" y="5640"/>
                    <a:pt x="3409" y="5590"/>
                    <a:pt x="3459" y="5515"/>
                  </a:cubicBezTo>
                  <a:cubicBezTo>
                    <a:pt x="3434" y="5465"/>
                    <a:pt x="3384" y="5389"/>
                    <a:pt x="3334" y="5339"/>
                  </a:cubicBezTo>
                  <a:cubicBezTo>
                    <a:pt x="3008" y="4913"/>
                    <a:pt x="2607" y="4562"/>
                    <a:pt x="2231" y="4211"/>
                  </a:cubicBezTo>
                  <a:cubicBezTo>
                    <a:pt x="1955" y="3961"/>
                    <a:pt x="1655" y="3710"/>
                    <a:pt x="1404" y="3409"/>
                  </a:cubicBezTo>
                  <a:cubicBezTo>
                    <a:pt x="727" y="2657"/>
                    <a:pt x="452" y="1830"/>
                    <a:pt x="652" y="1154"/>
                  </a:cubicBezTo>
                  <a:cubicBezTo>
                    <a:pt x="777" y="753"/>
                    <a:pt x="1178" y="427"/>
                    <a:pt x="1630" y="352"/>
                  </a:cubicBezTo>
                  <a:cubicBezTo>
                    <a:pt x="1688" y="337"/>
                    <a:pt x="1758" y="327"/>
                    <a:pt x="1835" y="327"/>
                  </a:cubicBezTo>
                  <a:cubicBezTo>
                    <a:pt x="2023" y="327"/>
                    <a:pt x="2246" y="389"/>
                    <a:pt x="2407" y="602"/>
                  </a:cubicBezTo>
                  <a:cubicBezTo>
                    <a:pt x="2582" y="803"/>
                    <a:pt x="2657" y="1104"/>
                    <a:pt x="2707" y="1429"/>
                  </a:cubicBezTo>
                  <a:lnTo>
                    <a:pt x="2732" y="1630"/>
                  </a:lnTo>
                  <a:cubicBezTo>
                    <a:pt x="2883" y="2657"/>
                    <a:pt x="3058" y="3710"/>
                    <a:pt x="3735" y="4512"/>
                  </a:cubicBezTo>
                  <a:cubicBezTo>
                    <a:pt x="3810" y="4587"/>
                    <a:pt x="3910" y="4688"/>
                    <a:pt x="3986" y="4763"/>
                  </a:cubicBezTo>
                  <a:cubicBezTo>
                    <a:pt x="4086" y="4637"/>
                    <a:pt x="4161" y="4512"/>
                    <a:pt x="4236" y="4412"/>
                  </a:cubicBezTo>
                  <a:cubicBezTo>
                    <a:pt x="4161" y="4362"/>
                    <a:pt x="4111" y="4312"/>
                    <a:pt x="4061" y="4236"/>
                  </a:cubicBezTo>
                  <a:cubicBezTo>
                    <a:pt x="3459" y="3535"/>
                    <a:pt x="3284" y="2532"/>
                    <a:pt x="3133" y="1580"/>
                  </a:cubicBezTo>
                  <a:lnTo>
                    <a:pt x="3108" y="1379"/>
                  </a:lnTo>
                  <a:cubicBezTo>
                    <a:pt x="3058" y="1003"/>
                    <a:pt x="2983" y="627"/>
                    <a:pt x="2732" y="327"/>
                  </a:cubicBezTo>
                  <a:cubicBezTo>
                    <a:pt x="2607" y="176"/>
                    <a:pt x="2457" y="5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3351;p74">
            <a:extLst>
              <a:ext uri="{FF2B5EF4-FFF2-40B4-BE49-F238E27FC236}">
                <a16:creationId xmlns:a16="http://schemas.microsoft.com/office/drawing/2014/main" id="{19C393D8-5ADB-9204-94A2-A93BB66573F5}"/>
              </a:ext>
            </a:extLst>
          </p:cNvPr>
          <p:cNvGrpSpPr/>
          <p:nvPr/>
        </p:nvGrpSpPr>
        <p:grpSpPr>
          <a:xfrm>
            <a:off x="6554941" y="1487824"/>
            <a:ext cx="319816" cy="317173"/>
            <a:chOff x="8786452" y="1048125"/>
            <a:chExt cx="357536" cy="354622"/>
          </a:xfrm>
        </p:grpSpPr>
        <p:sp>
          <p:nvSpPr>
            <p:cNvPr id="106" name="Google Shape;3352;p74">
              <a:extLst>
                <a:ext uri="{FF2B5EF4-FFF2-40B4-BE49-F238E27FC236}">
                  <a16:creationId xmlns:a16="http://schemas.microsoft.com/office/drawing/2014/main" id="{E49E346B-55BB-B89E-BAEA-872CDE52B173}"/>
                </a:ext>
              </a:extLst>
            </p:cNvPr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53;p74">
              <a:extLst>
                <a:ext uri="{FF2B5EF4-FFF2-40B4-BE49-F238E27FC236}">
                  <a16:creationId xmlns:a16="http://schemas.microsoft.com/office/drawing/2014/main" id="{A4993CED-A7C0-579A-C899-81503917A38B}"/>
                </a:ext>
              </a:extLst>
            </p:cNvPr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54;p74">
              <a:extLst>
                <a:ext uri="{FF2B5EF4-FFF2-40B4-BE49-F238E27FC236}">
                  <a16:creationId xmlns:a16="http://schemas.microsoft.com/office/drawing/2014/main" id="{C512A13B-70F8-03F5-B9FF-1073C25043F1}"/>
                </a:ext>
              </a:extLst>
            </p:cNvPr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Google Shape;3355;p74">
            <a:extLst>
              <a:ext uri="{FF2B5EF4-FFF2-40B4-BE49-F238E27FC236}">
                <a16:creationId xmlns:a16="http://schemas.microsoft.com/office/drawing/2014/main" id="{79ECB514-9909-0E90-E7B9-754B865900B3}"/>
              </a:ext>
            </a:extLst>
          </p:cNvPr>
          <p:cNvGrpSpPr/>
          <p:nvPr/>
        </p:nvGrpSpPr>
        <p:grpSpPr>
          <a:xfrm>
            <a:off x="6143380" y="2119854"/>
            <a:ext cx="1395310" cy="3023646"/>
            <a:chOff x="5188150" y="1512625"/>
            <a:chExt cx="1591950" cy="3630875"/>
          </a:xfrm>
        </p:grpSpPr>
        <p:sp>
          <p:nvSpPr>
            <p:cNvPr id="110" name="Google Shape;3356;p74">
              <a:extLst>
                <a:ext uri="{FF2B5EF4-FFF2-40B4-BE49-F238E27FC236}">
                  <a16:creationId xmlns:a16="http://schemas.microsoft.com/office/drawing/2014/main" id="{A5B29A34-F73D-40BD-0C5F-0CBA0427A68A}"/>
                </a:ext>
              </a:extLst>
            </p:cNvPr>
            <p:cNvSpPr/>
            <p:nvPr/>
          </p:nvSpPr>
          <p:spPr>
            <a:xfrm>
              <a:off x="6222275" y="2425075"/>
              <a:ext cx="409325" cy="1662575"/>
            </a:xfrm>
            <a:custGeom>
              <a:avLst/>
              <a:gdLst/>
              <a:ahLst/>
              <a:cxnLst/>
              <a:rect l="l" t="t" r="r" b="b"/>
              <a:pathLst>
                <a:path w="16373" h="66503" extrusionOk="0">
                  <a:moveTo>
                    <a:pt x="2173" y="0"/>
                  </a:moveTo>
                  <a:lnTo>
                    <a:pt x="0" y="49949"/>
                  </a:lnTo>
                  <a:lnTo>
                    <a:pt x="10613" y="66502"/>
                  </a:lnTo>
                  <a:cubicBezTo>
                    <a:pt x="10613" y="66502"/>
                    <a:pt x="16372" y="47812"/>
                    <a:pt x="14416" y="37381"/>
                  </a:cubicBezTo>
                  <a:cubicBezTo>
                    <a:pt x="12424" y="26985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57;p74">
              <a:extLst>
                <a:ext uri="{FF2B5EF4-FFF2-40B4-BE49-F238E27FC236}">
                  <a16:creationId xmlns:a16="http://schemas.microsoft.com/office/drawing/2014/main" id="{A55FC245-EEE7-7D20-0AF0-D8153ADAB838}"/>
                </a:ext>
              </a:extLst>
            </p:cNvPr>
            <p:cNvSpPr/>
            <p:nvPr/>
          </p:nvSpPr>
          <p:spPr>
            <a:xfrm>
              <a:off x="6248525" y="2425075"/>
              <a:ext cx="253575" cy="744375"/>
            </a:xfrm>
            <a:custGeom>
              <a:avLst/>
              <a:gdLst/>
              <a:ahLst/>
              <a:cxnLst/>
              <a:rect l="l" t="t" r="r" b="b"/>
              <a:pathLst>
                <a:path w="10143" h="29775" extrusionOk="0">
                  <a:moveTo>
                    <a:pt x="1123" y="0"/>
                  </a:moveTo>
                  <a:lnTo>
                    <a:pt x="0" y="25681"/>
                  </a:lnTo>
                  <a:lnTo>
                    <a:pt x="1341" y="29774"/>
                  </a:lnTo>
                  <a:cubicBezTo>
                    <a:pt x="1341" y="29774"/>
                    <a:pt x="6375" y="27311"/>
                    <a:pt x="10142" y="25645"/>
                  </a:cubicBezTo>
                  <a:cubicBezTo>
                    <a:pt x="6448" y="13946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58;p74">
              <a:extLst>
                <a:ext uri="{FF2B5EF4-FFF2-40B4-BE49-F238E27FC236}">
                  <a16:creationId xmlns:a16="http://schemas.microsoft.com/office/drawing/2014/main" id="{88EB2A0E-49DB-C27F-7CCC-502B5B1171B5}"/>
                </a:ext>
              </a:extLst>
            </p:cNvPr>
            <p:cNvSpPr/>
            <p:nvPr/>
          </p:nvSpPr>
          <p:spPr>
            <a:xfrm>
              <a:off x="6073750" y="3883875"/>
              <a:ext cx="706350" cy="1259625"/>
            </a:xfrm>
            <a:custGeom>
              <a:avLst/>
              <a:gdLst/>
              <a:ahLst/>
              <a:cxnLst/>
              <a:rect l="l" t="t" r="r" b="b"/>
              <a:pathLst>
                <a:path w="28254" h="50385" extrusionOk="0">
                  <a:moveTo>
                    <a:pt x="1" y="1"/>
                  </a:moveTo>
                  <a:lnTo>
                    <a:pt x="4818" y="50384"/>
                  </a:lnTo>
                  <a:lnTo>
                    <a:pt x="28253" y="50384"/>
                  </a:lnTo>
                  <a:lnTo>
                    <a:pt x="14562" y="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59;p74">
              <a:extLst>
                <a:ext uri="{FF2B5EF4-FFF2-40B4-BE49-F238E27FC236}">
                  <a16:creationId xmlns:a16="http://schemas.microsoft.com/office/drawing/2014/main" id="{8BA0927F-41DD-2264-F5A8-8AD9F9E65414}"/>
                </a:ext>
              </a:extLst>
            </p:cNvPr>
            <p:cNvSpPr/>
            <p:nvPr/>
          </p:nvSpPr>
          <p:spPr>
            <a:xfrm>
              <a:off x="5557600" y="3883275"/>
              <a:ext cx="691850" cy="1260225"/>
            </a:xfrm>
            <a:custGeom>
              <a:avLst/>
              <a:gdLst/>
              <a:ahLst/>
              <a:cxnLst/>
              <a:rect l="l" t="t" r="r" b="b"/>
              <a:pathLst>
                <a:path w="27674" h="50409" extrusionOk="0">
                  <a:moveTo>
                    <a:pt x="19040" y="1"/>
                  </a:moveTo>
                  <a:cubicBezTo>
                    <a:pt x="11205" y="1"/>
                    <a:pt x="1" y="1111"/>
                    <a:pt x="1" y="1111"/>
                  </a:cubicBezTo>
                  <a:lnTo>
                    <a:pt x="1015" y="50408"/>
                  </a:lnTo>
                  <a:lnTo>
                    <a:pt x="25464" y="50408"/>
                  </a:lnTo>
                  <a:lnTo>
                    <a:pt x="23979" y="28277"/>
                  </a:lnTo>
                  <a:lnTo>
                    <a:pt x="27420" y="22337"/>
                  </a:lnTo>
                  <a:cubicBezTo>
                    <a:pt x="27420" y="22337"/>
                    <a:pt x="27674" y="3574"/>
                    <a:pt x="26442" y="1111"/>
                  </a:cubicBezTo>
                  <a:cubicBezTo>
                    <a:pt x="26032" y="278"/>
                    <a:pt x="22957" y="1"/>
                    <a:pt x="19040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60;p74">
              <a:extLst>
                <a:ext uri="{FF2B5EF4-FFF2-40B4-BE49-F238E27FC236}">
                  <a16:creationId xmlns:a16="http://schemas.microsoft.com/office/drawing/2014/main" id="{2382CFF1-4164-FFDE-C57B-3AC140DF648D}"/>
                </a:ext>
              </a:extLst>
            </p:cNvPr>
            <p:cNvSpPr/>
            <p:nvPr/>
          </p:nvSpPr>
          <p:spPr>
            <a:xfrm>
              <a:off x="5558500" y="3887500"/>
              <a:ext cx="319675" cy="473625"/>
            </a:xfrm>
            <a:custGeom>
              <a:avLst/>
              <a:gdLst/>
              <a:ahLst/>
              <a:cxnLst/>
              <a:rect l="l" t="t" r="r" b="b"/>
              <a:pathLst>
                <a:path w="12787" h="18945" extrusionOk="0">
                  <a:moveTo>
                    <a:pt x="12787" y="1"/>
                  </a:moveTo>
                  <a:lnTo>
                    <a:pt x="12787" y="1"/>
                  </a:lnTo>
                  <a:cubicBezTo>
                    <a:pt x="6340" y="327"/>
                    <a:pt x="1" y="942"/>
                    <a:pt x="1" y="942"/>
                  </a:cubicBezTo>
                  <a:lnTo>
                    <a:pt x="363" y="18944"/>
                  </a:lnTo>
                  <a:cubicBezTo>
                    <a:pt x="9636" y="15829"/>
                    <a:pt x="12461" y="1703"/>
                    <a:pt x="12787" y="1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61;p74">
              <a:extLst>
                <a:ext uri="{FF2B5EF4-FFF2-40B4-BE49-F238E27FC236}">
                  <a16:creationId xmlns:a16="http://schemas.microsoft.com/office/drawing/2014/main" id="{8C60567F-AABC-0102-7852-21BDFE840E8D}"/>
                </a:ext>
              </a:extLst>
            </p:cNvPr>
            <p:cNvSpPr/>
            <p:nvPr/>
          </p:nvSpPr>
          <p:spPr>
            <a:xfrm>
              <a:off x="6073750" y="3883875"/>
              <a:ext cx="175700" cy="706350"/>
            </a:xfrm>
            <a:custGeom>
              <a:avLst/>
              <a:gdLst/>
              <a:ahLst/>
              <a:cxnLst/>
              <a:rect l="l" t="t" r="r" b="b"/>
              <a:pathLst>
                <a:path w="7028" h="28254" extrusionOk="0">
                  <a:moveTo>
                    <a:pt x="1" y="1"/>
                  </a:moveTo>
                  <a:lnTo>
                    <a:pt x="3333" y="28253"/>
                  </a:lnTo>
                  <a:lnTo>
                    <a:pt x="6774" y="22313"/>
                  </a:lnTo>
                  <a:cubicBezTo>
                    <a:pt x="6774" y="22313"/>
                    <a:pt x="7028" y="3550"/>
                    <a:pt x="5796" y="1087"/>
                  </a:cubicBezTo>
                  <a:cubicBezTo>
                    <a:pt x="5434" y="399"/>
                    <a:pt x="3116" y="73"/>
                    <a:pt x="1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62;p74">
              <a:extLst>
                <a:ext uri="{FF2B5EF4-FFF2-40B4-BE49-F238E27FC236}">
                  <a16:creationId xmlns:a16="http://schemas.microsoft.com/office/drawing/2014/main" id="{F2828095-2B77-09CB-6733-E7C102F7EA21}"/>
                </a:ext>
              </a:extLst>
            </p:cNvPr>
            <p:cNvSpPr/>
            <p:nvPr/>
          </p:nvSpPr>
          <p:spPr>
            <a:xfrm>
              <a:off x="5557600" y="3883575"/>
              <a:ext cx="930000" cy="251425"/>
            </a:xfrm>
            <a:custGeom>
              <a:avLst/>
              <a:gdLst/>
              <a:ahLst/>
              <a:cxnLst/>
              <a:rect l="l" t="t" r="r" b="b"/>
              <a:pathLst>
                <a:path w="37200" h="10057" extrusionOk="0">
                  <a:moveTo>
                    <a:pt x="19147" y="0"/>
                  </a:moveTo>
                  <a:cubicBezTo>
                    <a:pt x="11317" y="0"/>
                    <a:pt x="1" y="1099"/>
                    <a:pt x="1" y="1099"/>
                  </a:cubicBezTo>
                  <a:cubicBezTo>
                    <a:pt x="1" y="1099"/>
                    <a:pt x="3896" y="10057"/>
                    <a:pt x="21534" y="10057"/>
                  </a:cubicBezTo>
                  <a:cubicBezTo>
                    <a:pt x="25875" y="10057"/>
                    <a:pt x="31048" y="9514"/>
                    <a:pt x="37200" y="8162"/>
                  </a:cubicBezTo>
                  <a:lnTo>
                    <a:pt x="35208" y="991"/>
                  </a:lnTo>
                  <a:lnTo>
                    <a:pt x="24052" y="230"/>
                  </a:lnTo>
                  <a:cubicBezTo>
                    <a:pt x="22770" y="66"/>
                    <a:pt x="21063" y="0"/>
                    <a:pt x="1914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63;p74">
              <a:extLst>
                <a:ext uri="{FF2B5EF4-FFF2-40B4-BE49-F238E27FC236}">
                  <a16:creationId xmlns:a16="http://schemas.microsoft.com/office/drawing/2014/main" id="{D89743BD-FFC8-7C56-654A-EDC80F25CC59}"/>
                </a:ext>
              </a:extLst>
            </p:cNvPr>
            <p:cNvSpPr/>
            <p:nvPr/>
          </p:nvSpPr>
          <p:spPr>
            <a:xfrm>
              <a:off x="5434450" y="2296500"/>
              <a:ext cx="1104775" cy="1753400"/>
            </a:xfrm>
            <a:custGeom>
              <a:avLst/>
              <a:gdLst/>
              <a:ahLst/>
              <a:cxnLst/>
              <a:rect l="l" t="t" r="r" b="b"/>
              <a:pathLst>
                <a:path w="44191" h="70136" extrusionOk="0">
                  <a:moveTo>
                    <a:pt x="17749" y="0"/>
                  </a:moveTo>
                  <a:lnTo>
                    <a:pt x="1" y="9019"/>
                  </a:lnTo>
                  <a:cubicBezTo>
                    <a:pt x="1" y="9019"/>
                    <a:pt x="2717" y="29520"/>
                    <a:pt x="4927" y="64582"/>
                  </a:cubicBezTo>
                  <a:cubicBezTo>
                    <a:pt x="10046" y="68552"/>
                    <a:pt x="16321" y="70135"/>
                    <a:pt x="22287" y="70135"/>
                  </a:cubicBezTo>
                  <a:cubicBezTo>
                    <a:pt x="30418" y="70135"/>
                    <a:pt x="37976" y="67195"/>
                    <a:pt x="41257" y="63351"/>
                  </a:cubicBezTo>
                  <a:cubicBezTo>
                    <a:pt x="44191" y="44081"/>
                    <a:pt x="33686" y="5143"/>
                    <a:pt x="33686" y="5143"/>
                  </a:cubicBezTo>
                  <a:lnTo>
                    <a:pt x="17749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64;p74">
              <a:extLst>
                <a:ext uri="{FF2B5EF4-FFF2-40B4-BE49-F238E27FC236}">
                  <a16:creationId xmlns:a16="http://schemas.microsoft.com/office/drawing/2014/main" id="{569BCD1B-1551-9D6C-5DE7-7E1D507F62FD}"/>
                </a:ext>
              </a:extLst>
            </p:cNvPr>
            <p:cNvSpPr/>
            <p:nvPr/>
          </p:nvSpPr>
          <p:spPr>
            <a:xfrm>
              <a:off x="5730550" y="2296500"/>
              <a:ext cx="300675" cy="211325"/>
            </a:xfrm>
            <a:custGeom>
              <a:avLst/>
              <a:gdLst/>
              <a:ahLst/>
              <a:cxnLst/>
              <a:rect l="l" t="t" r="r" b="b"/>
              <a:pathLst>
                <a:path w="12027" h="8453" extrusionOk="0">
                  <a:moveTo>
                    <a:pt x="5905" y="0"/>
                  </a:moveTo>
                  <a:lnTo>
                    <a:pt x="1" y="3006"/>
                  </a:lnTo>
                  <a:lnTo>
                    <a:pt x="37" y="3369"/>
                  </a:lnTo>
                  <a:cubicBezTo>
                    <a:pt x="382" y="6318"/>
                    <a:pt x="2902" y="8452"/>
                    <a:pt x="5759" y="8452"/>
                  </a:cubicBezTo>
                  <a:cubicBezTo>
                    <a:pt x="6201" y="8452"/>
                    <a:pt x="6650" y="8401"/>
                    <a:pt x="7100" y="8295"/>
                  </a:cubicBezTo>
                  <a:lnTo>
                    <a:pt x="7209" y="8258"/>
                  </a:lnTo>
                  <a:cubicBezTo>
                    <a:pt x="10143" y="7570"/>
                    <a:pt x="12026" y="4709"/>
                    <a:pt x="11519" y="1739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65;p74">
              <a:extLst>
                <a:ext uri="{FF2B5EF4-FFF2-40B4-BE49-F238E27FC236}">
                  <a16:creationId xmlns:a16="http://schemas.microsoft.com/office/drawing/2014/main" id="{9EB90246-9943-C579-F4B1-84D0FA7BE2FB}"/>
                </a:ext>
              </a:extLst>
            </p:cNvPr>
            <p:cNvSpPr/>
            <p:nvPr/>
          </p:nvSpPr>
          <p:spPr>
            <a:xfrm>
              <a:off x="5505075" y="2939425"/>
              <a:ext cx="913725" cy="407500"/>
            </a:xfrm>
            <a:custGeom>
              <a:avLst/>
              <a:gdLst/>
              <a:ahLst/>
              <a:cxnLst/>
              <a:rect l="l" t="t" r="r" b="b"/>
              <a:pathLst>
                <a:path w="36549" h="16300" extrusionOk="0">
                  <a:moveTo>
                    <a:pt x="35498" y="0"/>
                  </a:moveTo>
                  <a:cubicBezTo>
                    <a:pt x="24305" y="5397"/>
                    <a:pt x="12316" y="8947"/>
                    <a:pt x="1" y="10504"/>
                  </a:cubicBezTo>
                  <a:cubicBezTo>
                    <a:pt x="146" y="12351"/>
                    <a:pt x="327" y="14307"/>
                    <a:pt x="472" y="16300"/>
                  </a:cubicBezTo>
                  <a:cubicBezTo>
                    <a:pt x="8114" y="15249"/>
                    <a:pt x="21516" y="13438"/>
                    <a:pt x="36548" y="6447"/>
                  </a:cubicBezTo>
                  <a:cubicBezTo>
                    <a:pt x="36367" y="4274"/>
                    <a:pt x="35715" y="2137"/>
                    <a:pt x="35498" y="0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66;p74">
              <a:extLst>
                <a:ext uri="{FF2B5EF4-FFF2-40B4-BE49-F238E27FC236}">
                  <a16:creationId xmlns:a16="http://schemas.microsoft.com/office/drawing/2014/main" id="{772F43E2-9DC9-3DF4-7009-B92AB21411BC}"/>
                </a:ext>
              </a:extLst>
            </p:cNvPr>
            <p:cNvSpPr/>
            <p:nvPr/>
          </p:nvSpPr>
          <p:spPr>
            <a:xfrm>
              <a:off x="5391900" y="1512625"/>
              <a:ext cx="708150" cy="623675"/>
            </a:xfrm>
            <a:custGeom>
              <a:avLst/>
              <a:gdLst/>
              <a:ahLst/>
              <a:cxnLst/>
              <a:rect l="l" t="t" r="r" b="b"/>
              <a:pathLst>
                <a:path w="28326" h="24947" extrusionOk="0">
                  <a:moveTo>
                    <a:pt x="14162" y="0"/>
                  </a:moveTo>
                  <a:cubicBezTo>
                    <a:pt x="12557" y="0"/>
                    <a:pt x="10923" y="311"/>
                    <a:pt x="9345" y="965"/>
                  </a:cubicBezTo>
                  <a:cubicBezTo>
                    <a:pt x="3006" y="3610"/>
                    <a:pt x="0" y="10926"/>
                    <a:pt x="2680" y="17265"/>
                  </a:cubicBezTo>
                  <a:cubicBezTo>
                    <a:pt x="4668" y="22057"/>
                    <a:pt x="9297" y="24946"/>
                    <a:pt x="14165" y="24946"/>
                  </a:cubicBezTo>
                  <a:cubicBezTo>
                    <a:pt x="15773" y="24946"/>
                    <a:pt x="17407" y="24631"/>
                    <a:pt x="18980" y="23966"/>
                  </a:cubicBezTo>
                  <a:cubicBezTo>
                    <a:pt x="25319" y="21322"/>
                    <a:pt x="28325" y="14005"/>
                    <a:pt x="25681" y="7666"/>
                  </a:cubicBezTo>
                  <a:cubicBezTo>
                    <a:pt x="23664" y="2870"/>
                    <a:pt x="19043" y="0"/>
                    <a:pt x="1416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67;p74">
              <a:extLst>
                <a:ext uri="{FF2B5EF4-FFF2-40B4-BE49-F238E27FC236}">
                  <a16:creationId xmlns:a16="http://schemas.microsoft.com/office/drawing/2014/main" id="{D301CB0E-3D59-6B7C-931F-058E7FE3F4DA}"/>
                </a:ext>
              </a:extLst>
            </p:cNvPr>
            <p:cNvSpPr/>
            <p:nvPr/>
          </p:nvSpPr>
          <p:spPr>
            <a:xfrm>
              <a:off x="5732375" y="2059250"/>
              <a:ext cx="246325" cy="380250"/>
            </a:xfrm>
            <a:custGeom>
              <a:avLst/>
              <a:gdLst/>
              <a:ahLst/>
              <a:cxnLst/>
              <a:rect l="l" t="t" r="r" b="b"/>
              <a:pathLst>
                <a:path w="9853" h="15210" extrusionOk="0">
                  <a:moveTo>
                    <a:pt x="0" y="0"/>
                  </a:moveTo>
                  <a:lnTo>
                    <a:pt x="1341" y="11627"/>
                  </a:lnTo>
                  <a:cubicBezTo>
                    <a:pt x="1592" y="13706"/>
                    <a:pt x="3378" y="15209"/>
                    <a:pt x="5411" y="15209"/>
                  </a:cubicBezTo>
                  <a:cubicBezTo>
                    <a:pt x="5716" y="15209"/>
                    <a:pt x="6027" y="15175"/>
                    <a:pt x="6339" y="15104"/>
                  </a:cubicBezTo>
                  <a:lnTo>
                    <a:pt x="6411" y="15068"/>
                  </a:lnTo>
                  <a:cubicBezTo>
                    <a:pt x="8512" y="14561"/>
                    <a:pt x="9853" y="12533"/>
                    <a:pt x="9490" y="10432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68;p74">
              <a:extLst>
                <a:ext uri="{FF2B5EF4-FFF2-40B4-BE49-F238E27FC236}">
                  <a16:creationId xmlns:a16="http://schemas.microsoft.com/office/drawing/2014/main" id="{095D6973-CC93-D8F7-C678-AFDF3DC431F7}"/>
                </a:ext>
              </a:extLst>
            </p:cNvPr>
            <p:cNvSpPr/>
            <p:nvPr/>
          </p:nvSpPr>
          <p:spPr>
            <a:xfrm>
              <a:off x="5732375" y="2059250"/>
              <a:ext cx="233650" cy="237275"/>
            </a:xfrm>
            <a:custGeom>
              <a:avLst/>
              <a:gdLst/>
              <a:ahLst/>
              <a:cxnLst/>
              <a:rect l="l" t="t" r="r" b="b"/>
              <a:pathLst>
                <a:path w="9346" h="9491" extrusionOk="0">
                  <a:moveTo>
                    <a:pt x="0" y="0"/>
                  </a:moveTo>
                  <a:lnTo>
                    <a:pt x="145" y="1304"/>
                  </a:lnTo>
                  <a:lnTo>
                    <a:pt x="616" y="1847"/>
                  </a:lnTo>
                  <a:cubicBezTo>
                    <a:pt x="616" y="1847"/>
                    <a:pt x="3586" y="7425"/>
                    <a:pt x="9345" y="9490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69;p74">
              <a:extLst>
                <a:ext uri="{FF2B5EF4-FFF2-40B4-BE49-F238E27FC236}">
                  <a16:creationId xmlns:a16="http://schemas.microsoft.com/office/drawing/2014/main" id="{813D71F5-9C16-078E-1787-62D163600054}"/>
                </a:ext>
              </a:extLst>
            </p:cNvPr>
            <p:cNvSpPr/>
            <p:nvPr/>
          </p:nvSpPr>
          <p:spPr>
            <a:xfrm>
              <a:off x="5716075" y="1752275"/>
              <a:ext cx="345025" cy="464825"/>
            </a:xfrm>
            <a:custGeom>
              <a:avLst/>
              <a:gdLst/>
              <a:ahLst/>
              <a:cxnLst/>
              <a:rect l="l" t="t" r="r" b="b"/>
              <a:pathLst>
                <a:path w="13801" h="18593" extrusionOk="0">
                  <a:moveTo>
                    <a:pt x="10106" y="0"/>
                  </a:moveTo>
                  <a:cubicBezTo>
                    <a:pt x="10106" y="0"/>
                    <a:pt x="4999" y="652"/>
                    <a:pt x="2137" y="2246"/>
                  </a:cubicBezTo>
                  <a:cubicBezTo>
                    <a:pt x="2210" y="4528"/>
                    <a:pt x="0" y="7896"/>
                    <a:pt x="0" y="7896"/>
                  </a:cubicBezTo>
                  <a:lnTo>
                    <a:pt x="652" y="11772"/>
                  </a:lnTo>
                  <a:cubicBezTo>
                    <a:pt x="399" y="15213"/>
                    <a:pt x="5108" y="17676"/>
                    <a:pt x="7788" y="18219"/>
                  </a:cubicBezTo>
                  <a:cubicBezTo>
                    <a:pt x="8829" y="18444"/>
                    <a:pt x="9815" y="18593"/>
                    <a:pt x="10653" y="18593"/>
                  </a:cubicBezTo>
                  <a:cubicBezTo>
                    <a:pt x="11974" y="18593"/>
                    <a:pt x="12927" y="18224"/>
                    <a:pt x="13149" y="17205"/>
                  </a:cubicBezTo>
                  <a:cubicBezTo>
                    <a:pt x="13801" y="9454"/>
                    <a:pt x="10106" y="0"/>
                    <a:pt x="10106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70;p74">
              <a:extLst>
                <a:ext uri="{FF2B5EF4-FFF2-40B4-BE49-F238E27FC236}">
                  <a16:creationId xmlns:a16="http://schemas.microsoft.com/office/drawing/2014/main" id="{17B36B2B-66C8-73E9-8A0D-F3B7C475D0AF}"/>
                </a:ext>
              </a:extLst>
            </p:cNvPr>
            <p:cNvSpPr/>
            <p:nvPr/>
          </p:nvSpPr>
          <p:spPr>
            <a:xfrm>
              <a:off x="5793050" y="1824400"/>
              <a:ext cx="115925" cy="64150"/>
            </a:xfrm>
            <a:custGeom>
              <a:avLst/>
              <a:gdLst/>
              <a:ahLst/>
              <a:cxnLst/>
              <a:rect l="l" t="t" r="r" b="b"/>
              <a:pathLst>
                <a:path w="4637" h="2566" extrusionOk="0">
                  <a:moveTo>
                    <a:pt x="3557" y="0"/>
                  </a:moveTo>
                  <a:cubicBezTo>
                    <a:pt x="1506" y="0"/>
                    <a:pt x="520" y="1059"/>
                    <a:pt x="145" y="1570"/>
                  </a:cubicBezTo>
                  <a:cubicBezTo>
                    <a:pt x="36" y="1715"/>
                    <a:pt x="0" y="1933"/>
                    <a:pt x="73" y="2150"/>
                  </a:cubicBezTo>
                  <a:cubicBezTo>
                    <a:pt x="168" y="2413"/>
                    <a:pt x="422" y="2566"/>
                    <a:pt x="678" y="2566"/>
                  </a:cubicBezTo>
                  <a:cubicBezTo>
                    <a:pt x="809" y="2566"/>
                    <a:pt x="940" y="2526"/>
                    <a:pt x="1051" y="2440"/>
                  </a:cubicBezTo>
                  <a:cubicBezTo>
                    <a:pt x="1884" y="1824"/>
                    <a:pt x="3224" y="1570"/>
                    <a:pt x="3984" y="1462"/>
                  </a:cubicBezTo>
                  <a:cubicBezTo>
                    <a:pt x="4347" y="1425"/>
                    <a:pt x="4636" y="1099"/>
                    <a:pt x="4600" y="737"/>
                  </a:cubicBezTo>
                  <a:cubicBezTo>
                    <a:pt x="4600" y="375"/>
                    <a:pt x="4347" y="49"/>
                    <a:pt x="3948" y="13"/>
                  </a:cubicBezTo>
                  <a:cubicBezTo>
                    <a:pt x="3814" y="4"/>
                    <a:pt x="3683" y="0"/>
                    <a:pt x="3557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71;p74">
              <a:extLst>
                <a:ext uri="{FF2B5EF4-FFF2-40B4-BE49-F238E27FC236}">
                  <a16:creationId xmlns:a16="http://schemas.microsoft.com/office/drawing/2014/main" id="{EBAA954A-4AD3-61BE-D4F9-1A35CF0A9AD2}"/>
                </a:ext>
              </a:extLst>
            </p:cNvPr>
            <p:cNvSpPr/>
            <p:nvPr/>
          </p:nvSpPr>
          <p:spPr>
            <a:xfrm>
              <a:off x="5970525" y="1813850"/>
              <a:ext cx="29900" cy="36325"/>
            </a:xfrm>
            <a:custGeom>
              <a:avLst/>
              <a:gdLst/>
              <a:ahLst/>
              <a:cxnLst/>
              <a:rect l="l" t="t" r="r" b="b"/>
              <a:pathLst>
                <a:path w="1196" h="1453" extrusionOk="0">
                  <a:moveTo>
                    <a:pt x="761" y="0"/>
                  </a:moveTo>
                  <a:lnTo>
                    <a:pt x="544" y="36"/>
                  </a:lnTo>
                  <a:cubicBezTo>
                    <a:pt x="182" y="145"/>
                    <a:pt x="1" y="543"/>
                    <a:pt x="109" y="906"/>
                  </a:cubicBezTo>
                  <a:cubicBezTo>
                    <a:pt x="177" y="1211"/>
                    <a:pt x="467" y="1452"/>
                    <a:pt x="801" y="1452"/>
                  </a:cubicBezTo>
                  <a:cubicBezTo>
                    <a:pt x="824" y="1452"/>
                    <a:pt x="847" y="1451"/>
                    <a:pt x="870" y="1449"/>
                  </a:cubicBezTo>
                  <a:lnTo>
                    <a:pt x="1196" y="1413"/>
                  </a:lnTo>
                  <a:cubicBezTo>
                    <a:pt x="1015" y="906"/>
                    <a:pt x="870" y="399"/>
                    <a:pt x="761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72;p74">
              <a:extLst>
                <a:ext uri="{FF2B5EF4-FFF2-40B4-BE49-F238E27FC236}">
                  <a16:creationId xmlns:a16="http://schemas.microsoft.com/office/drawing/2014/main" id="{0057F910-044F-3D9C-26AB-16C1AF59E283}"/>
                </a:ext>
              </a:extLst>
            </p:cNvPr>
            <p:cNvSpPr/>
            <p:nvPr/>
          </p:nvSpPr>
          <p:spPr>
            <a:xfrm>
              <a:off x="5829275" y="1951475"/>
              <a:ext cx="78800" cy="20850"/>
            </a:xfrm>
            <a:custGeom>
              <a:avLst/>
              <a:gdLst/>
              <a:ahLst/>
              <a:cxnLst/>
              <a:rect l="l" t="t" r="r" b="b"/>
              <a:pathLst>
                <a:path w="3152" h="834" fill="none" extrusionOk="0">
                  <a:moveTo>
                    <a:pt x="3151" y="435"/>
                  </a:moveTo>
                  <a:cubicBezTo>
                    <a:pt x="2137" y="1"/>
                    <a:pt x="906" y="146"/>
                    <a:pt x="0" y="834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373;p74">
              <a:extLst>
                <a:ext uri="{FF2B5EF4-FFF2-40B4-BE49-F238E27FC236}">
                  <a16:creationId xmlns:a16="http://schemas.microsoft.com/office/drawing/2014/main" id="{64544489-BFA3-A646-7132-B64A1F761A6B}"/>
                </a:ext>
              </a:extLst>
            </p:cNvPr>
            <p:cNvSpPr/>
            <p:nvPr/>
          </p:nvSpPr>
          <p:spPr>
            <a:xfrm>
              <a:off x="5999500" y="1946050"/>
              <a:ext cx="25375" cy="9975"/>
            </a:xfrm>
            <a:custGeom>
              <a:avLst/>
              <a:gdLst/>
              <a:ahLst/>
              <a:cxnLst/>
              <a:rect l="l" t="t" r="r" b="b"/>
              <a:pathLst>
                <a:path w="1015" h="399" fill="none" extrusionOk="0">
                  <a:moveTo>
                    <a:pt x="1" y="399"/>
                  </a:moveTo>
                  <a:cubicBezTo>
                    <a:pt x="290" y="182"/>
                    <a:pt x="653" y="73"/>
                    <a:pt x="1015" y="0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3374;p74">
              <a:extLst>
                <a:ext uri="{FF2B5EF4-FFF2-40B4-BE49-F238E27FC236}">
                  <a16:creationId xmlns:a16="http://schemas.microsoft.com/office/drawing/2014/main" id="{5013DEC2-AD26-5BB4-B8F0-196DA387B303}"/>
                </a:ext>
              </a:extLst>
            </p:cNvPr>
            <p:cNvSpPr/>
            <p:nvPr/>
          </p:nvSpPr>
          <p:spPr>
            <a:xfrm>
              <a:off x="5956025" y="1984975"/>
              <a:ext cx="44400" cy="38975"/>
            </a:xfrm>
            <a:custGeom>
              <a:avLst/>
              <a:gdLst/>
              <a:ahLst/>
              <a:cxnLst/>
              <a:rect l="l" t="t" r="r" b="b"/>
              <a:pathLst>
                <a:path w="1776" h="1559" fill="none" extrusionOk="0">
                  <a:moveTo>
                    <a:pt x="1196" y="1"/>
                  </a:moveTo>
                  <a:lnTo>
                    <a:pt x="1776" y="1558"/>
                  </a:lnTo>
                  <a:lnTo>
                    <a:pt x="1" y="1558"/>
                  </a:lnTo>
                </a:path>
              </a:pathLst>
            </a:custGeom>
            <a:solidFill>
              <a:srgbClr val="EC90C7"/>
            </a:solidFill>
            <a:ln w="542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3375;p74">
              <a:extLst>
                <a:ext uri="{FF2B5EF4-FFF2-40B4-BE49-F238E27FC236}">
                  <a16:creationId xmlns:a16="http://schemas.microsoft.com/office/drawing/2014/main" id="{B7BB231E-B402-4DFB-57CE-470FB194FE48}"/>
                </a:ext>
              </a:extLst>
            </p:cNvPr>
            <p:cNvSpPr/>
            <p:nvPr/>
          </p:nvSpPr>
          <p:spPr>
            <a:xfrm>
              <a:off x="5881000" y="2049200"/>
              <a:ext cx="125775" cy="56775"/>
            </a:xfrm>
            <a:custGeom>
              <a:avLst/>
              <a:gdLst/>
              <a:ahLst/>
              <a:cxnLst/>
              <a:rect l="l" t="t" r="r" b="b"/>
              <a:pathLst>
                <a:path w="5031" h="2271" extrusionOk="0">
                  <a:moveTo>
                    <a:pt x="352" y="0"/>
                  </a:moveTo>
                  <a:cubicBezTo>
                    <a:pt x="154" y="0"/>
                    <a:pt x="0" y="235"/>
                    <a:pt x="68" y="438"/>
                  </a:cubicBezTo>
                  <a:cubicBezTo>
                    <a:pt x="478" y="1627"/>
                    <a:pt x="1561" y="2271"/>
                    <a:pt x="2653" y="2271"/>
                  </a:cubicBezTo>
                  <a:cubicBezTo>
                    <a:pt x="3491" y="2271"/>
                    <a:pt x="4335" y="1892"/>
                    <a:pt x="4885" y="1090"/>
                  </a:cubicBezTo>
                  <a:cubicBezTo>
                    <a:pt x="5030" y="909"/>
                    <a:pt x="4922" y="656"/>
                    <a:pt x="4704" y="619"/>
                  </a:cubicBezTo>
                  <a:lnTo>
                    <a:pt x="394" y="4"/>
                  </a:ln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3376;p74">
              <a:extLst>
                <a:ext uri="{FF2B5EF4-FFF2-40B4-BE49-F238E27FC236}">
                  <a16:creationId xmlns:a16="http://schemas.microsoft.com/office/drawing/2014/main" id="{C1E84DA9-3E39-67B0-5A17-05C9D59D25DD}"/>
                </a:ext>
              </a:extLst>
            </p:cNvPr>
            <p:cNvSpPr/>
            <p:nvPr/>
          </p:nvSpPr>
          <p:spPr>
            <a:xfrm>
              <a:off x="5509600" y="3015475"/>
              <a:ext cx="173900" cy="939975"/>
            </a:xfrm>
            <a:custGeom>
              <a:avLst/>
              <a:gdLst/>
              <a:ahLst/>
              <a:cxnLst/>
              <a:rect l="l" t="t" r="r" b="b"/>
              <a:pathLst>
                <a:path w="6956" h="37599" extrusionOk="0">
                  <a:moveTo>
                    <a:pt x="3188" y="1"/>
                  </a:moveTo>
                  <a:lnTo>
                    <a:pt x="1" y="9925"/>
                  </a:lnTo>
                  <a:cubicBezTo>
                    <a:pt x="653" y="17314"/>
                    <a:pt x="1305" y="26007"/>
                    <a:pt x="1921" y="35823"/>
                  </a:cubicBezTo>
                  <a:cubicBezTo>
                    <a:pt x="2283" y="36113"/>
                    <a:pt x="2681" y="36403"/>
                    <a:pt x="3043" y="36656"/>
                  </a:cubicBezTo>
                  <a:lnTo>
                    <a:pt x="6955" y="37598"/>
                  </a:lnTo>
                  <a:lnTo>
                    <a:pt x="3297" y="27058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3377;p74">
              <a:extLst>
                <a:ext uri="{FF2B5EF4-FFF2-40B4-BE49-F238E27FC236}">
                  <a16:creationId xmlns:a16="http://schemas.microsoft.com/office/drawing/2014/main" id="{A76307E2-13A4-9BF8-4440-28BAC3ABDC49}"/>
                </a:ext>
              </a:extLst>
            </p:cNvPr>
            <p:cNvSpPr/>
            <p:nvPr/>
          </p:nvSpPr>
          <p:spPr>
            <a:xfrm>
              <a:off x="5188150" y="2521975"/>
              <a:ext cx="610350" cy="1820125"/>
            </a:xfrm>
            <a:custGeom>
              <a:avLst/>
              <a:gdLst/>
              <a:ahLst/>
              <a:cxnLst/>
              <a:rect l="l" t="t" r="r" b="b"/>
              <a:pathLst>
                <a:path w="24414" h="72805" extrusionOk="0">
                  <a:moveTo>
                    <a:pt x="9853" y="0"/>
                  </a:moveTo>
                  <a:cubicBezTo>
                    <a:pt x="9853" y="0"/>
                    <a:pt x="6049" y="5252"/>
                    <a:pt x="4456" y="19052"/>
                  </a:cubicBezTo>
                  <a:cubicBezTo>
                    <a:pt x="3514" y="27419"/>
                    <a:pt x="1920" y="37489"/>
                    <a:pt x="797" y="44190"/>
                  </a:cubicBezTo>
                  <a:cubicBezTo>
                    <a:pt x="0" y="48790"/>
                    <a:pt x="1268" y="53535"/>
                    <a:pt x="4238" y="57193"/>
                  </a:cubicBezTo>
                  <a:lnTo>
                    <a:pt x="16916" y="72805"/>
                  </a:lnTo>
                  <a:cubicBezTo>
                    <a:pt x="16916" y="72805"/>
                    <a:pt x="22458" y="69907"/>
                    <a:pt x="24413" y="64220"/>
                  </a:cubicBezTo>
                  <a:lnTo>
                    <a:pt x="13547" y="47884"/>
                  </a:lnTo>
                  <a:lnTo>
                    <a:pt x="16010" y="19741"/>
                  </a:lnTo>
                  <a:cubicBezTo>
                    <a:pt x="16010" y="19741"/>
                    <a:pt x="17604" y="4636"/>
                    <a:pt x="98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3378;p74">
              <a:extLst>
                <a:ext uri="{FF2B5EF4-FFF2-40B4-BE49-F238E27FC236}">
                  <a16:creationId xmlns:a16="http://schemas.microsoft.com/office/drawing/2014/main" id="{487BB32B-89B0-02D5-06B5-7A8668FF7B9D}"/>
                </a:ext>
              </a:extLst>
            </p:cNvPr>
            <p:cNvSpPr/>
            <p:nvPr/>
          </p:nvSpPr>
          <p:spPr>
            <a:xfrm>
              <a:off x="5272350" y="2521975"/>
              <a:ext cx="355900" cy="767900"/>
            </a:xfrm>
            <a:custGeom>
              <a:avLst/>
              <a:gdLst/>
              <a:ahLst/>
              <a:cxnLst/>
              <a:rect l="l" t="t" r="r" b="b"/>
              <a:pathLst>
                <a:path w="14236" h="30716" extrusionOk="0">
                  <a:moveTo>
                    <a:pt x="6485" y="0"/>
                  </a:moveTo>
                  <a:cubicBezTo>
                    <a:pt x="6485" y="0"/>
                    <a:pt x="2681" y="5252"/>
                    <a:pt x="1088" y="19089"/>
                  </a:cubicBezTo>
                  <a:cubicBezTo>
                    <a:pt x="798" y="21805"/>
                    <a:pt x="399" y="24667"/>
                    <a:pt x="1" y="27564"/>
                  </a:cubicBezTo>
                  <a:cubicBezTo>
                    <a:pt x="2899" y="27709"/>
                    <a:pt x="7571" y="28361"/>
                    <a:pt x="11700" y="30716"/>
                  </a:cubicBezTo>
                  <a:lnTo>
                    <a:pt x="12678" y="19741"/>
                  </a:lnTo>
                  <a:cubicBezTo>
                    <a:pt x="12678" y="19741"/>
                    <a:pt x="14236" y="4636"/>
                    <a:pt x="6485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3379;p74">
              <a:extLst>
                <a:ext uri="{FF2B5EF4-FFF2-40B4-BE49-F238E27FC236}">
                  <a16:creationId xmlns:a16="http://schemas.microsoft.com/office/drawing/2014/main" id="{B1007C3B-36E0-C502-5FB0-493C34A15B78}"/>
                </a:ext>
              </a:extLst>
            </p:cNvPr>
            <p:cNvSpPr/>
            <p:nvPr/>
          </p:nvSpPr>
          <p:spPr>
            <a:xfrm>
              <a:off x="5434450" y="3613125"/>
              <a:ext cx="92400" cy="105975"/>
            </a:xfrm>
            <a:custGeom>
              <a:avLst/>
              <a:gdLst/>
              <a:ahLst/>
              <a:cxnLst/>
              <a:rect l="l" t="t" r="r" b="b"/>
              <a:pathLst>
                <a:path w="3696" h="4239" fill="none" extrusionOk="0">
                  <a:moveTo>
                    <a:pt x="3695" y="4238"/>
                  </a:moveTo>
                  <a:lnTo>
                    <a:pt x="1" y="1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oogle Shape;3380;p74">
            <a:extLst>
              <a:ext uri="{FF2B5EF4-FFF2-40B4-BE49-F238E27FC236}">
                <a16:creationId xmlns:a16="http://schemas.microsoft.com/office/drawing/2014/main" id="{60589277-DE95-DB44-4FC3-1608411AF046}"/>
              </a:ext>
            </a:extLst>
          </p:cNvPr>
          <p:cNvGrpSpPr/>
          <p:nvPr/>
        </p:nvGrpSpPr>
        <p:grpSpPr>
          <a:xfrm>
            <a:off x="7514288" y="2124618"/>
            <a:ext cx="1540564" cy="3011384"/>
            <a:chOff x="6957550" y="1546471"/>
            <a:chExt cx="1757675" cy="3616150"/>
          </a:xfrm>
        </p:grpSpPr>
        <p:grpSp>
          <p:nvGrpSpPr>
            <p:cNvPr id="135" name="Google Shape;3381;p74">
              <a:extLst>
                <a:ext uri="{FF2B5EF4-FFF2-40B4-BE49-F238E27FC236}">
                  <a16:creationId xmlns:a16="http://schemas.microsoft.com/office/drawing/2014/main" id="{8DBA3D31-5906-F653-3B5D-E1B79F6D8BB8}"/>
                </a:ext>
              </a:extLst>
            </p:cNvPr>
            <p:cNvGrpSpPr/>
            <p:nvPr/>
          </p:nvGrpSpPr>
          <p:grpSpPr>
            <a:xfrm>
              <a:off x="6957550" y="1546471"/>
              <a:ext cx="1757675" cy="3616150"/>
              <a:chOff x="6957550" y="1527350"/>
              <a:chExt cx="1757675" cy="3616150"/>
            </a:xfrm>
          </p:grpSpPr>
          <p:sp>
            <p:nvSpPr>
              <p:cNvPr id="137" name="Google Shape;3382;p74">
                <a:extLst>
                  <a:ext uri="{FF2B5EF4-FFF2-40B4-BE49-F238E27FC236}">
                    <a16:creationId xmlns:a16="http://schemas.microsoft.com/office/drawing/2014/main" id="{77DE0F32-EFE1-BC94-F41D-C2BC90C512FC}"/>
                  </a:ext>
                </a:extLst>
              </p:cNvPr>
              <p:cNvSpPr/>
              <p:nvPr/>
            </p:nvSpPr>
            <p:spPr>
              <a:xfrm>
                <a:off x="7004650" y="2793575"/>
                <a:ext cx="280725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5977" extrusionOk="0">
                    <a:moveTo>
                      <a:pt x="10896" y="1"/>
                    </a:moveTo>
                    <a:cubicBezTo>
                      <a:pt x="1" y="1"/>
                      <a:pt x="36" y="5291"/>
                      <a:pt x="36" y="5291"/>
                    </a:cubicBezTo>
                    <a:cubicBezTo>
                      <a:pt x="797" y="5613"/>
                      <a:pt x="2053" y="5976"/>
                      <a:pt x="3491" y="5976"/>
                    </a:cubicBezTo>
                    <a:cubicBezTo>
                      <a:pt x="6093" y="5976"/>
                      <a:pt x="9292" y="4785"/>
                      <a:pt x="11229" y="2"/>
                    </a:cubicBezTo>
                    <a:cubicBezTo>
                      <a:pt x="11117" y="1"/>
                      <a:pt x="11006" y="1"/>
                      <a:pt x="108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3383;p74">
                <a:extLst>
                  <a:ext uri="{FF2B5EF4-FFF2-40B4-BE49-F238E27FC236}">
                    <a16:creationId xmlns:a16="http://schemas.microsoft.com/office/drawing/2014/main" id="{2AF9356B-9140-F5B1-850C-95B1860D37DD}"/>
                  </a:ext>
                </a:extLst>
              </p:cNvPr>
              <p:cNvSpPr/>
              <p:nvPr/>
            </p:nvSpPr>
            <p:spPr>
              <a:xfrm>
                <a:off x="6957550" y="2279100"/>
                <a:ext cx="649300" cy="1399450"/>
              </a:xfrm>
              <a:custGeom>
                <a:avLst/>
                <a:gdLst/>
                <a:ahLst/>
                <a:cxnLst/>
                <a:rect l="l" t="t" r="r" b="b"/>
                <a:pathLst>
                  <a:path w="25972" h="55978" extrusionOk="0">
                    <a:moveTo>
                      <a:pt x="4922" y="0"/>
                    </a:moveTo>
                    <a:cubicBezTo>
                      <a:pt x="4815" y="0"/>
                      <a:pt x="4708" y="14"/>
                      <a:pt x="4601" y="44"/>
                    </a:cubicBezTo>
                    <a:cubicBezTo>
                      <a:pt x="3985" y="225"/>
                      <a:pt x="3587" y="805"/>
                      <a:pt x="3695" y="1457"/>
                    </a:cubicBezTo>
                    <a:lnTo>
                      <a:pt x="4999" y="9317"/>
                    </a:lnTo>
                    <a:cubicBezTo>
                      <a:pt x="4999" y="9317"/>
                      <a:pt x="3043" y="3376"/>
                      <a:pt x="1667" y="3232"/>
                    </a:cubicBezTo>
                    <a:cubicBezTo>
                      <a:pt x="1625" y="3227"/>
                      <a:pt x="1585" y="3225"/>
                      <a:pt x="1546" y="3225"/>
                    </a:cubicBezTo>
                    <a:cubicBezTo>
                      <a:pt x="319" y="3225"/>
                      <a:pt x="770" y="5401"/>
                      <a:pt x="1051" y="6419"/>
                    </a:cubicBezTo>
                    <a:cubicBezTo>
                      <a:pt x="1" y="8085"/>
                      <a:pt x="761" y="12468"/>
                      <a:pt x="2283" y="16597"/>
                    </a:cubicBezTo>
                    <a:cubicBezTo>
                      <a:pt x="3804" y="20690"/>
                      <a:pt x="4420" y="22211"/>
                      <a:pt x="4420" y="22211"/>
                    </a:cubicBezTo>
                    <a:cubicBezTo>
                      <a:pt x="4420" y="22211"/>
                      <a:pt x="9708" y="50283"/>
                      <a:pt x="13294" y="53651"/>
                    </a:cubicBezTo>
                    <a:cubicBezTo>
                      <a:pt x="15019" y="55254"/>
                      <a:pt x="16618" y="55977"/>
                      <a:pt x="18100" y="55977"/>
                    </a:cubicBezTo>
                    <a:cubicBezTo>
                      <a:pt x="19698" y="55977"/>
                      <a:pt x="21160" y="55136"/>
                      <a:pt x="22494" y="53651"/>
                    </a:cubicBezTo>
                    <a:cubicBezTo>
                      <a:pt x="25066" y="50754"/>
                      <a:pt x="25971" y="24022"/>
                      <a:pt x="25971" y="24022"/>
                    </a:cubicBezTo>
                    <a:lnTo>
                      <a:pt x="25971" y="6419"/>
                    </a:lnTo>
                    <a:cubicBezTo>
                      <a:pt x="25971" y="6419"/>
                      <a:pt x="18836" y="6745"/>
                      <a:pt x="17315" y="18118"/>
                    </a:cubicBezTo>
                    <a:lnTo>
                      <a:pt x="15793" y="30108"/>
                    </a:lnTo>
                    <a:lnTo>
                      <a:pt x="12461" y="18263"/>
                    </a:lnTo>
                    <a:lnTo>
                      <a:pt x="15793" y="9751"/>
                    </a:lnTo>
                    <a:cubicBezTo>
                      <a:pt x="15793" y="9751"/>
                      <a:pt x="15793" y="7324"/>
                      <a:pt x="14743" y="7324"/>
                    </a:cubicBezTo>
                    <a:cubicBezTo>
                      <a:pt x="13692" y="7324"/>
                      <a:pt x="11845" y="10729"/>
                      <a:pt x="11845" y="10729"/>
                    </a:cubicBezTo>
                    <a:lnTo>
                      <a:pt x="11229" y="1457"/>
                    </a:lnTo>
                    <a:cubicBezTo>
                      <a:pt x="11165" y="654"/>
                      <a:pt x="10474" y="50"/>
                      <a:pt x="9712" y="50"/>
                    </a:cubicBezTo>
                    <a:cubicBezTo>
                      <a:pt x="9615" y="50"/>
                      <a:pt x="9517" y="60"/>
                      <a:pt x="9418" y="80"/>
                    </a:cubicBezTo>
                    <a:cubicBezTo>
                      <a:pt x="8730" y="261"/>
                      <a:pt x="8223" y="841"/>
                      <a:pt x="8223" y="1565"/>
                    </a:cubicBezTo>
                    <a:lnTo>
                      <a:pt x="8223" y="8846"/>
                    </a:lnTo>
                    <a:lnTo>
                      <a:pt x="6122" y="913"/>
                    </a:lnTo>
                    <a:cubicBezTo>
                      <a:pt x="5971" y="368"/>
                      <a:pt x="5465" y="0"/>
                      <a:pt x="4922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3384;p74">
                <a:extLst>
                  <a:ext uri="{FF2B5EF4-FFF2-40B4-BE49-F238E27FC236}">
                    <a16:creationId xmlns:a16="http://schemas.microsoft.com/office/drawing/2014/main" id="{8B057843-DA4E-A87A-7E2B-2FEE99E1FA57}"/>
                  </a:ext>
                </a:extLst>
              </p:cNvPr>
              <p:cNvSpPr/>
              <p:nvPr/>
            </p:nvSpPr>
            <p:spPr>
              <a:xfrm>
                <a:off x="7114225" y="2547325"/>
                <a:ext cx="1394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7354" fill="none" extrusionOk="0">
                    <a:moveTo>
                      <a:pt x="5578" y="0"/>
                    </a:moveTo>
                    <a:lnTo>
                      <a:pt x="4492" y="1775"/>
                    </a:lnTo>
                    <a:cubicBezTo>
                      <a:pt x="4492" y="1775"/>
                      <a:pt x="0" y="1594"/>
                      <a:pt x="942" y="735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3385;p74">
                <a:extLst>
                  <a:ext uri="{FF2B5EF4-FFF2-40B4-BE49-F238E27FC236}">
                    <a16:creationId xmlns:a16="http://schemas.microsoft.com/office/drawing/2014/main" id="{B041D29B-4CC2-4051-57E6-1FA113D4A68D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869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274" fill="none" extrusionOk="0">
                    <a:moveTo>
                      <a:pt x="0" y="1"/>
                    </a:moveTo>
                    <a:lnTo>
                      <a:pt x="3478" y="927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3386;p74">
                <a:extLst>
                  <a:ext uri="{FF2B5EF4-FFF2-40B4-BE49-F238E27FC236}">
                    <a16:creationId xmlns:a16="http://schemas.microsoft.com/office/drawing/2014/main" id="{AADCECD6-3818-A9C4-8BC6-E1320D066C72}"/>
                  </a:ext>
                </a:extLst>
              </p:cNvPr>
              <p:cNvSpPr/>
              <p:nvPr/>
            </p:nvSpPr>
            <p:spPr>
              <a:xfrm>
                <a:off x="7005550" y="2455850"/>
                <a:ext cx="543350" cy="12225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48900" extrusionOk="0">
                    <a:moveTo>
                      <a:pt x="21733" y="1"/>
                    </a:moveTo>
                    <a:cubicBezTo>
                      <a:pt x="21733" y="1"/>
                      <a:pt x="16626" y="1559"/>
                      <a:pt x="15250" y="12280"/>
                    </a:cubicBezTo>
                    <a:lnTo>
                      <a:pt x="13909" y="23038"/>
                    </a:lnTo>
                    <a:lnTo>
                      <a:pt x="11193" y="13511"/>
                    </a:lnTo>
                    <a:cubicBezTo>
                      <a:pt x="8950" y="16875"/>
                      <a:pt x="5177" y="18858"/>
                      <a:pt x="1184" y="18858"/>
                    </a:cubicBezTo>
                    <a:cubicBezTo>
                      <a:pt x="791" y="18858"/>
                      <a:pt x="396" y="18839"/>
                      <a:pt x="0" y="18800"/>
                    </a:cubicBezTo>
                    <a:lnTo>
                      <a:pt x="0" y="18800"/>
                    </a:lnTo>
                    <a:cubicBezTo>
                      <a:pt x="6520" y="40206"/>
                      <a:pt x="8295" y="48718"/>
                      <a:pt x="16155" y="48899"/>
                    </a:cubicBezTo>
                    <a:cubicBezTo>
                      <a:pt x="20466" y="34737"/>
                      <a:pt x="21733" y="2"/>
                      <a:pt x="21733" y="1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3387;p74">
                <a:extLst>
                  <a:ext uri="{FF2B5EF4-FFF2-40B4-BE49-F238E27FC236}">
                    <a16:creationId xmlns:a16="http://schemas.microsoft.com/office/drawing/2014/main" id="{EFB22154-46F6-6725-7B5C-9C4FE705272C}"/>
                  </a:ext>
                </a:extLst>
              </p:cNvPr>
              <p:cNvSpPr/>
              <p:nvPr/>
            </p:nvSpPr>
            <p:spPr>
              <a:xfrm>
                <a:off x="7253675" y="3859425"/>
                <a:ext cx="564175" cy="1284075"/>
              </a:xfrm>
              <a:custGeom>
                <a:avLst/>
                <a:gdLst/>
                <a:ahLst/>
                <a:cxnLst/>
                <a:rect l="l" t="t" r="r" b="b"/>
                <a:pathLst>
                  <a:path w="22567" h="51363" extrusionOk="0">
                    <a:moveTo>
                      <a:pt x="22566" y="1"/>
                    </a:moveTo>
                    <a:lnTo>
                      <a:pt x="3224" y="19270"/>
                    </a:lnTo>
                    <a:lnTo>
                      <a:pt x="0" y="51362"/>
                    </a:lnTo>
                    <a:lnTo>
                      <a:pt x="17821" y="51362"/>
                    </a:lnTo>
                    <a:lnTo>
                      <a:pt x="22566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3388;p74">
                <a:extLst>
                  <a:ext uri="{FF2B5EF4-FFF2-40B4-BE49-F238E27FC236}">
                    <a16:creationId xmlns:a16="http://schemas.microsoft.com/office/drawing/2014/main" id="{67BA1814-0BD9-454A-8477-8BCBC05FE503}"/>
                  </a:ext>
                </a:extLst>
              </p:cNvPr>
              <p:cNvSpPr/>
              <p:nvPr/>
            </p:nvSpPr>
            <p:spPr>
              <a:xfrm>
                <a:off x="7817825" y="4026950"/>
                <a:ext cx="523400" cy="1116550"/>
              </a:xfrm>
              <a:custGeom>
                <a:avLst/>
                <a:gdLst/>
                <a:ahLst/>
                <a:cxnLst/>
                <a:rect l="l" t="t" r="r" b="b"/>
                <a:pathLst>
                  <a:path w="20936" h="44662" extrusionOk="0">
                    <a:moveTo>
                      <a:pt x="0" y="1"/>
                    </a:moveTo>
                    <a:lnTo>
                      <a:pt x="1159" y="44661"/>
                    </a:lnTo>
                    <a:lnTo>
                      <a:pt x="20936" y="44661"/>
                    </a:lnTo>
                    <a:lnTo>
                      <a:pt x="20936" y="125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3389;p74">
                <a:extLst>
                  <a:ext uri="{FF2B5EF4-FFF2-40B4-BE49-F238E27FC236}">
                    <a16:creationId xmlns:a16="http://schemas.microsoft.com/office/drawing/2014/main" id="{6A31B52F-5A80-355D-069B-A81441B01561}"/>
                  </a:ext>
                </a:extLst>
              </p:cNvPr>
              <p:cNvSpPr/>
              <p:nvPr/>
            </p:nvSpPr>
            <p:spPr>
              <a:xfrm>
                <a:off x="7334250" y="4026950"/>
                <a:ext cx="1006975" cy="47452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18981" extrusionOk="0">
                    <a:moveTo>
                      <a:pt x="13584" y="1"/>
                    </a:moveTo>
                    <a:lnTo>
                      <a:pt x="1" y="12569"/>
                    </a:lnTo>
                    <a:cubicBezTo>
                      <a:pt x="1" y="12569"/>
                      <a:pt x="11085" y="16409"/>
                      <a:pt x="14707" y="16699"/>
                    </a:cubicBezTo>
                    <a:lnTo>
                      <a:pt x="17351" y="9056"/>
                    </a:lnTo>
                    <a:lnTo>
                      <a:pt x="21915" y="18980"/>
                    </a:lnTo>
                    <a:cubicBezTo>
                      <a:pt x="21915" y="18980"/>
                      <a:pt x="36765" y="15503"/>
                      <a:pt x="40279" y="12569"/>
                    </a:cubicBezTo>
                    <a:cubicBezTo>
                      <a:pt x="28326" y="5832"/>
                      <a:pt x="13584" y="1"/>
                      <a:pt x="13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3390;p74">
                <a:extLst>
                  <a:ext uri="{FF2B5EF4-FFF2-40B4-BE49-F238E27FC236}">
                    <a16:creationId xmlns:a16="http://schemas.microsoft.com/office/drawing/2014/main" id="{7CC598AF-F4EE-093F-AAAB-A17D4C10C33F}"/>
                  </a:ext>
                </a:extLst>
              </p:cNvPr>
              <p:cNvSpPr/>
              <p:nvPr/>
            </p:nvSpPr>
            <p:spPr>
              <a:xfrm>
                <a:off x="7549775" y="1527350"/>
                <a:ext cx="734400" cy="617025"/>
              </a:xfrm>
              <a:custGeom>
                <a:avLst/>
                <a:gdLst/>
                <a:ahLst/>
                <a:cxnLst/>
                <a:rect l="l" t="t" r="r" b="b"/>
                <a:pathLst>
                  <a:path w="29376" h="24681" extrusionOk="0">
                    <a:moveTo>
                      <a:pt x="16566" y="1"/>
                    </a:moveTo>
                    <a:cubicBezTo>
                      <a:pt x="12434" y="1"/>
                      <a:pt x="8085" y="2340"/>
                      <a:pt x="6738" y="5484"/>
                    </a:cubicBezTo>
                    <a:cubicBezTo>
                      <a:pt x="5035" y="9540"/>
                      <a:pt x="1" y="24681"/>
                      <a:pt x="1" y="24681"/>
                    </a:cubicBezTo>
                    <a:lnTo>
                      <a:pt x="10287" y="24065"/>
                    </a:lnTo>
                    <a:lnTo>
                      <a:pt x="17930" y="17002"/>
                    </a:lnTo>
                    <a:lnTo>
                      <a:pt x="19488" y="23413"/>
                    </a:lnTo>
                    <a:cubicBezTo>
                      <a:pt x="19488" y="23413"/>
                      <a:pt x="21081" y="22616"/>
                      <a:pt x="29376" y="16386"/>
                    </a:cubicBezTo>
                    <a:cubicBezTo>
                      <a:pt x="27855" y="5629"/>
                      <a:pt x="24848" y="2514"/>
                      <a:pt x="20031" y="630"/>
                    </a:cubicBezTo>
                    <a:cubicBezTo>
                      <a:pt x="18947" y="198"/>
                      <a:pt x="17766" y="1"/>
                      <a:pt x="1656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3391;p74">
                <a:extLst>
                  <a:ext uri="{FF2B5EF4-FFF2-40B4-BE49-F238E27FC236}">
                    <a16:creationId xmlns:a16="http://schemas.microsoft.com/office/drawing/2014/main" id="{F2F846A4-BB2E-7F3D-2A3E-89A734E59D46}"/>
                  </a:ext>
                </a:extLst>
              </p:cNvPr>
              <p:cNvSpPr/>
              <p:nvPr/>
            </p:nvSpPr>
            <p:spPr>
              <a:xfrm>
                <a:off x="7873050" y="1976825"/>
                <a:ext cx="210100" cy="376725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15069" extrusionOk="0">
                    <a:moveTo>
                      <a:pt x="8404" y="1"/>
                    </a:moveTo>
                    <a:lnTo>
                      <a:pt x="1196" y="4094"/>
                    </a:lnTo>
                    <a:lnTo>
                      <a:pt x="1" y="15069"/>
                    </a:lnTo>
                    <a:lnTo>
                      <a:pt x="7643" y="13837"/>
                    </a:lnTo>
                    <a:lnTo>
                      <a:pt x="8404" y="1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3392;p74">
                <a:extLst>
                  <a:ext uri="{FF2B5EF4-FFF2-40B4-BE49-F238E27FC236}">
                    <a16:creationId xmlns:a16="http://schemas.microsoft.com/office/drawing/2014/main" id="{7074D4BA-1CC2-2B7E-506D-9C1723C08927}"/>
                  </a:ext>
                </a:extLst>
              </p:cNvPr>
              <p:cNvSpPr/>
              <p:nvPr/>
            </p:nvSpPr>
            <p:spPr>
              <a:xfrm>
                <a:off x="7890250" y="1980450"/>
                <a:ext cx="187475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8550" extrusionOk="0">
                    <a:moveTo>
                      <a:pt x="7499" y="1"/>
                    </a:moveTo>
                    <a:lnTo>
                      <a:pt x="508" y="3949"/>
                    </a:lnTo>
                    <a:lnTo>
                      <a:pt x="1" y="8549"/>
                    </a:lnTo>
                    <a:cubicBezTo>
                      <a:pt x="4818" y="5832"/>
                      <a:pt x="7209" y="689"/>
                      <a:pt x="7209" y="689"/>
                    </a:cubicBezTo>
                    <a:lnTo>
                      <a:pt x="7499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3393;p74">
                <a:extLst>
                  <a:ext uri="{FF2B5EF4-FFF2-40B4-BE49-F238E27FC236}">
                    <a16:creationId xmlns:a16="http://schemas.microsoft.com/office/drawing/2014/main" id="{A6621318-51AE-3F32-DF6B-0134153E583D}"/>
                  </a:ext>
                </a:extLst>
              </p:cNvPr>
              <p:cNvSpPr/>
              <p:nvPr/>
            </p:nvSpPr>
            <p:spPr>
              <a:xfrm>
                <a:off x="7695575" y="1663525"/>
                <a:ext cx="387575" cy="49172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9669" extrusionOk="0">
                    <a:moveTo>
                      <a:pt x="7136" y="0"/>
                    </a:moveTo>
                    <a:lnTo>
                      <a:pt x="6085" y="3297"/>
                    </a:lnTo>
                    <a:lnTo>
                      <a:pt x="2717" y="3297"/>
                    </a:lnTo>
                    <a:cubicBezTo>
                      <a:pt x="2717" y="3297"/>
                      <a:pt x="0" y="19669"/>
                      <a:pt x="2717" y="19669"/>
                    </a:cubicBezTo>
                    <a:cubicBezTo>
                      <a:pt x="5397" y="19669"/>
                      <a:pt x="12134" y="18509"/>
                      <a:pt x="15503" y="12533"/>
                    </a:cubicBezTo>
                    <a:lnTo>
                      <a:pt x="14996" y="2717"/>
                    </a:lnTo>
                    <a:lnTo>
                      <a:pt x="10577" y="2717"/>
                    </a:lnTo>
                    <a:lnTo>
                      <a:pt x="9707" y="0"/>
                    </a:lnTo>
                    <a:lnTo>
                      <a:pt x="8512" y="2898"/>
                    </a:lnTo>
                    <a:lnTo>
                      <a:pt x="7136" y="0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3394;p74">
                <a:extLst>
                  <a:ext uri="{FF2B5EF4-FFF2-40B4-BE49-F238E27FC236}">
                    <a16:creationId xmlns:a16="http://schemas.microsoft.com/office/drawing/2014/main" id="{48A24749-FFF0-5A3E-FC3C-5AD82D0B829F}"/>
                  </a:ext>
                </a:extLst>
              </p:cNvPr>
              <p:cNvSpPr/>
              <p:nvPr/>
            </p:nvSpPr>
            <p:spPr>
              <a:xfrm>
                <a:off x="7773450" y="2005825"/>
                <a:ext cx="1313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2306" extrusionOk="0">
                    <a:moveTo>
                      <a:pt x="4818" y="0"/>
                    </a:moveTo>
                    <a:lnTo>
                      <a:pt x="362" y="580"/>
                    </a:lnTo>
                    <a:cubicBezTo>
                      <a:pt x="109" y="616"/>
                      <a:pt x="0" y="906"/>
                      <a:pt x="145" y="1087"/>
                    </a:cubicBezTo>
                    <a:cubicBezTo>
                      <a:pt x="716" y="1911"/>
                      <a:pt x="1593" y="2306"/>
                      <a:pt x="2465" y="2306"/>
                    </a:cubicBezTo>
                    <a:cubicBezTo>
                      <a:pt x="3584" y="2306"/>
                      <a:pt x="4696" y="1656"/>
                      <a:pt x="5144" y="435"/>
                    </a:cubicBezTo>
                    <a:cubicBezTo>
                      <a:pt x="5252" y="217"/>
                      <a:pt x="5071" y="0"/>
                      <a:pt x="481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3395;p74">
                <a:extLst>
                  <a:ext uri="{FF2B5EF4-FFF2-40B4-BE49-F238E27FC236}">
                    <a16:creationId xmlns:a16="http://schemas.microsoft.com/office/drawing/2014/main" id="{E715A025-68D4-1928-9710-F42971B65D52}"/>
                  </a:ext>
                </a:extLst>
              </p:cNvPr>
              <p:cNvSpPr/>
              <p:nvPr/>
            </p:nvSpPr>
            <p:spPr>
              <a:xfrm>
                <a:off x="7883925" y="1861825"/>
                <a:ext cx="86050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450" fill="none" extrusionOk="0">
                    <a:moveTo>
                      <a:pt x="0" y="1450"/>
                    </a:moveTo>
                    <a:lnTo>
                      <a:pt x="3441" y="1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3396;p74">
                <a:extLst>
                  <a:ext uri="{FF2B5EF4-FFF2-40B4-BE49-F238E27FC236}">
                    <a16:creationId xmlns:a16="http://schemas.microsoft.com/office/drawing/2014/main" id="{F4AF01E3-5664-7677-12CF-77C311B9815D}"/>
                  </a:ext>
                </a:extLst>
              </p:cNvPr>
              <p:cNvSpPr/>
              <p:nvPr/>
            </p:nvSpPr>
            <p:spPr>
              <a:xfrm>
                <a:off x="7745375" y="1876325"/>
                <a:ext cx="4440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70" fill="none" extrusionOk="0">
                    <a:moveTo>
                      <a:pt x="1775" y="87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3397;p74">
                <a:extLst>
                  <a:ext uri="{FF2B5EF4-FFF2-40B4-BE49-F238E27FC236}">
                    <a16:creationId xmlns:a16="http://schemas.microsoft.com/office/drawing/2014/main" id="{9DB1B144-AA93-BE88-E12E-D4A17BE821AA}"/>
                  </a:ext>
                </a:extLst>
              </p:cNvPr>
              <p:cNvSpPr/>
              <p:nvPr/>
            </p:nvSpPr>
            <p:spPr>
              <a:xfrm>
                <a:off x="7789750" y="1931550"/>
                <a:ext cx="3352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704" fill="none" extrusionOk="0">
                    <a:moveTo>
                      <a:pt x="580" y="1"/>
                    </a:moveTo>
                    <a:lnTo>
                      <a:pt x="0" y="1703"/>
                    </a:lnTo>
                    <a:lnTo>
                      <a:pt x="1340" y="170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3398;p74">
                <a:extLst>
                  <a:ext uri="{FF2B5EF4-FFF2-40B4-BE49-F238E27FC236}">
                    <a16:creationId xmlns:a16="http://schemas.microsoft.com/office/drawing/2014/main" id="{5CD8E28F-560E-602D-6729-F13CA145BC8F}"/>
                  </a:ext>
                </a:extLst>
              </p:cNvPr>
              <p:cNvSpPr/>
              <p:nvPr/>
            </p:nvSpPr>
            <p:spPr>
              <a:xfrm>
                <a:off x="7883000" y="1778525"/>
                <a:ext cx="124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776" fill="none" extrusionOk="0">
                    <a:moveTo>
                      <a:pt x="1" y="1087"/>
                    </a:moveTo>
                    <a:cubicBezTo>
                      <a:pt x="1" y="1087"/>
                      <a:pt x="3370" y="1"/>
                      <a:pt x="4963" y="1775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3399;p74">
                <a:extLst>
                  <a:ext uri="{FF2B5EF4-FFF2-40B4-BE49-F238E27FC236}">
                    <a16:creationId xmlns:a16="http://schemas.microsoft.com/office/drawing/2014/main" id="{92D11B26-4DDE-2C64-EE2E-A749524DB639}"/>
                  </a:ext>
                </a:extLst>
              </p:cNvPr>
              <p:cNvSpPr/>
              <p:nvPr/>
            </p:nvSpPr>
            <p:spPr>
              <a:xfrm>
                <a:off x="7752625" y="1802075"/>
                <a:ext cx="371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834" fill="none" extrusionOk="0">
                    <a:moveTo>
                      <a:pt x="1485" y="0"/>
                    </a:moveTo>
                    <a:cubicBezTo>
                      <a:pt x="1485" y="0"/>
                      <a:pt x="36" y="435"/>
                      <a:pt x="0" y="83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3400;p74">
                <a:extLst>
                  <a:ext uri="{FF2B5EF4-FFF2-40B4-BE49-F238E27FC236}">
                    <a16:creationId xmlns:a16="http://schemas.microsoft.com/office/drawing/2014/main" id="{83FA6C87-DEC4-9F33-C431-FB4FD022FF3A}"/>
                  </a:ext>
                </a:extLst>
              </p:cNvPr>
              <p:cNvSpPr/>
              <p:nvPr/>
            </p:nvSpPr>
            <p:spPr>
              <a:xfrm>
                <a:off x="7334250" y="2353525"/>
                <a:ext cx="1096625" cy="2032950"/>
              </a:xfrm>
              <a:custGeom>
                <a:avLst/>
                <a:gdLst/>
                <a:ahLst/>
                <a:cxnLst/>
                <a:rect l="l" t="t" r="r" b="b"/>
                <a:pathLst>
                  <a:path w="43865" h="81318" extrusionOk="0">
                    <a:moveTo>
                      <a:pt x="31043" y="1"/>
                    </a:moveTo>
                    <a:lnTo>
                      <a:pt x="18220" y="834"/>
                    </a:lnTo>
                    <a:lnTo>
                      <a:pt x="8585" y="4094"/>
                    </a:lnTo>
                    <a:lnTo>
                      <a:pt x="1" y="79506"/>
                    </a:lnTo>
                    <a:cubicBezTo>
                      <a:pt x="4021" y="80267"/>
                      <a:pt x="8078" y="80810"/>
                      <a:pt x="12171" y="81100"/>
                    </a:cubicBezTo>
                    <a:lnTo>
                      <a:pt x="17315" y="71357"/>
                    </a:lnTo>
                    <a:lnTo>
                      <a:pt x="21516" y="81317"/>
                    </a:lnTo>
                    <a:cubicBezTo>
                      <a:pt x="27783" y="81281"/>
                      <a:pt x="34085" y="80665"/>
                      <a:pt x="40243" y="79506"/>
                    </a:cubicBezTo>
                    <a:lnTo>
                      <a:pt x="43865" y="3985"/>
                    </a:lnTo>
                    <a:lnTo>
                      <a:pt x="31043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3401;p74">
                <a:extLst>
                  <a:ext uri="{FF2B5EF4-FFF2-40B4-BE49-F238E27FC236}">
                    <a16:creationId xmlns:a16="http://schemas.microsoft.com/office/drawing/2014/main" id="{5695D113-77F0-9C30-9ABB-0E06F1C8C021}"/>
                  </a:ext>
                </a:extLst>
              </p:cNvPr>
              <p:cNvSpPr/>
              <p:nvPr/>
            </p:nvSpPr>
            <p:spPr>
              <a:xfrm>
                <a:off x="8351175" y="2453150"/>
                <a:ext cx="364050" cy="167977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67191" extrusionOk="0">
                    <a:moveTo>
                      <a:pt x="3188" y="0"/>
                    </a:moveTo>
                    <a:lnTo>
                      <a:pt x="0" y="67190"/>
                    </a:lnTo>
                    <a:lnTo>
                      <a:pt x="8911" y="61105"/>
                    </a:lnTo>
                    <a:cubicBezTo>
                      <a:pt x="12605" y="58570"/>
                      <a:pt x="14561" y="54187"/>
                      <a:pt x="13946" y="49768"/>
                    </a:cubicBezTo>
                    <a:cubicBezTo>
                      <a:pt x="12678" y="40314"/>
                      <a:pt x="10432" y="23942"/>
                      <a:pt x="8838" y="15720"/>
                    </a:cubicBezTo>
                    <a:cubicBezTo>
                      <a:pt x="6593" y="3767"/>
                      <a:pt x="3188" y="0"/>
                      <a:pt x="3188" y="0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3402;p74">
                <a:extLst>
                  <a:ext uri="{FF2B5EF4-FFF2-40B4-BE49-F238E27FC236}">
                    <a16:creationId xmlns:a16="http://schemas.microsoft.com/office/drawing/2014/main" id="{988A2B00-94F2-3A53-62A8-B94B3E374864}"/>
                  </a:ext>
                </a:extLst>
              </p:cNvPr>
              <p:cNvSpPr/>
              <p:nvPr/>
            </p:nvSpPr>
            <p:spPr>
              <a:xfrm>
                <a:off x="8373800" y="3571475"/>
                <a:ext cx="1322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3297" fill="none" extrusionOk="0">
                    <a:moveTo>
                      <a:pt x="1" y="3297"/>
                    </a:moveTo>
                    <a:lnTo>
                      <a:pt x="5289" y="0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3403;p74">
                <a:extLst>
                  <a:ext uri="{FF2B5EF4-FFF2-40B4-BE49-F238E27FC236}">
                    <a16:creationId xmlns:a16="http://schemas.microsoft.com/office/drawing/2014/main" id="{6342A49B-B9E6-A4BC-24EC-8FB7C97F3091}"/>
                  </a:ext>
                </a:extLst>
              </p:cNvPr>
              <p:cNvSpPr/>
              <p:nvPr/>
            </p:nvSpPr>
            <p:spPr>
              <a:xfrm>
                <a:off x="7768000" y="2453150"/>
                <a:ext cx="134950" cy="1684300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67372" fill="none" extrusionOk="0">
                    <a:moveTo>
                      <a:pt x="5398" y="0"/>
                    </a:moveTo>
                    <a:cubicBezTo>
                      <a:pt x="5398" y="0"/>
                      <a:pt x="943" y="45313"/>
                      <a:pt x="1" y="67372"/>
                    </a:cubicBez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3404;p74">
                <a:extLst>
                  <a:ext uri="{FF2B5EF4-FFF2-40B4-BE49-F238E27FC236}">
                    <a16:creationId xmlns:a16="http://schemas.microsoft.com/office/drawing/2014/main" id="{7F2BC139-0596-6455-41E0-8AD80ECAFA6F}"/>
                  </a:ext>
                </a:extLst>
              </p:cNvPr>
              <p:cNvSpPr/>
              <p:nvPr/>
            </p:nvSpPr>
            <p:spPr>
              <a:xfrm>
                <a:off x="8350275" y="2946650"/>
                <a:ext cx="78800" cy="11862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7451" extrusionOk="0">
                    <a:moveTo>
                      <a:pt x="2282" y="1"/>
                    </a:moveTo>
                    <a:lnTo>
                      <a:pt x="0" y="47450"/>
                    </a:lnTo>
                    <a:lnTo>
                      <a:pt x="0" y="47450"/>
                    </a:lnTo>
                    <a:lnTo>
                      <a:pt x="3151" y="45313"/>
                    </a:lnTo>
                    <a:lnTo>
                      <a:pt x="2282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3405;p74">
                <a:extLst>
                  <a:ext uri="{FF2B5EF4-FFF2-40B4-BE49-F238E27FC236}">
                    <a16:creationId xmlns:a16="http://schemas.microsoft.com/office/drawing/2014/main" id="{EEC33698-D755-FB18-FC46-D22FCAC023E3}"/>
                  </a:ext>
                </a:extLst>
              </p:cNvPr>
              <p:cNvSpPr/>
              <p:nvPr/>
            </p:nvSpPr>
            <p:spPr>
              <a:xfrm>
                <a:off x="7662050" y="273022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1"/>
                    </a:moveTo>
                    <a:lnTo>
                      <a:pt x="17931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3406;p74">
                <a:extLst>
                  <a:ext uri="{FF2B5EF4-FFF2-40B4-BE49-F238E27FC236}">
                    <a16:creationId xmlns:a16="http://schemas.microsoft.com/office/drawing/2014/main" id="{62A8B8B0-0ECE-396D-4084-2B611A84FD25}"/>
                  </a:ext>
                </a:extLst>
              </p:cNvPr>
              <p:cNvSpPr/>
              <p:nvPr/>
            </p:nvSpPr>
            <p:spPr>
              <a:xfrm>
                <a:off x="8072275" y="2696725"/>
                <a:ext cx="770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0" y="2655"/>
                    </a:cubicBezTo>
                    <a:cubicBezTo>
                      <a:pt x="2435" y="2655"/>
                      <a:pt x="3079" y="2112"/>
                      <a:pt x="3079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3407;p74">
                <a:extLst>
                  <a:ext uri="{FF2B5EF4-FFF2-40B4-BE49-F238E27FC236}">
                    <a16:creationId xmlns:a16="http://schemas.microsoft.com/office/drawing/2014/main" id="{F6CD570B-146D-303F-EEE9-78ABD8014A1E}"/>
                  </a:ext>
                </a:extLst>
              </p:cNvPr>
              <p:cNvSpPr/>
              <p:nvPr/>
            </p:nvSpPr>
            <p:spPr>
              <a:xfrm>
                <a:off x="7617700" y="2696725"/>
                <a:ext cx="779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2" y="2655"/>
                    </a:cubicBezTo>
                    <a:cubicBezTo>
                      <a:pt x="2439" y="2655"/>
                      <a:pt x="3091" y="2112"/>
                      <a:pt x="3115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3408;p74">
                <a:extLst>
                  <a:ext uri="{FF2B5EF4-FFF2-40B4-BE49-F238E27FC236}">
                    <a16:creationId xmlns:a16="http://schemas.microsoft.com/office/drawing/2014/main" id="{31CBDE60-3519-BEDD-EEAA-2D6E7DDD8DCC}"/>
                  </a:ext>
                </a:extLst>
              </p:cNvPr>
              <p:cNvSpPr/>
              <p:nvPr/>
            </p:nvSpPr>
            <p:spPr>
              <a:xfrm>
                <a:off x="7623125" y="30761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3409;p74">
                <a:extLst>
                  <a:ext uri="{FF2B5EF4-FFF2-40B4-BE49-F238E27FC236}">
                    <a16:creationId xmlns:a16="http://schemas.microsoft.com/office/drawing/2014/main" id="{11480C6F-AC5E-0232-4F88-C059F4CFAD22}"/>
                  </a:ext>
                </a:extLst>
              </p:cNvPr>
              <p:cNvSpPr/>
              <p:nvPr/>
            </p:nvSpPr>
            <p:spPr>
              <a:xfrm>
                <a:off x="8032425" y="3041750"/>
                <a:ext cx="779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74" extrusionOk="0">
                    <a:moveTo>
                      <a:pt x="1775" y="0"/>
                    </a:moveTo>
                    <a:cubicBezTo>
                      <a:pt x="616" y="0"/>
                      <a:pt x="0" y="1449"/>
                      <a:pt x="834" y="2282"/>
                    </a:cubicBezTo>
                    <a:cubicBezTo>
                      <a:pt x="1116" y="2552"/>
                      <a:pt x="1455" y="2674"/>
                      <a:pt x="1785" y="2674"/>
                    </a:cubicBezTo>
                    <a:cubicBezTo>
                      <a:pt x="2471" y="2674"/>
                      <a:pt x="3116" y="2148"/>
                      <a:pt x="3116" y="1340"/>
                    </a:cubicBezTo>
                    <a:cubicBezTo>
                      <a:pt x="3116" y="616"/>
                      <a:pt x="2536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3410;p74">
                <a:extLst>
                  <a:ext uri="{FF2B5EF4-FFF2-40B4-BE49-F238E27FC236}">
                    <a16:creationId xmlns:a16="http://schemas.microsoft.com/office/drawing/2014/main" id="{30413E44-7DEC-5274-6A93-618E6BE96CB4}"/>
                  </a:ext>
                </a:extLst>
              </p:cNvPr>
              <p:cNvSpPr/>
              <p:nvPr/>
            </p:nvSpPr>
            <p:spPr>
              <a:xfrm>
                <a:off x="7578750" y="3041750"/>
                <a:ext cx="770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74" extrusionOk="0">
                    <a:moveTo>
                      <a:pt x="1775" y="0"/>
                    </a:moveTo>
                    <a:cubicBezTo>
                      <a:pt x="580" y="0"/>
                      <a:pt x="1" y="1449"/>
                      <a:pt x="834" y="2282"/>
                    </a:cubicBezTo>
                    <a:cubicBezTo>
                      <a:pt x="1104" y="2552"/>
                      <a:pt x="1436" y="2674"/>
                      <a:pt x="1760" y="2674"/>
                    </a:cubicBezTo>
                    <a:cubicBezTo>
                      <a:pt x="2435" y="2674"/>
                      <a:pt x="3079" y="2148"/>
                      <a:pt x="3079" y="1340"/>
                    </a:cubicBezTo>
                    <a:cubicBezTo>
                      <a:pt x="3079" y="616"/>
                      <a:pt x="2500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3411;p74">
                <a:extLst>
                  <a:ext uri="{FF2B5EF4-FFF2-40B4-BE49-F238E27FC236}">
                    <a16:creationId xmlns:a16="http://schemas.microsoft.com/office/drawing/2014/main" id="{475AED63-E563-B971-7C89-B59F8006431E}"/>
                  </a:ext>
                </a:extLst>
              </p:cNvPr>
              <p:cNvSpPr/>
              <p:nvPr/>
            </p:nvSpPr>
            <p:spPr>
              <a:xfrm>
                <a:off x="7593250" y="34220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1"/>
                    </a:moveTo>
                    <a:lnTo>
                      <a:pt x="17930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3412;p74">
                <a:extLst>
                  <a:ext uri="{FF2B5EF4-FFF2-40B4-BE49-F238E27FC236}">
                    <a16:creationId xmlns:a16="http://schemas.microsoft.com/office/drawing/2014/main" id="{6EAE0525-4C74-B99D-D9DD-1484D7D5A8FA}"/>
                  </a:ext>
                </a:extLst>
              </p:cNvPr>
              <p:cNvSpPr/>
              <p:nvPr/>
            </p:nvSpPr>
            <p:spPr>
              <a:xfrm>
                <a:off x="8003450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6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4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3413;p74">
                <a:extLst>
                  <a:ext uri="{FF2B5EF4-FFF2-40B4-BE49-F238E27FC236}">
                    <a16:creationId xmlns:a16="http://schemas.microsoft.com/office/drawing/2014/main" id="{9C811BF5-B80A-BD2B-4E61-8D430B4CCBB0}"/>
                  </a:ext>
                </a:extLst>
              </p:cNvPr>
              <p:cNvSpPr/>
              <p:nvPr/>
            </p:nvSpPr>
            <p:spPr>
              <a:xfrm>
                <a:off x="7548875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5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3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3414;p74">
                <a:extLst>
                  <a:ext uri="{FF2B5EF4-FFF2-40B4-BE49-F238E27FC236}">
                    <a16:creationId xmlns:a16="http://schemas.microsoft.com/office/drawing/2014/main" id="{363E9BEF-DEF0-35D3-F389-20AF6283BDAA}"/>
                  </a:ext>
                </a:extLst>
              </p:cNvPr>
              <p:cNvSpPr/>
              <p:nvPr/>
            </p:nvSpPr>
            <p:spPr>
              <a:xfrm>
                <a:off x="7563350" y="376797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3415;p74">
                <a:extLst>
                  <a:ext uri="{FF2B5EF4-FFF2-40B4-BE49-F238E27FC236}">
                    <a16:creationId xmlns:a16="http://schemas.microsoft.com/office/drawing/2014/main" id="{576F79D9-C6A6-8B1B-39F9-0F78FEF47093}"/>
                  </a:ext>
                </a:extLst>
              </p:cNvPr>
              <p:cNvSpPr/>
              <p:nvPr/>
            </p:nvSpPr>
            <p:spPr>
              <a:xfrm>
                <a:off x="7973575" y="3733550"/>
                <a:ext cx="779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68" extrusionOk="0">
                    <a:moveTo>
                      <a:pt x="1775" y="1"/>
                    </a:moveTo>
                    <a:cubicBezTo>
                      <a:pt x="580" y="1"/>
                      <a:pt x="0" y="1450"/>
                      <a:pt x="833" y="2283"/>
                    </a:cubicBezTo>
                    <a:cubicBezTo>
                      <a:pt x="1099" y="2549"/>
                      <a:pt x="1428" y="2667"/>
                      <a:pt x="1753" y="2667"/>
                    </a:cubicBezTo>
                    <a:cubicBezTo>
                      <a:pt x="2444" y="2667"/>
                      <a:pt x="3115" y="2130"/>
                      <a:pt x="3115" y="1341"/>
                    </a:cubicBezTo>
                    <a:cubicBezTo>
                      <a:pt x="3115" y="581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3416;p74">
                <a:extLst>
                  <a:ext uri="{FF2B5EF4-FFF2-40B4-BE49-F238E27FC236}">
                    <a16:creationId xmlns:a16="http://schemas.microsoft.com/office/drawing/2014/main" id="{E56A0F53-54F9-3F64-D57C-CE6BDD50732B}"/>
                  </a:ext>
                </a:extLst>
              </p:cNvPr>
              <p:cNvSpPr/>
              <p:nvPr/>
            </p:nvSpPr>
            <p:spPr>
              <a:xfrm>
                <a:off x="7518975" y="3733550"/>
                <a:ext cx="77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675" extrusionOk="0">
                    <a:moveTo>
                      <a:pt x="1776" y="1"/>
                    </a:moveTo>
                    <a:cubicBezTo>
                      <a:pt x="581" y="1"/>
                      <a:pt x="1" y="1450"/>
                      <a:pt x="834" y="2283"/>
                    </a:cubicBezTo>
                    <a:cubicBezTo>
                      <a:pt x="1104" y="2553"/>
                      <a:pt x="1440" y="2675"/>
                      <a:pt x="1769" y="2675"/>
                    </a:cubicBezTo>
                    <a:cubicBezTo>
                      <a:pt x="2455" y="2675"/>
                      <a:pt x="3116" y="2148"/>
                      <a:pt x="3116" y="1341"/>
                    </a:cubicBezTo>
                    <a:cubicBezTo>
                      <a:pt x="3116" y="581"/>
                      <a:pt x="2500" y="1"/>
                      <a:pt x="177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3417;p74">
                <a:extLst>
                  <a:ext uri="{FF2B5EF4-FFF2-40B4-BE49-F238E27FC236}">
                    <a16:creationId xmlns:a16="http://schemas.microsoft.com/office/drawing/2014/main" id="{8C0694CA-8EF7-2288-BA75-CD929559BB28}"/>
                  </a:ext>
                </a:extLst>
              </p:cNvPr>
              <p:cNvSpPr/>
              <p:nvPr/>
            </p:nvSpPr>
            <p:spPr>
              <a:xfrm>
                <a:off x="7789750" y="2224950"/>
                <a:ext cx="321475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9165" extrusionOk="0">
                    <a:moveTo>
                      <a:pt x="12859" y="1"/>
                    </a:moveTo>
                    <a:lnTo>
                      <a:pt x="5687" y="689"/>
                    </a:lnTo>
                    <a:lnTo>
                      <a:pt x="4636" y="3876"/>
                    </a:lnTo>
                    <a:lnTo>
                      <a:pt x="3948" y="834"/>
                    </a:lnTo>
                    <a:lnTo>
                      <a:pt x="0" y="1232"/>
                    </a:lnTo>
                    <a:lnTo>
                      <a:pt x="0" y="5977"/>
                    </a:lnTo>
                    <a:lnTo>
                      <a:pt x="4528" y="9165"/>
                    </a:lnTo>
                    <a:cubicBezTo>
                      <a:pt x="9237" y="8331"/>
                      <a:pt x="12859" y="5180"/>
                      <a:pt x="12859" y="5180"/>
                    </a:cubicBezTo>
                    <a:lnTo>
                      <a:pt x="12859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3418;p74">
                <a:extLst>
                  <a:ext uri="{FF2B5EF4-FFF2-40B4-BE49-F238E27FC236}">
                    <a16:creationId xmlns:a16="http://schemas.microsoft.com/office/drawing/2014/main" id="{C28E19B0-4493-48D6-B2F1-82F4078CB2D5}"/>
                  </a:ext>
                </a:extLst>
              </p:cNvPr>
              <p:cNvSpPr/>
              <p:nvPr/>
            </p:nvSpPr>
            <p:spPr>
              <a:xfrm>
                <a:off x="7902925" y="2321850"/>
                <a:ext cx="27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253" fill="none" extrusionOk="0">
                    <a:moveTo>
                      <a:pt x="1" y="5252"/>
                    </a:moveTo>
                    <a:lnTo>
                      <a:pt x="109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3419;p74">
                <a:extLst>
                  <a:ext uri="{FF2B5EF4-FFF2-40B4-BE49-F238E27FC236}">
                    <a16:creationId xmlns:a16="http://schemas.microsoft.com/office/drawing/2014/main" id="{382B4333-A5D3-0BAB-B1DA-19FF494374BB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6250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7318" fill="none" extrusionOk="0">
                    <a:moveTo>
                      <a:pt x="0" y="1"/>
                    </a:moveTo>
                    <a:lnTo>
                      <a:pt x="2500" y="7317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3420;p74">
                <a:extLst>
                  <a:ext uri="{FF2B5EF4-FFF2-40B4-BE49-F238E27FC236}">
                    <a16:creationId xmlns:a16="http://schemas.microsoft.com/office/drawing/2014/main" id="{6A58C934-0E56-DA10-FDC9-76F6FB1C299D}"/>
                  </a:ext>
                </a:extLst>
              </p:cNvPr>
              <p:cNvSpPr/>
              <p:nvPr/>
            </p:nvSpPr>
            <p:spPr>
              <a:xfrm>
                <a:off x="7037250" y="2903200"/>
                <a:ext cx="278925" cy="13947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5579" fill="none" extrusionOk="0">
                    <a:moveTo>
                      <a:pt x="11156" y="0"/>
                    </a:moveTo>
                    <a:cubicBezTo>
                      <a:pt x="11156" y="0"/>
                      <a:pt x="9490" y="5578"/>
                      <a:pt x="0" y="5144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6" name="Google Shape;3421;p74">
              <a:extLst>
                <a:ext uri="{FF2B5EF4-FFF2-40B4-BE49-F238E27FC236}">
                  <a16:creationId xmlns:a16="http://schemas.microsoft.com/office/drawing/2014/main" id="{6753781A-F124-5A2C-3AA2-DD42FBC0EEC4}"/>
                </a:ext>
              </a:extLst>
            </p:cNvPr>
            <p:cNvSpPr/>
            <p:nvPr/>
          </p:nvSpPr>
          <p:spPr>
            <a:xfrm>
              <a:off x="6982972" y="2457081"/>
              <a:ext cx="41675" cy="144025"/>
            </a:xfrm>
            <a:custGeom>
              <a:avLst/>
              <a:gdLst/>
              <a:ahLst/>
              <a:cxnLst/>
              <a:rect l="l" t="t" r="r" b="b"/>
              <a:pathLst>
                <a:path w="1667" h="5761" fill="none" extrusionOk="0">
                  <a:moveTo>
                    <a:pt x="0" y="1"/>
                  </a:moveTo>
                  <a:lnTo>
                    <a:pt x="1667" y="5760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5486" y="791324"/>
            <a:ext cx="2060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Discussion</a:t>
            </a:r>
            <a:endParaRPr lang="en-US" sz="2400" b="1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PRODUCTION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175" y="1122335"/>
            <a:ext cx="5684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Can you think of other social issues that directly affect teenagers? </a:t>
            </a:r>
            <a:endParaRPr lang="en-US" sz="2800" i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+mn-lt"/>
              </a:rPr>
              <a:t>What </a:t>
            </a:r>
            <a:r>
              <a:rPr lang="en-US" sz="2800" i="1" dirty="0">
                <a:latin typeface="+mn-lt"/>
              </a:rPr>
              <a:t>can we do to stop them or help the victims?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9750" l="6934" r="93066">
                        <a14:foregroundMark x1="48340" y1="24750" x2="29980" y2="69250"/>
                        <a14:foregroundMark x1="44824" y1="41250" x2="47656" y2="72500"/>
                        <a14:foregroundMark x1="51074" y1="37500" x2="60254" y2="54000"/>
                        <a14:foregroundMark x1="54883" y1="20500" x2="56055" y2="17500"/>
                        <a14:foregroundMark x1="16797" y1="21000" x2="17676" y2="22250"/>
                        <a14:foregroundMark x1="18066" y1="11500" x2="19629" y2="16500"/>
                        <a14:foregroundMark x1="22168" y1="8500" x2="22461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13" y="2927972"/>
            <a:ext cx="5671751" cy="22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9"/>
          <p:cNvGrpSpPr/>
          <p:nvPr/>
        </p:nvGrpSpPr>
        <p:grpSpPr>
          <a:xfrm>
            <a:off x="3690959" y="986552"/>
            <a:ext cx="1602334" cy="437000"/>
            <a:chOff x="5406475" y="1079600"/>
            <a:chExt cx="530750" cy="144750"/>
          </a:xfrm>
        </p:grpSpPr>
        <p:sp>
          <p:nvSpPr>
            <p:cNvPr id="2047" name="Google Shape;2047;p59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9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9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9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9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9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9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9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9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9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9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9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9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9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9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9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9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9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9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9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9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9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9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9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9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9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9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9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9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9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9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9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9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9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59"/>
          <p:cNvGrpSpPr/>
          <p:nvPr/>
        </p:nvGrpSpPr>
        <p:grpSpPr>
          <a:xfrm>
            <a:off x="4849280" y="1304413"/>
            <a:ext cx="4353771" cy="3192378"/>
            <a:chOff x="4002025" y="3341525"/>
            <a:chExt cx="1571475" cy="1152275"/>
          </a:xfrm>
        </p:grpSpPr>
        <p:sp>
          <p:nvSpPr>
            <p:cNvPr id="2082" name="Google Shape;2082;p59"/>
            <p:cNvSpPr/>
            <p:nvPr/>
          </p:nvSpPr>
          <p:spPr>
            <a:xfrm>
              <a:off x="4180600" y="3357175"/>
              <a:ext cx="1136625" cy="1136625"/>
            </a:xfrm>
            <a:custGeom>
              <a:avLst/>
              <a:gdLst/>
              <a:ahLst/>
              <a:cxnLst/>
              <a:rect l="l" t="t" r="r" b="b"/>
              <a:pathLst>
                <a:path w="45465" h="45465" extrusionOk="0">
                  <a:moveTo>
                    <a:pt x="22733" y="1"/>
                  </a:moveTo>
                  <a:cubicBezTo>
                    <a:pt x="10176" y="1"/>
                    <a:pt x="1" y="10176"/>
                    <a:pt x="1" y="22733"/>
                  </a:cubicBezTo>
                  <a:cubicBezTo>
                    <a:pt x="1" y="35289"/>
                    <a:pt x="10176" y="45464"/>
                    <a:pt x="22733" y="45464"/>
                  </a:cubicBezTo>
                  <a:cubicBezTo>
                    <a:pt x="35289" y="45464"/>
                    <a:pt x="45465" y="35289"/>
                    <a:pt x="45465" y="22733"/>
                  </a:cubicBezTo>
                  <a:cubicBezTo>
                    <a:pt x="45465" y="10176"/>
                    <a:pt x="35289" y="1"/>
                    <a:pt x="22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/>
            <p:cNvSpPr/>
            <p:nvPr/>
          </p:nvSpPr>
          <p:spPr>
            <a:xfrm>
              <a:off x="4424975" y="4198025"/>
              <a:ext cx="122825" cy="11300"/>
            </a:xfrm>
            <a:custGeom>
              <a:avLst/>
              <a:gdLst/>
              <a:ahLst/>
              <a:cxnLst/>
              <a:rect l="l" t="t" r="r" b="b"/>
              <a:pathLst>
                <a:path w="4913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612" y="452"/>
                  </a:lnTo>
                  <a:cubicBezTo>
                    <a:pt x="4912" y="452"/>
                    <a:pt x="4912" y="1"/>
                    <a:pt x="461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/>
            <p:cNvSpPr/>
            <p:nvPr/>
          </p:nvSpPr>
          <p:spPr>
            <a:xfrm>
              <a:off x="4469450" y="4234375"/>
              <a:ext cx="35750" cy="11300"/>
            </a:xfrm>
            <a:custGeom>
              <a:avLst/>
              <a:gdLst/>
              <a:ahLst/>
              <a:cxnLst/>
              <a:rect l="l" t="t" r="r" b="b"/>
              <a:pathLst>
                <a:path w="1430" h="452" extrusionOk="0">
                  <a:moveTo>
                    <a:pt x="301" y="0"/>
                  </a:moveTo>
                  <a:cubicBezTo>
                    <a:pt x="1" y="0"/>
                    <a:pt x="1" y="452"/>
                    <a:pt x="301" y="452"/>
                  </a:cubicBezTo>
                  <a:lnTo>
                    <a:pt x="1128" y="452"/>
                  </a:lnTo>
                  <a:cubicBezTo>
                    <a:pt x="1429" y="452"/>
                    <a:pt x="1429" y="0"/>
                    <a:pt x="1128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9"/>
            <p:cNvSpPr/>
            <p:nvPr/>
          </p:nvSpPr>
          <p:spPr>
            <a:xfrm>
              <a:off x="4710050" y="4292025"/>
              <a:ext cx="216825" cy="11925"/>
            </a:xfrm>
            <a:custGeom>
              <a:avLst/>
              <a:gdLst/>
              <a:ahLst/>
              <a:cxnLst/>
              <a:rect l="l" t="t" r="r" b="b"/>
              <a:pathLst>
                <a:path w="8673" h="477" extrusionOk="0">
                  <a:moveTo>
                    <a:pt x="276" y="0"/>
                  </a:moveTo>
                  <a:cubicBezTo>
                    <a:pt x="1" y="0"/>
                    <a:pt x="1" y="476"/>
                    <a:pt x="276" y="476"/>
                  </a:cubicBezTo>
                  <a:lnTo>
                    <a:pt x="8372" y="476"/>
                  </a:lnTo>
                  <a:cubicBezTo>
                    <a:pt x="8672" y="476"/>
                    <a:pt x="8672" y="0"/>
                    <a:pt x="8372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9"/>
            <p:cNvSpPr/>
            <p:nvPr/>
          </p:nvSpPr>
          <p:spPr>
            <a:xfrm>
              <a:off x="4790875" y="4243775"/>
              <a:ext cx="95275" cy="11925"/>
            </a:xfrm>
            <a:custGeom>
              <a:avLst/>
              <a:gdLst/>
              <a:ahLst/>
              <a:cxnLst/>
              <a:rect l="l" t="t" r="r" b="b"/>
              <a:pathLst>
                <a:path w="3811" h="477" extrusionOk="0">
                  <a:moveTo>
                    <a:pt x="276" y="0"/>
                  </a:moveTo>
                  <a:cubicBezTo>
                    <a:pt x="1" y="0"/>
                    <a:pt x="1" y="477"/>
                    <a:pt x="276" y="477"/>
                  </a:cubicBezTo>
                  <a:lnTo>
                    <a:pt x="3510" y="477"/>
                  </a:lnTo>
                  <a:cubicBezTo>
                    <a:pt x="3810" y="477"/>
                    <a:pt x="3810" y="0"/>
                    <a:pt x="351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9"/>
            <p:cNvSpPr/>
            <p:nvPr/>
          </p:nvSpPr>
          <p:spPr>
            <a:xfrm>
              <a:off x="4730725" y="4351550"/>
              <a:ext cx="63325" cy="11925"/>
            </a:xfrm>
            <a:custGeom>
              <a:avLst/>
              <a:gdLst/>
              <a:ahLst/>
              <a:cxnLst/>
              <a:rect l="l" t="t" r="r" b="b"/>
              <a:pathLst>
                <a:path w="2533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2231" y="476"/>
                  </a:lnTo>
                  <a:cubicBezTo>
                    <a:pt x="2532" y="476"/>
                    <a:pt x="2532" y="0"/>
                    <a:pt x="2231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9"/>
            <p:cNvSpPr/>
            <p:nvPr/>
          </p:nvSpPr>
          <p:spPr>
            <a:xfrm>
              <a:off x="4823475" y="4405425"/>
              <a:ext cx="74575" cy="11925"/>
            </a:xfrm>
            <a:custGeom>
              <a:avLst/>
              <a:gdLst/>
              <a:ahLst/>
              <a:cxnLst/>
              <a:rect l="l" t="t" r="r" b="b"/>
              <a:pathLst>
                <a:path w="2983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2682" y="477"/>
                  </a:lnTo>
                  <a:cubicBezTo>
                    <a:pt x="2983" y="477"/>
                    <a:pt x="2983" y="1"/>
                    <a:pt x="268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9"/>
            <p:cNvSpPr/>
            <p:nvPr/>
          </p:nvSpPr>
          <p:spPr>
            <a:xfrm>
              <a:off x="4548400" y="4359700"/>
              <a:ext cx="122200" cy="11300"/>
            </a:xfrm>
            <a:custGeom>
              <a:avLst/>
              <a:gdLst/>
              <a:ahLst/>
              <a:cxnLst/>
              <a:rect l="l" t="t" r="r" b="b"/>
              <a:pathLst>
                <a:path w="4888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587" y="451"/>
                  </a:lnTo>
                  <a:cubicBezTo>
                    <a:pt x="4888" y="451"/>
                    <a:pt x="4888" y="0"/>
                    <a:pt x="458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9"/>
            <p:cNvSpPr/>
            <p:nvPr/>
          </p:nvSpPr>
          <p:spPr>
            <a:xfrm>
              <a:off x="4590375" y="4307675"/>
              <a:ext cx="49525" cy="11300"/>
            </a:xfrm>
            <a:custGeom>
              <a:avLst/>
              <a:gdLst/>
              <a:ahLst/>
              <a:cxnLst/>
              <a:rect l="l" t="t" r="r" b="b"/>
              <a:pathLst>
                <a:path w="1981" h="452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lnTo>
                    <a:pt x="1680" y="452"/>
                  </a:lnTo>
                  <a:cubicBezTo>
                    <a:pt x="1981" y="452"/>
                    <a:pt x="1981" y="1"/>
                    <a:pt x="168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/>
            <p:cNvSpPr/>
            <p:nvPr/>
          </p:nvSpPr>
          <p:spPr>
            <a:xfrm>
              <a:off x="4875475" y="4057675"/>
              <a:ext cx="128475" cy="11300"/>
            </a:xfrm>
            <a:custGeom>
              <a:avLst/>
              <a:gdLst/>
              <a:ahLst/>
              <a:cxnLst/>
              <a:rect l="l" t="t" r="r" b="b"/>
              <a:pathLst>
                <a:path w="513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837" y="452"/>
                  </a:lnTo>
                  <a:cubicBezTo>
                    <a:pt x="5138" y="452"/>
                    <a:pt x="5138" y="1"/>
                    <a:pt x="4837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/>
            <p:cNvSpPr/>
            <p:nvPr/>
          </p:nvSpPr>
          <p:spPr>
            <a:xfrm>
              <a:off x="4911800" y="4094025"/>
              <a:ext cx="43900" cy="11300"/>
            </a:xfrm>
            <a:custGeom>
              <a:avLst/>
              <a:gdLst/>
              <a:ahLst/>
              <a:cxnLst/>
              <a:rect l="l" t="t" r="r" b="b"/>
              <a:pathLst>
                <a:path w="1756" h="452" extrusionOk="0">
                  <a:moveTo>
                    <a:pt x="302" y="0"/>
                  </a:moveTo>
                  <a:cubicBezTo>
                    <a:pt x="1" y="0"/>
                    <a:pt x="1" y="452"/>
                    <a:pt x="302" y="452"/>
                  </a:cubicBezTo>
                  <a:lnTo>
                    <a:pt x="1455" y="452"/>
                  </a:lnTo>
                  <a:cubicBezTo>
                    <a:pt x="1755" y="452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/>
            <p:cNvSpPr/>
            <p:nvPr/>
          </p:nvSpPr>
          <p:spPr>
            <a:xfrm>
              <a:off x="4948150" y="4191775"/>
              <a:ext cx="120950" cy="11925"/>
            </a:xfrm>
            <a:custGeom>
              <a:avLst/>
              <a:gdLst/>
              <a:ahLst/>
              <a:cxnLst/>
              <a:rect l="l" t="t" r="r" b="b"/>
              <a:pathLst>
                <a:path w="4838" h="477" extrusionOk="0">
                  <a:moveTo>
                    <a:pt x="301" y="0"/>
                  </a:moveTo>
                  <a:cubicBezTo>
                    <a:pt x="1" y="0"/>
                    <a:pt x="1" y="476"/>
                    <a:pt x="301" y="476"/>
                  </a:cubicBezTo>
                  <a:lnTo>
                    <a:pt x="4537" y="476"/>
                  </a:lnTo>
                  <a:cubicBezTo>
                    <a:pt x="4838" y="476"/>
                    <a:pt x="4838" y="0"/>
                    <a:pt x="453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4992650" y="4226850"/>
              <a:ext cx="47625" cy="11300"/>
            </a:xfrm>
            <a:custGeom>
              <a:avLst/>
              <a:gdLst/>
              <a:ahLst/>
              <a:cxnLst/>
              <a:rect l="l" t="t" r="r" b="b"/>
              <a:pathLst>
                <a:path w="1905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604" y="452"/>
                  </a:lnTo>
                  <a:cubicBezTo>
                    <a:pt x="1905" y="452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5005800" y="4307675"/>
              <a:ext cx="84600" cy="11300"/>
            </a:xfrm>
            <a:custGeom>
              <a:avLst/>
              <a:gdLst/>
              <a:ahLst/>
              <a:cxnLst/>
              <a:rect l="l" t="t" r="r" b="b"/>
              <a:pathLst>
                <a:path w="3384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83" y="452"/>
                  </a:lnTo>
                  <a:cubicBezTo>
                    <a:pt x="3384" y="452"/>
                    <a:pt x="3384" y="1"/>
                    <a:pt x="308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5028975" y="4338375"/>
              <a:ext cx="15075" cy="11325"/>
            </a:xfrm>
            <a:custGeom>
              <a:avLst/>
              <a:gdLst/>
              <a:ahLst/>
              <a:cxnLst/>
              <a:rect l="l" t="t" r="r" b="b"/>
              <a:pathLst>
                <a:path w="603" h="453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cubicBezTo>
                    <a:pt x="602" y="452"/>
                    <a:pt x="602" y="1"/>
                    <a:pt x="30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4273325" y="3824600"/>
              <a:ext cx="101550" cy="11300"/>
            </a:xfrm>
            <a:custGeom>
              <a:avLst/>
              <a:gdLst/>
              <a:ahLst/>
              <a:cxnLst/>
              <a:rect l="l" t="t" r="r" b="b"/>
              <a:pathLst>
                <a:path w="4062" h="452" extrusionOk="0">
                  <a:moveTo>
                    <a:pt x="277" y="0"/>
                  </a:moveTo>
                  <a:cubicBezTo>
                    <a:pt x="1" y="0"/>
                    <a:pt x="1" y="452"/>
                    <a:pt x="277" y="452"/>
                  </a:cubicBezTo>
                  <a:lnTo>
                    <a:pt x="3760" y="452"/>
                  </a:lnTo>
                  <a:cubicBezTo>
                    <a:pt x="4061" y="452"/>
                    <a:pt x="4061" y="0"/>
                    <a:pt x="37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/>
            <p:cNvSpPr/>
            <p:nvPr/>
          </p:nvSpPr>
          <p:spPr>
            <a:xfrm>
              <a:off x="4307800" y="3849650"/>
              <a:ext cx="43875" cy="11325"/>
            </a:xfrm>
            <a:custGeom>
              <a:avLst/>
              <a:gdLst/>
              <a:ahLst/>
              <a:cxnLst/>
              <a:rect l="l" t="t" r="r" b="b"/>
              <a:pathLst>
                <a:path w="1755" h="453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454" y="452"/>
                  </a:ln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4305925" y="3947400"/>
              <a:ext cx="114675" cy="11925"/>
            </a:xfrm>
            <a:custGeom>
              <a:avLst/>
              <a:gdLst/>
              <a:ahLst/>
              <a:cxnLst/>
              <a:rect l="l" t="t" r="r" b="b"/>
              <a:pathLst>
                <a:path w="4587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4286" y="477"/>
                  </a:lnTo>
                  <a:cubicBezTo>
                    <a:pt x="4587" y="477"/>
                    <a:pt x="4587" y="1"/>
                    <a:pt x="4286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9"/>
            <p:cNvSpPr/>
            <p:nvPr/>
          </p:nvSpPr>
          <p:spPr>
            <a:xfrm>
              <a:off x="4356050" y="3986250"/>
              <a:ext cx="39500" cy="11300"/>
            </a:xfrm>
            <a:custGeom>
              <a:avLst/>
              <a:gdLst/>
              <a:ahLst/>
              <a:cxnLst/>
              <a:rect l="l" t="t" r="r" b="b"/>
              <a:pathLst>
                <a:path w="1580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278" y="452"/>
                  </a:lnTo>
                  <a:cubicBezTo>
                    <a:pt x="1579" y="452"/>
                    <a:pt x="1579" y="1"/>
                    <a:pt x="1278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9"/>
            <p:cNvSpPr/>
            <p:nvPr/>
          </p:nvSpPr>
          <p:spPr>
            <a:xfrm>
              <a:off x="5206300" y="3905425"/>
              <a:ext cx="83975" cy="11300"/>
            </a:xfrm>
            <a:custGeom>
              <a:avLst/>
              <a:gdLst/>
              <a:ahLst/>
              <a:cxnLst/>
              <a:rect l="l" t="t" r="r" b="b"/>
              <a:pathLst>
                <a:path w="335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58" y="452"/>
                  </a:lnTo>
                  <a:cubicBezTo>
                    <a:pt x="3359" y="452"/>
                    <a:pt x="3359" y="1"/>
                    <a:pt x="305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5221325" y="3938000"/>
              <a:ext cx="26975" cy="11925"/>
            </a:xfrm>
            <a:custGeom>
              <a:avLst/>
              <a:gdLst/>
              <a:ahLst/>
              <a:cxnLst/>
              <a:rect l="l" t="t" r="r" b="b"/>
              <a:pathLst>
                <a:path w="1079" h="477" extrusionOk="0">
                  <a:moveTo>
                    <a:pt x="302" y="1"/>
                  </a:moveTo>
                  <a:cubicBezTo>
                    <a:pt x="1" y="1"/>
                    <a:pt x="1" y="477"/>
                    <a:pt x="302" y="477"/>
                  </a:cubicBezTo>
                  <a:lnTo>
                    <a:pt x="778" y="477"/>
                  </a:lnTo>
                  <a:cubicBezTo>
                    <a:pt x="1079" y="477"/>
                    <a:pt x="1079" y="1"/>
                    <a:pt x="77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9"/>
            <p:cNvSpPr/>
            <p:nvPr/>
          </p:nvSpPr>
          <p:spPr>
            <a:xfrm>
              <a:off x="4480725" y="3511325"/>
              <a:ext cx="130350" cy="11300"/>
            </a:xfrm>
            <a:custGeom>
              <a:avLst/>
              <a:gdLst/>
              <a:ahLst/>
              <a:cxnLst/>
              <a:rect l="l" t="t" r="r" b="b"/>
              <a:pathLst>
                <a:path w="5214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913" y="451"/>
                  </a:lnTo>
                  <a:cubicBezTo>
                    <a:pt x="5214" y="451"/>
                    <a:pt x="5214" y="0"/>
                    <a:pt x="491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9"/>
            <p:cNvSpPr/>
            <p:nvPr/>
          </p:nvSpPr>
          <p:spPr>
            <a:xfrm>
              <a:off x="4521450" y="3547650"/>
              <a:ext cx="33875" cy="11300"/>
            </a:xfrm>
            <a:custGeom>
              <a:avLst/>
              <a:gdLst/>
              <a:ahLst/>
              <a:cxnLst/>
              <a:rect l="l" t="t" r="r" b="b"/>
              <a:pathLst>
                <a:path w="1355" h="452" extrusionOk="0">
                  <a:moveTo>
                    <a:pt x="302" y="1"/>
                  </a:moveTo>
                  <a:cubicBezTo>
                    <a:pt x="1" y="1"/>
                    <a:pt x="1" y="452"/>
                    <a:pt x="302" y="452"/>
                  </a:cubicBezTo>
                  <a:lnTo>
                    <a:pt x="1053" y="452"/>
                  </a:lnTo>
                  <a:cubicBezTo>
                    <a:pt x="1354" y="452"/>
                    <a:pt x="1354" y="1"/>
                    <a:pt x="10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9"/>
            <p:cNvSpPr/>
            <p:nvPr/>
          </p:nvSpPr>
          <p:spPr>
            <a:xfrm>
              <a:off x="4329100" y="3695525"/>
              <a:ext cx="132225" cy="11925"/>
            </a:xfrm>
            <a:custGeom>
              <a:avLst/>
              <a:gdLst/>
              <a:ahLst/>
              <a:cxnLst/>
              <a:rect l="l" t="t" r="r" b="b"/>
              <a:pathLst>
                <a:path w="5289" h="477" extrusionOk="0">
                  <a:moveTo>
                    <a:pt x="301" y="0"/>
                  </a:moveTo>
                  <a:cubicBezTo>
                    <a:pt x="1" y="0"/>
                    <a:pt x="1" y="477"/>
                    <a:pt x="301" y="477"/>
                  </a:cubicBezTo>
                  <a:lnTo>
                    <a:pt x="4988" y="477"/>
                  </a:lnTo>
                  <a:cubicBezTo>
                    <a:pt x="5289" y="477"/>
                    <a:pt x="5289" y="0"/>
                    <a:pt x="498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9"/>
            <p:cNvSpPr/>
            <p:nvPr/>
          </p:nvSpPr>
          <p:spPr>
            <a:xfrm>
              <a:off x="4374850" y="3655425"/>
              <a:ext cx="51400" cy="11300"/>
            </a:xfrm>
            <a:custGeom>
              <a:avLst/>
              <a:gdLst/>
              <a:ahLst/>
              <a:cxnLst/>
              <a:rect l="l" t="t" r="r" b="b"/>
              <a:pathLst>
                <a:path w="2056" h="452" extrusionOk="0">
                  <a:moveTo>
                    <a:pt x="301" y="0"/>
                  </a:moveTo>
                  <a:cubicBezTo>
                    <a:pt x="0" y="0"/>
                    <a:pt x="0" y="452"/>
                    <a:pt x="301" y="452"/>
                  </a:cubicBezTo>
                  <a:lnTo>
                    <a:pt x="1780" y="452"/>
                  </a:lnTo>
                  <a:cubicBezTo>
                    <a:pt x="2055" y="452"/>
                    <a:pt x="2055" y="0"/>
                    <a:pt x="178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9"/>
            <p:cNvSpPr/>
            <p:nvPr/>
          </p:nvSpPr>
          <p:spPr>
            <a:xfrm>
              <a:off x="4347900" y="3749400"/>
              <a:ext cx="40125" cy="11950"/>
            </a:xfrm>
            <a:custGeom>
              <a:avLst/>
              <a:gdLst/>
              <a:ahLst/>
              <a:cxnLst/>
              <a:rect l="l" t="t" r="r" b="b"/>
              <a:pathLst>
                <a:path w="1605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304" y="477"/>
                  </a:lnTo>
                  <a:cubicBezTo>
                    <a:pt x="1604" y="477"/>
                    <a:pt x="1604" y="1"/>
                    <a:pt x="1304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9"/>
            <p:cNvSpPr/>
            <p:nvPr/>
          </p:nvSpPr>
          <p:spPr>
            <a:xfrm>
              <a:off x="4534625" y="3447400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153" y="477"/>
                  </a:lnTo>
                  <a:cubicBezTo>
                    <a:pt x="1454" y="477"/>
                    <a:pt x="1454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9"/>
            <p:cNvSpPr/>
            <p:nvPr/>
          </p:nvSpPr>
          <p:spPr>
            <a:xfrm>
              <a:off x="4661800" y="3391650"/>
              <a:ext cx="107175" cy="11925"/>
            </a:xfrm>
            <a:custGeom>
              <a:avLst/>
              <a:gdLst/>
              <a:ahLst/>
              <a:cxnLst/>
              <a:rect l="l" t="t" r="r" b="b"/>
              <a:pathLst>
                <a:path w="4287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3986" y="476"/>
                  </a:lnTo>
                  <a:cubicBezTo>
                    <a:pt x="4287" y="476"/>
                    <a:pt x="4287" y="0"/>
                    <a:pt x="3986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9"/>
            <p:cNvSpPr/>
            <p:nvPr/>
          </p:nvSpPr>
          <p:spPr>
            <a:xfrm>
              <a:off x="4701900" y="3414825"/>
              <a:ext cx="32625" cy="11300"/>
            </a:xfrm>
            <a:custGeom>
              <a:avLst/>
              <a:gdLst/>
              <a:ahLst/>
              <a:cxnLst/>
              <a:rect l="l" t="t" r="r" b="b"/>
              <a:pathLst>
                <a:path w="1305" h="452" extrusionOk="0">
                  <a:moveTo>
                    <a:pt x="302" y="0"/>
                  </a:moveTo>
                  <a:cubicBezTo>
                    <a:pt x="1" y="0"/>
                    <a:pt x="1" y="451"/>
                    <a:pt x="302" y="451"/>
                  </a:cubicBezTo>
                  <a:lnTo>
                    <a:pt x="1003" y="451"/>
                  </a:lnTo>
                  <a:cubicBezTo>
                    <a:pt x="1304" y="451"/>
                    <a:pt x="1304" y="0"/>
                    <a:pt x="100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9"/>
            <p:cNvSpPr/>
            <p:nvPr/>
          </p:nvSpPr>
          <p:spPr>
            <a:xfrm>
              <a:off x="4865450" y="3418575"/>
              <a:ext cx="94000" cy="11925"/>
            </a:xfrm>
            <a:custGeom>
              <a:avLst/>
              <a:gdLst/>
              <a:ahLst/>
              <a:cxnLst/>
              <a:rect l="l" t="t" r="r" b="b"/>
              <a:pathLst>
                <a:path w="3760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459" y="477"/>
                  </a:lnTo>
                  <a:cubicBezTo>
                    <a:pt x="3760" y="477"/>
                    <a:pt x="3760" y="1"/>
                    <a:pt x="3459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9"/>
            <p:cNvSpPr/>
            <p:nvPr/>
          </p:nvSpPr>
          <p:spPr>
            <a:xfrm>
              <a:off x="4917450" y="3461200"/>
              <a:ext cx="38250" cy="11300"/>
            </a:xfrm>
            <a:custGeom>
              <a:avLst/>
              <a:gdLst/>
              <a:ahLst/>
              <a:cxnLst/>
              <a:rect l="l" t="t" r="r" b="b"/>
              <a:pathLst>
                <a:path w="1530" h="452" extrusionOk="0">
                  <a:moveTo>
                    <a:pt x="301" y="0"/>
                  </a:moveTo>
                  <a:cubicBezTo>
                    <a:pt x="0" y="0"/>
                    <a:pt x="0" y="451"/>
                    <a:pt x="301" y="451"/>
                  </a:cubicBezTo>
                  <a:lnTo>
                    <a:pt x="1229" y="451"/>
                  </a:lnTo>
                  <a:cubicBezTo>
                    <a:pt x="1529" y="451"/>
                    <a:pt x="1529" y="0"/>
                    <a:pt x="1229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9"/>
            <p:cNvSpPr/>
            <p:nvPr/>
          </p:nvSpPr>
          <p:spPr>
            <a:xfrm>
              <a:off x="4713825" y="3508800"/>
              <a:ext cx="47625" cy="11925"/>
            </a:xfrm>
            <a:custGeom>
              <a:avLst/>
              <a:gdLst/>
              <a:ahLst/>
              <a:cxnLst/>
              <a:rect l="l" t="t" r="r" b="b"/>
              <a:pathLst>
                <a:path w="1905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604" y="477"/>
                  </a:lnTo>
                  <a:cubicBezTo>
                    <a:pt x="1905" y="477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9"/>
            <p:cNvSpPr/>
            <p:nvPr/>
          </p:nvSpPr>
          <p:spPr>
            <a:xfrm>
              <a:off x="4742625" y="3533875"/>
              <a:ext cx="28225" cy="11925"/>
            </a:xfrm>
            <a:custGeom>
              <a:avLst/>
              <a:gdLst/>
              <a:ahLst/>
              <a:cxnLst/>
              <a:rect l="l" t="t" r="r" b="b"/>
              <a:pathLst>
                <a:path w="1129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828" y="476"/>
                  </a:lnTo>
                  <a:cubicBezTo>
                    <a:pt x="1129" y="476"/>
                    <a:pt x="1129" y="0"/>
                    <a:pt x="82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9"/>
            <p:cNvSpPr/>
            <p:nvPr/>
          </p:nvSpPr>
          <p:spPr>
            <a:xfrm>
              <a:off x="4467575" y="4049525"/>
              <a:ext cx="101525" cy="11950"/>
            </a:xfrm>
            <a:custGeom>
              <a:avLst/>
              <a:gdLst/>
              <a:ahLst/>
              <a:cxnLst/>
              <a:rect l="l" t="t" r="r" b="b"/>
              <a:pathLst>
                <a:path w="4061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760" y="477"/>
                  </a:lnTo>
                  <a:cubicBezTo>
                    <a:pt x="4061" y="477"/>
                    <a:pt x="4061" y="1"/>
                    <a:pt x="376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9"/>
            <p:cNvSpPr/>
            <p:nvPr/>
          </p:nvSpPr>
          <p:spPr>
            <a:xfrm>
              <a:off x="4502025" y="4080250"/>
              <a:ext cx="43900" cy="11925"/>
            </a:xfrm>
            <a:custGeom>
              <a:avLst/>
              <a:gdLst/>
              <a:ahLst/>
              <a:cxnLst/>
              <a:rect l="l" t="t" r="r" b="b"/>
              <a:pathLst>
                <a:path w="1756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1455" y="476"/>
                  </a:lnTo>
                  <a:cubicBezTo>
                    <a:pt x="1755" y="476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9"/>
            <p:cNvSpPr/>
            <p:nvPr/>
          </p:nvSpPr>
          <p:spPr>
            <a:xfrm>
              <a:off x="4181850" y="3958675"/>
              <a:ext cx="192400" cy="277600"/>
            </a:xfrm>
            <a:custGeom>
              <a:avLst/>
              <a:gdLst/>
              <a:ahLst/>
              <a:cxnLst/>
              <a:rect l="l" t="t" r="r" b="b"/>
              <a:pathLst>
                <a:path w="7696" h="11104" extrusionOk="0">
                  <a:moveTo>
                    <a:pt x="1054" y="1"/>
                  </a:moveTo>
                  <a:cubicBezTo>
                    <a:pt x="708" y="1"/>
                    <a:pt x="325" y="132"/>
                    <a:pt x="1" y="251"/>
                  </a:cubicBezTo>
                  <a:cubicBezTo>
                    <a:pt x="276" y="4236"/>
                    <a:pt x="1580" y="7946"/>
                    <a:pt x="3660" y="11104"/>
                  </a:cubicBezTo>
                  <a:cubicBezTo>
                    <a:pt x="3911" y="10903"/>
                    <a:pt x="4136" y="10703"/>
                    <a:pt x="4186" y="10552"/>
                  </a:cubicBezTo>
                  <a:cubicBezTo>
                    <a:pt x="4312" y="10176"/>
                    <a:pt x="4713" y="9199"/>
                    <a:pt x="5490" y="8873"/>
                  </a:cubicBezTo>
                  <a:cubicBezTo>
                    <a:pt x="6266" y="8547"/>
                    <a:pt x="6693" y="6643"/>
                    <a:pt x="6893" y="5815"/>
                  </a:cubicBezTo>
                  <a:cubicBezTo>
                    <a:pt x="7094" y="4988"/>
                    <a:pt x="7695" y="3810"/>
                    <a:pt x="6793" y="3660"/>
                  </a:cubicBezTo>
                  <a:cubicBezTo>
                    <a:pt x="5916" y="3510"/>
                    <a:pt x="5364" y="3033"/>
                    <a:pt x="4963" y="2507"/>
                  </a:cubicBezTo>
                  <a:cubicBezTo>
                    <a:pt x="4562" y="1956"/>
                    <a:pt x="4111" y="1580"/>
                    <a:pt x="3434" y="1304"/>
                  </a:cubicBezTo>
                  <a:cubicBezTo>
                    <a:pt x="2783" y="1028"/>
                    <a:pt x="2307" y="527"/>
                    <a:pt x="1505" y="101"/>
                  </a:cubicBezTo>
                  <a:cubicBezTo>
                    <a:pt x="1369" y="29"/>
                    <a:pt x="1215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9"/>
            <p:cNvSpPr/>
            <p:nvPr/>
          </p:nvSpPr>
          <p:spPr>
            <a:xfrm>
              <a:off x="4206300" y="3667950"/>
              <a:ext cx="90875" cy="92425"/>
            </a:xfrm>
            <a:custGeom>
              <a:avLst/>
              <a:gdLst/>
              <a:ahLst/>
              <a:cxnLst/>
              <a:rect l="l" t="t" r="r" b="b"/>
              <a:pathLst>
                <a:path w="3635" h="3697" extrusionOk="0">
                  <a:moveTo>
                    <a:pt x="1454" y="1"/>
                  </a:moveTo>
                  <a:cubicBezTo>
                    <a:pt x="877" y="1103"/>
                    <a:pt x="376" y="2307"/>
                    <a:pt x="0" y="3535"/>
                  </a:cubicBezTo>
                  <a:cubicBezTo>
                    <a:pt x="224" y="3553"/>
                    <a:pt x="503" y="3697"/>
                    <a:pt x="673" y="3697"/>
                  </a:cubicBezTo>
                  <a:cubicBezTo>
                    <a:pt x="731" y="3697"/>
                    <a:pt x="777" y="3680"/>
                    <a:pt x="802" y="3635"/>
                  </a:cubicBezTo>
                  <a:cubicBezTo>
                    <a:pt x="953" y="3359"/>
                    <a:pt x="1604" y="3309"/>
                    <a:pt x="1755" y="3008"/>
                  </a:cubicBezTo>
                  <a:cubicBezTo>
                    <a:pt x="1930" y="2733"/>
                    <a:pt x="1780" y="2607"/>
                    <a:pt x="1980" y="2507"/>
                  </a:cubicBezTo>
                  <a:cubicBezTo>
                    <a:pt x="1993" y="2500"/>
                    <a:pt x="2009" y="2497"/>
                    <a:pt x="2026" y="2497"/>
                  </a:cubicBezTo>
                  <a:cubicBezTo>
                    <a:pt x="2213" y="2497"/>
                    <a:pt x="2632" y="2843"/>
                    <a:pt x="2967" y="2843"/>
                  </a:cubicBezTo>
                  <a:cubicBezTo>
                    <a:pt x="3077" y="2843"/>
                    <a:pt x="3178" y="2806"/>
                    <a:pt x="3258" y="2708"/>
                  </a:cubicBezTo>
                  <a:cubicBezTo>
                    <a:pt x="3634" y="2281"/>
                    <a:pt x="2908" y="1504"/>
                    <a:pt x="2582" y="1304"/>
                  </a:cubicBezTo>
                  <a:cubicBezTo>
                    <a:pt x="2256" y="1078"/>
                    <a:pt x="2306" y="903"/>
                    <a:pt x="1479" y="26"/>
                  </a:cubicBezTo>
                  <a:cubicBezTo>
                    <a:pt x="1454" y="1"/>
                    <a:pt x="1454" y="1"/>
                    <a:pt x="145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9"/>
            <p:cNvSpPr/>
            <p:nvPr/>
          </p:nvSpPr>
          <p:spPr>
            <a:xfrm>
              <a:off x="4280850" y="3439250"/>
              <a:ext cx="203050" cy="203100"/>
            </a:xfrm>
            <a:custGeom>
              <a:avLst/>
              <a:gdLst/>
              <a:ahLst/>
              <a:cxnLst/>
              <a:rect l="l" t="t" r="r" b="b"/>
              <a:pathLst>
                <a:path w="8122" h="8124" extrusionOk="0">
                  <a:moveTo>
                    <a:pt x="6943" y="1"/>
                  </a:moveTo>
                  <a:cubicBezTo>
                    <a:pt x="4186" y="1655"/>
                    <a:pt x="1830" y="3911"/>
                    <a:pt x="1" y="6542"/>
                  </a:cubicBezTo>
                  <a:cubicBezTo>
                    <a:pt x="251" y="7169"/>
                    <a:pt x="652" y="7845"/>
                    <a:pt x="1078" y="7996"/>
                  </a:cubicBezTo>
                  <a:cubicBezTo>
                    <a:pt x="1319" y="8085"/>
                    <a:pt x="1500" y="8123"/>
                    <a:pt x="1642" y="8123"/>
                  </a:cubicBezTo>
                  <a:cubicBezTo>
                    <a:pt x="1898" y="8123"/>
                    <a:pt x="2027" y="7998"/>
                    <a:pt x="2156" y="7820"/>
                  </a:cubicBezTo>
                  <a:cubicBezTo>
                    <a:pt x="2332" y="7545"/>
                    <a:pt x="2808" y="6743"/>
                    <a:pt x="3209" y="6317"/>
                  </a:cubicBezTo>
                  <a:cubicBezTo>
                    <a:pt x="3585" y="5891"/>
                    <a:pt x="5765" y="5339"/>
                    <a:pt x="6166" y="4988"/>
                  </a:cubicBezTo>
                  <a:cubicBezTo>
                    <a:pt x="6567" y="4612"/>
                    <a:pt x="6266" y="4362"/>
                    <a:pt x="6592" y="3610"/>
                  </a:cubicBezTo>
                  <a:cubicBezTo>
                    <a:pt x="6918" y="2833"/>
                    <a:pt x="6718" y="2332"/>
                    <a:pt x="6592" y="1931"/>
                  </a:cubicBezTo>
                  <a:cubicBezTo>
                    <a:pt x="6467" y="1505"/>
                    <a:pt x="7946" y="853"/>
                    <a:pt x="8046" y="502"/>
                  </a:cubicBezTo>
                  <a:cubicBezTo>
                    <a:pt x="8121" y="251"/>
                    <a:pt x="7620" y="176"/>
                    <a:pt x="69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9"/>
            <p:cNvSpPr/>
            <p:nvPr/>
          </p:nvSpPr>
          <p:spPr>
            <a:xfrm>
              <a:off x="5096750" y="4093350"/>
              <a:ext cx="170350" cy="154200"/>
            </a:xfrm>
            <a:custGeom>
              <a:avLst/>
              <a:gdLst/>
              <a:ahLst/>
              <a:cxnLst/>
              <a:rect l="l" t="t" r="r" b="b"/>
              <a:pathLst>
                <a:path w="6814" h="6168" extrusionOk="0">
                  <a:moveTo>
                    <a:pt x="5649" y="0"/>
                  </a:moveTo>
                  <a:cubicBezTo>
                    <a:pt x="5627" y="0"/>
                    <a:pt x="5606" y="9"/>
                    <a:pt x="5585" y="27"/>
                  </a:cubicBezTo>
                  <a:cubicBezTo>
                    <a:pt x="5314" y="249"/>
                    <a:pt x="5576" y="1658"/>
                    <a:pt x="5276" y="1658"/>
                  </a:cubicBezTo>
                  <a:cubicBezTo>
                    <a:pt x="5270" y="1658"/>
                    <a:pt x="5265" y="1657"/>
                    <a:pt x="5260" y="1657"/>
                  </a:cubicBezTo>
                  <a:cubicBezTo>
                    <a:pt x="4934" y="1631"/>
                    <a:pt x="4408" y="1506"/>
                    <a:pt x="4408" y="1080"/>
                  </a:cubicBezTo>
                  <a:cubicBezTo>
                    <a:pt x="4408" y="679"/>
                    <a:pt x="4658" y="278"/>
                    <a:pt x="4357" y="228"/>
                  </a:cubicBezTo>
                  <a:cubicBezTo>
                    <a:pt x="4184" y="215"/>
                    <a:pt x="3867" y="158"/>
                    <a:pt x="3587" y="158"/>
                  </a:cubicBezTo>
                  <a:cubicBezTo>
                    <a:pt x="3342" y="158"/>
                    <a:pt x="3124" y="201"/>
                    <a:pt x="3054" y="353"/>
                  </a:cubicBezTo>
                  <a:cubicBezTo>
                    <a:pt x="2929" y="654"/>
                    <a:pt x="2052" y="955"/>
                    <a:pt x="1776" y="1556"/>
                  </a:cubicBezTo>
                  <a:cubicBezTo>
                    <a:pt x="1776" y="1556"/>
                    <a:pt x="1182" y="2435"/>
                    <a:pt x="618" y="2435"/>
                  </a:cubicBezTo>
                  <a:cubicBezTo>
                    <a:pt x="603" y="2435"/>
                    <a:pt x="588" y="2435"/>
                    <a:pt x="573" y="2433"/>
                  </a:cubicBezTo>
                  <a:cubicBezTo>
                    <a:pt x="557" y="2431"/>
                    <a:pt x="542" y="2430"/>
                    <a:pt x="527" y="2430"/>
                  </a:cubicBezTo>
                  <a:cubicBezTo>
                    <a:pt x="1" y="2430"/>
                    <a:pt x="74" y="3695"/>
                    <a:pt x="172" y="3987"/>
                  </a:cubicBezTo>
                  <a:cubicBezTo>
                    <a:pt x="297" y="4288"/>
                    <a:pt x="172" y="5466"/>
                    <a:pt x="548" y="5742"/>
                  </a:cubicBezTo>
                  <a:cubicBezTo>
                    <a:pt x="661" y="5820"/>
                    <a:pt x="770" y="5852"/>
                    <a:pt x="892" y="5852"/>
                  </a:cubicBezTo>
                  <a:cubicBezTo>
                    <a:pt x="1199" y="5852"/>
                    <a:pt x="1583" y="5646"/>
                    <a:pt x="2302" y="5466"/>
                  </a:cubicBezTo>
                  <a:cubicBezTo>
                    <a:pt x="2619" y="5387"/>
                    <a:pt x="2922" y="5355"/>
                    <a:pt x="3200" y="5355"/>
                  </a:cubicBezTo>
                  <a:cubicBezTo>
                    <a:pt x="3801" y="5355"/>
                    <a:pt x="4277" y="5504"/>
                    <a:pt x="4483" y="5641"/>
                  </a:cubicBezTo>
                  <a:cubicBezTo>
                    <a:pt x="4583" y="5717"/>
                    <a:pt x="4683" y="5942"/>
                    <a:pt x="4809" y="6168"/>
                  </a:cubicBezTo>
                  <a:cubicBezTo>
                    <a:pt x="5585" y="5065"/>
                    <a:pt x="6262" y="3887"/>
                    <a:pt x="6814" y="2634"/>
                  </a:cubicBezTo>
                  <a:cubicBezTo>
                    <a:pt x="6638" y="2383"/>
                    <a:pt x="6488" y="2158"/>
                    <a:pt x="6438" y="1957"/>
                  </a:cubicBezTo>
                  <a:cubicBezTo>
                    <a:pt x="6321" y="1377"/>
                    <a:pt x="592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9"/>
            <p:cNvSpPr/>
            <p:nvPr/>
          </p:nvSpPr>
          <p:spPr>
            <a:xfrm>
              <a:off x="5181225" y="4033200"/>
              <a:ext cx="96250" cy="59200"/>
            </a:xfrm>
            <a:custGeom>
              <a:avLst/>
              <a:gdLst/>
              <a:ahLst/>
              <a:cxnLst/>
              <a:rect l="l" t="t" r="r" b="b"/>
              <a:pathLst>
                <a:path w="3850" h="2368" extrusionOk="0">
                  <a:moveTo>
                    <a:pt x="588" y="0"/>
                  </a:moveTo>
                  <a:cubicBezTo>
                    <a:pt x="418" y="0"/>
                    <a:pt x="119" y="13"/>
                    <a:pt x="101" y="103"/>
                  </a:cubicBezTo>
                  <a:cubicBezTo>
                    <a:pt x="101" y="228"/>
                    <a:pt x="1" y="529"/>
                    <a:pt x="452" y="804"/>
                  </a:cubicBezTo>
                  <a:cubicBezTo>
                    <a:pt x="903" y="1055"/>
                    <a:pt x="1480" y="1130"/>
                    <a:pt x="1430" y="1506"/>
                  </a:cubicBezTo>
                  <a:cubicBezTo>
                    <a:pt x="1379" y="1857"/>
                    <a:pt x="1329" y="2007"/>
                    <a:pt x="1705" y="2032"/>
                  </a:cubicBezTo>
                  <a:cubicBezTo>
                    <a:pt x="1956" y="2032"/>
                    <a:pt x="2140" y="2077"/>
                    <a:pt x="2338" y="2077"/>
                  </a:cubicBezTo>
                  <a:cubicBezTo>
                    <a:pt x="2438" y="2077"/>
                    <a:pt x="2541" y="2066"/>
                    <a:pt x="2658" y="2032"/>
                  </a:cubicBezTo>
                  <a:cubicBezTo>
                    <a:pt x="2710" y="2018"/>
                    <a:pt x="2760" y="2011"/>
                    <a:pt x="2810" y="2011"/>
                  </a:cubicBezTo>
                  <a:cubicBezTo>
                    <a:pt x="3092" y="2011"/>
                    <a:pt x="3333" y="2227"/>
                    <a:pt x="3610" y="2333"/>
                  </a:cubicBezTo>
                  <a:cubicBezTo>
                    <a:pt x="3658" y="2357"/>
                    <a:pt x="3693" y="2368"/>
                    <a:pt x="3718" y="2368"/>
                  </a:cubicBezTo>
                  <a:cubicBezTo>
                    <a:pt x="3849" y="2368"/>
                    <a:pt x="3694" y="2076"/>
                    <a:pt x="3610" y="1907"/>
                  </a:cubicBezTo>
                  <a:cubicBezTo>
                    <a:pt x="3485" y="1707"/>
                    <a:pt x="3785" y="1606"/>
                    <a:pt x="3309" y="1180"/>
                  </a:cubicBezTo>
                  <a:cubicBezTo>
                    <a:pt x="2858" y="754"/>
                    <a:pt x="2507" y="679"/>
                    <a:pt x="2056" y="479"/>
                  </a:cubicBezTo>
                  <a:cubicBezTo>
                    <a:pt x="1605" y="303"/>
                    <a:pt x="1304" y="103"/>
                    <a:pt x="703" y="2"/>
                  </a:cubicBezTo>
                  <a:cubicBezTo>
                    <a:pt x="703" y="2"/>
                    <a:pt x="656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9"/>
            <p:cNvSpPr/>
            <p:nvPr/>
          </p:nvSpPr>
          <p:spPr>
            <a:xfrm>
              <a:off x="5070325" y="3988450"/>
              <a:ext cx="58000" cy="62400"/>
            </a:xfrm>
            <a:custGeom>
              <a:avLst/>
              <a:gdLst/>
              <a:ahLst/>
              <a:cxnLst/>
              <a:rect l="l" t="t" r="r" b="b"/>
              <a:pathLst>
                <a:path w="2320" h="2496" extrusionOk="0">
                  <a:moveTo>
                    <a:pt x="1897" y="1"/>
                  </a:moveTo>
                  <a:cubicBezTo>
                    <a:pt x="1875" y="1"/>
                    <a:pt x="1853" y="5"/>
                    <a:pt x="1830" y="13"/>
                  </a:cubicBezTo>
                  <a:cubicBezTo>
                    <a:pt x="1830" y="13"/>
                    <a:pt x="1505" y="113"/>
                    <a:pt x="1454" y="264"/>
                  </a:cubicBezTo>
                  <a:cubicBezTo>
                    <a:pt x="1429" y="389"/>
                    <a:pt x="1179" y="765"/>
                    <a:pt x="1079" y="790"/>
                  </a:cubicBezTo>
                  <a:cubicBezTo>
                    <a:pt x="978" y="790"/>
                    <a:pt x="853" y="1166"/>
                    <a:pt x="728" y="1166"/>
                  </a:cubicBezTo>
                  <a:cubicBezTo>
                    <a:pt x="723" y="1167"/>
                    <a:pt x="718" y="1167"/>
                    <a:pt x="713" y="1167"/>
                  </a:cubicBezTo>
                  <a:cubicBezTo>
                    <a:pt x="630" y="1167"/>
                    <a:pt x="459" y="1054"/>
                    <a:pt x="316" y="1054"/>
                  </a:cubicBezTo>
                  <a:cubicBezTo>
                    <a:pt x="222" y="1054"/>
                    <a:pt x="139" y="1103"/>
                    <a:pt x="101" y="1266"/>
                  </a:cubicBezTo>
                  <a:cubicBezTo>
                    <a:pt x="1" y="1717"/>
                    <a:pt x="452" y="2143"/>
                    <a:pt x="552" y="2319"/>
                  </a:cubicBezTo>
                  <a:cubicBezTo>
                    <a:pt x="618" y="2434"/>
                    <a:pt x="1019" y="2495"/>
                    <a:pt x="1343" y="2495"/>
                  </a:cubicBezTo>
                  <a:cubicBezTo>
                    <a:pt x="1513" y="2495"/>
                    <a:pt x="1661" y="2478"/>
                    <a:pt x="1730" y="2444"/>
                  </a:cubicBezTo>
                  <a:cubicBezTo>
                    <a:pt x="1931" y="2344"/>
                    <a:pt x="2056" y="1993"/>
                    <a:pt x="2106" y="1817"/>
                  </a:cubicBezTo>
                  <a:cubicBezTo>
                    <a:pt x="2131" y="1642"/>
                    <a:pt x="1956" y="1542"/>
                    <a:pt x="2006" y="1316"/>
                  </a:cubicBezTo>
                  <a:cubicBezTo>
                    <a:pt x="2081" y="1116"/>
                    <a:pt x="2031" y="765"/>
                    <a:pt x="2181" y="614"/>
                  </a:cubicBezTo>
                  <a:cubicBezTo>
                    <a:pt x="2319" y="476"/>
                    <a:pt x="2141" y="1"/>
                    <a:pt x="18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9"/>
            <p:cNvSpPr/>
            <p:nvPr/>
          </p:nvSpPr>
          <p:spPr>
            <a:xfrm>
              <a:off x="5007050" y="3993725"/>
              <a:ext cx="59550" cy="68650"/>
            </a:xfrm>
            <a:custGeom>
              <a:avLst/>
              <a:gdLst/>
              <a:ahLst/>
              <a:cxnLst/>
              <a:rect l="l" t="t" r="r" b="b"/>
              <a:pathLst>
                <a:path w="2382" h="2746" extrusionOk="0">
                  <a:moveTo>
                    <a:pt x="133" y="1"/>
                  </a:moveTo>
                  <a:cubicBezTo>
                    <a:pt x="99" y="1"/>
                    <a:pt x="69" y="15"/>
                    <a:pt x="51" y="53"/>
                  </a:cubicBezTo>
                  <a:cubicBezTo>
                    <a:pt x="0" y="203"/>
                    <a:pt x="251" y="579"/>
                    <a:pt x="502" y="855"/>
                  </a:cubicBezTo>
                  <a:cubicBezTo>
                    <a:pt x="752" y="1105"/>
                    <a:pt x="1053" y="1381"/>
                    <a:pt x="1153" y="1657"/>
                  </a:cubicBezTo>
                  <a:cubicBezTo>
                    <a:pt x="1254" y="1957"/>
                    <a:pt x="1354" y="2358"/>
                    <a:pt x="1554" y="2484"/>
                  </a:cubicBezTo>
                  <a:cubicBezTo>
                    <a:pt x="1694" y="2583"/>
                    <a:pt x="1801" y="2746"/>
                    <a:pt x="1915" y="2746"/>
                  </a:cubicBezTo>
                  <a:cubicBezTo>
                    <a:pt x="1945" y="2746"/>
                    <a:pt x="1975" y="2735"/>
                    <a:pt x="2005" y="2709"/>
                  </a:cubicBezTo>
                  <a:cubicBezTo>
                    <a:pt x="2156" y="2584"/>
                    <a:pt x="2381" y="2258"/>
                    <a:pt x="2156" y="2032"/>
                  </a:cubicBezTo>
                  <a:cubicBezTo>
                    <a:pt x="1930" y="1807"/>
                    <a:pt x="1905" y="1581"/>
                    <a:pt x="1755" y="1406"/>
                  </a:cubicBezTo>
                  <a:cubicBezTo>
                    <a:pt x="1604" y="1256"/>
                    <a:pt x="1329" y="1155"/>
                    <a:pt x="1203" y="1030"/>
                  </a:cubicBezTo>
                  <a:cubicBezTo>
                    <a:pt x="1053" y="905"/>
                    <a:pt x="1003" y="704"/>
                    <a:pt x="777" y="428"/>
                  </a:cubicBezTo>
                  <a:cubicBezTo>
                    <a:pt x="605" y="199"/>
                    <a:pt x="564" y="101"/>
                    <a:pt x="477" y="101"/>
                  </a:cubicBezTo>
                  <a:cubicBezTo>
                    <a:pt x="449" y="101"/>
                    <a:pt x="418" y="110"/>
                    <a:pt x="376" y="128"/>
                  </a:cubicBezTo>
                  <a:cubicBezTo>
                    <a:pt x="376" y="128"/>
                    <a:pt x="235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9"/>
            <p:cNvSpPr/>
            <p:nvPr/>
          </p:nvSpPr>
          <p:spPr>
            <a:xfrm>
              <a:off x="5050900" y="4060825"/>
              <a:ext cx="58300" cy="19825"/>
            </a:xfrm>
            <a:custGeom>
              <a:avLst/>
              <a:gdLst/>
              <a:ahLst/>
              <a:cxnLst/>
              <a:rect l="l" t="t" r="r" b="b"/>
              <a:pathLst>
                <a:path w="2332" h="793" extrusionOk="0">
                  <a:moveTo>
                    <a:pt x="1567" y="0"/>
                  </a:moveTo>
                  <a:cubicBezTo>
                    <a:pt x="1505" y="0"/>
                    <a:pt x="1429" y="25"/>
                    <a:pt x="1304" y="75"/>
                  </a:cubicBezTo>
                  <a:cubicBezTo>
                    <a:pt x="1304" y="75"/>
                    <a:pt x="1193" y="86"/>
                    <a:pt x="1037" y="86"/>
                  </a:cubicBezTo>
                  <a:cubicBezTo>
                    <a:pt x="959" y="86"/>
                    <a:pt x="870" y="84"/>
                    <a:pt x="778" y="75"/>
                  </a:cubicBezTo>
                  <a:cubicBezTo>
                    <a:pt x="613" y="62"/>
                    <a:pt x="494" y="40"/>
                    <a:pt x="407" y="40"/>
                  </a:cubicBezTo>
                  <a:cubicBezTo>
                    <a:pt x="335" y="40"/>
                    <a:pt x="286" y="55"/>
                    <a:pt x="251" y="100"/>
                  </a:cubicBezTo>
                  <a:cubicBezTo>
                    <a:pt x="201" y="176"/>
                    <a:pt x="1" y="376"/>
                    <a:pt x="552" y="476"/>
                  </a:cubicBezTo>
                  <a:cubicBezTo>
                    <a:pt x="1079" y="602"/>
                    <a:pt x="1455" y="577"/>
                    <a:pt x="1655" y="627"/>
                  </a:cubicBezTo>
                  <a:cubicBezTo>
                    <a:pt x="1809" y="665"/>
                    <a:pt x="1889" y="793"/>
                    <a:pt x="1986" y="793"/>
                  </a:cubicBezTo>
                  <a:cubicBezTo>
                    <a:pt x="2015" y="793"/>
                    <a:pt x="2046" y="781"/>
                    <a:pt x="2081" y="752"/>
                  </a:cubicBezTo>
                  <a:cubicBezTo>
                    <a:pt x="2231" y="627"/>
                    <a:pt x="2332" y="551"/>
                    <a:pt x="2081" y="401"/>
                  </a:cubicBezTo>
                  <a:cubicBezTo>
                    <a:pt x="1856" y="226"/>
                    <a:pt x="1906" y="176"/>
                    <a:pt x="1755" y="75"/>
                  </a:cubicBezTo>
                  <a:cubicBezTo>
                    <a:pt x="1680" y="25"/>
                    <a:pt x="1630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9"/>
            <p:cNvSpPr/>
            <p:nvPr/>
          </p:nvSpPr>
          <p:spPr>
            <a:xfrm>
              <a:off x="5121700" y="4019450"/>
              <a:ext cx="41400" cy="49500"/>
            </a:xfrm>
            <a:custGeom>
              <a:avLst/>
              <a:gdLst/>
              <a:ahLst/>
              <a:cxnLst/>
              <a:rect l="l" t="t" r="r" b="b"/>
              <a:pathLst>
                <a:path w="1656" h="1980" extrusionOk="0">
                  <a:moveTo>
                    <a:pt x="1254" y="1"/>
                  </a:moveTo>
                  <a:cubicBezTo>
                    <a:pt x="1254" y="1"/>
                    <a:pt x="1142" y="203"/>
                    <a:pt x="831" y="203"/>
                  </a:cubicBezTo>
                  <a:cubicBezTo>
                    <a:pt x="814" y="203"/>
                    <a:pt x="796" y="203"/>
                    <a:pt x="778" y="201"/>
                  </a:cubicBezTo>
                  <a:cubicBezTo>
                    <a:pt x="696" y="196"/>
                    <a:pt x="619" y="192"/>
                    <a:pt x="550" y="192"/>
                  </a:cubicBezTo>
                  <a:cubicBezTo>
                    <a:pt x="298" y="192"/>
                    <a:pt x="137" y="247"/>
                    <a:pt x="176" y="502"/>
                  </a:cubicBezTo>
                  <a:cubicBezTo>
                    <a:pt x="227" y="828"/>
                    <a:pt x="76" y="978"/>
                    <a:pt x="101" y="1254"/>
                  </a:cubicBezTo>
                  <a:cubicBezTo>
                    <a:pt x="151" y="1530"/>
                    <a:pt x="1" y="1906"/>
                    <a:pt x="252" y="1931"/>
                  </a:cubicBezTo>
                  <a:cubicBezTo>
                    <a:pt x="395" y="1931"/>
                    <a:pt x="653" y="1980"/>
                    <a:pt x="852" y="1980"/>
                  </a:cubicBezTo>
                  <a:cubicBezTo>
                    <a:pt x="1001" y="1980"/>
                    <a:pt x="1118" y="1952"/>
                    <a:pt x="1129" y="1856"/>
                  </a:cubicBezTo>
                  <a:cubicBezTo>
                    <a:pt x="1154" y="1630"/>
                    <a:pt x="953" y="1354"/>
                    <a:pt x="878" y="1104"/>
                  </a:cubicBezTo>
                  <a:cubicBezTo>
                    <a:pt x="803" y="878"/>
                    <a:pt x="903" y="602"/>
                    <a:pt x="1029" y="552"/>
                  </a:cubicBezTo>
                  <a:cubicBezTo>
                    <a:pt x="1179" y="502"/>
                    <a:pt x="1655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9"/>
            <p:cNvSpPr/>
            <p:nvPr/>
          </p:nvSpPr>
          <p:spPr>
            <a:xfrm>
              <a:off x="5124850" y="3914875"/>
              <a:ext cx="42625" cy="81775"/>
            </a:xfrm>
            <a:custGeom>
              <a:avLst/>
              <a:gdLst/>
              <a:ahLst/>
              <a:cxnLst/>
              <a:rect l="l" t="t" r="r" b="b"/>
              <a:pathLst>
                <a:path w="1705" h="3271" extrusionOk="0">
                  <a:moveTo>
                    <a:pt x="391" y="0"/>
                  </a:moveTo>
                  <a:cubicBezTo>
                    <a:pt x="297" y="0"/>
                    <a:pt x="207" y="47"/>
                    <a:pt x="176" y="174"/>
                  </a:cubicBezTo>
                  <a:cubicBezTo>
                    <a:pt x="176" y="174"/>
                    <a:pt x="0" y="800"/>
                    <a:pt x="101" y="1151"/>
                  </a:cubicBezTo>
                  <a:cubicBezTo>
                    <a:pt x="226" y="1477"/>
                    <a:pt x="101" y="1477"/>
                    <a:pt x="301" y="1703"/>
                  </a:cubicBezTo>
                  <a:cubicBezTo>
                    <a:pt x="476" y="1903"/>
                    <a:pt x="627" y="2054"/>
                    <a:pt x="577" y="2379"/>
                  </a:cubicBezTo>
                  <a:cubicBezTo>
                    <a:pt x="552" y="2730"/>
                    <a:pt x="326" y="2881"/>
                    <a:pt x="652" y="3006"/>
                  </a:cubicBezTo>
                  <a:cubicBezTo>
                    <a:pt x="894" y="3118"/>
                    <a:pt x="1052" y="3270"/>
                    <a:pt x="1190" y="3270"/>
                  </a:cubicBezTo>
                  <a:cubicBezTo>
                    <a:pt x="1238" y="3270"/>
                    <a:pt x="1283" y="3252"/>
                    <a:pt x="1329" y="3207"/>
                  </a:cubicBezTo>
                  <a:cubicBezTo>
                    <a:pt x="1479" y="3006"/>
                    <a:pt x="1705" y="2806"/>
                    <a:pt x="1529" y="2505"/>
                  </a:cubicBezTo>
                  <a:cubicBezTo>
                    <a:pt x="1379" y="2179"/>
                    <a:pt x="1253" y="2179"/>
                    <a:pt x="1253" y="1828"/>
                  </a:cubicBezTo>
                  <a:cubicBezTo>
                    <a:pt x="1253" y="1477"/>
                    <a:pt x="928" y="1302"/>
                    <a:pt x="752" y="1001"/>
                  </a:cubicBezTo>
                  <a:cubicBezTo>
                    <a:pt x="602" y="700"/>
                    <a:pt x="652" y="349"/>
                    <a:pt x="652" y="174"/>
                  </a:cubicBezTo>
                  <a:cubicBezTo>
                    <a:pt x="652" y="87"/>
                    <a:pt x="51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9"/>
            <p:cNvSpPr/>
            <p:nvPr/>
          </p:nvSpPr>
          <p:spPr>
            <a:xfrm>
              <a:off x="5175800" y="3687200"/>
              <a:ext cx="88175" cy="163175"/>
            </a:xfrm>
            <a:custGeom>
              <a:avLst/>
              <a:gdLst/>
              <a:ahLst/>
              <a:cxnLst/>
              <a:rect l="l" t="t" r="r" b="b"/>
              <a:pathLst>
                <a:path w="3527" h="6527" extrusionOk="0">
                  <a:moveTo>
                    <a:pt x="2740" y="1"/>
                  </a:moveTo>
                  <a:cubicBezTo>
                    <a:pt x="2627" y="1"/>
                    <a:pt x="2446" y="38"/>
                    <a:pt x="2499" y="283"/>
                  </a:cubicBezTo>
                  <a:cubicBezTo>
                    <a:pt x="2574" y="634"/>
                    <a:pt x="2649" y="1511"/>
                    <a:pt x="2524" y="2063"/>
                  </a:cubicBezTo>
                  <a:cubicBezTo>
                    <a:pt x="2423" y="2614"/>
                    <a:pt x="2223" y="2890"/>
                    <a:pt x="2148" y="3141"/>
                  </a:cubicBezTo>
                  <a:cubicBezTo>
                    <a:pt x="2073" y="3366"/>
                    <a:pt x="1922" y="3943"/>
                    <a:pt x="1947" y="4193"/>
                  </a:cubicBezTo>
                  <a:cubicBezTo>
                    <a:pt x="1947" y="4444"/>
                    <a:pt x="1496" y="4845"/>
                    <a:pt x="1371" y="4895"/>
                  </a:cubicBezTo>
                  <a:cubicBezTo>
                    <a:pt x="1220" y="4920"/>
                    <a:pt x="368" y="5120"/>
                    <a:pt x="293" y="5321"/>
                  </a:cubicBezTo>
                  <a:cubicBezTo>
                    <a:pt x="243" y="5547"/>
                    <a:pt x="42" y="5872"/>
                    <a:pt x="17" y="6148"/>
                  </a:cubicBezTo>
                  <a:cubicBezTo>
                    <a:pt x="1" y="6349"/>
                    <a:pt x="95" y="6527"/>
                    <a:pt x="257" y="6527"/>
                  </a:cubicBezTo>
                  <a:cubicBezTo>
                    <a:pt x="338" y="6527"/>
                    <a:pt x="435" y="6482"/>
                    <a:pt x="544" y="6374"/>
                  </a:cubicBezTo>
                  <a:cubicBezTo>
                    <a:pt x="870" y="6048"/>
                    <a:pt x="1246" y="5822"/>
                    <a:pt x="1722" y="5597"/>
                  </a:cubicBezTo>
                  <a:cubicBezTo>
                    <a:pt x="2173" y="5371"/>
                    <a:pt x="2398" y="5045"/>
                    <a:pt x="2499" y="4594"/>
                  </a:cubicBezTo>
                  <a:cubicBezTo>
                    <a:pt x="2574" y="4168"/>
                    <a:pt x="2549" y="3391"/>
                    <a:pt x="2824" y="3291"/>
                  </a:cubicBezTo>
                  <a:cubicBezTo>
                    <a:pt x="3075" y="3191"/>
                    <a:pt x="3526" y="2990"/>
                    <a:pt x="3351" y="2815"/>
                  </a:cubicBezTo>
                  <a:cubicBezTo>
                    <a:pt x="3175" y="2664"/>
                    <a:pt x="2925" y="2038"/>
                    <a:pt x="2900" y="1912"/>
                  </a:cubicBezTo>
                  <a:cubicBezTo>
                    <a:pt x="2900" y="1812"/>
                    <a:pt x="2950" y="1737"/>
                    <a:pt x="3125" y="1511"/>
                  </a:cubicBezTo>
                  <a:cubicBezTo>
                    <a:pt x="3276" y="1286"/>
                    <a:pt x="3000" y="935"/>
                    <a:pt x="3000" y="709"/>
                  </a:cubicBezTo>
                  <a:cubicBezTo>
                    <a:pt x="3000" y="459"/>
                    <a:pt x="3050" y="58"/>
                    <a:pt x="2824" y="8"/>
                  </a:cubicBezTo>
                  <a:cubicBezTo>
                    <a:pt x="2824" y="8"/>
                    <a:pt x="2788" y="1"/>
                    <a:pt x="27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9"/>
            <p:cNvSpPr/>
            <p:nvPr/>
          </p:nvSpPr>
          <p:spPr>
            <a:xfrm>
              <a:off x="4787750" y="3492975"/>
              <a:ext cx="92700" cy="65525"/>
            </a:xfrm>
            <a:custGeom>
              <a:avLst/>
              <a:gdLst/>
              <a:ahLst/>
              <a:cxnLst/>
              <a:rect l="l" t="t" r="r" b="b"/>
              <a:pathLst>
                <a:path w="3708" h="2621" extrusionOk="0">
                  <a:moveTo>
                    <a:pt x="3446" y="0"/>
                  </a:moveTo>
                  <a:cubicBezTo>
                    <a:pt x="3427" y="0"/>
                    <a:pt x="3406" y="2"/>
                    <a:pt x="3384" y="7"/>
                  </a:cubicBezTo>
                  <a:cubicBezTo>
                    <a:pt x="3384" y="7"/>
                    <a:pt x="2432" y="258"/>
                    <a:pt x="1980" y="333"/>
                  </a:cubicBezTo>
                  <a:cubicBezTo>
                    <a:pt x="1554" y="433"/>
                    <a:pt x="803" y="960"/>
                    <a:pt x="702" y="1035"/>
                  </a:cubicBezTo>
                  <a:cubicBezTo>
                    <a:pt x="602" y="1110"/>
                    <a:pt x="0" y="1912"/>
                    <a:pt x="76" y="2112"/>
                  </a:cubicBezTo>
                  <a:cubicBezTo>
                    <a:pt x="151" y="2313"/>
                    <a:pt x="602" y="2463"/>
                    <a:pt x="777" y="2564"/>
                  </a:cubicBezTo>
                  <a:cubicBezTo>
                    <a:pt x="856" y="2597"/>
                    <a:pt x="1005" y="2621"/>
                    <a:pt x="1146" y="2621"/>
                  </a:cubicBezTo>
                  <a:cubicBezTo>
                    <a:pt x="1319" y="2621"/>
                    <a:pt x="1479" y="2585"/>
                    <a:pt x="1479" y="2488"/>
                  </a:cubicBezTo>
                  <a:cubicBezTo>
                    <a:pt x="1454" y="2288"/>
                    <a:pt x="1128" y="2087"/>
                    <a:pt x="1178" y="1812"/>
                  </a:cubicBezTo>
                  <a:cubicBezTo>
                    <a:pt x="1229" y="1536"/>
                    <a:pt x="1204" y="1085"/>
                    <a:pt x="1730" y="985"/>
                  </a:cubicBezTo>
                  <a:cubicBezTo>
                    <a:pt x="2256" y="884"/>
                    <a:pt x="2482" y="584"/>
                    <a:pt x="2808" y="559"/>
                  </a:cubicBezTo>
                  <a:cubicBezTo>
                    <a:pt x="3158" y="534"/>
                    <a:pt x="3635" y="458"/>
                    <a:pt x="3685" y="333"/>
                  </a:cubicBezTo>
                  <a:cubicBezTo>
                    <a:pt x="3707" y="197"/>
                    <a:pt x="3628" y="0"/>
                    <a:pt x="34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9"/>
            <p:cNvSpPr/>
            <p:nvPr/>
          </p:nvSpPr>
          <p:spPr>
            <a:xfrm>
              <a:off x="4983875" y="3450425"/>
              <a:ext cx="81475" cy="33350"/>
            </a:xfrm>
            <a:custGeom>
              <a:avLst/>
              <a:gdLst/>
              <a:ahLst/>
              <a:cxnLst/>
              <a:rect l="l" t="t" r="r" b="b"/>
              <a:pathLst>
                <a:path w="3259" h="1334" extrusionOk="0">
                  <a:moveTo>
                    <a:pt x="1504" y="1"/>
                  </a:moveTo>
                  <a:cubicBezTo>
                    <a:pt x="1446" y="1"/>
                    <a:pt x="1380" y="17"/>
                    <a:pt x="1303" y="55"/>
                  </a:cubicBezTo>
                  <a:cubicBezTo>
                    <a:pt x="1303" y="55"/>
                    <a:pt x="1078" y="231"/>
                    <a:pt x="777" y="356"/>
                  </a:cubicBezTo>
                  <a:cubicBezTo>
                    <a:pt x="451" y="481"/>
                    <a:pt x="0" y="606"/>
                    <a:pt x="201" y="832"/>
                  </a:cubicBezTo>
                  <a:cubicBezTo>
                    <a:pt x="386" y="997"/>
                    <a:pt x="655" y="1127"/>
                    <a:pt x="885" y="1127"/>
                  </a:cubicBezTo>
                  <a:cubicBezTo>
                    <a:pt x="935" y="1127"/>
                    <a:pt x="983" y="1121"/>
                    <a:pt x="1028" y="1108"/>
                  </a:cubicBezTo>
                  <a:cubicBezTo>
                    <a:pt x="1064" y="1101"/>
                    <a:pt x="1100" y="1097"/>
                    <a:pt x="1136" y="1097"/>
                  </a:cubicBezTo>
                  <a:cubicBezTo>
                    <a:pt x="1356" y="1097"/>
                    <a:pt x="1586" y="1208"/>
                    <a:pt x="1780" y="1208"/>
                  </a:cubicBezTo>
                  <a:cubicBezTo>
                    <a:pt x="2030" y="1208"/>
                    <a:pt x="2356" y="1308"/>
                    <a:pt x="2582" y="1308"/>
                  </a:cubicBezTo>
                  <a:cubicBezTo>
                    <a:pt x="2832" y="1283"/>
                    <a:pt x="3258" y="1333"/>
                    <a:pt x="3058" y="1108"/>
                  </a:cubicBezTo>
                  <a:cubicBezTo>
                    <a:pt x="2857" y="882"/>
                    <a:pt x="2356" y="932"/>
                    <a:pt x="2306" y="882"/>
                  </a:cubicBezTo>
                  <a:cubicBezTo>
                    <a:pt x="2256" y="857"/>
                    <a:pt x="1980" y="707"/>
                    <a:pt x="1905" y="481"/>
                  </a:cubicBezTo>
                  <a:cubicBezTo>
                    <a:pt x="1844" y="298"/>
                    <a:pt x="1750" y="1"/>
                    <a:pt x="150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9"/>
            <p:cNvSpPr/>
            <p:nvPr/>
          </p:nvSpPr>
          <p:spPr>
            <a:xfrm>
              <a:off x="4740750" y="3440300"/>
              <a:ext cx="132250" cy="31325"/>
            </a:xfrm>
            <a:custGeom>
              <a:avLst/>
              <a:gdLst/>
              <a:ahLst/>
              <a:cxnLst/>
              <a:rect l="l" t="t" r="r" b="b"/>
              <a:pathLst>
                <a:path w="5290" h="1253" extrusionOk="0">
                  <a:moveTo>
                    <a:pt x="3435" y="0"/>
                  </a:moveTo>
                  <a:cubicBezTo>
                    <a:pt x="3354" y="0"/>
                    <a:pt x="3266" y="25"/>
                    <a:pt x="3184" y="84"/>
                  </a:cubicBezTo>
                  <a:cubicBezTo>
                    <a:pt x="3184" y="84"/>
                    <a:pt x="2708" y="335"/>
                    <a:pt x="2733" y="610"/>
                  </a:cubicBezTo>
                  <a:cubicBezTo>
                    <a:pt x="2744" y="735"/>
                    <a:pt x="2673" y="778"/>
                    <a:pt x="2553" y="778"/>
                  </a:cubicBezTo>
                  <a:cubicBezTo>
                    <a:pt x="2407" y="778"/>
                    <a:pt x="2189" y="715"/>
                    <a:pt x="1956" y="661"/>
                  </a:cubicBezTo>
                  <a:cubicBezTo>
                    <a:pt x="1626" y="602"/>
                    <a:pt x="1070" y="544"/>
                    <a:pt x="801" y="544"/>
                  </a:cubicBezTo>
                  <a:cubicBezTo>
                    <a:pt x="723" y="544"/>
                    <a:pt x="669" y="549"/>
                    <a:pt x="652" y="560"/>
                  </a:cubicBezTo>
                  <a:cubicBezTo>
                    <a:pt x="577" y="610"/>
                    <a:pt x="1" y="886"/>
                    <a:pt x="226" y="1062"/>
                  </a:cubicBezTo>
                  <a:cubicBezTo>
                    <a:pt x="415" y="1188"/>
                    <a:pt x="868" y="1243"/>
                    <a:pt x="1231" y="1243"/>
                  </a:cubicBezTo>
                  <a:cubicBezTo>
                    <a:pt x="1301" y="1243"/>
                    <a:pt x="1368" y="1241"/>
                    <a:pt x="1429" y="1237"/>
                  </a:cubicBezTo>
                  <a:cubicBezTo>
                    <a:pt x="1718" y="1196"/>
                    <a:pt x="2514" y="1036"/>
                    <a:pt x="2872" y="1036"/>
                  </a:cubicBezTo>
                  <a:cubicBezTo>
                    <a:pt x="2949" y="1036"/>
                    <a:pt x="3007" y="1044"/>
                    <a:pt x="3033" y="1062"/>
                  </a:cubicBezTo>
                  <a:cubicBezTo>
                    <a:pt x="3184" y="1137"/>
                    <a:pt x="3459" y="1162"/>
                    <a:pt x="3710" y="1237"/>
                  </a:cubicBezTo>
                  <a:cubicBezTo>
                    <a:pt x="3737" y="1248"/>
                    <a:pt x="3764" y="1252"/>
                    <a:pt x="3791" y="1252"/>
                  </a:cubicBezTo>
                  <a:cubicBezTo>
                    <a:pt x="4016" y="1252"/>
                    <a:pt x="4269" y="935"/>
                    <a:pt x="4467" y="935"/>
                  </a:cubicBezTo>
                  <a:cubicBezTo>
                    <a:pt x="4474" y="935"/>
                    <a:pt x="4481" y="936"/>
                    <a:pt x="4487" y="936"/>
                  </a:cubicBezTo>
                  <a:cubicBezTo>
                    <a:pt x="4688" y="936"/>
                    <a:pt x="5289" y="761"/>
                    <a:pt x="5264" y="610"/>
                  </a:cubicBezTo>
                  <a:cubicBezTo>
                    <a:pt x="5244" y="493"/>
                    <a:pt x="5010" y="313"/>
                    <a:pt x="4764" y="313"/>
                  </a:cubicBezTo>
                  <a:cubicBezTo>
                    <a:pt x="4696" y="313"/>
                    <a:pt x="4627" y="327"/>
                    <a:pt x="4562" y="360"/>
                  </a:cubicBezTo>
                  <a:cubicBezTo>
                    <a:pt x="4274" y="515"/>
                    <a:pt x="3712" y="748"/>
                    <a:pt x="3499" y="748"/>
                  </a:cubicBezTo>
                  <a:cubicBezTo>
                    <a:pt x="3471" y="748"/>
                    <a:pt x="3449" y="744"/>
                    <a:pt x="3434" y="736"/>
                  </a:cubicBezTo>
                  <a:cubicBezTo>
                    <a:pt x="3334" y="661"/>
                    <a:pt x="3610" y="410"/>
                    <a:pt x="3710" y="260"/>
                  </a:cubicBezTo>
                  <a:cubicBezTo>
                    <a:pt x="3781" y="136"/>
                    <a:pt x="3628" y="0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4592000" y="3460550"/>
              <a:ext cx="90550" cy="46250"/>
            </a:xfrm>
            <a:custGeom>
              <a:avLst/>
              <a:gdLst/>
              <a:ahLst/>
              <a:cxnLst/>
              <a:rect l="l" t="t" r="r" b="b"/>
              <a:pathLst>
                <a:path w="3622" h="1850" extrusionOk="0">
                  <a:moveTo>
                    <a:pt x="3085" y="0"/>
                  </a:moveTo>
                  <a:cubicBezTo>
                    <a:pt x="3043" y="0"/>
                    <a:pt x="3003" y="1"/>
                    <a:pt x="2968" y="1"/>
                  </a:cubicBezTo>
                  <a:cubicBezTo>
                    <a:pt x="2743" y="1"/>
                    <a:pt x="2191" y="26"/>
                    <a:pt x="2191" y="26"/>
                  </a:cubicBezTo>
                  <a:cubicBezTo>
                    <a:pt x="2191" y="26"/>
                    <a:pt x="2066" y="76"/>
                    <a:pt x="1540" y="126"/>
                  </a:cubicBezTo>
                  <a:cubicBezTo>
                    <a:pt x="1128" y="185"/>
                    <a:pt x="854" y="275"/>
                    <a:pt x="670" y="275"/>
                  </a:cubicBezTo>
                  <a:cubicBezTo>
                    <a:pt x="619" y="275"/>
                    <a:pt x="575" y="268"/>
                    <a:pt x="537" y="252"/>
                  </a:cubicBezTo>
                  <a:cubicBezTo>
                    <a:pt x="524" y="248"/>
                    <a:pt x="510" y="246"/>
                    <a:pt x="495" y="246"/>
                  </a:cubicBezTo>
                  <a:cubicBezTo>
                    <a:pt x="309" y="246"/>
                    <a:pt x="1" y="519"/>
                    <a:pt x="186" y="728"/>
                  </a:cubicBezTo>
                  <a:cubicBezTo>
                    <a:pt x="387" y="953"/>
                    <a:pt x="587" y="1304"/>
                    <a:pt x="738" y="1605"/>
                  </a:cubicBezTo>
                  <a:cubicBezTo>
                    <a:pt x="837" y="1775"/>
                    <a:pt x="1001" y="1849"/>
                    <a:pt x="1170" y="1849"/>
                  </a:cubicBezTo>
                  <a:cubicBezTo>
                    <a:pt x="1299" y="1849"/>
                    <a:pt x="1431" y="1806"/>
                    <a:pt x="1540" y="1730"/>
                  </a:cubicBezTo>
                  <a:cubicBezTo>
                    <a:pt x="1753" y="1581"/>
                    <a:pt x="2001" y="1469"/>
                    <a:pt x="2271" y="1469"/>
                  </a:cubicBezTo>
                  <a:cubicBezTo>
                    <a:pt x="2319" y="1469"/>
                    <a:pt x="2368" y="1472"/>
                    <a:pt x="2417" y="1480"/>
                  </a:cubicBezTo>
                  <a:cubicBezTo>
                    <a:pt x="2502" y="1492"/>
                    <a:pt x="2583" y="1498"/>
                    <a:pt x="2655" y="1498"/>
                  </a:cubicBezTo>
                  <a:cubicBezTo>
                    <a:pt x="2881" y="1498"/>
                    <a:pt x="3025" y="1437"/>
                    <a:pt x="2968" y="1304"/>
                  </a:cubicBezTo>
                  <a:cubicBezTo>
                    <a:pt x="2868" y="1104"/>
                    <a:pt x="2668" y="728"/>
                    <a:pt x="2793" y="728"/>
                  </a:cubicBezTo>
                  <a:cubicBezTo>
                    <a:pt x="2918" y="728"/>
                    <a:pt x="3344" y="552"/>
                    <a:pt x="3495" y="252"/>
                  </a:cubicBezTo>
                  <a:cubicBezTo>
                    <a:pt x="3622" y="18"/>
                    <a:pt x="3318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4415575" y="3587325"/>
              <a:ext cx="70825" cy="29050"/>
            </a:xfrm>
            <a:custGeom>
              <a:avLst/>
              <a:gdLst/>
              <a:ahLst/>
              <a:cxnLst/>
              <a:rect l="l" t="t" r="r" b="b"/>
              <a:pathLst>
                <a:path w="2833" h="1162" extrusionOk="0">
                  <a:moveTo>
                    <a:pt x="469" y="1"/>
                  </a:moveTo>
                  <a:cubicBezTo>
                    <a:pt x="404" y="1"/>
                    <a:pt x="353" y="24"/>
                    <a:pt x="326" y="93"/>
                  </a:cubicBezTo>
                  <a:cubicBezTo>
                    <a:pt x="226" y="369"/>
                    <a:pt x="0" y="1020"/>
                    <a:pt x="552" y="1020"/>
                  </a:cubicBezTo>
                  <a:cubicBezTo>
                    <a:pt x="974" y="1039"/>
                    <a:pt x="1278" y="1161"/>
                    <a:pt x="1611" y="1161"/>
                  </a:cubicBezTo>
                  <a:cubicBezTo>
                    <a:pt x="1713" y="1161"/>
                    <a:pt x="1818" y="1150"/>
                    <a:pt x="1930" y="1120"/>
                  </a:cubicBezTo>
                  <a:cubicBezTo>
                    <a:pt x="2431" y="995"/>
                    <a:pt x="2832" y="795"/>
                    <a:pt x="2657" y="594"/>
                  </a:cubicBezTo>
                  <a:cubicBezTo>
                    <a:pt x="2506" y="394"/>
                    <a:pt x="2181" y="218"/>
                    <a:pt x="2181" y="218"/>
                  </a:cubicBezTo>
                  <a:cubicBezTo>
                    <a:pt x="2036" y="197"/>
                    <a:pt x="1703" y="74"/>
                    <a:pt x="1380" y="74"/>
                  </a:cubicBezTo>
                  <a:cubicBezTo>
                    <a:pt x="1311" y="74"/>
                    <a:pt x="1244" y="80"/>
                    <a:pt x="1178" y="93"/>
                  </a:cubicBezTo>
                  <a:cubicBezTo>
                    <a:pt x="1132" y="106"/>
                    <a:pt x="1085" y="111"/>
                    <a:pt x="1038" y="111"/>
                  </a:cubicBezTo>
                  <a:cubicBezTo>
                    <a:pt x="825" y="111"/>
                    <a:pt x="611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4473200" y="3638850"/>
              <a:ext cx="76475" cy="78525"/>
            </a:xfrm>
            <a:custGeom>
              <a:avLst/>
              <a:gdLst/>
              <a:ahLst/>
              <a:cxnLst/>
              <a:rect l="l" t="t" r="r" b="b"/>
              <a:pathLst>
                <a:path w="3059" h="3141" extrusionOk="0">
                  <a:moveTo>
                    <a:pt x="1996" y="1"/>
                  </a:moveTo>
                  <a:cubicBezTo>
                    <a:pt x="1909" y="1"/>
                    <a:pt x="1805" y="40"/>
                    <a:pt x="1680" y="137"/>
                  </a:cubicBezTo>
                  <a:cubicBezTo>
                    <a:pt x="1680" y="137"/>
                    <a:pt x="1054" y="413"/>
                    <a:pt x="1054" y="914"/>
                  </a:cubicBezTo>
                  <a:cubicBezTo>
                    <a:pt x="1054" y="1415"/>
                    <a:pt x="928" y="1541"/>
                    <a:pt x="728" y="1841"/>
                  </a:cubicBezTo>
                  <a:cubicBezTo>
                    <a:pt x="552" y="2117"/>
                    <a:pt x="1" y="2869"/>
                    <a:pt x="402" y="3044"/>
                  </a:cubicBezTo>
                  <a:cubicBezTo>
                    <a:pt x="551" y="3114"/>
                    <a:pt x="760" y="3140"/>
                    <a:pt x="982" y="3140"/>
                  </a:cubicBezTo>
                  <a:cubicBezTo>
                    <a:pt x="1320" y="3140"/>
                    <a:pt x="1689" y="3080"/>
                    <a:pt x="1931" y="3019"/>
                  </a:cubicBezTo>
                  <a:cubicBezTo>
                    <a:pt x="2332" y="2919"/>
                    <a:pt x="3009" y="2794"/>
                    <a:pt x="3034" y="2568"/>
                  </a:cubicBezTo>
                  <a:cubicBezTo>
                    <a:pt x="3059" y="2318"/>
                    <a:pt x="2758" y="2267"/>
                    <a:pt x="2608" y="1641"/>
                  </a:cubicBezTo>
                  <a:cubicBezTo>
                    <a:pt x="2457" y="1014"/>
                    <a:pt x="2482" y="764"/>
                    <a:pt x="2407" y="488"/>
                  </a:cubicBezTo>
                  <a:cubicBezTo>
                    <a:pt x="2334" y="271"/>
                    <a:pt x="2223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4180600" y="3906675"/>
              <a:ext cx="31350" cy="19700"/>
            </a:xfrm>
            <a:custGeom>
              <a:avLst/>
              <a:gdLst/>
              <a:ahLst/>
              <a:cxnLst/>
              <a:rect l="l" t="t" r="r" b="b"/>
              <a:pathLst>
                <a:path w="1254" h="788" extrusionOk="0">
                  <a:moveTo>
                    <a:pt x="26" y="1"/>
                  </a:moveTo>
                  <a:cubicBezTo>
                    <a:pt x="1" y="226"/>
                    <a:pt x="1" y="477"/>
                    <a:pt x="1" y="727"/>
                  </a:cubicBezTo>
                  <a:cubicBezTo>
                    <a:pt x="152" y="769"/>
                    <a:pt x="335" y="787"/>
                    <a:pt x="501" y="787"/>
                  </a:cubicBezTo>
                  <a:cubicBezTo>
                    <a:pt x="637" y="787"/>
                    <a:pt x="763" y="775"/>
                    <a:pt x="853" y="753"/>
                  </a:cubicBezTo>
                  <a:cubicBezTo>
                    <a:pt x="1154" y="727"/>
                    <a:pt x="1254" y="427"/>
                    <a:pt x="1204" y="326"/>
                  </a:cubicBezTo>
                  <a:cubicBezTo>
                    <a:pt x="1154" y="226"/>
                    <a:pt x="402" y="126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4746400" y="4093325"/>
              <a:ext cx="51400" cy="94050"/>
            </a:xfrm>
            <a:custGeom>
              <a:avLst/>
              <a:gdLst/>
              <a:ahLst/>
              <a:cxnLst/>
              <a:rect l="l" t="t" r="r" b="b"/>
              <a:pathLst>
                <a:path w="2056" h="3762" extrusionOk="0">
                  <a:moveTo>
                    <a:pt x="1387" y="0"/>
                  </a:moveTo>
                  <a:cubicBezTo>
                    <a:pt x="1286" y="0"/>
                    <a:pt x="1215" y="45"/>
                    <a:pt x="1203" y="179"/>
                  </a:cubicBezTo>
                  <a:cubicBezTo>
                    <a:pt x="1203" y="179"/>
                    <a:pt x="1304" y="480"/>
                    <a:pt x="1053" y="730"/>
                  </a:cubicBezTo>
                  <a:cubicBezTo>
                    <a:pt x="802" y="981"/>
                    <a:pt x="326" y="1206"/>
                    <a:pt x="376" y="1507"/>
                  </a:cubicBezTo>
                  <a:cubicBezTo>
                    <a:pt x="426" y="1783"/>
                    <a:pt x="502" y="2084"/>
                    <a:pt x="376" y="2334"/>
                  </a:cubicBezTo>
                  <a:cubicBezTo>
                    <a:pt x="251" y="2585"/>
                    <a:pt x="0" y="2735"/>
                    <a:pt x="101" y="3011"/>
                  </a:cubicBezTo>
                  <a:cubicBezTo>
                    <a:pt x="212" y="3257"/>
                    <a:pt x="643" y="3761"/>
                    <a:pt x="877" y="3761"/>
                  </a:cubicBezTo>
                  <a:cubicBezTo>
                    <a:pt x="905" y="3761"/>
                    <a:pt x="931" y="3754"/>
                    <a:pt x="953" y="3738"/>
                  </a:cubicBezTo>
                  <a:cubicBezTo>
                    <a:pt x="1153" y="3612"/>
                    <a:pt x="1479" y="2610"/>
                    <a:pt x="1479" y="2234"/>
                  </a:cubicBezTo>
                  <a:cubicBezTo>
                    <a:pt x="1479" y="1858"/>
                    <a:pt x="1579" y="1557"/>
                    <a:pt x="1780" y="1231"/>
                  </a:cubicBezTo>
                  <a:cubicBezTo>
                    <a:pt x="1980" y="881"/>
                    <a:pt x="2055" y="204"/>
                    <a:pt x="1780" y="104"/>
                  </a:cubicBezTo>
                  <a:cubicBezTo>
                    <a:pt x="1637" y="52"/>
                    <a:pt x="1495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4429975" y="3486550"/>
              <a:ext cx="815825" cy="749825"/>
            </a:xfrm>
            <a:custGeom>
              <a:avLst/>
              <a:gdLst/>
              <a:ahLst/>
              <a:cxnLst/>
              <a:rect l="l" t="t" r="r" b="b"/>
              <a:pathLst>
                <a:path w="32633" h="29993" extrusionOk="0">
                  <a:moveTo>
                    <a:pt x="24419" y="0"/>
                  </a:moveTo>
                  <a:cubicBezTo>
                    <a:pt x="24286" y="0"/>
                    <a:pt x="24164" y="4"/>
                    <a:pt x="24061" y="14"/>
                  </a:cubicBezTo>
                  <a:cubicBezTo>
                    <a:pt x="23510" y="64"/>
                    <a:pt x="20627" y="1467"/>
                    <a:pt x="19951" y="1643"/>
                  </a:cubicBezTo>
                  <a:cubicBezTo>
                    <a:pt x="19564" y="1757"/>
                    <a:pt x="19349" y="1782"/>
                    <a:pt x="19100" y="1782"/>
                  </a:cubicBezTo>
                  <a:cubicBezTo>
                    <a:pt x="18914" y="1782"/>
                    <a:pt x="18708" y="1768"/>
                    <a:pt x="18397" y="1768"/>
                  </a:cubicBezTo>
                  <a:cubicBezTo>
                    <a:pt x="17670" y="1793"/>
                    <a:pt x="16492" y="2896"/>
                    <a:pt x="15740" y="3071"/>
                  </a:cubicBezTo>
                  <a:cubicBezTo>
                    <a:pt x="15102" y="3236"/>
                    <a:pt x="14313" y="3637"/>
                    <a:pt x="13538" y="3637"/>
                  </a:cubicBezTo>
                  <a:cubicBezTo>
                    <a:pt x="13368" y="3637"/>
                    <a:pt x="13200" y="3617"/>
                    <a:pt x="13033" y="3572"/>
                  </a:cubicBezTo>
                  <a:cubicBezTo>
                    <a:pt x="12081" y="3322"/>
                    <a:pt x="10828" y="2595"/>
                    <a:pt x="10151" y="2495"/>
                  </a:cubicBezTo>
                  <a:cubicBezTo>
                    <a:pt x="10042" y="2478"/>
                    <a:pt x="9926" y="2470"/>
                    <a:pt x="9806" y="2470"/>
                  </a:cubicBezTo>
                  <a:cubicBezTo>
                    <a:pt x="9213" y="2470"/>
                    <a:pt x="8521" y="2675"/>
                    <a:pt x="8021" y="3071"/>
                  </a:cubicBezTo>
                  <a:cubicBezTo>
                    <a:pt x="7419" y="3572"/>
                    <a:pt x="5715" y="4249"/>
                    <a:pt x="5364" y="5377"/>
                  </a:cubicBezTo>
                  <a:cubicBezTo>
                    <a:pt x="5364" y="5377"/>
                    <a:pt x="5289" y="6279"/>
                    <a:pt x="5665" y="6831"/>
                  </a:cubicBezTo>
                  <a:cubicBezTo>
                    <a:pt x="6041" y="7382"/>
                    <a:pt x="6091" y="7708"/>
                    <a:pt x="5966" y="8034"/>
                  </a:cubicBezTo>
                  <a:cubicBezTo>
                    <a:pt x="5865" y="8334"/>
                    <a:pt x="5113" y="9036"/>
                    <a:pt x="4637" y="9237"/>
                  </a:cubicBezTo>
                  <a:cubicBezTo>
                    <a:pt x="4136" y="9437"/>
                    <a:pt x="3259" y="9989"/>
                    <a:pt x="3058" y="10415"/>
                  </a:cubicBezTo>
                  <a:cubicBezTo>
                    <a:pt x="2858" y="10866"/>
                    <a:pt x="2256" y="12019"/>
                    <a:pt x="2457" y="12445"/>
                  </a:cubicBezTo>
                  <a:cubicBezTo>
                    <a:pt x="2573" y="12664"/>
                    <a:pt x="2881" y="12783"/>
                    <a:pt x="3248" y="12783"/>
                  </a:cubicBezTo>
                  <a:cubicBezTo>
                    <a:pt x="3595" y="12783"/>
                    <a:pt x="3995" y="12676"/>
                    <a:pt x="4337" y="12445"/>
                  </a:cubicBezTo>
                  <a:cubicBezTo>
                    <a:pt x="4980" y="12008"/>
                    <a:pt x="5540" y="11170"/>
                    <a:pt x="6015" y="11170"/>
                  </a:cubicBezTo>
                  <a:cubicBezTo>
                    <a:pt x="6057" y="11170"/>
                    <a:pt x="6100" y="11177"/>
                    <a:pt x="6141" y="11192"/>
                  </a:cubicBezTo>
                  <a:cubicBezTo>
                    <a:pt x="6667" y="11367"/>
                    <a:pt x="7444" y="11994"/>
                    <a:pt x="7469" y="12570"/>
                  </a:cubicBezTo>
                  <a:cubicBezTo>
                    <a:pt x="7469" y="12659"/>
                    <a:pt x="7495" y="12695"/>
                    <a:pt x="7535" y="12695"/>
                  </a:cubicBezTo>
                  <a:cubicBezTo>
                    <a:pt x="7709" y="12695"/>
                    <a:pt x="8163" y="12000"/>
                    <a:pt x="8021" y="11918"/>
                  </a:cubicBezTo>
                  <a:cubicBezTo>
                    <a:pt x="7870" y="11843"/>
                    <a:pt x="6717" y="10690"/>
                    <a:pt x="6717" y="10690"/>
                  </a:cubicBezTo>
                  <a:cubicBezTo>
                    <a:pt x="6717" y="10690"/>
                    <a:pt x="6717" y="10531"/>
                    <a:pt x="6879" y="10531"/>
                  </a:cubicBezTo>
                  <a:cubicBezTo>
                    <a:pt x="7043" y="10531"/>
                    <a:pt x="7375" y="10697"/>
                    <a:pt x="8046" y="11367"/>
                  </a:cubicBezTo>
                  <a:cubicBezTo>
                    <a:pt x="8171" y="11492"/>
                    <a:pt x="8271" y="11668"/>
                    <a:pt x="8321" y="11843"/>
                  </a:cubicBezTo>
                  <a:cubicBezTo>
                    <a:pt x="8422" y="12169"/>
                    <a:pt x="8622" y="12695"/>
                    <a:pt x="8873" y="12871"/>
                  </a:cubicBezTo>
                  <a:cubicBezTo>
                    <a:pt x="8918" y="12901"/>
                    <a:pt x="8957" y="12915"/>
                    <a:pt x="8990" y="12915"/>
                  </a:cubicBezTo>
                  <a:cubicBezTo>
                    <a:pt x="9228" y="12915"/>
                    <a:pt x="9167" y="12210"/>
                    <a:pt x="9299" y="12144"/>
                  </a:cubicBezTo>
                  <a:cubicBezTo>
                    <a:pt x="9312" y="12140"/>
                    <a:pt x="9326" y="12137"/>
                    <a:pt x="9340" y="12137"/>
                  </a:cubicBezTo>
                  <a:cubicBezTo>
                    <a:pt x="9484" y="12137"/>
                    <a:pt x="9656" y="12360"/>
                    <a:pt x="9725" y="12520"/>
                  </a:cubicBezTo>
                  <a:cubicBezTo>
                    <a:pt x="9786" y="12683"/>
                    <a:pt x="10179" y="13094"/>
                    <a:pt x="10768" y="13094"/>
                  </a:cubicBezTo>
                  <a:cubicBezTo>
                    <a:pt x="10903" y="13094"/>
                    <a:pt x="11049" y="13073"/>
                    <a:pt x="11204" y="13021"/>
                  </a:cubicBezTo>
                  <a:cubicBezTo>
                    <a:pt x="11334" y="12979"/>
                    <a:pt x="11435" y="12960"/>
                    <a:pt x="11510" y="12960"/>
                  </a:cubicBezTo>
                  <a:cubicBezTo>
                    <a:pt x="11929" y="12960"/>
                    <a:pt x="11588" y="13534"/>
                    <a:pt x="11354" y="13873"/>
                  </a:cubicBezTo>
                  <a:cubicBezTo>
                    <a:pt x="11174" y="14152"/>
                    <a:pt x="10757" y="14302"/>
                    <a:pt x="10300" y="14302"/>
                  </a:cubicBezTo>
                  <a:cubicBezTo>
                    <a:pt x="10060" y="14302"/>
                    <a:pt x="9808" y="14261"/>
                    <a:pt x="9575" y="14174"/>
                  </a:cubicBezTo>
                  <a:cubicBezTo>
                    <a:pt x="9399" y="14109"/>
                    <a:pt x="9248" y="14083"/>
                    <a:pt x="9114" y="14083"/>
                  </a:cubicBezTo>
                  <a:cubicBezTo>
                    <a:pt x="8733" y="14083"/>
                    <a:pt x="8486" y="14295"/>
                    <a:pt x="8171" y="14425"/>
                  </a:cubicBezTo>
                  <a:cubicBezTo>
                    <a:pt x="8151" y="14435"/>
                    <a:pt x="8132" y="14439"/>
                    <a:pt x="8112" y="14439"/>
                  </a:cubicBezTo>
                  <a:cubicBezTo>
                    <a:pt x="7892" y="14439"/>
                    <a:pt x="7708" y="13814"/>
                    <a:pt x="6993" y="13422"/>
                  </a:cubicBezTo>
                  <a:cubicBezTo>
                    <a:pt x="6843" y="13347"/>
                    <a:pt x="6743" y="13197"/>
                    <a:pt x="6743" y="13046"/>
                  </a:cubicBezTo>
                  <a:cubicBezTo>
                    <a:pt x="6768" y="12745"/>
                    <a:pt x="6542" y="12846"/>
                    <a:pt x="5991" y="12796"/>
                  </a:cubicBezTo>
                  <a:cubicBezTo>
                    <a:pt x="5948" y="12792"/>
                    <a:pt x="5901" y="12790"/>
                    <a:pt x="5851" y="12790"/>
                  </a:cubicBezTo>
                  <a:cubicBezTo>
                    <a:pt x="5290" y="12790"/>
                    <a:pt x="4339" y="13033"/>
                    <a:pt x="4086" y="13172"/>
                  </a:cubicBezTo>
                  <a:cubicBezTo>
                    <a:pt x="4011" y="13216"/>
                    <a:pt x="3956" y="13234"/>
                    <a:pt x="3909" y="13234"/>
                  </a:cubicBezTo>
                  <a:cubicBezTo>
                    <a:pt x="3796" y="13234"/>
                    <a:pt x="3721" y="13134"/>
                    <a:pt x="3509" y="13046"/>
                  </a:cubicBezTo>
                  <a:cubicBezTo>
                    <a:pt x="3466" y="13024"/>
                    <a:pt x="3423" y="13015"/>
                    <a:pt x="3380" y="13015"/>
                  </a:cubicBezTo>
                  <a:cubicBezTo>
                    <a:pt x="3131" y="13015"/>
                    <a:pt x="2911" y="13351"/>
                    <a:pt x="2783" y="13522"/>
                  </a:cubicBezTo>
                  <a:cubicBezTo>
                    <a:pt x="2783" y="13547"/>
                    <a:pt x="2783" y="13547"/>
                    <a:pt x="2783" y="13547"/>
                  </a:cubicBezTo>
                  <a:cubicBezTo>
                    <a:pt x="2632" y="13723"/>
                    <a:pt x="2482" y="13873"/>
                    <a:pt x="2306" y="13999"/>
                  </a:cubicBezTo>
                  <a:cubicBezTo>
                    <a:pt x="1" y="15553"/>
                    <a:pt x="1078" y="18761"/>
                    <a:pt x="1705" y="19512"/>
                  </a:cubicBezTo>
                  <a:cubicBezTo>
                    <a:pt x="2320" y="20254"/>
                    <a:pt x="3400" y="20656"/>
                    <a:pt x="4068" y="20656"/>
                  </a:cubicBezTo>
                  <a:cubicBezTo>
                    <a:pt x="4190" y="20656"/>
                    <a:pt x="4298" y="20642"/>
                    <a:pt x="4387" y="20615"/>
                  </a:cubicBezTo>
                  <a:cubicBezTo>
                    <a:pt x="4544" y="20565"/>
                    <a:pt x="4776" y="20534"/>
                    <a:pt x="5027" y="20534"/>
                  </a:cubicBezTo>
                  <a:cubicBezTo>
                    <a:pt x="5657" y="20534"/>
                    <a:pt x="6402" y="20733"/>
                    <a:pt x="6367" y="21342"/>
                  </a:cubicBezTo>
                  <a:cubicBezTo>
                    <a:pt x="6342" y="22194"/>
                    <a:pt x="7118" y="22645"/>
                    <a:pt x="7068" y="23548"/>
                  </a:cubicBezTo>
                  <a:cubicBezTo>
                    <a:pt x="7018" y="24425"/>
                    <a:pt x="6768" y="25402"/>
                    <a:pt x="6843" y="26430"/>
                  </a:cubicBezTo>
                  <a:cubicBezTo>
                    <a:pt x="6893" y="27432"/>
                    <a:pt x="7946" y="28535"/>
                    <a:pt x="7946" y="29086"/>
                  </a:cubicBezTo>
                  <a:cubicBezTo>
                    <a:pt x="7926" y="29524"/>
                    <a:pt x="7985" y="29993"/>
                    <a:pt x="8636" y="29993"/>
                  </a:cubicBezTo>
                  <a:cubicBezTo>
                    <a:pt x="8805" y="29993"/>
                    <a:pt x="9015" y="29961"/>
                    <a:pt x="9274" y="29888"/>
                  </a:cubicBezTo>
                  <a:cubicBezTo>
                    <a:pt x="10527" y="29538"/>
                    <a:pt x="10828" y="28610"/>
                    <a:pt x="11103" y="27858"/>
                  </a:cubicBezTo>
                  <a:cubicBezTo>
                    <a:pt x="11379" y="27081"/>
                    <a:pt x="11103" y="26330"/>
                    <a:pt x="11931" y="25803"/>
                  </a:cubicBezTo>
                  <a:cubicBezTo>
                    <a:pt x="12758" y="25302"/>
                    <a:pt x="11855" y="23623"/>
                    <a:pt x="12156" y="23071"/>
                  </a:cubicBezTo>
                  <a:cubicBezTo>
                    <a:pt x="12432" y="22545"/>
                    <a:pt x="13885" y="21142"/>
                    <a:pt x="14161" y="20340"/>
                  </a:cubicBezTo>
                  <a:cubicBezTo>
                    <a:pt x="14412" y="19537"/>
                    <a:pt x="14111" y="18309"/>
                    <a:pt x="14938" y="17783"/>
                  </a:cubicBezTo>
                  <a:cubicBezTo>
                    <a:pt x="15765" y="17257"/>
                    <a:pt x="16567" y="16730"/>
                    <a:pt x="16141" y="16229"/>
                  </a:cubicBezTo>
                  <a:cubicBezTo>
                    <a:pt x="15941" y="16004"/>
                    <a:pt x="15790" y="15803"/>
                    <a:pt x="15665" y="15653"/>
                  </a:cubicBezTo>
                  <a:cubicBezTo>
                    <a:pt x="15640" y="15628"/>
                    <a:pt x="15640" y="15578"/>
                    <a:pt x="15665" y="15553"/>
                  </a:cubicBezTo>
                  <a:cubicBezTo>
                    <a:pt x="15677" y="15540"/>
                    <a:pt x="15696" y="15534"/>
                    <a:pt x="15718" y="15534"/>
                  </a:cubicBezTo>
                  <a:cubicBezTo>
                    <a:pt x="15740" y="15534"/>
                    <a:pt x="15765" y="15540"/>
                    <a:pt x="15790" y="15553"/>
                  </a:cubicBezTo>
                  <a:cubicBezTo>
                    <a:pt x="15916" y="15628"/>
                    <a:pt x="15991" y="15678"/>
                    <a:pt x="16467" y="15753"/>
                  </a:cubicBezTo>
                  <a:cubicBezTo>
                    <a:pt x="16943" y="15803"/>
                    <a:pt x="17494" y="15728"/>
                    <a:pt x="17645" y="15928"/>
                  </a:cubicBezTo>
                  <a:cubicBezTo>
                    <a:pt x="17795" y="16129"/>
                    <a:pt x="18046" y="16680"/>
                    <a:pt x="18196" y="16831"/>
                  </a:cubicBezTo>
                  <a:cubicBezTo>
                    <a:pt x="18271" y="16881"/>
                    <a:pt x="18372" y="16956"/>
                    <a:pt x="18472" y="16981"/>
                  </a:cubicBezTo>
                  <a:cubicBezTo>
                    <a:pt x="18572" y="17006"/>
                    <a:pt x="18647" y="17081"/>
                    <a:pt x="18672" y="17207"/>
                  </a:cubicBezTo>
                  <a:cubicBezTo>
                    <a:pt x="18773" y="17633"/>
                    <a:pt x="18748" y="18009"/>
                    <a:pt x="18923" y="18360"/>
                  </a:cubicBezTo>
                  <a:cubicBezTo>
                    <a:pt x="19224" y="18911"/>
                    <a:pt x="19224" y="19663"/>
                    <a:pt x="19650" y="19813"/>
                  </a:cubicBezTo>
                  <a:cubicBezTo>
                    <a:pt x="20076" y="19989"/>
                    <a:pt x="19926" y="20340"/>
                    <a:pt x="20201" y="20440"/>
                  </a:cubicBezTo>
                  <a:cubicBezTo>
                    <a:pt x="20249" y="20454"/>
                    <a:pt x="20291" y="20461"/>
                    <a:pt x="20328" y="20461"/>
                  </a:cubicBezTo>
                  <a:cubicBezTo>
                    <a:pt x="20488" y="20461"/>
                    <a:pt x="20562" y="20333"/>
                    <a:pt x="20602" y="20089"/>
                  </a:cubicBezTo>
                  <a:cubicBezTo>
                    <a:pt x="20677" y="19813"/>
                    <a:pt x="20276" y="19312"/>
                    <a:pt x="20201" y="18811"/>
                  </a:cubicBezTo>
                  <a:cubicBezTo>
                    <a:pt x="20126" y="18309"/>
                    <a:pt x="20552" y="17984"/>
                    <a:pt x="20978" y="17532"/>
                  </a:cubicBezTo>
                  <a:cubicBezTo>
                    <a:pt x="21330" y="17181"/>
                    <a:pt x="22023" y="16505"/>
                    <a:pt x="22395" y="16505"/>
                  </a:cubicBezTo>
                  <a:cubicBezTo>
                    <a:pt x="22474" y="16505"/>
                    <a:pt x="22538" y="16535"/>
                    <a:pt x="22582" y="16605"/>
                  </a:cubicBezTo>
                  <a:cubicBezTo>
                    <a:pt x="22833" y="17006"/>
                    <a:pt x="22783" y="17382"/>
                    <a:pt x="23284" y="17984"/>
                  </a:cubicBezTo>
                  <a:cubicBezTo>
                    <a:pt x="23810" y="18610"/>
                    <a:pt x="23660" y="19537"/>
                    <a:pt x="23760" y="19964"/>
                  </a:cubicBezTo>
                  <a:cubicBezTo>
                    <a:pt x="23885" y="20415"/>
                    <a:pt x="24387" y="21192"/>
                    <a:pt x="24612" y="21442"/>
                  </a:cubicBezTo>
                  <a:cubicBezTo>
                    <a:pt x="24650" y="21484"/>
                    <a:pt x="24690" y="21503"/>
                    <a:pt x="24731" y="21503"/>
                  </a:cubicBezTo>
                  <a:cubicBezTo>
                    <a:pt x="24935" y="21503"/>
                    <a:pt x="25151" y="21033"/>
                    <a:pt x="25088" y="20615"/>
                  </a:cubicBezTo>
                  <a:cubicBezTo>
                    <a:pt x="25038" y="20114"/>
                    <a:pt x="25464" y="19813"/>
                    <a:pt x="25715" y="19512"/>
                  </a:cubicBezTo>
                  <a:cubicBezTo>
                    <a:pt x="25941" y="19237"/>
                    <a:pt x="25840" y="18234"/>
                    <a:pt x="25590" y="17883"/>
                  </a:cubicBezTo>
                  <a:cubicBezTo>
                    <a:pt x="25364" y="17532"/>
                    <a:pt x="25389" y="16956"/>
                    <a:pt x="26342" y="16730"/>
                  </a:cubicBezTo>
                  <a:cubicBezTo>
                    <a:pt x="27319" y="16530"/>
                    <a:pt x="28422" y="15202"/>
                    <a:pt x="28447" y="14851"/>
                  </a:cubicBezTo>
                  <a:cubicBezTo>
                    <a:pt x="28447" y="14525"/>
                    <a:pt x="27795" y="13573"/>
                    <a:pt x="28021" y="13096"/>
                  </a:cubicBezTo>
                  <a:cubicBezTo>
                    <a:pt x="28208" y="12741"/>
                    <a:pt x="28756" y="12554"/>
                    <a:pt x="29076" y="12554"/>
                  </a:cubicBezTo>
                  <a:cubicBezTo>
                    <a:pt x="29185" y="12554"/>
                    <a:pt x="29267" y="12575"/>
                    <a:pt x="29299" y="12620"/>
                  </a:cubicBezTo>
                  <a:cubicBezTo>
                    <a:pt x="29415" y="12805"/>
                    <a:pt x="29488" y="13205"/>
                    <a:pt x="29815" y="13205"/>
                  </a:cubicBezTo>
                  <a:cubicBezTo>
                    <a:pt x="29842" y="13205"/>
                    <a:pt x="29870" y="13202"/>
                    <a:pt x="29901" y="13197"/>
                  </a:cubicBezTo>
                  <a:cubicBezTo>
                    <a:pt x="30327" y="13096"/>
                    <a:pt x="29725" y="12370"/>
                    <a:pt x="29901" y="11893"/>
                  </a:cubicBezTo>
                  <a:cubicBezTo>
                    <a:pt x="30076" y="11392"/>
                    <a:pt x="30753" y="11342"/>
                    <a:pt x="30828" y="11292"/>
                  </a:cubicBezTo>
                  <a:cubicBezTo>
                    <a:pt x="30878" y="11242"/>
                    <a:pt x="31730" y="10189"/>
                    <a:pt x="32081" y="9638"/>
                  </a:cubicBezTo>
                  <a:cubicBezTo>
                    <a:pt x="32399" y="9074"/>
                    <a:pt x="32239" y="8032"/>
                    <a:pt x="31904" y="8032"/>
                  </a:cubicBezTo>
                  <a:cubicBezTo>
                    <a:pt x="31896" y="8032"/>
                    <a:pt x="31888" y="8033"/>
                    <a:pt x="31881" y="8034"/>
                  </a:cubicBezTo>
                  <a:cubicBezTo>
                    <a:pt x="31867" y="8035"/>
                    <a:pt x="31853" y="8035"/>
                    <a:pt x="31839" y="8035"/>
                  </a:cubicBezTo>
                  <a:cubicBezTo>
                    <a:pt x="31532" y="8035"/>
                    <a:pt x="31287" y="7776"/>
                    <a:pt x="31454" y="7608"/>
                  </a:cubicBezTo>
                  <a:cubicBezTo>
                    <a:pt x="31580" y="7507"/>
                    <a:pt x="31956" y="6856"/>
                    <a:pt x="32632" y="6505"/>
                  </a:cubicBezTo>
                  <a:cubicBezTo>
                    <a:pt x="31705" y="4851"/>
                    <a:pt x="30602" y="3347"/>
                    <a:pt x="29324" y="1994"/>
                  </a:cubicBezTo>
                  <a:cubicBezTo>
                    <a:pt x="29299" y="1994"/>
                    <a:pt x="29299" y="1968"/>
                    <a:pt x="29274" y="1968"/>
                  </a:cubicBezTo>
                  <a:cubicBezTo>
                    <a:pt x="28723" y="1918"/>
                    <a:pt x="28196" y="1242"/>
                    <a:pt x="27620" y="1242"/>
                  </a:cubicBezTo>
                  <a:cubicBezTo>
                    <a:pt x="27613" y="1242"/>
                    <a:pt x="27606" y="1242"/>
                    <a:pt x="27600" y="1242"/>
                  </a:cubicBezTo>
                  <a:cubicBezTo>
                    <a:pt x="27042" y="1242"/>
                    <a:pt x="26986" y="213"/>
                    <a:pt x="26342" y="139"/>
                  </a:cubicBezTo>
                  <a:cubicBezTo>
                    <a:pt x="25812" y="78"/>
                    <a:pt x="25001" y="0"/>
                    <a:pt x="244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9"/>
            <p:cNvSpPr/>
            <p:nvPr/>
          </p:nvSpPr>
          <p:spPr>
            <a:xfrm>
              <a:off x="4002025" y="3670450"/>
              <a:ext cx="409800" cy="132250"/>
            </a:xfrm>
            <a:custGeom>
              <a:avLst/>
              <a:gdLst/>
              <a:ahLst/>
              <a:cxnLst/>
              <a:rect l="l" t="t" r="r" b="b"/>
              <a:pathLst>
                <a:path w="16392" h="5290" extrusionOk="0">
                  <a:moveTo>
                    <a:pt x="7094" y="1"/>
                  </a:moveTo>
                  <a:cubicBezTo>
                    <a:pt x="6467" y="1"/>
                    <a:pt x="5941" y="527"/>
                    <a:pt x="5941" y="1154"/>
                  </a:cubicBezTo>
                  <a:lnTo>
                    <a:pt x="1154" y="1154"/>
                  </a:lnTo>
                  <a:cubicBezTo>
                    <a:pt x="502" y="1154"/>
                    <a:pt x="1" y="1680"/>
                    <a:pt x="1" y="2307"/>
                  </a:cubicBezTo>
                  <a:cubicBezTo>
                    <a:pt x="1" y="2933"/>
                    <a:pt x="502" y="3460"/>
                    <a:pt x="1154" y="3460"/>
                  </a:cubicBezTo>
                  <a:lnTo>
                    <a:pt x="3259" y="3460"/>
                  </a:lnTo>
                  <a:cubicBezTo>
                    <a:pt x="3109" y="3660"/>
                    <a:pt x="3033" y="3886"/>
                    <a:pt x="3033" y="4136"/>
                  </a:cubicBezTo>
                  <a:cubicBezTo>
                    <a:pt x="3033" y="4763"/>
                    <a:pt x="3560" y="5289"/>
                    <a:pt x="4186" y="5289"/>
                  </a:cubicBezTo>
                  <a:lnTo>
                    <a:pt x="11505" y="5289"/>
                  </a:lnTo>
                  <a:cubicBezTo>
                    <a:pt x="12156" y="5289"/>
                    <a:pt x="12657" y="4763"/>
                    <a:pt x="12657" y="4136"/>
                  </a:cubicBezTo>
                  <a:cubicBezTo>
                    <a:pt x="12657" y="3886"/>
                    <a:pt x="12582" y="3660"/>
                    <a:pt x="12457" y="3460"/>
                  </a:cubicBezTo>
                  <a:lnTo>
                    <a:pt x="15239" y="3460"/>
                  </a:lnTo>
                  <a:cubicBezTo>
                    <a:pt x="15866" y="3460"/>
                    <a:pt x="16392" y="2933"/>
                    <a:pt x="16392" y="2307"/>
                  </a:cubicBezTo>
                  <a:cubicBezTo>
                    <a:pt x="16392" y="1680"/>
                    <a:pt x="15866" y="1154"/>
                    <a:pt x="15239" y="1154"/>
                  </a:cubicBezTo>
                  <a:lnTo>
                    <a:pt x="13535" y="1154"/>
                  </a:lnTo>
                  <a:cubicBezTo>
                    <a:pt x="13535" y="527"/>
                    <a:pt x="13033" y="1"/>
                    <a:pt x="123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9"/>
            <p:cNvSpPr/>
            <p:nvPr/>
          </p:nvSpPr>
          <p:spPr>
            <a:xfrm>
              <a:off x="4763325" y="3341525"/>
              <a:ext cx="468050" cy="163550"/>
            </a:xfrm>
            <a:custGeom>
              <a:avLst/>
              <a:gdLst/>
              <a:ahLst/>
              <a:cxnLst/>
              <a:rect l="l" t="t" r="r" b="b"/>
              <a:pathLst>
                <a:path w="18722" h="6542" extrusionOk="0">
                  <a:moveTo>
                    <a:pt x="5338" y="0"/>
                  </a:moveTo>
                  <a:cubicBezTo>
                    <a:pt x="4336" y="0"/>
                    <a:pt x="3509" y="827"/>
                    <a:pt x="3509" y="1830"/>
                  </a:cubicBezTo>
                  <a:lnTo>
                    <a:pt x="1328" y="1830"/>
                  </a:lnTo>
                  <a:cubicBezTo>
                    <a:pt x="602" y="1830"/>
                    <a:pt x="0" y="2431"/>
                    <a:pt x="0" y="3158"/>
                  </a:cubicBezTo>
                  <a:cubicBezTo>
                    <a:pt x="0" y="3885"/>
                    <a:pt x="602" y="4461"/>
                    <a:pt x="1328" y="4461"/>
                  </a:cubicBezTo>
                  <a:lnTo>
                    <a:pt x="5940" y="4461"/>
                  </a:lnTo>
                  <a:cubicBezTo>
                    <a:pt x="5790" y="4687"/>
                    <a:pt x="5689" y="4937"/>
                    <a:pt x="5689" y="5238"/>
                  </a:cubicBezTo>
                  <a:cubicBezTo>
                    <a:pt x="5689" y="5965"/>
                    <a:pt x="6291" y="6541"/>
                    <a:pt x="7018" y="6541"/>
                  </a:cubicBezTo>
                  <a:lnTo>
                    <a:pt x="15364" y="6541"/>
                  </a:lnTo>
                  <a:cubicBezTo>
                    <a:pt x="16090" y="6541"/>
                    <a:pt x="16692" y="5965"/>
                    <a:pt x="16692" y="5238"/>
                  </a:cubicBezTo>
                  <a:cubicBezTo>
                    <a:pt x="16692" y="4937"/>
                    <a:pt x="16592" y="4687"/>
                    <a:pt x="16441" y="4461"/>
                  </a:cubicBezTo>
                  <a:lnTo>
                    <a:pt x="17394" y="4461"/>
                  </a:lnTo>
                  <a:cubicBezTo>
                    <a:pt x="18120" y="4461"/>
                    <a:pt x="18722" y="3885"/>
                    <a:pt x="18722" y="3158"/>
                  </a:cubicBezTo>
                  <a:cubicBezTo>
                    <a:pt x="18722" y="2431"/>
                    <a:pt x="18120" y="1830"/>
                    <a:pt x="17394" y="1830"/>
                  </a:cubicBezTo>
                  <a:lnTo>
                    <a:pt x="15489" y="1830"/>
                  </a:lnTo>
                  <a:cubicBezTo>
                    <a:pt x="15489" y="827"/>
                    <a:pt x="14662" y="0"/>
                    <a:pt x="1365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9"/>
            <p:cNvSpPr/>
            <p:nvPr/>
          </p:nvSpPr>
          <p:spPr>
            <a:xfrm>
              <a:off x="5130475" y="3859675"/>
              <a:ext cx="443025" cy="152300"/>
            </a:xfrm>
            <a:custGeom>
              <a:avLst/>
              <a:gdLst/>
              <a:ahLst/>
              <a:cxnLst/>
              <a:rect l="l" t="t" r="r" b="b"/>
              <a:pathLst>
                <a:path w="17721" h="6092" extrusionOk="0">
                  <a:moveTo>
                    <a:pt x="5064" y="1"/>
                  </a:moveTo>
                  <a:cubicBezTo>
                    <a:pt x="4111" y="1"/>
                    <a:pt x="3334" y="778"/>
                    <a:pt x="3334" y="1730"/>
                  </a:cubicBezTo>
                  <a:lnTo>
                    <a:pt x="1254" y="1730"/>
                  </a:lnTo>
                  <a:cubicBezTo>
                    <a:pt x="577" y="1730"/>
                    <a:pt x="1" y="2282"/>
                    <a:pt x="1" y="2983"/>
                  </a:cubicBezTo>
                  <a:cubicBezTo>
                    <a:pt x="1" y="3660"/>
                    <a:pt x="577" y="4237"/>
                    <a:pt x="1254" y="4237"/>
                  </a:cubicBezTo>
                  <a:lnTo>
                    <a:pt x="5665" y="4237"/>
                  </a:lnTo>
                  <a:cubicBezTo>
                    <a:pt x="5490" y="4412"/>
                    <a:pt x="5389" y="4663"/>
                    <a:pt x="5389" y="4938"/>
                  </a:cubicBezTo>
                  <a:cubicBezTo>
                    <a:pt x="5389" y="5565"/>
                    <a:pt x="5916" y="6091"/>
                    <a:pt x="6542" y="6091"/>
                  </a:cubicBezTo>
                  <a:lnTo>
                    <a:pt x="12332" y="6091"/>
                  </a:lnTo>
                  <a:cubicBezTo>
                    <a:pt x="12958" y="6091"/>
                    <a:pt x="13485" y="5565"/>
                    <a:pt x="13485" y="4938"/>
                  </a:cubicBezTo>
                  <a:cubicBezTo>
                    <a:pt x="13485" y="4663"/>
                    <a:pt x="13384" y="4412"/>
                    <a:pt x="13209" y="4237"/>
                  </a:cubicBezTo>
                  <a:lnTo>
                    <a:pt x="16467" y="4237"/>
                  </a:lnTo>
                  <a:cubicBezTo>
                    <a:pt x="17169" y="4237"/>
                    <a:pt x="17720" y="3660"/>
                    <a:pt x="17720" y="2983"/>
                  </a:cubicBezTo>
                  <a:cubicBezTo>
                    <a:pt x="17720" y="2282"/>
                    <a:pt x="17169" y="1730"/>
                    <a:pt x="16467" y="1730"/>
                  </a:cubicBezTo>
                  <a:lnTo>
                    <a:pt x="14663" y="1730"/>
                  </a:lnTo>
                  <a:cubicBezTo>
                    <a:pt x="14663" y="778"/>
                    <a:pt x="13886" y="1"/>
                    <a:pt x="129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/>
            <p:cNvSpPr/>
            <p:nvPr/>
          </p:nvSpPr>
          <p:spPr>
            <a:xfrm>
              <a:off x="4177475" y="4193650"/>
              <a:ext cx="408550" cy="151025"/>
            </a:xfrm>
            <a:custGeom>
              <a:avLst/>
              <a:gdLst/>
              <a:ahLst/>
              <a:cxnLst/>
              <a:rect l="l" t="t" r="r" b="b"/>
              <a:pathLst>
                <a:path w="16342" h="6041" extrusionOk="0">
                  <a:moveTo>
                    <a:pt x="6817" y="0"/>
                  </a:moveTo>
                  <a:cubicBezTo>
                    <a:pt x="5990" y="0"/>
                    <a:pt x="5314" y="652"/>
                    <a:pt x="5289" y="1479"/>
                  </a:cubicBezTo>
                  <a:lnTo>
                    <a:pt x="1153" y="1479"/>
                  </a:lnTo>
                  <a:cubicBezTo>
                    <a:pt x="527" y="1479"/>
                    <a:pt x="0" y="1980"/>
                    <a:pt x="0" y="2632"/>
                  </a:cubicBezTo>
                  <a:cubicBezTo>
                    <a:pt x="0" y="3259"/>
                    <a:pt x="527" y="3760"/>
                    <a:pt x="1153" y="3760"/>
                  </a:cubicBezTo>
                  <a:lnTo>
                    <a:pt x="3434" y="3760"/>
                  </a:lnTo>
                  <a:cubicBezTo>
                    <a:pt x="3233" y="4010"/>
                    <a:pt x="3108" y="4311"/>
                    <a:pt x="3108" y="4662"/>
                  </a:cubicBezTo>
                  <a:cubicBezTo>
                    <a:pt x="3108" y="5414"/>
                    <a:pt x="3735" y="6041"/>
                    <a:pt x="4487" y="6041"/>
                  </a:cubicBezTo>
                  <a:lnTo>
                    <a:pt x="13183" y="6041"/>
                  </a:lnTo>
                  <a:cubicBezTo>
                    <a:pt x="13935" y="6041"/>
                    <a:pt x="14562" y="5414"/>
                    <a:pt x="14562" y="4662"/>
                  </a:cubicBezTo>
                  <a:cubicBezTo>
                    <a:pt x="14562" y="4311"/>
                    <a:pt x="14437" y="4010"/>
                    <a:pt x="14236" y="3760"/>
                  </a:cubicBezTo>
                  <a:lnTo>
                    <a:pt x="15188" y="3760"/>
                  </a:lnTo>
                  <a:cubicBezTo>
                    <a:pt x="15815" y="3760"/>
                    <a:pt x="16341" y="3259"/>
                    <a:pt x="16341" y="2632"/>
                  </a:cubicBezTo>
                  <a:cubicBezTo>
                    <a:pt x="16341" y="1980"/>
                    <a:pt x="15815" y="1479"/>
                    <a:pt x="15188" y="1479"/>
                  </a:cubicBezTo>
                  <a:lnTo>
                    <a:pt x="13509" y="1479"/>
                  </a:lnTo>
                  <a:cubicBezTo>
                    <a:pt x="13459" y="652"/>
                    <a:pt x="12782" y="0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1" name="Google Shape;2141;p59"/>
          <p:cNvSpPr txBox="1">
            <a:spLocks noGrp="1"/>
          </p:cNvSpPr>
          <p:nvPr>
            <p:ph type="ctrTitle"/>
          </p:nvPr>
        </p:nvSpPr>
        <p:spPr>
          <a:xfrm>
            <a:off x="321886" y="1697563"/>
            <a:ext cx="4085983" cy="2547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/>
              <a:t>A SOCIAL AWARENESS CLUB MEETING</a:t>
            </a:r>
            <a:endParaRPr lang="en-US" sz="4400" dirty="0"/>
          </a:p>
        </p:txBody>
      </p:sp>
      <p:sp>
        <p:nvSpPr>
          <p:cNvPr id="2143" name="Google Shape;2143;p59"/>
          <p:cNvSpPr txBox="1">
            <a:spLocks noGrp="1"/>
          </p:cNvSpPr>
          <p:nvPr>
            <p:ph type="ctrTitle" idx="2"/>
          </p:nvPr>
        </p:nvSpPr>
        <p:spPr>
          <a:xfrm>
            <a:off x="321886" y="4250867"/>
            <a:ext cx="4085983" cy="574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/>
              <a:t> – GETTING STARTED</a:t>
            </a:r>
            <a:endParaRPr sz="2000" dirty="0"/>
          </a:p>
        </p:txBody>
      </p:sp>
      <p:sp>
        <p:nvSpPr>
          <p:cNvPr id="2144" name="Google Shape;2144;p59"/>
          <p:cNvSpPr txBox="1">
            <a:spLocks noGrp="1"/>
          </p:cNvSpPr>
          <p:nvPr>
            <p:ph type="ctrTitle" idx="2"/>
          </p:nvPr>
        </p:nvSpPr>
        <p:spPr>
          <a:xfrm>
            <a:off x="6396175" y="420550"/>
            <a:ext cx="2034900" cy="442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 ExtraBold"/>
                <a:ea typeface="Poppins ExtraBold"/>
                <a:cs typeface="Poppins ExtraBold"/>
                <a:sym typeface="Poppins ExtraBold"/>
              </a:rPr>
              <a:t>6TH GRADE</a:t>
            </a:r>
            <a:endParaRPr sz="20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2145" name="Google Shape;2145;p59"/>
          <p:cNvGrpSpPr/>
          <p:nvPr/>
        </p:nvGrpSpPr>
        <p:grpSpPr>
          <a:xfrm>
            <a:off x="4874146" y="1738126"/>
            <a:ext cx="3979914" cy="3405318"/>
            <a:chOff x="5063599" y="1738126"/>
            <a:chExt cx="3979914" cy="3405318"/>
          </a:xfrm>
        </p:grpSpPr>
        <p:sp>
          <p:nvSpPr>
            <p:cNvPr id="2146" name="Google Shape;2146;p59"/>
            <p:cNvSpPr/>
            <p:nvPr/>
          </p:nvSpPr>
          <p:spPr>
            <a:xfrm>
              <a:off x="5100186" y="4245498"/>
              <a:ext cx="302545" cy="408985"/>
            </a:xfrm>
            <a:custGeom>
              <a:avLst/>
              <a:gdLst/>
              <a:ahLst/>
              <a:cxnLst/>
              <a:rect l="l" t="t" r="r" b="b"/>
              <a:pathLst>
                <a:path w="5590" h="7557" extrusionOk="0">
                  <a:moveTo>
                    <a:pt x="5590" y="0"/>
                  </a:moveTo>
                  <a:lnTo>
                    <a:pt x="703" y="301"/>
                  </a:lnTo>
                  <a:cubicBezTo>
                    <a:pt x="703" y="301"/>
                    <a:pt x="1" y="4913"/>
                    <a:pt x="1479" y="7219"/>
                  </a:cubicBezTo>
                  <a:cubicBezTo>
                    <a:pt x="1631" y="7450"/>
                    <a:pt x="1859" y="7557"/>
                    <a:pt x="2083" y="7557"/>
                  </a:cubicBezTo>
                  <a:cubicBezTo>
                    <a:pt x="2415" y="7557"/>
                    <a:pt x="2738" y="7322"/>
                    <a:pt x="2783" y="6918"/>
                  </a:cubicBezTo>
                  <a:lnTo>
                    <a:pt x="3134" y="3284"/>
                  </a:lnTo>
                  <a:lnTo>
                    <a:pt x="3710" y="5239"/>
                  </a:lnTo>
                  <a:cubicBezTo>
                    <a:pt x="3785" y="5539"/>
                    <a:pt x="4061" y="5740"/>
                    <a:pt x="4362" y="5740"/>
                  </a:cubicBezTo>
                  <a:cubicBezTo>
                    <a:pt x="4713" y="5740"/>
                    <a:pt x="5013" y="5489"/>
                    <a:pt x="5063" y="5138"/>
                  </a:cubicBezTo>
                  <a:lnTo>
                    <a:pt x="55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9"/>
            <p:cNvSpPr/>
            <p:nvPr/>
          </p:nvSpPr>
          <p:spPr>
            <a:xfrm>
              <a:off x="5135474" y="4245498"/>
              <a:ext cx="267257" cy="310649"/>
            </a:xfrm>
            <a:custGeom>
              <a:avLst/>
              <a:gdLst/>
              <a:ahLst/>
              <a:cxnLst/>
              <a:rect l="l" t="t" r="r" b="b"/>
              <a:pathLst>
                <a:path w="4938" h="5740" extrusionOk="0">
                  <a:moveTo>
                    <a:pt x="4938" y="0"/>
                  </a:moveTo>
                  <a:lnTo>
                    <a:pt x="51" y="301"/>
                  </a:lnTo>
                  <a:cubicBezTo>
                    <a:pt x="51" y="301"/>
                    <a:pt x="25" y="452"/>
                    <a:pt x="0" y="752"/>
                  </a:cubicBezTo>
                  <a:lnTo>
                    <a:pt x="2908" y="1955"/>
                  </a:lnTo>
                  <a:lnTo>
                    <a:pt x="3509" y="5715"/>
                  </a:lnTo>
                  <a:cubicBezTo>
                    <a:pt x="3584" y="5740"/>
                    <a:pt x="3635" y="5740"/>
                    <a:pt x="3710" y="5740"/>
                  </a:cubicBezTo>
                  <a:cubicBezTo>
                    <a:pt x="4061" y="5740"/>
                    <a:pt x="4361" y="5489"/>
                    <a:pt x="4411" y="5138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9"/>
            <p:cNvSpPr/>
            <p:nvPr/>
          </p:nvSpPr>
          <p:spPr>
            <a:xfrm>
              <a:off x="5804215" y="3922659"/>
              <a:ext cx="495167" cy="1220785"/>
            </a:xfrm>
            <a:custGeom>
              <a:avLst/>
              <a:gdLst/>
              <a:ahLst/>
              <a:cxnLst/>
              <a:rect l="l" t="t" r="r" b="b"/>
              <a:pathLst>
                <a:path w="9149" h="22557" extrusionOk="0">
                  <a:moveTo>
                    <a:pt x="6767" y="0"/>
                  </a:moveTo>
                  <a:lnTo>
                    <a:pt x="0" y="301"/>
                  </a:lnTo>
                  <a:lnTo>
                    <a:pt x="0" y="8046"/>
                  </a:lnTo>
                  <a:lnTo>
                    <a:pt x="727" y="8046"/>
                  </a:lnTo>
                  <a:lnTo>
                    <a:pt x="1304" y="22557"/>
                  </a:lnTo>
                  <a:lnTo>
                    <a:pt x="9148" y="22557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9"/>
            <p:cNvSpPr/>
            <p:nvPr/>
          </p:nvSpPr>
          <p:spPr>
            <a:xfrm>
              <a:off x="5307747" y="3922659"/>
              <a:ext cx="496520" cy="122078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7870" y="22557"/>
                  </a:lnTo>
                  <a:lnTo>
                    <a:pt x="8447" y="8046"/>
                  </a:lnTo>
                  <a:lnTo>
                    <a:pt x="9173" y="8046"/>
                  </a:lnTo>
                  <a:lnTo>
                    <a:pt x="9173" y="301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9"/>
            <p:cNvSpPr/>
            <p:nvPr/>
          </p:nvSpPr>
          <p:spPr>
            <a:xfrm>
              <a:off x="5307747" y="3922659"/>
              <a:ext cx="217085" cy="1220785"/>
            </a:xfrm>
            <a:custGeom>
              <a:avLst/>
              <a:gdLst/>
              <a:ahLst/>
              <a:cxnLst/>
              <a:rect l="l" t="t" r="r" b="b"/>
              <a:pathLst>
                <a:path w="4011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2356" y="22557"/>
                  </a:lnTo>
                  <a:lnTo>
                    <a:pt x="4010" y="76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9"/>
            <p:cNvSpPr/>
            <p:nvPr/>
          </p:nvSpPr>
          <p:spPr>
            <a:xfrm>
              <a:off x="6070066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2833" y="1"/>
                  </a:moveTo>
                  <a:lnTo>
                    <a:pt x="1" y="4888"/>
                  </a:lnTo>
                  <a:lnTo>
                    <a:pt x="402" y="10602"/>
                  </a:lnTo>
                  <a:lnTo>
                    <a:pt x="13835" y="7169"/>
                  </a:lnTo>
                  <a:lnTo>
                    <a:pt x="128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9"/>
            <p:cNvSpPr/>
            <p:nvPr/>
          </p:nvSpPr>
          <p:spPr>
            <a:xfrm>
              <a:off x="6175876" y="2712704"/>
              <a:ext cx="640323" cy="704967"/>
            </a:xfrm>
            <a:custGeom>
              <a:avLst/>
              <a:gdLst/>
              <a:ahLst/>
              <a:cxnLst/>
              <a:rect l="l" t="t" r="r" b="b"/>
              <a:pathLst>
                <a:path w="11831" h="13026" extrusionOk="0">
                  <a:moveTo>
                    <a:pt x="577" y="0"/>
                  </a:moveTo>
                  <a:lnTo>
                    <a:pt x="1" y="7269"/>
                  </a:lnTo>
                  <a:lnTo>
                    <a:pt x="3359" y="11780"/>
                  </a:lnTo>
                  <a:cubicBezTo>
                    <a:pt x="3960" y="12575"/>
                    <a:pt x="4877" y="13025"/>
                    <a:pt x="5842" y="13025"/>
                  </a:cubicBezTo>
                  <a:cubicBezTo>
                    <a:pt x="6124" y="13025"/>
                    <a:pt x="6409" y="12987"/>
                    <a:pt x="6692" y="12908"/>
                  </a:cubicBezTo>
                  <a:lnTo>
                    <a:pt x="11830" y="11454"/>
                  </a:lnTo>
                  <a:lnTo>
                    <a:pt x="11379" y="6341"/>
                  </a:lnTo>
                  <a:lnTo>
                    <a:pt x="6617" y="7519"/>
                  </a:lnTo>
                  <a:cubicBezTo>
                    <a:pt x="6617" y="7519"/>
                    <a:pt x="6367" y="7118"/>
                    <a:pt x="4261" y="4487"/>
                  </a:cubicBezTo>
                  <a:cubicBezTo>
                    <a:pt x="2156" y="1830"/>
                    <a:pt x="577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9"/>
            <p:cNvSpPr/>
            <p:nvPr/>
          </p:nvSpPr>
          <p:spPr>
            <a:xfrm>
              <a:off x="6451252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5790" y="1"/>
                  </a:moveTo>
                  <a:lnTo>
                    <a:pt x="0" y="2206"/>
                  </a:lnTo>
                  <a:lnTo>
                    <a:pt x="627" y="8748"/>
                  </a:lnTo>
                  <a:lnTo>
                    <a:pt x="6792" y="7169"/>
                  </a:lnTo>
                  <a:lnTo>
                    <a:pt x="579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9"/>
            <p:cNvSpPr/>
            <p:nvPr/>
          </p:nvSpPr>
          <p:spPr>
            <a:xfrm>
              <a:off x="6683223" y="2461739"/>
              <a:ext cx="81400" cy="421920"/>
            </a:xfrm>
            <a:custGeom>
              <a:avLst/>
              <a:gdLst/>
              <a:ahLst/>
              <a:cxnLst/>
              <a:rect l="l" t="t" r="r" b="b"/>
              <a:pathLst>
                <a:path w="1504" h="7796" extrusionOk="0">
                  <a:moveTo>
                    <a:pt x="1504" y="1"/>
                  </a:moveTo>
                  <a:lnTo>
                    <a:pt x="0" y="7795"/>
                  </a:lnTo>
                  <a:lnTo>
                    <a:pt x="1028" y="7545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9"/>
            <p:cNvSpPr/>
            <p:nvPr/>
          </p:nvSpPr>
          <p:spPr>
            <a:xfrm>
              <a:off x="5338922" y="2646242"/>
              <a:ext cx="953638" cy="1867789"/>
            </a:xfrm>
            <a:custGeom>
              <a:avLst/>
              <a:gdLst/>
              <a:ahLst/>
              <a:cxnLst/>
              <a:rect l="l" t="t" r="r" b="b"/>
              <a:pathLst>
                <a:path w="17620" h="34512" extrusionOk="0">
                  <a:moveTo>
                    <a:pt x="6191" y="0"/>
                  </a:moveTo>
                  <a:lnTo>
                    <a:pt x="1580" y="1228"/>
                  </a:lnTo>
                  <a:lnTo>
                    <a:pt x="1" y="33234"/>
                  </a:lnTo>
                  <a:cubicBezTo>
                    <a:pt x="1" y="33234"/>
                    <a:pt x="277" y="33434"/>
                    <a:pt x="1003" y="33660"/>
                  </a:cubicBezTo>
                  <a:lnTo>
                    <a:pt x="1956" y="30101"/>
                  </a:lnTo>
                  <a:lnTo>
                    <a:pt x="1956" y="33910"/>
                  </a:lnTo>
                  <a:cubicBezTo>
                    <a:pt x="3309" y="34211"/>
                    <a:pt x="5465" y="34512"/>
                    <a:pt x="8798" y="34512"/>
                  </a:cubicBezTo>
                  <a:cubicBezTo>
                    <a:pt x="12156" y="34512"/>
                    <a:pt x="14312" y="34211"/>
                    <a:pt x="15665" y="33910"/>
                  </a:cubicBezTo>
                  <a:lnTo>
                    <a:pt x="15665" y="30101"/>
                  </a:lnTo>
                  <a:lnTo>
                    <a:pt x="16617" y="33660"/>
                  </a:lnTo>
                  <a:cubicBezTo>
                    <a:pt x="17344" y="33434"/>
                    <a:pt x="17620" y="33234"/>
                    <a:pt x="17620" y="33234"/>
                  </a:cubicBezTo>
                  <a:lnTo>
                    <a:pt x="16041" y="1228"/>
                  </a:lnTo>
                  <a:lnTo>
                    <a:pt x="11429" y="0"/>
                  </a:lnTo>
                  <a:lnTo>
                    <a:pt x="8798" y="122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9"/>
            <p:cNvSpPr/>
            <p:nvPr/>
          </p:nvSpPr>
          <p:spPr>
            <a:xfrm>
              <a:off x="5671289" y="2533505"/>
              <a:ext cx="286254" cy="124963"/>
            </a:xfrm>
            <a:custGeom>
              <a:avLst/>
              <a:gdLst/>
              <a:ahLst/>
              <a:cxnLst/>
              <a:rect l="l" t="t" r="r" b="b"/>
              <a:pathLst>
                <a:path w="5289" h="2309" extrusionOk="0">
                  <a:moveTo>
                    <a:pt x="2525" y="0"/>
                  </a:moveTo>
                  <a:cubicBezTo>
                    <a:pt x="958" y="0"/>
                    <a:pt x="0" y="580"/>
                    <a:pt x="0" y="580"/>
                  </a:cubicBezTo>
                  <a:lnTo>
                    <a:pt x="727" y="1607"/>
                  </a:lnTo>
                  <a:lnTo>
                    <a:pt x="4211" y="2309"/>
                  </a:lnTo>
                  <a:cubicBezTo>
                    <a:pt x="4211" y="2309"/>
                    <a:pt x="4637" y="1758"/>
                    <a:pt x="5288" y="580"/>
                  </a:cubicBezTo>
                  <a:cubicBezTo>
                    <a:pt x="4244" y="145"/>
                    <a:pt x="330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9"/>
            <p:cNvSpPr/>
            <p:nvPr/>
          </p:nvSpPr>
          <p:spPr>
            <a:xfrm>
              <a:off x="5619710" y="1963923"/>
              <a:ext cx="386651" cy="295766"/>
            </a:xfrm>
            <a:custGeom>
              <a:avLst/>
              <a:gdLst/>
              <a:ahLst/>
              <a:cxnLst/>
              <a:rect l="l" t="t" r="r" b="b"/>
              <a:pathLst>
                <a:path w="7144" h="5465" extrusionOk="0">
                  <a:moveTo>
                    <a:pt x="3535" y="1"/>
                  </a:moveTo>
                  <a:cubicBezTo>
                    <a:pt x="1555" y="1"/>
                    <a:pt x="1" y="1730"/>
                    <a:pt x="226" y="3710"/>
                  </a:cubicBezTo>
                  <a:lnTo>
                    <a:pt x="402" y="5465"/>
                  </a:lnTo>
                  <a:lnTo>
                    <a:pt x="6768" y="5465"/>
                  </a:lnTo>
                  <a:lnTo>
                    <a:pt x="6943" y="3710"/>
                  </a:lnTo>
                  <a:cubicBezTo>
                    <a:pt x="7144" y="1730"/>
                    <a:pt x="5615" y="1"/>
                    <a:pt x="361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9"/>
            <p:cNvSpPr/>
            <p:nvPr/>
          </p:nvSpPr>
          <p:spPr>
            <a:xfrm>
              <a:off x="5614298" y="2237944"/>
              <a:ext cx="96392" cy="96334"/>
            </a:xfrm>
            <a:custGeom>
              <a:avLst/>
              <a:gdLst/>
              <a:ahLst/>
              <a:cxnLst/>
              <a:rect l="l" t="t" r="r" b="b"/>
              <a:pathLst>
                <a:path w="1781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9"/>
            <p:cNvSpPr/>
            <p:nvPr/>
          </p:nvSpPr>
          <p:spPr>
            <a:xfrm>
              <a:off x="5915437" y="2237944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9"/>
            <p:cNvSpPr/>
            <p:nvPr/>
          </p:nvSpPr>
          <p:spPr>
            <a:xfrm>
              <a:off x="5728227" y="2395277"/>
              <a:ext cx="170973" cy="309350"/>
            </a:xfrm>
            <a:custGeom>
              <a:avLst/>
              <a:gdLst/>
              <a:ahLst/>
              <a:cxnLst/>
              <a:rect l="l" t="t" r="r" b="b"/>
              <a:pathLst>
                <a:path w="3159" h="5716" extrusionOk="0">
                  <a:moveTo>
                    <a:pt x="1" y="1"/>
                  </a:moveTo>
                  <a:lnTo>
                    <a:pt x="1" y="4136"/>
                  </a:lnTo>
                  <a:cubicBezTo>
                    <a:pt x="1" y="5013"/>
                    <a:pt x="703" y="5715"/>
                    <a:pt x="1555" y="5715"/>
                  </a:cubicBezTo>
                  <a:lnTo>
                    <a:pt x="1580" y="5715"/>
                  </a:lnTo>
                  <a:cubicBezTo>
                    <a:pt x="2457" y="5715"/>
                    <a:pt x="3159" y="5013"/>
                    <a:pt x="3159" y="4136"/>
                  </a:cubicBez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9"/>
            <p:cNvSpPr/>
            <p:nvPr/>
          </p:nvSpPr>
          <p:spPr>
            <a:xfrm>
              <a:off x="5728227" y="2362750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1" y="0"/>
                  </a:moveTo>
                  <a:lnTo>
                    <a:pt x="1" y="3058"/>
                  </a:lnTo>
                  <a:cubicBezTo>
                    <a:pt x="1805" y="2908"/>
                    <a:pt x="3159" y="1354"/>
                    <a:pt x="3159" y="1354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9"/>
            <p:cNvSpPr/>
            <p:nvPr/>
          </p:nvSpPr>
          <p:spPr>
            <a:xfrm>
              <a:off x="5656352" y="2042617"/>
              <a:ext cx="312016" cy="428685"/>
            </a:xfrm>
            <a:custGeom>
              <a:avLst/>
              <a:gdLst/>
              <a:ahLst/>
              <a:cxnLst/>
              <a:rect l="l" t="t" r="r" b="b"/>
              <a:pathLst>
                <a:path w="5765" h="7921" extrusionOk="0">
                  <a:moveTo>
                    <a:pt x="2883" y="0"/>
                  </a:moveTo>
                  <a:cubicBezTo>
                    <a:pt x="2883" y="0"/>
                    <a:pt x="1" y="477"/>
                    <a:pt x="226" y="3158"/>
                  </a:cubicBezTo>
                  <a:cubicBezTo>
                    <a:pt x="477" y="5840"/>
                    <a:pt x="1053" y="7720"/>
                    <a:pt x="2883" y="7920"/>
                  </a:cubicBezTo>
                  <a:cubicBezTo>
                    <a:pt x="4737" y="7720"/>
                    <a:pt x="5314" y="5840"/>
                    <a:pt x="5539" y="3158"/>
                  </a:cubicBezTo>
                  <a:cubicBezTo>
                    <a:pt x="5765" y="477"/>
                    <a:pt x="2883" y="0"/>
                    <a:pt x="28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9"/>
            <p:cNvSpPr/>
            <p:nvPr/>
          </p:nvSpPr>
          <p:spPr>
            <a:xfrm>
              <a:off x="5755396" y="2346459"/>
              <a:ext cx="120747" cy="31606"/>
            </a:xfrm>
            <a:custGeom>
              <a:avLst/>
              <a:gdLst/>
              <a:ahLst/>
              <a:cxnLst/>
              <a:rect l="l" t="t" r="r" b="b"/>
              <a:pathLst>
                <a:path w="2231" h="584" extrusionOk="0">
                  <a:moveTo>
                    <a:pt x="150" y="1"/>
                  </a:moveTo>
                  <a:cubicBezTo>
                    <a:pt x="25" y="1"/>
                    <a:pt x="0" y="126"/>
                    <a:pt x="75" y="201"/>
                  </a:cubicBezTo>
                  <a:cubicBezTo>
                    <a:pt x="285" y="366"/>
                    <a:pt x="646" y="584"/>
                    <a:pt x="1105" y="584"/>
                  </a:cubicBezTo>
                  <a:cubicBezTo>
                    <a:pt x="1416" y="584"/>
                    <a:pt x="1771" y="484"/>
                    <a:pt x="2156" y="201"/>
                  </a:cubicBezTo>
                  <a:cubicBezTo>
                    <a:pt x="2231" y="151"/>
                    <a:pt x="2206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9"/>
            <p:cNvSpPr/>
            <p:nvPr/>
          </p:nvSpPr>
          <p:spPr>
            <a:xfrm>
              <a:off x="5857093" y="2240650"/>
              <a:ext cx="63810" cy="16344"/>
            </a:xfrm>
            <a:custGeom>
              <a:avLst/>
              <a:gdLst/>
              <a:ahLst/>
              <a:cxnLst/>
              <a:rect l="l" t="t" r="r" b="b"/>
              <a:pathLst>
                <a:path w="1179" h="302" fill="none" extrusionOk="0">
                  <a:moveTo>
                    <a:pt x="1" y="301"/>
                  </a:moveTo>
                  <a:lnTo>
                    <a:pt x="1179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9"/>
            <p:cNvSpPr/>
            <p:nvPr/>
          </p:nvSpPr>
          <p:spPr>
            <a:xfrm>
              <a:off x="5848974" y="2175541"/>
              <a:ext cx="81454" cy="33987"/>
            </a:xfrm>
            <a:custGeom>
              <a:avLst/>
              <a:gdLst/>
              <a:ahLst/>
              <a:cxnLst/>
              <a:rect l="l" t="t" r="r" b="b"/>
              <a:pathLst>
                <a:path w="1505" h="628" fill="none" extrusionOk="0">
                  <a:moveTo>
                    <a:pt x="0" y="51"/>
                  </a:moveTo>
                  <a:cubicBezTo>
                    <a:pt x="0" y="51"/>
                    <a:pt x="1103" y="1"/>
                    <a:pt x="1504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9"/>
            <p:cNvSpPr/>
            <p:nvPr/>
          </p:nvSpPr>
          <p:spPr>
            <a:xfrm>
              <a:off x="5703817" y="2240650"/>
              <a:ext cx="65163" cy="16344"/>
            </a:xfrm>
            <a:custGeom>
              <a:avLst/>
              <a:gdLst/>
              <a:ahLst/>
              <a:cxnLst/>
              <a:rect l="l" t="t" r="r" b="b"/>
              <a:pathLst>
                <a:path w="1204" h="302" fill="none" extrusionOk="0">
                  <a:moveTo>
                    <a:pt x="1204" y="30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9"/>
            <p:cNvSpPr/>
            <p:nvPr/>
          </p:nvSpPr>
          <p:spPr>
            <a:xfrm>
              <a:off x="5694346" y="2175541"/>
              <a:ext cx="82807" cy="33987"/>
            </a:xfrm>
            <a:custGeom>
              <a:avLst/>
              <a:gdLst/>
              <a:ahLst/>
              <a:cxnLst/>
              <a:rect l="l" t="t" r="r" b="b"/>
              <a:pathLst>
                <a:path w="1530" h="628" fill="none" extrusionOk="0">
                  <a:moveTo>
                    <a:pt x="1529" y="51"/>
                  </a:moveTo>
                  <a:cubicBezTo>
                    <a:pt x="1529" y="51"/>
                    <a:pt x="426" y="1"/>
                    <a:pt x="0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9"/>
            <p:cNvSpPr/>
            <p:nvPr/>
          </p:nvSpPr>
          <p:spPr>
            <a:xfrm>
              <a:off x="5800156" y="2297641"/>
              <a:ext cx="39401" cy="16344"/>
            </a:xfrm>
            <a:custGeom>
              <a:avLst/>
              <a:gdLst/>
              <a:ahLst/>
              <a:cxnLst/>
              <a:rect l="l" t="t" r="r" b="b"/>
              <a:pathLst>
                <a:path w="728" h="302" fill="none" extrusionOk="0">
                  <a:moveTo>
                    <a:pt x="0" y="301"/>
                  </a:moveTo>
                  <a:lnTo>
                    <a:pt x="727" y="301"/>
                  </a:lnTo>
                  <a:lnTo>
                    <a:pt x="72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9"/>
            <p:cNvSpPr/>
            <p:nvPr/>
          </p:nvSpPr>
          <p:spPr>
            <a:xfrm>
              <a:off x="5813686" y="2564842"/>
              <a:ext cx="143858" cy="147910"/>
            </a:xfrm>
            <a:custGeom>
              <a:avLst/>
              <a:gdLst/>
              <a:ahLst/>
              <a:cxnLst/>
              <a:rect l="l" t="t" r="r" b="b"/>
              <a:pathLst>
                <a:path w="2658" h="2733" extrusionOk="0">
                  <a:moveTo>
                    <a:pt x="2657" y="1"/>
                  </a:moveTo>
                  <a:lnTo>
                    <a:pt x="477" y="677"/>
                  </a:lnTo>
                  <a:lnTo>
                    <a:pt x="1" y="2732"/>
                  </a:lnTo>
                  <a:cubicBezTo>
                    <a:pt x="1956" y="2357"/>
                    <a:pt x="2657" y="1504"/>
                    <a:pt x="2657" y="1504"/>
                  </a:cubicBezTo>
                  <a:lnTo>
                    <a:pt x="2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9"/>
            <p:cNvSpPr/>
            <p:nvPr/>
          </p:nvSpPr>
          <p:spPr>
            <a:xfrm>
              <a:off x="5671289" y="2564842"/>
              <a:ext cx="142450" cy="147910"/>
            </a:xfrm>
            <a:custGeom>
              <a:avLst/>
              <a:gdLst/>
              <a:ahLst/>
              <a:cxnLst/>
              <a:rect l="l" t="t" r="r" b="b"/>
              <a:pathLst>
                <a:path w="2632" h="273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504"/>
                    <a:pt x="702" y="2357"/>
                    <a:pt x="2632" y="2732"/>
                  </a:cubicBezTo>
                  <a:lnTo>
                    <a:pt x="2181" y="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9"/>
            <p:cNvSpPr/>
            <p:nvPr/>
          </p:nvSpPr>
          <p:spPr>
            <a:xfrm>
              <a:off x="8296026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4938" y="0"/>
                  </a:moveTo>
                  <a:lnTo>
                    <a:pt x="1" y="150"/>
                  </a:lnTo>
                  <a:lnTo>
                    <a:pt x="1" y="9023"/>
                  </a:lnTo>
                  <a:lnTo>
                    <a:pt x="753" y="9023"/>
                  </a:lnTo>
                  <a:lnTo>
                    <a:pt x="753" y="29925"/>
                  </a:lnTo>
                  <a:lnTo>
                    <a:pt x="7921" y="29925"/>
                  </a:lnTo>
                  <a:cubicBezTo>
                    <a:pt x="7244" y="13885"/>
                    <a:pt x="4938" y="0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9"/>
            <p:cNvSpPr/>
            <p:nvPr/>
          </p:nvSpPr>
          <p:spPr>
            <a:xfrm>
              <a:off x="7867374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7169" y="29925"/>
                  </a:lnTo>
                  <a:lnTo>
                    <a:pt x="7169" y="9023"/>
                  </a:lnTo>
                  <a:lnTo>
                    <a:pt x="7921" y="9023"/>
                  </a:lnTo>
                  <a:lnTo>
                    <a:pt x="7921" y="150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9"/>
            <p:cNvSpPr/>
            <p:nvPr/>
          </p:nvSpPr>
          <p:spPr>
            <a:xfrm>
              <a:off x="7986769" y="3523887"/>
              <a:ext cx="203501" cy="284888"/>
            </a:xfrm>
            <a:custGeom>
              <a:avLst/>
              <a:gdLst/>
              <a:ahLst/>
              <a:cxnLst/>
              <a:rect l="l" t="t" r="r" b="b"/>
              <a:pathLst>
                <a:path w="3760" h="5264" extrusionOk="0">
                  <a:moveTo>
                    <a:pt x="777" y="0"/>
                  </a:moveTo>
                  <a:cubicBezTo>
                    <a:pt x="777" y="0"/>
                    <a:pt x="452" y="1955"/>
                    <a:pt x="0" y="5263"/>
                  </a:cubicBezTo>
                  <a:cubicBezTo>
                    <a:pt x="2908" y="4361"/>
                    <a:pt x="3609" y="1504"/>
                    <a:pt x="3760" y="100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9"/>
            <p:cNvSpPr/>
            <p:nvPr/>
          </p:nvSpPr>
          <p:spPr>
            <a:xfrm>
              <a:off x="8255326" y="3553708"/>
              <a:ext cx="82807" cy="458505"/>
            </a:xfrm>
            <a:custGeom>
              <a:avLst/>
              <a:gdLst/>
              <a:ahLst/>
              <a:cxnLst/>
              <a:rect l="l" t="t" r="r" b="b"/>
              <a:pathLst>
                <a:path w="1530" h="8472" extrusionOk="0">
                  <a:moveTo>
                    <a:pt x="1" y="0"/>
                  </a:moveTo>
                  <a:lnTo>
                    <a:pt x="1" y="8472"/>
                  </a:lnTo>
                  <a:lnTo>
                    <a:pt x="1530" y="8472"/>
                  </a:ln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9"/>
            <p:cNvSpPr/>
            <p:nvPr/>
          </p:nvSpPr>
          <p:spPr>
            <a:xfrm>
              <a:off x="7867374" y="3523887"/>
              <a:ext cx="229317" cy="1619541"/>
            </a:xfrm>
            <a:custGeom>
              <a:avLst/>
              <a:gdLst/>
              <a:ahLst/>
              <a:cxnLst/>
              <a:rect l="l" t="t" r="r" b="b"/>
              <a:pathLst>
                <a:path w="4237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1505" y="29925"/>
                  </a:lnTo>
                  <a:cubicBezTo>
                    <a:pt x="2106" y="17243"/>
                    <a:pt x="3685" y="4286"/>
                    <a:pt x="4236" y="25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9"/>
            <p:cNvSpPr/>
            <p:nvPr/>
          </p:nvSpPr>
          <p:spPr>
            <a:xfrm>
              <a:off x="8400483" y="3523887"/>
              <a:ext cx="204908" cy="284888"/>
            </a:xfrm>
            <a:custGeom>
              <a:avLst/>
              <a:gdLst/>
              <a:ahLst/>
              <a:cxnLst/>
              <a:rect l="l" t="t" r="r" b="b"/>
              <a:pathLst>
                <a:path w="3786" h="5264" extrusionOk="0">
                  <a:moveTo>
                    <a:pt x="3008" y="0"/>
                  </a:moveTo>
                  <a:lnTo>
                    <a:pt x="1" y="100"/>
                  </a:lnTo>
                  <a:cubicBezTo>
                    <a:pt x="176" y="1504"/>
                    <a:pt x="853" y="4361"/>
                    <a:pt x="3785" y="5263"/>
                  </a:cubicBezTo>
                  <a:cubicBezTo>
                    <a:pt x="3334" y="1955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9"/>
            <p:cNvSpPr/>
            <p:nvPr/>
          </p:nvSpPr>
          <p:spPr>
            <a:xfrm>
              <a:off x="8017944" y="3523887"/>
              <a:ext cx="545392" cy="162955"/>
            </a:xfrm>
            <a:custGeom>
              <a:avLst/>
              <a:gdLst/>
              <a:ahLst/>
              <a:cxnLst/>
              <a:rect l="l" t="t" r="r" b="b"/>
              <a:pathLst>
                <a:path w="10077" h="3011" extrusionOk="0">
                  <a:moveTo>
                    <a:pt x="201" y="0"/>
                  </a:moveTo>
                  <a:cubicBezTo>
                    <a:pt x="201" y="0"/>
                    <a:pt x="126" y="426"/>
                    <a:pt x="1" y="1253"/>
                  </a:cubicBezTo>
                  <a:cubicBezTo>
                    <a:pt x="1669" y="2546"/>
                    <a:pt x="3197" y="3011"/>
                    <a:pt x="4532" y="3011"/>
                  </a:cubicBezTo>
                  <a:cubicBezTo>
                    <a:pt x="7931" y="3011"/>
                    <a:pt x="10076" y="0"/>
                    <a:pt x="10076" y="0"/>
                  </a:cubicBezTo>
                  <a:lnTo>
                    <a:pt x="10076" y="0"/>
                  </a:lnTo>
                  <a:lnTo>
                    <a:pt x="5139" y="15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9"/>
            <p:cNvSpPr/>
            <p:nvPr/>
          </p:nvSpPr>
          <p:spPr>
            <a:xfrm>
              <a:off x="7383138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003" y="1"/>
                  </a:moveTo>
                  <a:lnTo>
                    <a:pt x="0" y="7169"/>
                  </a:lnTo>
                  <a:lnTo>
                    <a:pt x="13434" y="10602"/>
                  </a:lnTo>
                  <a:lnTo>
                    <a:pt x="13835" y="4888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9"/>
            <p:cNvSpPr/>
            <p:nvPr/>
          </p:nvSpPr>
          <p:spPr>
            <a:xfrm>
              <a:off x="7383138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1003" y="1"/>
                  </a:moveTo>
                  <a:lnTo>
                    <a:pt x="0" y="7169"/>
                  </a:lnTo>
                  <a:lnTo>
                    <a:pt x="6141" y="8748"/>
                  </a:lnTo>
                  <a:lnTo>
                    <a:pt x="6792" y="220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9"/>
            <p:cNvSpPr/>
            <p:nvPr/>
          </p:nvSpPr>
          <p:spPr>
            <a:xfrm>
              <a:off x="7955540" y="1748246"/>
              <a:ext cx="681023" cy="680992"/>
            </a:xfrm>
            <a:custGeom>
              <a:avLst/>
              <a:gdLst/>
              <a:ahLst/>
              <a:cxnLst/>
              <a:rect l="l" t="t" r="r" b="b"/>
              <a:pathLst>
                <a:path w="12583" h="12583" extrusionOk="0">
                  <a:moveTo>
                    <a:pt x="6367" y="1"/>
                  </a:moveTo>
                  <a:cubicBezTo>
                    <a:pt x="6242" y="1"/>
                    <a:pt x="6141" y="101"/>
                    <a:pt x="6141" y="226"/>
                  </a:cubicBezTo>
                  <a:lnTo>
                    <a:pt x="6141" y="251"/>
                  </a:lnTo>
                  <a:lnTo>
                    <a:pt x="6116" y="251"/>
                  </a:lnTo>
                  <a:lnTo>
                    <a:pt x="6116" y="226"/>
                  </a:lnTo>
                  <a:cubicBezTo>
                    <a:pt x="6116" y="114"/>
                    <a:pt x="6036" y="22"/>
                    <a:pt x="5911" y="22"/>
                  </a:cubicBezTo>
                  <a:cubicBezTo>
                    <a:pt x="5896" y="22"/>
                    <a:pt x="5881" y="23"/>
                    <a:pt x="5866" y="26"/>
                  </a:cubicBezTo>
                  <a:cubicBezTo>
                    <a:pt x="5740" y="26"/>
                    <a:pt x="5640" y="126"/>
                    <a:pt x="5665" y="277"/>
                  </a:cubicBezTo>
                  <a:lnTo>
                    <a:pt x="5640" y="277"/>
                  </a:lnTo>
                  <a:cubicBezTo>
                    <a:pt x="5640" y="145"/>
                    <a:pt x="5545" y="71"/>
                    <a:pt x="5437" y="71"/>
                  </a:cubicBezTo>
                  <a:cubicBezTo>
                    <a:pt x="5421" y="71"/>
                    <a:pt x="5405" y="73"/>
                    <a:pt x="5389" y="76"/>
                  </a:cubicBezTo>
                  <a:cubicBezTo>
                    <a:pt x="5264" y="76"/>
                    <a:pt x="5164" y="201"/>
                    <a:pt x="5189" y="327"/>
                  </a:cubicBezTo>
                  <a:cubicBezTo>
                    <a:pt x="5145" y="218"/>
                    <a:pt x="5045" y="146"/>
                    <a:pt x="4937" y="146"/>
                  </a:cubicBezTo>
                  <a:cubicBezTo>
                    <a:pt x="4921" y="146"/>
                    <a:pt x="4904" y="148"/>
                    <a:pt x="4888" y="151"/>
                  </a:cubicBezTo>
                  <a:cubicBezTo>
                    <a:pt x="4763" y="176"/>
                    <a:pt x="4688" y="302"/>
                    <a:pt x="4713" y="452"/>
                  </a:cubicBezTo>
                  <a:cubicBezTo>
                    <a:pt x="4669" y="343"/>
                    <a:pt x="4568" y="272"/>
                    <a:pt x="4460" y="272"/>
                  </a:cubicBezTo>
                  <a:cubicBezTo>
                    <a:pt x="4444" y="272"/>
                    <a:pt x="4428" y="273"/>
                    <a:pt x="4412" y="277"/>
                  </a:cubicBezTo>
                  <a:cubicBezTo>
                    <a:pt x="4287" y="327"/>
                    <a:pt x="4212" y="452"/>
                    <a:pt x="4262" y="577"/>
                  </a:cubicBezTo>
                  <a:cubicBezTo>
                    <a:pt x="4224" y="484"/>
                    <a:pt x="4132" y="433"/>
                    <a:pt x="4036" y="433"/>
                  </a:cubicBezTo>
                  <a:cubicBezTo>
                    <a:pt x="4002" y="433"/>
                    <a:pt x="3968" y="439"/>
                    <a:pt x="3936" y="452"/>
                  </a:cubicBezTo>
                  <a:cubicBezTo>
                    <a:pt x="3836" y="502"/>
                    <a:pt x="3760" y="652"/>
                    <a:pt x="3811" y="753"/>
                  </a:cubicBezTo>
                  <a:cubicBezTo>
                    <a:pt x="3774" y="679"/>
                    <a:pt x="3683" y="633"/>
                    <a:pt x="3588" y="633"/>
                  </a:cubicBezTo>
                  <a:cubicBezTo>
                    <a:pt x="3554" y="633"/>
                    <a:pt x="3518" y="639"/>
                    <a:pt x="3485" y="652"/>
                  </a:cubicBezTo>
                  <a:cubicBezTo>
                    <a:pt x="3384" y="703"/>
                    <a:pt x="3334" y="853"/>
                    <a:pt x="3384" y="978"/>
                  </a:cubicBezTo>
                  <a:cubicBezTo>
                    <a:pt x="3337" y="900"/>
                    <a:pt x="3261" y="861"/>
                    <a:pt x="3186" y="861"/>
                  </a:cubicBezTo>
                  <a:cubicBezTo>
                    <a:pt x="3141" y="861"/>
                    <a:pt x="3096" y="875"/>
                    <a:pt x="3059" y="903"/>
                  </a:cubicBezTo>
                  <a:cubicBezTo>
                    <a:pt x="2958" y="953"/>
                    <a:pt x="2908" y="1104"/>
                    <a:pt x="2983" y="1229"/>
                  </a:cubicBezTo>
                  <a:cubicBezTo>
                    <a:pt x="2936" y="1151"/>
                    <a:pt x="2860" y="1111"/>
                    <a:pt x="2779" y="1111"/>
                  </a:cubicBezTo>
                  <a:cubicBezTo>
                    <a:pt x="2730" y="1111"/>
                    <a:pt x="2680" y="1126"/>
                    <a:pt x="2633" y="1154"/>
                  </a:cubicBezTo>
                  <a:cubicBezTo>
                    <a:pt x="2532" y="1229"/>
                    <a:pt x="2507" y="1379"/>
                    <a:pt x="2582" y="1505"/>
                  </a:cubicBezTo>
                  <a:cubicBezTo>
                    <a:pt x="2540" y="1448"/>
                    <a:pt x="2474" y="1416"/>
                    <a:pt x="2407" y="1416"/>
                  </a:cubicBezTo>
                  <a:cubicBezTo>
                    <a:pt x="2354" y="1416"/>
                    <a:pt x="2301" y="1436"/>
                    <a:pt x="2257" y="1480"/>
                  </a:cubicBezTo>
                  <a:cubicBezTo>
                    <a:pt x="2156" y="1555"/>
                    <a:pt x="2131" y="1705"/>
                    <a:pt x="2232" y="1805"/>
                  </a:cubicBezTo>
                  <a:lnTo>
                    <a:pt x="2206" y="1805"/>
                  </a:lnTo>
                  <a:cubicBezTo>
                    <a:pt x="2169" y="1755"/>
                    <a:pt x="2113" y="1730"/>
                    <a:pt x="2053" y="1730"/>
                  </a:cubicBezTo>
                  <a:cubicBezTo>
                    <a:pt x="1993" y="1730"/>
                    <a:pt x="1931" y="1755"/>
                    <a:pt x="1881" y="1805"/>
                  </a:cubicBezTo>
                  <a:cubicBezTo>
                    <a:pt x="1780" y="1906"/>
                    <a:pt x="1780" y="2031"/>
                    <a:pt x="1881" y="2131"/>
                  </a:cubicBezTo>
                  <a:cubicBezTo>
                    <a:pt x="1834" y="2096"/>
                    <a:pt x="1777" y="2078"/>
                    <a:pt x="1719" y="2078"/>
                  </a:cubicBezTo>
                  <a:cubicBezTo>
                    <a:pt x="1652" y="2078"/>
                    <a:pt x="1584" y="2103"/>
                    <a:pt x="1530" y="2156"/>
                  </a:cubicBezTo>
                  <a:cubicBezTo>
                    <a:pt x="1455" y="2256"/>
                    <a:pt x="1455" y="2407"/>
                    <a:pt x="1555" y="2507"/>
                  </a:cubicBezTo>
                  <a:cubicBezTo>
                    <a:pt x="1515" y="2477"/>
                    <a:pt x="1468" y="2463"/>
                    <a:pt x="1421" y="2463"/>
                  </a:cubicBezTo>
                  <a:cubicBezTo>
                    <a:pt x="1348" y="2463"/>
                    <a:pt x="1275" y="2497"/>
                    <a:pt x="1229" y="2557"/>
                  </a:cubicBezTo>
                  <a:cubicBezTo>
                    <a:pt x="1154" y="2657"/>
                    <a:pt x="1179" y="2808"/>
                    <a:pt x="1279" y="2883"/>
                  </a:cubicBezTo>
                  <a:cubicBezTo>
                    <a:pt x="1246" y="2858"/>
                    <a:pt x="1207" y="2847"/>
                    <a:pt x="1167" y="2847"/>
                  </a:cubicBezTo>
                  <a:cubicBezTo>
                    <a:pt x="1087" y="2847"/>
                    <a:pt x="1003" y="2891"/>
                    <a:pt x="953" y="2958"/>
                  </a:cubicBezTo>
                  <a:cubicBezTo>
                    <a:pt x="878" y="3084"/>
                    <a:pt x="928" y="3209"/>
                    <a:pt x="1029" y="3284"/>
                  </a:cubicBezTo>
                  <a:cubicBezTo>
                    <a:pt x="995" y="3271"/>
                    <a:pt x="961" y="3264"/>
                    <a:pt x="929" y="3264"/>
                  </a:cubicBezTo>
                  <a:cubicBezTo>
                    <a:pt x="840" y="3264"/>
                    <a:pt x="758" y="3311"/>
                    <a:pt x="703" y="3384"/>
                  </a:cubicBezTo>
                  <a:cubicBezTo>
                    <a:pt x="653" y="3510"/>
                    <a:pt x="703" y="3660"/>
                    <a:pt x="803" y="3710"/>
                  </a:cubicBezTo>
                  <a:cubicBezTo>
                    <a:pt x="771" y="3697"/>
                    <a:pt x="738" y="3691"/>
                    <a:pt x="707" y="3691"/>
                  </a:cubicBezTo>
                  <a:cubicBezTo>
                    <a:pt x="618" y="3691"/>
                    <a:pt x="539" y="3742"/>
                    <a:pt x="502" y="3835"/>
                  </a:cubicBezTo>
                  <a:cubicBezTo>
                    <a:pt x="452" y="3961"/>
                    <a:pt x="502" y="4111"/>
                    <a:pt x="628" y="4161"/>
                  </a:cubicBezTo>
                  <a:cubicBezTo>
                    <a:pt x="601" y="4151"/>
                    <a:pt x="573" y="4146"/>
                    <a:pt x="545" y="4146"/>
                  </a:cubicBezTo>
                  <a:cubicBezTo>
                    <a:pt x="444" y="4146"/>
                    <a:pt x="346" y="4213"/>
                    <a:pt x="327" y="4312"/>
                  </a:cubicBezTo>
                  <a:cubicBezTo>
                    <a:pt x="277" y="4437"/>
                    <a:pt x="352" y="4562"/>
                    <a:pt x="477" y="4612"/>
                  </a:cubicBezTo>
                  <a:cubicBezTo>
                    <a:pt x="461" y="4609"/>
                    <a:pt x="444" y="4608"/>
                    <a:pt x="428" y="4608"/>
                  </a:cubicBezTo>
                  <a:cubicBezTo>
                    <a:pt x="315" y="4608"/>
                    <a:pt x="198" y="4679"/>
                    <a:pt x="176" y="4788"/>
                  </a:cubicBezTo>
                  <a:cubicBezTo>
                    <a:pt x="151" y="4913"/>
                    <a:pt x="227" y="5038"/>
                    <a:pt x="352" y="5064"/>
                  </a:cubicBezTo>
                  <a:cubicBezTo>
                    <a:pt x="227" y="5064"/>
                    <a:pt x="101" y="5139"/>
                    <a:pt x="76" y="5264"/>
                  </a:cubicBezTo>
                  <a:cubicBezTo>
                    <a:pt x="51" y="5389"/>
                    <a:pt x="151" y="5515"/>
                    <a:pt x="277" y="5540"/>
                  </a:cubicBezTo>
                  <a:cubicBezTo>
                    <a:pt x="151" y="5540"/>
                    <a:pt x="26" y="5640"/>
                    <a:pt x="26" y="5765"/>
                  </a:cubicBezTo>
                  <a:cubicBezTo>
                    <a:pt x="1" y="5891"/>
                    <a:pt x="101" y="6016"/>
                    <a:pt x="227" y="6016"/>
                  </a:cubicBezTo>
                  <a:cubicBezTo>
                    <a:pt x="101" y="6016"/>
                    <a:pt x="1" y="6116"/>
                    <a:pt x="1" y="6267"/>
                  </a:cubicBezTo>
                  <a:cubicBezTo>
                    <a:pt x="1" y="6392"/>
                    <a:pt x="101" y="6492"/>
                    <a:pt x="227" y="6492"/>
                  </a:cubicBezTo>
                  <a:cubicBezTo>
                    <a:pt x="101" y="6517"/>
                    <a:pt x="1" y="6617"/>
                    <a:pt x="1" y="6743"/>
                  </a:cubicBezTo>
                  <a:cubicBezTo>
                    <a:pt x="26" y="6893"/>
                    <a:pt x="126" y="6968"/>
                    <a:pt x="277" y="6968"/>
                  </a:cubicBezTo>
                  <a:cubicBezTo>
                    <a:pt x="126" y="6993"/>
                    <a:pt x="51" y="7119"/>
                    <a:pt x="76" y="7244"/>
                  </a:cubicBezTo>
                  <a:cubicBezTo>
                    <a:pt x="76" y="7356"/>
                    <a:pt x="177" y="7448"/>
                    <a:pt x="288" y="7448"/>
                  </a:cubicBezTo>
                  <a:cubicBezTo>
                    <a:pt x="301" y="7448"/>
                    <a:pt x="314" y="7447"/>
                    <a:pt x="327" y="7444"/>
                  </a:cubicBezTo>
                  <a:lnTo>
                    <a:pt x="327" y="7444"/>
                  </a:lnTo>
                  <a:cubicBezTo>
                    <a:pt x="201" y="7470"/>
                    <a:pt x="126" y="7595"/>
                    <a:pt x="151" y="7720"/>
                  </a:cubicBezTo>
                  <a:cubicBezTo>
                    <a:pt x="195" y="7851"/>
                    <a:pt x="296" y="7925"/>
                    <a:pt x="404" y="7925"/>
                  </a:cubicBezTo>
                  <a:cubicBezTo>
                    <a:pt x="420" y="7925"/>
                    <a:pt x="436" y="7924"/>
                    <a:pt x="452" y="7921"/>
                  </a:cubicBezTo>
                  <a:lnTo>
                    <a:pt x="452" y="7921"/>
                  </a:lnTo>
                  <a:cubicBezTo>
                    <a:pt x="327" y="7946"/>
                    <a:pt x="252" y="8096"/>
                    <a:pt x="302" y="8221"/>
                  </a:cubicBezTo>
                  <a:cubicBezTo>
                    <a:pt x="323" y="8326"/>
                    <a:pt x="431" y="8378"/>
                    <a:pt x="538" y="8378"/>
                  </a:cubicBezTo>
                  <a:cubicBezTo>
                    <a:pt x="560" y="8378"/>
                    <a:pt x="582" y="8376"/>
                    <a:pt x="602" y="8372"/>
                  </a:cubicBezTo>
                  <a:lnTo>
                    <a:pt x="602" y="8372"/>
                  </a:lnTo>
                  <a:cubicBezTo>
                    <a:pt x="477" y="8422"/>
                    <a:pt x="402" y="8547"/>
                    <a:pt x="452" y="8673"/>
                  </a:cubicBezTo>
                  <a:cubicBezTo>
                    <a:pt x="489" y="8765"/>
                    <a:pt x="582" y="8817"/>
                    <a:pt x="678" y="8817"/>
                  </a:cubicBezTo>
                  <a:cubicBezTo>
                    <a:pt x="711" y="8817"/>
                    <a:pt x="746" y="8811"/>
                    <a:pt x="778" y="8798"/>
                  </a:cubicBezTo>
                  <a:cubicBezTo>
                    <a:pt x="778" y="8798"/>
                    <a:pt x="778" y="8823"/>
                    <a:pt x="778" y="8823"/>
                  </a:cubicBezTo>
                  <a:cubicBezTo>
                    <a:pt x="653" y="8873"/>
                    <a:pt x="602" y="9023"/>
                    <a:pt x="678" y="9124"/>
                  </a:cubicBezTo>
                  <a:cubicBezTo>
                    <a:pt x="712" y="9209"/>
                    <a:pt x="792" y="9259"/>
                    <a:pt x="872" y="9259"/>
                  </a:cubicBezTo>
                  <a:cubicBezTo>
                    <a:pt x="909" y="9259"/>
                    <a:pt x="946" y="9248"/>
                    <a:pt x="978" y="9224"/>
                  </a:cubicBezTo>
                  <a:lnTo>
                    <a:pt x="1003" y="9224"/>
                  </a:lnTo>
                  <a:cubicBezTo>
                    <a:pt x="978" y="9249"/>
                    <a:pt x="978" y="9249"/>
                    <a:pt x="978" y="9249"/>
                  </a:cubicBezTo>
                  <a:cubicBezTo>
                    <a:pt x="878" y="9299"/>
                    <a:pt x="853" y="9450"/>
                    <a:pt x="903" y="9575"/>
                  </a:cubicBezTo>
                  <a:cubicBezTo>
                    <a:pt x="953" y="9642"/>
                    <a:pt x="1037" y="9675"/>
                    <a:pt x="1117" y="9675"/>
                  </a:cubicBezTo>
                  <a:cubicBezTo>
                    <a:pt x="1157" y="9675"/>
                    <a:pt x="1196" y="9667"/>
                    <a:pt x="1229" y="9650"/>
                  </a:cubicBezTo>
                  <a:lnTo>
                    <a:pt x="1229" y="9650"/>
                  </a:lnTo>
                  <a:cubicBezTo>
                    <a:pt x="1129" y="9725"/>
                    <a:pt x="1104" y="9876"/>
                    <a:pt x="1179" y="9976"/>
                  </a:cubicBezTo>
                  <a:cubicBezTo>
                    <a:pt x="1224" y="10037"/>
                    <a:pt x="1298" y="10070"/>
                    <a:pt x="1370" y="10070"/>
                  </a:cubicBezTo>
                  <a:cubicBezTo>
                    <a:pt x="1418" y="10070"/>
                    <a:pt x="1465" y="10056"/>
                    <a:pt x="1505" y="10026"/>
                  </a:cubicBezTo>
                  <a:lnTo>
                    <a:pt x="1505" y="10026"/>
                  </a:lnTo>
                  <a:cubicBezTo>
                    <a:pt x="1404" y="10126"/>
                    <a:pt x="1404" y="10277"/>
                    <a:pt x="1480" y="10377"/>
                  </a:cubicBezTo>
                  <a:cubicBezTo>
                    <a:pt x="1533" y="10431"/>
                    <a:pt x="1602" y="10455"/>
                    <a:pt x="1669" y="10455"/>
                  </a:cubicBezTo>
                  <a:cubicBezTo>
                    <a:pt x="1727" y="10455"/>
                    <a:pt x="1784" y="10437"/>
                    <a:pt x="1831" y="10402"/>
                  </a:cubicBezTo>
                  <a:lnTo>
                    <a:pt x="1831" y="10402"/>
                  </a:lnTo>
                  <a:cubicBezTo>
                    <a:pt x="1730" y="10502"/>
                    <a:pt x="1730" y="10653"/>
                    <a:pt x="1831" y="10728"/>
                  </a:cubicBezTo>
                  <a:cubicBezTo>
                    <a:pt x="1868" y="10778"/>
                    <a:pt x="1925" y="10803"/>
                    <a:pt x="1984" y="10803"/>
                  </a:cubicBezTo>
                  <a:cubicBezTo>
                    <a:pt x="2044" y="10803"/>
                    <a:pt x="2106" y="10778"/>
                    <a:pt x="2156" y="10728"/>
                  </a:cubicBezTo>
                  <a:lnTo>
                    <a:pt x="2156" y="10728"/>
                  </a:lnTo>
                  <a:cubicBezTo>
                    <a:pt x="2081" y="10828"/>
                    <a:pt x="2081" y="10978"/>
                    <a:pt x="2181" y="11079"/>
                  </a:cubicBezTo>
                  <a:cubicBezTo>
                    <a:pt x="2228" y="11113"/>
                    <a:pt x="2285" y="11132"/>
                    <a:pt x="2343" y="11132"/>
                  </a:cubicBezTo>
                  <a:cubicBezTo>
                    <a:pt x="2410" y="11132"/>
                    <a:pt x="2479" y="11107"/>
                    <a:pt x="2532" y="11054"/>
                  </a:cubicBezTo>
                  <a:lnTo>
                    <a:pt x="2532" y="11054"/>
                  </a:lnTo>
                  <a:cubicBezTo>
                    <a:pt x="2457" y="11154"/>
                    <a:pt x="2482" y="11304"/>
                    <a:pt x="2582" y="11379"/>
                  </a:cubicBezTo>
                  <a:cubicBezTo>
                    <a:pt x="2622" y="11409"/>
                    <a:pt x="2669" y="11423"/>
                    <a:pt x="2717" y="11423"/>
                  </a:cubicBezTo>
                  <a:cubicBezTo>
                    <a:pt x="2790" y="11423"/>
                    <a:pt x="2863" y="11390"/>
                    <a:pt x="2908" y="11329"/>
                  </a:cubicBezTo>
                  <a:lnTo>
                    <a:pt x="2908" y="11329"/>
                  </a:lnTo>
                  <a:cubicBezTo>
                    <a:pt x="2833" y="11455"/>
                    <a:pt x="2883" y="11580"/>
                    <a:pt x="2983" y="11655"/>
                  </a:cubicBezTo>
                  <a:cubicBezTo>
                    <a:pt x="3025" y="11680"/>
                    <a:pt x="3067" y="11691"/>
                    <a:pt x="3107" y="11691"/>
                  </a:cubicBezTo>
                  <a:cubicBezTo>
                    <a:pt x="3187" y="11691"/>
                    <a:pt x="3259" y="11647"/>
                    <a:pt x="3309" y="11580"/>
                  </a:cubicBezTo>
                  <a:lnTo>
                    <a:pt x="3309" y="11580"/>
                  </a:lnTo>
                  <a:cubicBezTo>
                    <a:pt x="3259" y="11705"/>
                    <a:pt x="3309" y="11830"/>
                    <a:pt x="3410" y="11906"/>
                  </a:cubicBezTo>
                  <a:cubicBezTo>
                    <a:pt x="3443" y="11919"/>
                    <a:pt x="3478" y="11925"/>
                    <a:pt x="3513" y="11925"/>
                  </a:cubicBezTo>
                  <a:cubicBezTo>
                    <a:pt x="3608" y="11925"/>
                    <a:pt x="3699" y="11879"/>
                    <a:pt x="3735" y="11805"/>
                  </a:cubicBezTo>
                  <a:lnTo>
                    <a:pt x="3735" y="11805"/>
                  </a:lnTo>
                  <a:cubicBezTo>
                    <a:pt x="3685" y="11931"/>
                    <a:pt x="3760" y="12056"/>
                    <a:pt x="3861" y="12106"/>
                  </a:cubicBezTo>
                  <a:cubicBezTo>
                    <a:pt x="3893" y="12119"/>
                    <a:pt x="3927" y="12125"/>
                    <a:pt x="3961" y="12125"/>
                  </a:cubicBezTo>
                  <a:cubicBezTo>
                    <a:pt x="4057" y="12125"/>
                    <a:pt x="4149" y="12074"/>
                    <a:pt x="4186" y="11981"/>
                  </a:cubicBezTo>
                  <a:lnTo>
                    <a:pt x="4186" y="11981"/>
                  </a:lnTo>
                  <a:cubicBezTo>
                    <a:pt x="4136" y="12106"/>
                    <a:pt x="4212" y="12231"/>
                    <a:pt x="4337" y="12282"/>
                  </a:cubicBezTo>
                  <a:cubicBezTo>
                    <a:pt x="4364" y="12292"/>
                    <a:pt x="4390" y="12297"/>
                    <a:pt x="4416" y="12297"/>
                  </a:cubicBezTo>
                  <a:cubicBezTo>
                    <a:pt x="4512" y="12297"/>
                    <a:pt x="4598" y="12230"/>
                    <a:pt x="4638" y="12131"/>
                  </a:cubicBezTo>
                  <a:lnTo>
                    <a:pt x="4638" y="12131"/>
                  </a:lnTo>
                  <a:cubicBezTo>
                    <a:pt x="4613" y="12257"/>
                    <a:pt x="4688" y="12382"/>
                    <a:pt x="4813" y="12407"/>
                  </a:cubicBezTo>
                  <a:cubicBezTo>
                    <a:pt x="4836" y="12416"/>
                    <a:pt x="4858" y="12420"/>
                    <a:pt x="4880" y="12420"/>
                  </a:cubicBezTo>
                  <a:cubicBezTo>
                    <a:pt x="4980" y="12420"/>
                    <a:pt x="5068" y="12334"/>
                    <a:pt x="5089" y="12231"/>
                  </a:cubicBezTo>
                  <a:lnTo>
                    <a:pt x="5114" y="12231"/>
                  </a:lnTo>
                  <a:cubicBezTo>
                    <a:pt x="5089" y="12382"/>
                    <a:pt x="5164" y="12482"/>
                    <a:pt x="5289" y="12507"/>
                  </a:cubicBezTo>
                  <a:cubicBezTo>
                    <a:pt x="5308" y="12510"/>
                    <a:pt x="5327" y="12512"/>
                    <a:pt x="5344" y="12512"/>
                  </a:cubicBezTo>
                  <a:cubicBezTo>
                    <a:pt x="5464" y="12512"/>
                    <a:pt x="5543" y="12438"/>
                    <a:pt x="5565" y="12307"/>
                  </a:cubicBezTo>
                  <a:cubicBezTo>
                    <a:pt x="5565" y="12457"/>
                    <a:pt x="5665" y="12557"/>
                    <a:pt x="5790" y="12582"/>
                  </a:cubicBezTo>
                  <a:cubicBezTo>
                    <a:pt x="5916" y="12582"/>
                    <a:pt x="6041" y="12482"/>
                    <a:pt x="6041" y="12357"/>
                  </a:cubicBezTo>
                  <a:cubicBezTo>
                    <a:pt x="6041" y="12482"/>
                    <a:pt x="6166" y="12582"/>
                    <a:pt x="6292" y="12582"/>
                  </a:cubicBezTo>
                  <a:cubicBezTo>
                    <a:pt x="6342" y="12582"/>
                    <a:pt x="6417" y="12557"/>
                    <a:pt x="6442" y="12532"/>
                  </a:cubicBezTo>
                  <a:cubicBezTo>
                    <a:pt x="6492" y="12557"/>
                    <a:pt x="6567" y="12582"/>
                    <a:pt x="6618" y="12582"/>
                  </a:cubicBezTo>
                  <a:cubicBezTo>
                    <a:pt x="6743" y="12582"/>
                    <a:pt x="6843" y="12457"/>
                    <a:pt x="6843" y="12332"/>
                  </a:cubicBezTo>
                  <a:cubicBezTo>
                    <a:pt x="6866" y="12444"/>
                    <a:pt x="6968" y="12536"/>
                    <a:pt x="7080" y="12536"/>
                  </a:cubicBezTo>
                  <a:cubicBezTo>
                    <a:pt x="7093" y="12536"/>
                    <a:pt x="7106" y="12535"/>
                    <a:pt x="7119" y="12532"/>
                  </a:cubicBezTo>
                  <a:cubicBezTo>
                    <a:pt x="7244" y="12507"/>
                    <a:pt x="7344" y="12407"/>
                    <a:pt x="7319" y="12282"/>
                  </a:cubicBezTo>
                  <a:lnTo>
                    <a:pt x="7319" y="12282"/>
                  </a:lnTo>
                  <a:cubicBezTo>
                    <a:pt x="7341" y="12391"/>
                    <a:pt x="7439" y="12462"/>
                    <a:pt x="7547" y="12462"/>
                  </a:cubicBezTo>
                  <a:cubicBezTo>
                    <a:pt x="7563" y="12462"/>
                    <a:pt x="7579" y="12460"/>
                    <a:pt x="7595" y="12457"/>
                  </a:cubicBezTo>
                  <a:cubicBezTo>
                    <a:pt x="7720" y="12432"/>
                    <a:pt x="7821" y="12307"/>
                    <a:pt x="7796" y="12181"/>
                  </a:cubicBezTo>
                  <a:lnTo>
                    <a:pt x="7796" y="12181"/>
                  </a:lnTo>
                  <a:cubicBezTo>
                    <a:pt x="7816" y="12286"/>
                    <a:pt x="7924" y="12338"/>
                    <a:pt x="8032" y="12338"/>
                  </a:cubicBezTo>
                  <a:cubicBezTo>
                    <a:pt x="8054" y="12338"/>
                    <a:pt x="8075" y="12336"/>
                    <a:pt x="8096" y="12332"/>
                  </a:cubicBezTo>
                  <a:cubicBezTo>
                    <a:pt x="8222" y="12282"/>
                    <a:pt x="8272" y="12156"/>
                    <a:pt x="8247" y="12031"/>
                  </a:cubicBezTo>
                  <a:lnTo>
                    <a:pt x="8247" y="12031"/>
                  </a:lnTo>
                  <a:cubicBezTo>
                    <a:pt x="8288" y="12135"/>
                    <a:pt x="8382" y="12188"/>
                    <a:pt x="8485" y="12188"/>
                  </a:cubicBezTo>
                  <a:cubicBezTo>
                    <a:pt x="8506" y="12188"/>
                    <a:pt x="8526" y="12186"/>
                    <a:pt x="8547" y="12181"/>
                  </a:cubicBezTo>
                  <a:cubicBezTo>
                    <a:pt x="8673" y="12131"/>
                    <a:pt x="8748" y="11981"/>
                    <a:pt x="8698" y="11856"/>
                  </a:cubicBezTo>
                  <a:lnTo>
                    <a:pt x="8698" y="11856"/>
                  </a:lnTo>
                  <a:cubicBezTo>
                    <a:pt x="8735" y="11948"/>
                    <a:pt x="8827" y="12000"/>
                    <a:pt x="8913" y="12000"/>
                  </a:cubicBezTo>
                  <a:cubicBezTo>
                    <a:pt x="8943" y="12000"/>
                    <a:pt x="8973" y="11994"/>
                    <a:pt x="8999" y="11981"/>
                  </a:cubicBezTo>
                  <a:cubicBezTo>
                    <a:pt x="9124" y="11906"/>
                    <a:pt x="9174" y="11780"/>
                    <a:pt x="9124" y="11655"/>
                  </a:cubicBezTo>
                  <a:lnTo>
                    <a:pt x="9124" y="11655"/>
                  </a:lnTo>
                  <a:cubicBezTo>
                    <a:pt x="9174" y="11722"/>
                    <a:pt x="9246" y="11766"/>
                    <a:pt x="9326" y="11766"/>
                  </a:cubicBezTo>
                  <a:cubicBezTo>
                    <a:pt x="9366" y="11766"/>
                    <a:pt x="9408" y="11755"/>
                    <a:pt x="9450" y="11730"/>
                  </a:cubicBezTo>
                  <a:cubicBezTo>
                    <a:pt x="9550" y="11680"/>
                    <a:pt x="9600" y="11530"/>
                    <a:pt x="9525" y="11429"/>
                  </a:cubicBezTo>
                  <a:cubicBezTo>
                    <a:pt x="9525" y="11404"/>
                    <a:pt x="9525" y="11404"/>
                    <a:pt x="9525" y="11404"/>
                  </a:cubicBezTo>
                  <a:lnTo>
                    <a:pt x="9550" y="11404"/>
                  </a:lnTo>
                  <a:cubicBezTo>
                    <a:pt x="9597" y="11483"/>
                    <a:pt x="9663" y="11522"/>
                    <a:pt x="9737" y="11522"/>
                  </a:cubicBezTo>
                  <a:cubicBezTo>
                    <a:pt x="9782" y="11522"/>
                    <a:pt x="9829" y="11508"/>
                    <a:pt x="9876" y="11480"/>
                  </a:cubicBezTo>
                  <a:cubicBezTo>
                    <a:pt x="9976" y="11404"/>
                    <a:pt x="10001" y="11254"/>
                    <a:pt x="9926" y="11154"/>
                  </a:cubicBezTo>
                  <a:lnTo>
                    <a:pt x="9926" y="11154"/>
                  </a:lnTo>
                  <a:cubicBezTo>
                    <a:pt x="9980" y="11207"/>
                    <a:pt x="10048" y="11232"/>
                    <a:pt x="10115" y="11232"/>
                  </a:cubicBezTo>
                  <a:cubicBezTo>
                    <a:pt x="10173" y="11232"/>
                    <a:pt x="10230" y="11214"/>
                    <a:pt x="10277" y="11179"/>
                  </a:cubicBezTo>
                  <a:cubicBezTo>
                    <a:pt x="10377" y="11104"/>
                    <a:pt x="10377" y="10953"/>
                    <a:pt x="10302" y="10853"/>
                  </a:cubicBezTo>
                  <a:lnTo>
                    <a:pt x="10302" y="10853"/>
                  </a:lnTo>
                  <a:cubicBezTo>
                    <a:pt x="10352" y="10891"/>
                    <a:pt x="10415" y="10909"/>
                    <a:pt x="10474" y="10909"/>
                  </a:cubicBezTo>
                  <a:cubicBezTo>
                    <a:pt x="10534" y="10909"/>
                    <a:pt x="10590" y="10891"/>
                    <a:pt x="10628" y="10853"/>
                  </a:cubicBezTo>
                  <a:cubicBezTo>
                    <a:pt x="10728" y="10753"/>
                    <a:pt x="10728" y="10602"/>
                    <a:pt x="10653" y="10502"/>
                  </a:cubicBezTo>
                  <a:lnTo>
                    <a:pt x="10653" y="10502"/>
                  </a:lnTo>
                  <a:cubicBezTo>
                    <a:pt x="10699" y="10549"/>
                    <a:pt x="10757" y="10568"/>
                    <a:pt x="10812" y="10568"/>
                  </a:cubicBezTo>
                  <a:cubicBezTo>
                    <a:pt x="10876" y="10568"/>
                    <a:pt x="10938" y="10542"/>
                    <a:pt x="10978" y="10502"/>
                  </a:cubicBezTo>
                  <a:cubicBezTo>
                    <a:pt x="11079" y="10402"/>
                    <a:pt x="11054" y="10252"/>
                    <a:pt x="10953" y="10151"/>
                  </a:cubicBezTo>
                  <a:lnTo>
                    <a:pt x="10978" y="10151"/>
                  </a:lnTo>
                  <a:cubicBezTo>
                    <a:pt x="11018" y="10181"/>
                    <a:pt x="11065" y="10195"/>
                    <a:pt x="11113" y="10195"/>
                  </a:cubicBezTo>
                  <a:cubicBezTo>
                    <a:pt x="11186" y="10195"/>
                    <a:pt x="11259" y="10162"/>
                    <a:pt x="11304" y="10101"/>
                  </a:cubicBezTo>
                  <a:cubicBezTo>
                    <a:pt x="11379" y="10001"/>
                    <a:pt x="11354" y="9851"/>
                    <a:pt x="11254" y="9775"/>
                  </a:cubicBezTo>
                  <a:lnTo>
                    <a:pt x="11254" y="9775"/>
                  </a:lnTo>
                  <a:cubicBezTo>
                    <a:pt x="11288" y="9800"/>
                    <a:pt x="11327" y="9812"/>
                    <a:pt x="11366" y="9812"/>
                  </a:cubicBezTo>
                  <a:cubicBezTo>
                    <a:pt x="11446" y="9812"/>
                    <a:pt x="11530" y="9767"/>
                    <a:pt x="11580" y="9700"/>
                  </a:cubicBezTo>
                  <a:cubicBezTo>
                    <a:pt x="11655" y="9600"/>
                    <a:pt x="11630" y="9450"/>
                    <a:pt x="11505" y="9374"/>
                  </a:cubicBezTo>
                  <a:lnTo>
                    <a:pt x="11505" y="9374"/>
                  </a:lnTo>
                  <a:cubicBezTo>
                    <a:pt x="11544" y="9390"/>
                    <a:pt x="11587" y="9399"/>
                    <a:pt x="11627" y="9399"/>
                  </a:cubicBezTo>
                  <a:cubicBezTo>
                    <a:pt x="11715" y="9399"/>
                    <a:pt x="11796" y="9360"/>
                    <a:pt x="11831" y="9274"/>
                  </a:cubicBezTo>
                  <a:cubicBezTo>
                    <a:pt x="11906" y="9149"/>
                    <a:pt x="11856" y="9023"/>
                    <a:pt x="11730" y="8948"/>
                  </a:cubicBezTo>
                  <a:lnTo>
                    <a:pt x="11730" y="8948"/>
                  </a:lnTo>
                  <a:cubicBezTo>
                    <a:pt x="11763" y="8961"/>
                    <a:pt x="11797" y="8967"/>
                    <a:pt x="11830" y="8967"/>
                  </a:cubicBezTo>
                  <a:cubicBezTo>
                    <a:pt x="11927" y="8967"/>
                    <a:pt x="12019" y="8916"/>
                    <a:pt x="12056" y="8823"/>
                  </a:cubicBezTo>
                  <a:cubicBezTo>
                    <a:pt x="12106" y="8698"/>
                    <a:pt x="12056" y="8572"/>
                    <a:pt x="11931" y="8522"/>
                  </a:cubicBezTo>
                  <a:lnTo>
                    <a:pt x="11931" y="8522"/>
                  </a:lnTo>
                  <a:cubicBezTo>
                    <a:pt x="11952" y="8526"/>
                    <a:pt x="11973" y="8528"/>
                    <a:pt x="11993" y="8528"/>
                  </a:cubicBezTo>
                  <a:cubicBezTo>
                    <a:pt x="12096" y="8528"/>
                    <a:pt x="12190" y="8476"/>
                    <a:pt x="12232" y="8372"/>
                  </a:cubicBezTo>
                  <a:cubicBezTo>
                    <a:pt x="12282" y="8246"/>
                    <a:pt x="12207" y="8121"/>
                    <a:pt x="12081" y="8071"/>
                  </a:cubicBezTo>
                  <a:lnTo>
                    <a:pt x="12081" y="8071"/>
                  </a:lnTo>
                  <a:cubicBezTo>
                    <a:pt x="12097" y="8074"/>
                    <a:pt x="12114" y="8076"/>
                    <a:pt x="12131" y="8076"/>
                  </a:cubicBezTo>
                  <a:cubicBezTo>
                    <a:pt x="12243" y="8076"/>
                    <a:pt x="12360" y="8005"/>
                    <a:pt x="12382" y="7896"/>
                  </a:cubicBezTo>
                  <a:cubicBezTo>
                    <a:pt x="12407" y="7770"/>
                    <a:pt x="12332" y="7645"/>
                    <a:pt x="12207" y="7595"/>
                  </a:cubicBezTo>
                  <a:lnTo>
                    <a:pt x="12207" y="7595"/>
                  </a:lnTo>
                  <a:cubicBezTo>
                    <a:pt x="12223" y="7598"/>
                    <a:pt x="12239" y="7600"/>
                    <a:pt x="12255" y="7600"/>
                  </a:cubicBezTo>
                  <a:cubicBezTo>
                    <a:pt x="12363" y="7600"/>
                    <a:pt x="12460" y="7529"/>
                    <a:pt x="12482" y="7419"/>
                  </a:cubicBezTo>
                  <a:cubicBezTo>
                    <a:pt x="12507" y="7269"/>
                    <a:pt x="12432" y="7144"/>
                    <a:pt x="12307" y="7144"/>
                  </a:cubicBezTo>
                  <a:lnTo>
                    <a:pt x="12282" y="7144"/>
                  </a:lnTo>
                  <a:cubicBezTo>
                    <a:pt x="12282" y="7119"/>
                    <a:pt x="12282" y="7119"/>
                    <a:pt x="12282" y="7119"/>
                  </a:cubicBezTo>
                  <a:lnTo>
                    <a:pt x="12307" y="7119"/>
                  </a:lnTo>
                  <a:cubicBezTo>
                    <a:pt x="12320" y="7121"/>
                    <a:pt x="12333" y="7123"/>
                    <a:pt x="12345" y="7123"/>
                  </a:cubicBezTo>
                  <a:cubicBezTo>
                    <a:pt x="12452" y="7123"/>
                    <a:pt x="12535" y="7030"/>
                    <a:pt x="12557" y="6918"/>
                  </a:cubicBezTo>
                  <a:cubicBezTo>
                    <a:pt x="12557" y="6793"/>
                    <a:pt x="12482" y="6668"/>
                    <a:pt x="12332" y="6668"/>
                  </a:cubicBezTo>
                  <a:lnTo>
                    <a:pt x="12332" y="6642"/>
                  </a:lnTo>
                  <a:cubicBezTo>
                    <a:pt x="12482" y="6642"/>
                    <a:pt x="12582" y="6542"/>
                    <a:pt x="12582" y="6417"/>
                  </a:cubicBezTo>
                  <a:cubicBezTo>
                    <a:pt x="12582" y="6292"/>
                    <a:pt x="12482" y="6191"/>
                    <a:pt x="12357" y="6191"/>
                  </a:cubicBezTo>
                  <a:lnTo>
                    <a:pt x="12357" y="6166"/>
                  </a:lnTo>
                  <a:cubicBezTo>
                    <a:pt x="12482" y="6166"/>
                    <a:pt x="12582" y="6066"/>
                    <a:pt x="12582" y="5916"/>
                  </a:cubicBezTo>
                  <a:cubicBezTo>
                    <a:pt x="12557" y="5790"/>
                    <a:pt x="12457" y="5690"/>
                    <a:pt x="12332" y="5690"/>
                  </a:cubicBezTo>
                  <a:cubicBezTo>
                    <a:pt x="12457" y="5690"/>
                    <a:pt x="12532" y="5565"/>
                    <a:pt x="12532" y="5439"/>
                  </a:cubicBezTo>
                  <a:cubicBezTo>
                    <a:pt x="12510" y="5308"/>
                    <a:pt x="12412" y="5234"/>
                    <a:pt x="12304" y="5234"/>
                  </a:cubicBezTo>
                  <a:cubicBezTo>
                    <a:pt x="12289" y="5234"/>
                    <a:pt x="12273" y="5236"/>
                    <a:pt x="12257" y="5239"/>
                  </a:cubicBezTo>
                  <a:cubicBezTo>
                    <a:pt x="12257" y="5239"/>
                    <a:pt x="12257" y="5214"/>
                    <a:pt x="12257" y="5214"/>
                  </a:cubicBezTo>
                  <a:cubicBezTo>
                    <a:pt x="12382" y="5189"/>
                    <a:pt x="12457" y="5064"/>
                    <a:pt x="12432" y="4938"/>
                  </a:cubicBezTo>
                  <a:cubicBezTo>
                    <a:pt x="12410" y="4829"/>
                    <a:pt x="12312" y="4758"/>
                    <a:pt x="12205" y="4758"/>
                  </a:cubicBezTo>
                  <a:cubicBezTo>
                    <a:pt x="12189" y="4758"/>
                    <a:pt x="12173" y="4760"/>
                    <a:pt x="12156" y="4763"/>
                  </a:cubicBezTo>
                  <a:cubicBezTo>
                    <a:pt x="12282" y="4713"/>
                    <a:pt x="12357" y="4587"/>
                    <a:pt x="12307" y="4462"/>
                  </a:cubicBezTo>
                  <a:cubicBezTo>
                    <a:pt x="12287" y="4363"/>
                    <a:pt x="12190" y="4296"/>
                    <a:pt x="12088" y="4296"/>
                  </a:cubicBezTo>
                  <a:cubicBezTo>
                    <a:pt x="12061" y="4296"/>
                    <a:pt x="12033" y="4301"/>
                    <a:pt x="12006" y="4312"/>
                  </a:cubicBezTo>
                  <a:cubicBezTo>
                    <a:pt x="12131" y="4262"/>
                    <a:pt x="12207" y="4111"/>
                    <a:pt x="12156" y="3986"/>
                  </a:cubicBezTo>
                  <a:cubicBezTo>
                    <a:pt x="12119" y="3893"/>
                    <a:pt x="12027" y="3841"/>
                    <a:pt x="11931" y="3841"/>
                  </a:cubicBezTo>
                  <a:cubicBezTo>
                    <a:pt x="11897" y="3841"/>
                    <a:pt x="11863" y="3848"/>
                    <a:pt x="11831" y="3860"/>
                  </a:cubicBezTo>
                  <a:cubicBezTo>
                    <a:pt x="11956" y="3785"/>
                    <a:pt x="12006" y="3660"/>
                    <a:pt x="11956" y="3535"/>
                  </a:cubicBezTo>
                  <a:cubicBezTo>
                    <a:pt x="11905" y="3449"/>
                    <a:pt x="11830" y="3410"/>
                    <a:pt x="11748" y="3410"/>
                  </a:cubicBezTo>
                  <a:cubicBezTo>
                    <a:pt x="11709" y="3410"/>
                    <a:pt x="11670" y="3419"/>
                    <a:pt x="11630" y="3434"/>
                  </a:cubicBezTo>
                  <a:cubicBezTo>
                    <a:pt x="11730" y="3359"/>
                    <a:pt x="11780" y="3209"/>
                    <a:pt x="11705" y="3109"/>
                  </a:cubicBezTo>
                  <a:cubicBezTo>
                    <a:pt x="11671" y="3023"/>
                    <a:pt x="11590" y="2984"/>
                    <a:pt x="11502" y="2984"/>
                  </a:cubicBezTo>
                  <a:cubicBezTo>
                    <a:pt x="11461" y="2984"/>
                    <a:pt x="11419" y="2992"/>
                    <a:pt x="11379" y="3008"/>
                  </a:cubicBezTo>
                  <a:cubicBezTo>
                    <a:pt x="11505" y="2933"/>
                    <a:pt x="11530" y="2783"/>
                    <a:pt x="11455" y="2683"/>
                  </a:cubicBezTo>
                  <a:cubicBezTo>
                    <a:pt x="11409" y="2622"/>
                    <a:pt x="11336" y="2589"/>
                    <a:pt x="11258" y="2589"/>
                  </a:cubicBezTo>
                  <a:cubicBezTo>
                    <a:pt x="11207" y="2589"/>
                    <a:pt x="11153" y="2603"/>
                    <a:pt x="11104" y="2632"/>
                  </a:cubicBezTo>
                  <a:cubicBezTo>
                    <a:pt x="11204" y="2532"/>
                    <a:pt x="11229" y="2382"/>
                    <a:pt x="11154" y="2282"/>
                  </a:cubicBezTo>
                  <a:cubicBezTo>
                    <a:pt x="11100" y="2228"/>
                    <a:pt x="11032" y="2203"/>
                    <a:pt x="10965" y="2203"/>
                  </a:cubicBezTo>
                  <a:cubicBezTo>
                    <a:pt x="10907" y="2203"/>
                    <a:pt x="10850" y="2222"/>
                    <a:pt x="10803" y="2256"/>
                  </a:cubicBezTo>
                  <a:cubicBezTo>
                    <a:pt x="10903" y="2156"/>
                    <a:pt x="10903" y="2006"/>
                    <a:pt x="10803" y="1931"/>
                  </a:cubicBezTo>
                  <a:cubicBezTo>
                    <a:pt x="10763" y="1877"/>
                    <a:pt x="10701" y="1852"/>
                    <a:pt x="10637" y="1852"/>
                  </a:cubicBezTo>
                  <a:cubicBezTo>
                    <a:pt x="10581" y="1852"/>
                    <a:pt x="10524" y="1871"/>
                    <a:pt x="10477" y="1906"/>
                  </a:cubicBezTo>
                  <a:cubicBezTo>
                    <a:pt x="10552" y="1805"/>
                    <a:pt x="10552" y="1655"/>
                    <a:pt x="10452" y="1580"/>
                  </a:cubicBezTo>
                  <a:cubicBezTo>
                    <a:pt x="10408" y="1536"/>
                    <a:pt x="10355" y="1516"/>
                    <a:pt x="10302" y="1516"/>
                  </a:cubicBezTo>
                  <a:cubicBezTo>
                    <a:pt x="10234" y="1516"/>
                    <a:pt x="10169" y="1549"/>
                    <a:pt x="10126" y="1605"/>
                  </a:cubicBezTo>
                  <a:cubicBezTo>
                    <a:pt x="10202" y="1480"/>
                    <a:pt x="10176" y="1329"/>
                    <a:pt x="10076" y="1254"/>
                  </a:cubicBezTo>
                  <a:cubicBezTo>
                    <a:pt x="10037" y="1224"/>
                    <a:pt x="9989" y="1210"/>
                    <a:pt x="9942" y="1210"/>
                  </a:cubicBezTo>
                  <a:cubicBezTo>
                    <a:pt x="9869" y="1210"/>
                    <a:pt x="9796" y="1243"/>
                    <a:pt x="9750" y="1304"/>
                  </a:cubicBezTo>
                  <a:lnTo>
                    <a:pt x="9725" y="1304"/>
                  </a:lnTo>
                  <a:cubicBezTo>
                    <a:pt x="9801" y="1204"/>
                    <a:pt x="9775" y="1053"/>
                    <a:pt x="9650" y="978"/>
                  </a:cubicBezTo>
                  <a:cubicBezTo>
                    <a:pt x="9617" y="953"/>
                    <a:pt x="9578" y="942"/>
                    <a:pt x="9538" y="942"/>
                  </a:cubicBezTo>
                  <a:cubicBezTo>
                    <a:pt x="9458" y="942"/>
                    <a:pt x="9374" y="987"/>
                    <a:pt x="9324" y="1053"/>
                  </a:cubicBezTo>
                  <a:cubicBezTo>
                    <a:pt x="9400" y="928"/>
                    <a:pt x="9349" y="803"/>
                    <a:pt x="9224" y="728"/>
                  </a:cubicBezTo>
                  <a:cubicBezTo>
                    <a:pt x="9192" y="712"/>
                    <a:pt x="9156" y="703"/>
                    <a:pt x="9119" y="703"/>
                  </a:cubicBezTo>
                  <a:cubicBezTo>
                    <a:pt x="9039" y="703"/>
                    <a:pt x="8958" y="742"/>
                    <a:pt x="8923" y="828"/>
                  </a:cubicBezTo>
                  <a:lnTo>
                    <a:pt x="8898" y="828"/>
                  </a:lnTo>
                  <a:cubicBezTo>
                    <a:pt x="8948" y="703"/>
                    <a:pt x="8898" y="577"/>
                    <a:pt x="8773" y="527"/>
                  </a:cubicBezTo>
                  <a:cubicBezTo>
                    <a:pt x="8747" y="514"/>
                    <a:pt x="8718" y="508"/>
                    <a:pt x="8688" y="508"/>
                  </a:cubicBezTo>
                  <a:cubicBezTo>
                    <a:pt x="8602" y="508"/>
                    <a:pt x="8509" y="560"/>
                    <a:pt x="8472" y="652"/>
                  </a:cubicBezTo>
                  <a:cubicBezTo>
                    <a:pt x="8472" y="652"/>
                    <a:pt x="8472" y="627"/>
                    <a:pt x="8472" y="627"/>
                  </a:cubicBezTo>
                  <a:cubicBezTo>
                    <a:pt x="8522" y="527"/>
                    <a:pt x="8447" y="377"/>
                    <a:pt x="8322" y="327"/>
                  </a:cubicBezTo>
                  <a:cubicBezTo>
                    <a:pt x="8301" y="322"/>
                    <a:pt x="8280" y="320"/>
                    <a:pt x="8260" y="320"/>
                  </a:cubicBezTo>
                  <a:cubicBezTo>
                    <a:pt x="8157" y="320"/>
                    <a:pt x="8063" y="373"/>
                    <a:pt x="8021" y="477"/>
                  </a:cubicBezTo>
                  <a:cubicBezTo>
                    <a:pt x="8046" y="352"/>
                    <a:pt x="7971" y="226"/>
                    <a:pt x="7846" y="201"/>
                  </a:cubicBezTo>
                  <a:cubicBezTo>
                    <a:pt x="7829" y="198"/>
                    <a:pt x="7813" y="197"/>
                    <a:pt x="7797" y="197"/>
                  </a:cubicBezTo>
                  <a:cubicBezTo>
                    <a:pt x="7690" y="197"/>
                    <a:pt x="7592" y="268"/>
                    <a:pt x="7570" y="377"/>
                  </a:cubicBezTo>
                  <a:lnTo>
                    <a:pt x="7545" y="377"/>
                  </a:lnTo>
                  <a:cubicBezTo>
                    <a:pt x="7570" y="226"/>
                    <a:pt x="7495" y="126"/>
                    <a:pt x="7369" y="101"/>
                  </a:cubicBezTo>
                  <a:cubicBezTo>
                    <a:pt x="7350" y="98"/>
                    <a:pt x="7331" y="96"/>
                    <a:pt x="7314" y="96"/>
                  </a:cubicBezTo>
                  <a:cubicBezTo>
                    <a:pt x="7194" y="96"/>
                    <a:pt x="7116" y="167"/>
                    <a:pt x="7094" y="277"/>
                  </a:cubicBezTo>
                  <a:cubicBezTo>
                    <a:pt x="7094" y="277"/>
                    <a:pt x="7094" y="302"/>
                    <a:pt x="7094" y="302"/>
                  </a:cubicBezTo>
                  <a:lnTo>
                    <a:pt x="7069" y="302"/>
                  </a:lnTo>
                  <a:cubicBezTo>
                    <a:pt x="7069" y="277"/>
                    <a:pt x="7069" y="277"/>
                    <a:pt x="7094" y="277"/>
                  </a:cubicBezTo>
                  <a:cubicBezTo>
                    <a:pt x="7094" y="151"/>
                    <a:pt x="6993" y="51"/>
                    <a:pt x="6868" y="26"/>
                  </a:cubicBezTo>
                  <a:cubicBezTo>
                    <a:pt x="6743" y="26"/>
                    <a:pt x="6618" y="101"/>
                    <a:pt x="6618" y="251"/>
                  </a:cubicBezTo>
                  <a:cubicBezTo>
                    <a:pt x="6618" y="101"/>
                    <a:pt x="6492" y="1"/>
                    <a:pt x="63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9"/>
            <p:cNvSpPr/>
            <p:nvPr/>
          </p:nvSpPr>
          <p:spPr>
            <a:xfrm>
              <a:off x="7099643" y="3747682"/>
              <a:ext cx="567041" cy="1395755"/>
            </a:xfrm>
            <a:custGeom>
              <a:avLst/>
              <a:gdLst/>
              <a:ahLst/>
              <a:cxnLst/>
              <a:rect l="l" t="t" r="r" b="b"/>
              <a:pathLst>
                <a:path w="10477" h="25790" extrusionOk="0">
                  <a:moveTo>
                    <a:pt x="7745" y="0"/>
                  </a:moveTo>
                  <a:lnTo>
                    <a:pt x="0" y="376"/>
                  </a:lnTo>
                  <a:lnTo>
                    <a:pt x="0" y="9198"/>
                  </a:lnTo>
                  <a:lnTo>
                    <a:pt x="827" y="9198"/>
                  </a:lnTo>
                  <a:lnTo>
                    <a:pt x="1504" y="25790"/>
                  </a:lnTo>
                  <a:lnTo>
                    <a:pt x="10477" y="25790"/>
                  </a:lnTo>
                  <a:lnTo>
                    <a:pt x="77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9"/>
            <p:cNvSpPr/>
            <p:nvPr/>
          </p:nvSpPr>
          <p:spPr>
            <a:xfrm>
              <a:off x="7271916" y="3747682"/>
              <a:ext cx="272669" cy="246895"/>
            </a:xfrm>
            <a:custGeom>
              <a:avLst/>
              <a:gdLst/>
              <a:ahLst/>
              <a:cxnLst/>
              <a:rect l="l" t="t" r="r" b="b"/>
              <a:pathLst>
                <a:path w="5038" h="4562" extrusionOk="0">
                  <a:moveTo>
                    <a:pt x="4562" y="0"/>
                  </a:moveTo>
                  <a:lnTo>
                    <a:pt x="0" y="226"/>
                  </a:lnTo>
                  <a:cubicBezTo>
                    <a:pt x="201" y="827"/>
                    <a:pt x="1404" y="3935"/>
                    <a:pt x="5038" y="4562"/>
                  </a:cubicBezTo>
                  <a:lnTo>
                    <a:pt x="456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9"/>
            <p:cNvSpPr/>
            <p:nvPr/>
          </p:nvSpPr>
          <p:spPr>
            <a:xfrm>
              <a:off x="6534006" y="3747682"/>
              <a:ext cx="565688" cy="1395755"/>
            </a:xfrm>
            <a:custGeom>
              <a:avLst/>
              <a:gdLst/>
              <a:ahLst/>
              <a:cxnLst/>
              <a:rect l="l" t="t" r="r" b="b"/>
              <a:pathLst>
                <a:path w="1045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8948" y="25790"/>
                  </a:lnTo>
                  <a:lnTo>
                    <a:pt x="9624" y="9198"/>
                  </a:lnTo>
                  <a:lnTo>
                    <a:pt x="10451" y="9198"/>
                  </a:lnTo>
                  <a:lnTo>
                    <a:pt x="10451" y="376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9"/>
            <p:cNvSpPr/>
            <p:nvPr/>
          </p:nvSpPr>
          <p:spPr>
            <a:xfrm>
              <a:off x="6654700" y="3747682"/>
              <a:ext cx="274076" cy="246895"/>
            </a:xfrm>
            <a:custGeom>
              <a:avLst/>
              <a:gdLst/>
              <a:ahLst/>
              <a:cxnLst/>
              <a:rect l="l" t="t" r="r" b="b"/>
              <a:pathLst>
                <a:path w="5064" h="4562" extrusionOk="0">
                  <a:moveTo>
                    <a:pt x="477" y="0"/>
                  </a:moveTo>
                  <a:lnTo>
                    <a:pt x="1" y="4562"/>
                  </a:lnTo>
                  <a:cubicBezTo>
                    <a:pt x="3635" y="3935"/>
                    <a:pt x="4838" y="827"/>
                    <a:pt x="5063" y="226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9"/>
            <p:cNvSpPr/>
            <p:nvPr/>
          </p:nvSpPr>
          <p:spPr>
            <a:xfrm>
              <a:off x="6534006" y="3747682"/>
              <a:ext cx="246907" cy="1395755"/>
            </a:xfrm>
            <a:custGeom>
              <a:avLst/>
              <a:gdLst/>
              <a:ahLst/>
              <a:cxnLst/>
              <a:rect l="l" t="t" r="r" b="b"/>
              <a:pathLst>
                <a:path w="456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2682" y="25790"/>
                  </a:lnTo>
                  <a:lnTo>
                    <a:pt x="4562" y="101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9"/>
            <p:cNvSpPr/>
            <p:nvPr/>
          </p:nvSpPr>
          <p:spPr>
            <a:xfrm>
              <a:off x="7054883" y="3801913"/>
              <a:ext cx="82807" cy="443622"/>
            </a:xfrm>
            <a:custGeom>
              <a:avLst/>
              <a:gdLst/>
              <a:ahLst/>
              <a:cxnLst/>
              <a:rect l="l" t="t" r="r" b="b"/>
              <a:pathLst>
                <a:path w="1530" h="8197" extrusionOk="0">
                  <a:moveTo>
                    <a:pt x="0" y="1"/>
                  </a:moveTo>
                  <a:lnTo>
                    <a:pt x="0" y="8196"/>
                  </a:lnTo>
                  <a:lnTo>
                    <a:pt x="1529" y="819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9"/>
            <p:cNvSpPr/>
            <p:nvPr/>
          </p:nvSpPr>
          <p:spPr>
            <a:xfrm>
              <a:off x="6900255" y="2065673"/>
              <a:ext cx="97691" cy="96334"/>
            </a:xfrm>
            <a:custGeom>
              <a:avLst/>
              <a:gdLst/>
              <a:ahLst/>
              <a:cxnLst/>
              <a:rect l="l" t="t" r="r" b="b"/>
              <a:pathLst>
                <a:path w="1805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404" y="1780"/>
                    <a:pt x="1805" y="1379"/>
                    <a:pt x="1805" y="878"/>
                  </a:cubicBezTo>
                  <a:cubicBezTo>
                    <a:pt x="1805" y="402"/>
                    <a:pt x="1404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9"/>
            <p:cNvSpPr/>
            <p:nvPr/>
          </p:nvSpPr>
          <p:spPr>
            <a:xfrm>
              <a:off x="6670991" y="3747682"/>
              <a:ext cx="847829" cy="141253"/>
            </a:xfrm>
            <a:custGeom>
              <a:avLst/>
              <a:gdLst/>
              <a:ahLst/>
              <a:cxnLst/>
              <a:rect l="l" t="t" r="r" b="b"/>
              <a:pathLst>
                <a:path w="15665" h="2610" extrusionOk="0">
                  <a:moveTo>
                    <a:pt x="176" y="0"/>
                  </a:moveTo>
                  <a:lnTo>
                    <a:pt x="1" y="1830"/>
                  </a:lnTo>
                  <a:cubicBezTo>
                    <a:pt x="2299" y="2392"/>
                    <a:pt x="4354" y="2610"/>
                    <a:pt x="6160" y="2610"/>
                  </a:cubicBezTo>
                  <a:cubicBezTo>
                    <a:pt x="12407" y="2610"/>
                    <a:pt x="15665" y="0"/>
                    <a:pt x="15665" y="0"/>
                  </a:cubicBezTo>
                  <a:lnTo>
                    <a:pt x="15665" y="0"/>
                  </a:lnTo>
                  <a:lnTo>
                    <a:pt x="7920" y="3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9"/>
            <p:cNvSpPr/>
            <p:nvPr/>
          </p:nvSpPr>
          <p:spPr>
            <a:xfrm>
              <a:off x="7201394" y="2065673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379" y="1780"/>
                    <a:pt x="1780" y="1379"/>
                    <a:pt x="1780" y="878"/>
                  </a:cubicBezTo>
                  <a:cubicBezTo>
                    <a:pt x="1780" y="402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9"/>
            <p:cNvSpPr/>
            <p:nvPr/>
          </p:nvSpPr>
          <p:spPr>
            <a:xfrm>
              <a:off x="6680462" y="2358691"/>
              <a:ext cx="838358" cy="1481210"/>
            </a:xfrm>
            <a:custGeom>
              <a:avLst/>
              <a:gdLst/>
              <a:ahLst/>
              <a:cxnLst/>
              <a:rect l="l" t="t" r="r" b="b"/>
              <a:pathLst>
                <a:path w="15490" h="27369" extrusionOk="0">
                  <a:moveTo>
                    <a:pt x="6918" y="0"/>
                  </a:moveTo>
                  <a:lnTo>
                    <a:pt x="1530" y="1905"/>
                  </a:lnTo>
                  <a:lnTo>
                    <a:pt x="1" y="25664"/>
                  </a:lnTo>
                  <a:cubicBezTo>
                    <a:pt x="1" y="25664"/>
                    <a:pt x="2006" y="27369"/>
                    <a:pt x="7745" y="27369"/>
                  </a:cubicBezTo>
                  <a:cubicBezTo>
                    <a:pt x="13485" y="27369"/>
                    <a:pt x="15490" y="25664"/>
                    <a:pt x="15490" y="25664"/>
                  </a:cubicBezTo>
                  <a:lnTo>
                    <a:pt x="13986" y="1905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9"/>
            <p:cNvSpPr/>
            <p:nvPr/>
          </p:nvSpPr>
          <p:spPr>
            <a:xfrm>
              <a:off x="7014183" y="2223006"/>
              <a:ext cx="170973" cy="307997"/>
            </a:xfrm>
            <a:custGeom>
              <a:avLst/>
              <a:gdLst/>
              <a:ahLst/>
              <a:cxnLst/>
              <a:rect l="l" t="t" r="r" b="b"/>
              <a:pathLst>
                <a:path w="3159" h="5691" extrusionOk="0">
                  <a:moveTo>
                    <a:pt x="0" y="1"/>
                  </a:moveTo>
                  <a:lnTo>
                    <a:pt x="0" y="4136"/>
                  </a:lnTo>
                  <a:cubicBezTo>
                    <a:pt x="0" y="4988"/>
                    <a:pt x="702" y="5690"/>
                    <a:pt x="1579" y="5690"/>
                  </a:cubicBezTo>
                  <a:lnTo>
                    <a:pt x="1604" y="5690"/>
                  </a:lnTo>
                  <a:cubicBezTo>
                    <a:pt x="2457" y="5690"/>
                    <a:pt x="3158" y="4988"/>
                    <a:pt x="3158" y="4136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9"/>
            <p:cNvSpPr/>
            <p:nvPr/>
          </p:nvSpPr>
          <p:spPr>
            <a:xfrm>
              <a:off x="7014183" y="2190479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0" y="0"/>
                  </a:moveTo>
                  <a:lnTo>
                    <a:pt x="0" y="3058"/>
                  </a:lnTo>
                  <a:cubicBezTo>
                    <a:pt x="1805" y="2883"/>
                    <a:pt x="3158" y="1329"/>
                    <a:pt x="3158" y="1329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9"/>
            <p:cNvSpPr/>
            <p:nvPr/>
          </p:nvSpPr>
          <p:spPr>
            <a:xfrm>
              <a:off x="6943661" y="1870346"/>
              <a:ext cx="312016" cy="427332"/>
            </a:xfrm>
            <a:custGeom>
              <a:avLst/>
              <a:gdLst/>
              <a:ahLst/>
              <a:cxnLst/>
              <a:rect l="l" t="t" r="r" b="b"/>
              <a:pathLst>
                <a:path w="5765" h="7896" extrusionOk="0">
                  <a:moveTo>
                    <a:pt x="2882" y="0"/>
                  </a:moveTo>
                  <a:cubicBezTo>
                    <a:pt x="2882" y="0"/>
                    <a:pt x="0" y="452"/>
                    <a:pt x="226" y="3158"/>
                  </a:cubicBezTo>
                  <a:cubicBezTo>
                    <a:pt x="451" y="5840"/>
                    <a:pt x="1028" y="7695"/>
                    <a:pt x="2882" y="7895"/>
                  </a:cubicBezTo>
                  <a:cubicBezTo>
                    <a:pt x="4712" y="7695"/>
                    <a:pt x="5313" y="5840"/>
                    <a:pt x="5539" y="3158"/>
                  </a:cubicBezTo>
                  <a:cubicBezTo>
                    <a:pt x="5765" y="452"/>
                    <a:pt x="2882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9"/>
            <p:cNvSpPr/>
            <p:nvPr/>
          </p:nvSpPr>
          <p:spPr>
            <a:xfrm>
              <a:off x="6912432" y="1738126"/>
              <a:ext cx="402022" cy="330294"/>
            </a:xfrm>
            <a:custGeom>
              <a:avLst/>
              <a:gdLst/>
              <a:ahLst/>
              <a:cxnLst/>
              <a:rect l="l" t="t" r="r" b="b"/>
              <a:pathLst>
                <a:path w="7428" h="6103" extrusionOk="0">
                  <a:moveTo>
                    <a:pt x="4509" y="0"/>
                  </a:moveTo>
                  <a:cubicBezTo>
                    <a:pt x="3656" y="0"/>
                    <a:pt x="2258" y="399"/>
                    <a:pt x="1354" y="1717"/>
                  </a:cubicBezTo>
                  <a:cubicBezTo>
                    <a:pt x="151" y="3446"/>
                    <a:pt x="1" y="4850"/>
                    <a:pt x="352" y="6103"/>
                  </a:cubicBezTo>
                  <a:cubicBezTo>
                    <a:pt x="878" y="6078"/>
                    <a:pt x="828" y="5977"/>
                    <a:pt x="828" y="5977"/>
                  </a:cubicBezTo>
                  <a:cubicBezTo>
                    <a:pt x="828" y="5977"/>
                    <a:pt x="377" y="4223"/>
                    <a:pt x="2131" y="2945"/>
                  </a:cubicBezTo>
                  <a:cubicBezTo>
                    <a:pt x="2131" y="2945"/>
                    <a:pt x="3179" y="4473"/>
                    <a:pt x="3869" y="4473"/>
                  </a:cubicBezTo>
                  <a:cubicBezTo>
                    <a:pt x="3918" y="4473"/>
                    <a:pt x="3966" y="4465"/>
                    <a:pt x="4011" y="4449"/>
                  </a:cubicBezTo>
                  <a:cubicBezTo>
                    <a:pt x="4587" y="4173"/>
                    <a:pt x="3836" y="2946"/>
                    <a:pt x="3835" y="2945"/>
                  </a:cubicBezTo>
                  <a:lnTo>
                    <a:pt x="3835" y="2945"/>
                  </a:lnTo>
                  <a:cubicBezTo>
                    <a:pt x="3836" y="2947"/>
                    <a:pt x="5264" y="5251"/>
                    <a:pt x="6116" y="5376"/>
                  </a:cubicBezTo>
                  <a:cubicBezTo>
                    <a:pt x="6091" y="5877"/>
                    <a:pt x="6066" y="6053"/>
                    <a:pt x="6066" y="6053"/>
                  </a:cubicBezTo>
                  <a:lnTo>
                    <a:pt x="6542" y="6103"/>
                  </a:lnTo>
                  <a:cubicBezTo>
                    <a:pt x="6542" y="6103"/>
                    <a:pt x="7093" y="4724"/>
                    <a:pt x="6542" y="3797"/>
                  </a:cubicBezTo>
                  <a:lnTo>
                    <a:pt x="6542" y="3797"/>
                  </a:lnTo>
                  <a:cubicBezTo>
                    <a:pt x="6654" y="3864"/>
                    <a:pt x="6756" y="3894"/>
                    <a:pt x="6847" y="3894"/>
                  </a:cubicBezTo>
                  <a:cubicBezTo>
                    <a:pt x="7263" y="3894"/>
                    <a:pt x="7427" y="3268"/>
                    <a:pt x="7119" y="2794"/>
                  </a:cubicBezTo>
                  <a:cubicBezTo>
                    <a:pt x="6775" y="2206"/>
                    <a:pt x="5809" y="1666"/>
                    <a:pt x="4946" y="1666"/>
                  </a:cubicBezTo>
                  <a:cubicBezTo>
                    <a:pt x="4927" y="1666"/>
                    <a:pt x="4907" y="1666"/>
                    <a:pt x="4888" y="1667"/>
                  </a:cubicBezTo>
                  <a:cubicBezTo>
                    <a:pt x="6066" y="1316"/>
                    <a:pt x="5665" y="413"/>
                    <a:pt x="5139" y="113"/>
                  </a:cubicBezTo>
                  <a:cubicBezTo>
                    <a:pt x="5014" y="44"/>
                    <a:pt x="4791" y="0"/>
                    <a:pt x="45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9"/>
            <p:cNvSpPr/>
            <p:nvPr/>
          </p:nvSpPr>
          <p:spPr>
            <a:xfrm>
              <a:off x="6981601" y="2015502"/>
              <a:ext cx="73336" cy="21756"/>
            </a:xfrm>
            <a:custGeom>
              <a:avLst/>
              <a:gdLst/>
              <a:ahLst/>
              <a:cxnLst/>
              <a:rect l="l" t="t" r="r" b="b"/>
              <a:pathLst>
                <a:path w="1355" h="402" fill="none" extrusionOk="0">
                  <a:moveTo>
                    <a:pt x="1354" y="126"/>
                  </a:moveTo>
                  <a:cubicBezTo>
                    <a:pt x="1354" y="126"/>
                    <a:pt x="577" y="0"/>
                    <a:pt x="1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9"/>
            <p:cNvSpPr/>
            <p:nvPr/>
          </p:nvSpPr>
          <p:spPr>
            <a:xfrm>
              <a:off x="7144402" y="2015502"/>
              <a:ext cx="71929" cy="21756"/>
            </a:xfrm>
            <a:custGeom>
              <a:avLst/>
              <a:gdLst/>
              <a:ahLst/>
              <a:cxnLst/>
              <a:rect l="l" t="t" r="r" b="b"/>
              <a:pathLst>
                <a:path w="1329" h="402" fill="none" extrusionOk="0">
                  <a:moveTo>
                    <a:pt x="0" y="126"/>
                  </a:moveTo>
                  <a:cubicBezTo>
                    <a:pt x="0" y="126"/>
                    <a:pt x="777" y="0"/>
                    <a:pt x="1329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9"/>
            <p:cNvSpPr/>
            <p:nvPr/>
          </p:nvSpPr>
          <p:spPr>
            <a:xfrm>
              <a:off x="7060296" y="2217594"/>
              <a:ext cx="84160" cy="22460"/>
            </a:xfrm>
            <a:custGeom>
              <a:avLst/>
              <a:gdLst/>
              <a:ahLst/>
              <a:cxnLst/>
              <a:rect l="l" t="t" r="r" b="b"/>
              <a:pathLst>
                <a:path w="1555" h="415" extrusionOk="0">
                  <a:moveTo>
                    <a:pt x="101" y="1"/>
                  </a:moveTo>
                  <a:cubicBezTo>
                    <a:pt x="26" y="1"/>
                    <a:pt x="1" y="101"/>
                    <a:pt x="51" y="151"/>
                  </a:cubicBezTo>
                  <a:cubicBezTo>
                    <a:pt x="199" y="270"/>
                    <a:pt x="452" y="414"/>
                    <a:pt x="770" y="414"/>
                  </a:cubicBezTo>
                  <a:cubicBezTo>
                    <a:pt x="989" y="414"/>
                    <a:pt x="1238" y="345"/>
                    <a:pt x="1504" y="151"/>
                  </a:cubicBezTo>
                  <a:cubicBezTo>
                    <a:pt x="1554" y="101"/>
                    <a:pt x="1529" y="1"/>
                    <a:pt x="14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9"/>
            <p:cNvSpPr/>
            <p:nvPr/>
          </p:nvSpPr>
          <p:spPr>
            <a:xfrm>
              <a:off x="7090117" y="2103667"/>
              <a:ext cx="24517" cy="78690"/>
            </a:xfrm>
            <a:custGeom>
              <a:avLst/>
              <a:gdLst/>
              <a:ahLst/>
              <a:cxnLst/>
              <a:rect l="l" t="t" r="r" b="b"/>
              <a:pathLst>
                <a:path w="453" h="1454" fill="none" extrusionOk="0">
                  <a:moveTo>
                    <a:pt x="452" y="1454"/>
                  </a:moveTo>
                  <a:lnTo>
                    <a:pt x="1" y="145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9"/>
            <p:cNvSpPr/>
            <p:nvPr/>
          </p:nvSpPr>
          <p:spPr>
            <a:xfrm>
              <a:off x="8023410" y="2499733"/>
              <a:ext cx="542632" cy="1129051"/>
            </a:xfrm>
            <a:custGeom>
              <a:avLst/>
              <a:gdLst/>
              <a:ahLst/>
              <a:cxnLst/>
              <a:rect l="l" t="t" r="r" b="b"/>
              <a:pathLst>
                <a:path w="10026" h="20862" extrusionOk="0">
                  <a:moveTo>
                    <a:pt x="4511" y="1"/>
                  </a:moveTo>
                  <a:lnTo>
                    <a:pt x="0" y="1329"/>
                  </a:lnTo>
                  <a:cubicBezTo>
                    <a:pt x="0" y="1329"/>
                    <a:pt x="1228" y="13159"/>
                    <a:pt x="100" y="18923"/>
                  </a:cubicBezTo>
                  <a:cubicBezTo>
                    <a:pt x="1832" y="20696"/>
                    <a:pt x="3995" y="20862"/>
                    <a:pt x="4743" y="20862"/>
                  </a:cubicBezTo>
                  <a:cubicBezTo>
                    <a:pt x="4915" y="20862"/>
                    <a:pt x="5013" y="20853"/>
                    <a:pt x="5013" y="20853"/>
                  </a:cubicBezTo>
                  <a:cubicBezTo>
                    <a:pt x="5013" y="20853"/>
                    <a:pt x="5112" y="20862"/>
                    <a:pt x="5286" y="20862"/>
                  </a:cubicBezTo>
                  <a:cubicBezTo>
                    <a:pt x="6047" y="20862"/>
                    <a:pt x="8243" y="20696"/>
                    <a:pt x="9975" y="18923"/>
                  </a:cubicBezTo>
                  <a:cubicBezTo>
                    <a:pt x="8847" y="13159"/>
                    <a:pt x="10025" y="1329"/>
                    <a:pt x="10025" y="1329"/>
                  </a:cubicBezTo>
                  <a:lnTo>
                    <a:pt x="5489" y="1"/>
                  </a:lnTo>
                  <a:lnTo>
                    <a:pt x="5013" y="51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9"/>
            <p:cNvSpPr/>
            <p:nvPr/>
          </p:nvSpPr>
          <p:spPr>
            <a:xfrm>
              <a:off x="8053232" y="3055892"/>
              <a:ext cx="443426" cy="126208"/>
            </a:xfrm>
            <a:custGeom>
              <a:avLst/>
              <a:gdLst/>
              <a:ahLst/>
              <a:cxnLst/>
              <a:rect l="l" t="t" r="r" b="b"/>
              <a:pathLst>
                <a:path w="8193" h="2332" extrusionOk="0">
                  <a:moveTo>
                    <a:pt x="0" y="0"/>
                  </a:moveTo>
                  <a:cubicBezTo>
                    <a:pt x="0" y="777"/>
                    <a:pt x="26" y="1554"/>
                    <a:pt x="26" y="2331"/>
                  </a:cubicBezTo>
                  <a:cubicBezTo>
                    <a:pt x="4730" y="2018"/>
                    <a:pt x="8193" y="62"/>
                    <a:pt x="7533" y="62"/>
                  </a:cubicBezTo>
                  <a:cubicBezTo>
                    <a:pt x="7454" y="62"/>
                    <a:pt x="7318" y="90"/>
                    <a:pt x="7118" y="151"/>
                  </a:cubicBezTo>
                  <a:cubicBezTo>
                    <a:pt x="6588" y="306"/>
                    <a:pt x="5791" y="362"/>
                    <a:pt x="4919" y="362"/>
                  </a:cubicBezTo>
                  <a:cubicBezTo>
                    <a:pt x="2701" y="36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9"/>
            <p:cNvSpPr/>
            <p:nvPr/>
          </p:nvSpPr>
          <p:spPr>
            <a:xfrm>
              <a:off x="8395071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9"/>
            <p:cNvSpPr/>
            <p:nvPr/>
          </p:nvSpPr>
          <p:spPr>
            <a:xfrm>
              <a:off x="8188863" y="2499733"/>
              <a:ext cx="214379" cy="124855"/>
            </a:xfrm>
            <a:custGeom>
              <a:avLst/>
              <a:gdLst/>
              <a:ahLst/>
              <a:cxnLst/>
              <a:rect l="l" t="t" r="r" b="b"/>
              <a:pathLst>
                <a:path w="3961" h="2307" extrusionOk="0">
                  <a:moveTo>
                    <a:pt x="1454" y="1"/>
                  </a:moveTo>
                  <a:lnTo>
                    <a:pt x="1" y="427"/>
                  </a:lnTo>
                  <a:cubicBezTo>
                    <a:pt x="51" y="1479"/>
                    <a:pt x="903" y="2306"/>
                    <a:pt x="1981" y="2306"/>
                  </a:cubicBezTo>
                  <a:cubicBezTo>
                    <a:pt x="3033" y="2306"/>
                    <a:pt x="3911" y="1479"/>
                    <a:pt x="3961" y="452"/>
                  </a:cubicBezTo>
                  <a:lnTo>
                    <a:pt x="2432" y="1"/>
                  </a:lnTo>
                  <a:lnTo>
                    <a:pt x="1956" y="51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9"/>
            <p:cNvSpPr/>
            <p:nvPr/>
          </p:nvSpPr>
          <p:spPr>
            <a:xfrm>
              <a:off x="8236325" y="2380401"/>
              <a:ext cx="119448" cy="165500"/>
            </a:xfrm>
            <a:custGeom>
              <a:avLst/>
              <a:gdLst/>
              <a:ahLst/>
              <a:cxnLst/>
              <a:rect l="l" t="t" r="r" b="b"/>
              <a:pathLst>
                <a:path w="2207" h="4512" extrusionOk="0">
                  <a:moveTo>
                    <a:pt x="1" y="0"/>
                  </a:moveTo>
                  <a:lnTo>
                    <a:pt x="1" y="3434"/>
                  </a:lnTo>
                  <a:cubicBezTo>
                    <a:pt x="1" y="4035"/>
                    <a:pt x="477" y="4511"/>
                    <a:pt x="1079" y="4511"/>
                  </a:cubicBezTo>
                  <a:lnTo>
                    <a:pt x="1104" y="4511"/>
                  </a:lnTo>
                  <a:cubicBezTo>
                    <a:pt x="1730" y="4511"/>
                    <a:pt x="2206" y="4035"/>
                    <a:pt x="2206" y="3434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9"/>
            <p:cNvSpPr/>
            <p:nvPr/>
          </p:nvSpPr>
          <p:spPr>
            <a:xfrm>
              <a:off x="8236329" y="2380394"/>
              <a:ext cx="119448" cy="128914"/>
            </a:xfrm>
            <a:custGeom>
              <a:avLst/>
              <a:gdLst/>
              <a:ahLst/>
              <a:cxnLst/>
              <a:rect l="l" t="t" r="r" b="b"/>
              <a:pathLst>
                <a:path w="2207" h="2382" extrusionOk="0">
                  <a:moveTo>
                    <a:pt x="1" y="0"/>
                  </a:moveTo>
                  <a:lnTo>
                    <a:pt x="1" y="2381"/>
                  </a:lnTo>
                  <a:cubicBezTo>
                    <a:pt x="1354" y="2030"/>
                    <a:pt x="2206" y="376"/>
                    <a:pt x="2206" y="376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9"/>
            <p:cNvSpPr/>
            <p:nvPr/>
          </p:nvSpPr>
          <p:spPr>
            <a:xfrm>
              <a:off x="8110223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9"/>
            <p:cNvSpPr/>
            <p:nvPr/>
          </p:nvSpPr>
          <p:spPr>
            <a:xfrm>
              <a:off x="8163101" y="2050735"/>
              <a:ext cx="264551" cy="375809"/>
            </a:xfrm>
            <a:custGeom>
              <a:avLst/>
              <a:gdLst/>
              <a:ahLst/>
              <a:cxnLst/>
              <a:rect l="l" t="t" r="r" b="b"/>
              <a:pathLst>
                <a:path w="4888" h="6944" extrusionOk="0">
                  <a:moveTo>
                    <a:pt x="2181" y="1"/>
                  </a:moveTo>
                  <a:cubicBezTo>
                    <a:pt x="978" y="1"/>
                    <a:pt x="1" y="978"/>
                    <a:pt x="1" y="2181"/>
                  </a:cubicBezTo>
                  <a:lnTo>
                    <a:pt x="1" y="3685"/>
                  </a:lnTo>
                  <a:cubicBezTo>
                    <a:pt x="1" y="4788"/>
                    <a:pt x="527" y="5891"/>
                    <a:pt x="1429" y="6542"/>
                  </a:cubicBezTo>
                  <a:cubicBezTo>
                    <a:pt x="1755" y="6793"/>
                    <a:pt x="2106" y="6943"/>
                    <a:pt x="2457" y="6943"/>
                  </a:cubicBezTo>
                  <a:cubicBezTo>
                    <a:pt x="2783" y="6943"/>
                    <a:pt x="3133" y="6793"/>
                    <a:pt x="3459" y="6542"/>
                  </a:cubicBezTo>
                  <a:cubicBezTo>
                    <a:pt x="4387" y="5891"/>
                    <a:pt x="4888" y="4788"/>
                    <a:pt x="4888" y="3685"/>
                  </a:cubicBezTo>
                  <a:lnTo>
                    <a:pt x="4888" y="2181"/>
                  </a:lnTo>
                  <a:cubicBezTo>
                    <a:pt x="4888" y="978"/>
                    <a:pt x="3910" y="1"/>
                    <a:pt x="270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9"/>
            <p:cNvSpPr/>
            <p:nvPr/>
          </p:nvSpPr>
          <p:spPr>
            <a:xfrm>
              <a:off x="8240442" y="2323403"/>
              <a:ext cx="111276" cy="35340"/>
            </a:xfrm>
            <a:custGeom>
              <a:avLst/>
              <a:gdLst/>
              <a:ahLst/>
              <a:cxnLst/>
              <a:rect l="l" t="t" r="r" b="b"/>
              <a:pathLst>
                <a:path w="2056" h="653" extrusionOk="0">
                  <a:moveTo>
                    <a:pt x="201" y="0"/>
                  </a:moveTo>
                  <a:cubicBezTo>
                    <a:pt x="50" y="0"/>
                    <a:pt x="0" y="176"/>
                    <a:pt x="100" y="276"/>
                  </a:cubicBezTo>
                  <a:cubicBezTo>
                    <a:pt x="351" y="502"/>
                    <a:pt x="677" y="652"/>
                    <a:pt x="1028" y="652"/>
                  </a:cubicBezTo>
                  <a:cubicBezTo>
                    <a:pt x="1379" y="652"/>
                    <a:pt x="1704" y="502"/>
                    <a:pt x="1955" y="276"/>
                  </a:cubicBezTo>
                  <a:cubicBezTo>
                    <a:pt x="2055" y="176"/>
                    <a:pt x="198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9"/>
            <p:cNvSpPr/>
            <p:nvPr/>
          </p:nvSpPr>
          <p:spPr>
            <a:xfrm>
              <a:off x="8282496" y="2212182"/>
              <a:ext cx="24463" cy="82804"/>
            </a:xfrm>
            <a:custGeom>
              <a:avLst/>
              <a:gdLst/>
              <a:ahLst/>
              <a:cxnLst/>
              <a:rect l="l" t="t" r="r" b="b"/>
              <a:pathLst>
                <a:path w="452" h="1530" fill="none" extrusionOk="0">
                  <a:moveTo>
                    <a:pt x="0" y="1529"/>
                  </a:moveTo>
                  <a:lnTo>
                    <a:pt x="451" y="1529"/>
                  </a:lnTo>
                  <a:lnTo>
                    <a:pt x="4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9"/>
            <p:cNvSpPr/>
            <p:nvPr/>
          </p:nvSpPr>
          <p:spPr>
            <a:xfrm>
              <a:off x="8334021" y="2213535"/>
              <a:ext cx="61104" cy="14991"/>
            </a:xfrm>
            <a:custGeom>
              <a:avLst/>
              <a:gdLst/>
              <a:ahLst/>
              <a:cxnLst/>
              <a:rect l="l" t="t" r="r" b="b"/>
              <a:pathLst>
                <a:path w="1129" h="277" fill="none" extrusionOk="0">
                  <a:moveTo>
                    <a:pt x="0" y="276"/>
                  </a:moveTo>
                  <a:cubicBezTo>
                    <a:pt x="0" y="276"/>
                    <a:pt x="527" y="0"/>
                    <a:pt x="1128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9"/>
            <p:cNvSpPr/>
            <p:nvPr/>
          </p:nvSpPr>
          <p:spPr>
            <a:xfrm>
              <a:off x="8334021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0" y="151"/>
                  </a:moveTo>
                  <a:cubicBezTo>
                    <a:pt x="0" y="151"/>
                    <a:pt x="677" y="1"/>
                    <a:pt x="1254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9"/>
            <p:cNvSpPr/>
            <p:nvPr/>
          </p:nvSpPr>
          <p:spPr>
            <a:xfrm>
              <a:off x="8188863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1254" y="151"/>
                  </a:moveTo>
                  <a:cubicBezTo>
                    <a:pt x="1254" y="151"/>
                    <a:pt x="577" y="1"/>
                    <a:pt x="1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9"/>
            <p:cNvSpPr/>
            <p:nvPr/>
          </p:nvSpPr>
          <p:spPr>
            <a:xfrm>
              <a:off x="8197036" y="2213535"/>
              <a:ext cx="59697" cy="14991"/>
            </a:xfrm>
            <a:custGeom>
              <a:avLst/>
              <a:gdLst/>
              <a:ahLst/>
              <a:cxnLst/>
              <a:rect l="l" t="t" r="r" b="b"/>
              <a:pathLst>
                <a:path w="1103" h="277" fill="none" extrusionOk="0">
                  <a:moveTo>
                    <a:pt x="1103" y="276"/>
                  </a:moveTo>
                  <a:cubicBezTo>
                    <a:pt x="1103" y="276"/>
                    <a:pt x="602" y="0"/>
                    <a:pt x="0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9"/>
            <p:cNvSpPr/>
            <p:nvPr/>
          </p:nvSpPr>
          <p:spPr>
            <a:xfrm>
              <a:off x="7469951" y="2571607"/>
              <a:ext cx="581979" cy="657991"/>
            </a:xfrm>
            <a:custGeom>
              <a:avLst/>
              <a:gdLst/>
              <a:ahLst/>
              <a:cxnLst/>
              <a:rect l="l" t="t" r="r" b="b"/>
              <a:pathLst>
                <a:path w="10753" h="12158" extrusionOk="0">
                  <a:moveTo>
                    <a:pt x="10226" y="1"/>
                  </a:moveTo>
                  <a:cubicBezTo>
                    <a:pt x="10226" y="1"/>
                    <a:pt x="8447" y="302"/>
                    <a:pt x="6066" y="3585"/>
                  </a:cubicBezTo>
                  <a:cubicBezTo>
                    <a:pt x="3359" y="7244"/>
                    <a:pt x="2231" y="8572"/>
                    <a:pt x="2231" y="8572"/>
                  </a:cubicBezTo>
                  <a:lnTo>
                    <a:pt x="0" y="7745"/>
                  </a:lnTo>
                  <a:lnTo>
                    <a:pt x="251" y="11555"/>
                  </a:lnTo>
                  <a:lnTo>
                    <a:pt x="2432" y="12081"/>
                  </a:lnTo>
                  <a:cubicBezTo>
                    <a:pt x="2638" y="12133"/>
                    <a:pt x="2848" y="12158"/>
                    <a:pt x="3056" y="12158"/>
                  </a:cubicBezTo>
                  <a:cubicBezTo>
                    <a:pt x="3860" y="12158"/>
                    <a:pt x="4646" y="11786"/>
                    <a:pt x="5163" y="11129"/>
                  </a:cubicBezTo>
                  <a:lnTo>
                    <a:pt x="10602" y="4262"/>
                  </a:lnTo>
                  <a:cubicBezTo>
                    <a:pt x="10602" y="4262"/>
                    <a:pt x="10752" y="2131"/>
                    <a:pt x="1022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9"/>
            <p:cNvSpPr/>
            <p:nvPr/>
          </p:nvSpPr>
          <p:spPr>
            <a:xfrm>
              <a:off x="7590699" y="3035543"/>
              <a:ext cx="97691" cy="40752"/>
            </a:xfrm>
            <a:custGeom>
              <a:avLst/>
              <a:gdLst/>
              <a:ahLst/>
              <a:cxnLst/>
              <a:rect l="l" t="t" r="r" b="b"/>
              <a:pathLst>
                <a:path w="1805" h="753" fill="none" extrusionOk="0">
                  <a:moveTo>
                    <a:pt x="0" y="0"/>
                  </a:moveTo>
                  <a:lnTo>
                    <a:pt x="1805" y="7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9"/>
            <p:cNvSpPr/>
            <p:nvPr/>
          </p:nvSpPr>
          <p:spPr>
            <a:xfrm>
              <a:off x="7151168" y="2072438"/>
              <a:ext cx="31283" cy="44811"/>
            </a:xfrm>
            <a:custGeom>
              <a:avLst/>
              <a:gdLst/>
              <a:ahLst/>
              <a:cxnLst/>
              <a:rect l="l" t="t" r="r" b="b"/>
              <a:pathLst>
                <a:path w="578" h="828" extrusionOk="0">
                  <a:moveTo>
                    <a:pt x="301" y="1"/>
                  </a:moveTo>
                  <a:cubicBezTo>
                    <a:pt x="126" y="1"/>
                    <a:pt x="1" y="176"/>
                    <a:pt x="1" y="402"/>
                  </a:cubicBezTo>
                  <a:cubicBezTo>
                    <a:pt x="1" y="652"/>
                    <a:pt x="126" y="828"/>
                    <a:pt x="301" y="828"/>
                  </a:cubicBezTo>
                  <a:cubicBezTo>
                    <a:pt x="452" y="828"/>
                    <a:pt x="577" y="652"/>
                    <a:pt x="577" y="402"/>
                  </a:cubicBezTo>
                  <a:cubicBezTo>
                    <a:pt x="577" y="176"/>
                    <a:pt x="452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9"/>
            <p:cNvSpPr/>
            <p:nvPr/>
          </p:nvSpPr>
          <p:spPr>
            <a:xfrm>
              <a:off x="7015536" y="2072438"/>
              <a:ext cx="32582" cy="44811"/>
            </a:xfrm>
            <a:custGeom>
              <a:avLst/>
              <a:gdLst/>
              <a:ahLst/>
              <a:cxnLst/>
              <a:rect l="l" t="t" r="r" b="b"/>
              <a:pathLst>
                <a:path w="602" h="828" extrusionOk="0">
                  <a:moveTo>
                    <a:pt x="301" y="1"/>
                  </a:moveTo>
                  <a:cubicBezTo>
                    <a:pt x="151" y="1"/>
                    <a:pt x="0" y="176"/>
                    <a:pt x="0" y="402"/>
                  </a:cubicBezTo>
                  <a:cubicBezTo>
                    <a:pt x="0" y="652"/>
                    <a:pt x="151" y="828"/>
                    <a:pt x="301" y="828"/>
                  </a:cubicBezTo>
                  <a:cubicBezTo>
                    <a:pt x="477" y="828"/>
                    <a:pt x="602" y="652"/>
                    <a:pt x="602" y="402"/>
                  </a:cubicBezTo>
                  <a:cubicBezTo>
                    <a:pt x="602" y="176"/>
                    <a:pt x="47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9"/>
            <p:cNvSpPr/>
            <p:nvPr/>
          </p:nvSpPr>
          <p:spPr>
            <a:xfrm>
              <a:off x="6943661" y="2045431"/>
              <a:ext cx="310663" cy="103423"/>
            </a:xfrm>
            <a:custGeom>
              <a:avLst/>
              <a:gdLst/>
              <a:ahLst/>
              <a:cxnLst/>
              <a:rect l="l" t="t" r="r" b="b"/>
              <a:pathLst>
                <a:path w="5740" h="1911" extrusionOk="0">
                  <a:moveTo>
                    <a:pt x="1263" y="202"/>
                  </a:moveTo>
                  <a:cubicBezTo>
                    <a:pt x="1431" y="202"/>
                    <a:pt x="1604" y="216"/>
                    <a:pt x="1755" y="224"/>
                  </a:cubicBezTo>
                  <a:cubicBezTo>
                    <a:pt x="2181" y="249"/>
                    <a:pt x="2331" y="450"/>
                    <a:pt x="2331" y="450"/>
                  </a:cubicBezTo>
                  <a:cubicBezTo>
                    <a:pt x="2481" y="600"/>
                    <a:pt x="2431" y="1001"/>
                    <a:pt x="2231" y="1377"/>
                  </a:cubicBezTo>
                  <a:cubicBezTo>
                    <a:pt x="2089" y="1643"/>
                    <a:pt x="1795" y="1759"/>
                    <a:pt x="1458" y="1759"/>
                  </a:cubicBezTo>
                  <a:cubicBezTo>
                    <a:pt x="1320" y="1759"/>
                    <a:pt x="1174" y="1739"/>
                    <a:pt x="1028" y="1703"/>
                  </a:cubicBezTo>
                  <a:cubicBezTo>
                    <a:pt x="552" y="1603"/>
                    <a:pt x="376" y="901"/>
                    <a:pt x="526" y="525"/>
                  </a:cubicBezTo>
                  <a:cubicBezTo>
                    <a:pt x="610" y="258"/>
                    <a:pt x="927" y="202"/>
                    <a:pt x="1263" y="202"/>
                  </a:cubicBezTo>
                  <a:close/>
                  <a:moveTo>
                    <a:pt x="4485" y="202"/>
                  </a:moveTo>
                  <a:cubicBezTo>
                    <a:pt x="4815" y="202"/>
                    <a:pt x="5138" y="258"/>
                    <a:pt x="5238" y="525"/>
                  </a:cubicBezTo>
                  <a:cubicBezTo>
                    <a:pt x="5364" y="901"/>
                    <a:pt x="5213" y="1603"/>
                    <a:pt x="4712" y="1703"/>
                  </a:cubicBezTo>
                  <a:cubicBezTo>
                    <a:pt x="4573" y="1739"/>
                    <a:pt x="4432" y="1759"/>
                    <a:pt x="4297" y="1759"/>
                  </a:cubicBezTo>
                  <a:cubicBezTo>
                    <a:pt x="3967" y="1759"/>
                    <a:pt x="3669" y="1643"/>
                    <a:pt x="3509" y="1377"/>
                  </a:cubicBezTo>
                  <a:cubicBezTo>
                    <a:pt x="3308" y="1001"/>
                    <a:pt x="3258" y="600"/>
                    <a:pt x="3409" y="450"/>
                  </a:cubicBezTo>
                  <a:cubicBezTo>
                    <a:pt x="3409" y="450"/>
                    <a:pt x="3584" y="249"/>
                    <a:pt x="4010" y="224"/>
                  </a:cubicBezTo>
                  <a:cubicBezTo>
                    <a:pt x="4152" y="216"/>
                    <a:pt x="4319" y="202"/>
                    <a:pt x="4485" y="202"/>
                  </a:cubicBezTo>
                  <a:close/>
                  <a:moveTo>
                    <a:pt x="959" y="1"/>
                  </a:moveTo>
                  <a:cubicBezTo>
                    <a:pt x="403" y="1"/>
                    <a:pt x="0" y="74"/>
                    <a:pt x="0" y="74"/>
                  </a:cubicBezTo>
                  <a:lnTo>
                    <a:pt x="0" y="500"/>
                  </a:lnTo>
                  <a:lnTo>
                    <a:pt x="251" y="625"/>
                  </a:lnTo>
                  <a:cubicBezTo>
                    <a:pt x="251" y="625"/>
                    <a:pt x="301" y="1578"/>
                    <a:pt x="802" y="1778"/>
                  </a:cubicBezTo>
                  <a:cubicBezTo>
                    <a:pt x="994" y="1869"/>
                    <a:pt x="1221" y="1911"/>
                    <a:pt x="1442" y="1911"/>
                  </a:cubicBezTo>
                  <a:cubicBezTo>
                    <a:pt x="1770" y="1911"/>
                    <a:pt x="2081" y="1818"/>
                    <a:pt x="2231" y="1653"/>
                  </a:cubicBezTo>
                  <a:cubicBezTo>
                    <a:pt x="2456" y="1377"/>
                    <a:pt x="2506" y="1377"/>
                    <a:pt x="2682" y="776"/>
                  </a:cubicBezTo>
                  <a:cubicBezTo>
                    <a:pt x="2682" y="776"/>
                    <a:pt x="2757" y="625"/>
                    <a:pt x="2882" y="600"/>
                  </a:cubicBezTo>
                  <a:cubicBezTo>
                    <a:pt x="3008" y="625"/>
                    <a:pt x="3058" y="776"/>
                    <a:pt x="3058" y="776"/>
                  </a:cubicBezTo>
                  <a:cubicBezTo>
                    <a:pt x="3258" y="1377"/>
                    <a:pt x="3308" y="1377"/>
                    <a:pt x="3534" y="1653"/>
                  </a:cubicBezTo>
                  <a:cubicBezTo>
                    <a:pt x="3669" y="1818"/>
                    <a:pt x="3983" y="1911"/>
                    <a:pt x="4316" y="1911"/>
                  </a:cubicBezTo>
                  <a:cubicBezTo>
                    <a:pt x="4539" y="1911"/>
                    <a:pt x="4771" y="1869"/>
                    <a:pt x="4963" y="1778"/>
                  </a:cubicBezTo>
                  <a:cubicBezTo>
                    <a:pt x="5439" y="1578"/>
                    <a:pt x="5489" y="625"/>
                    <a:pt x="5489" y="625"/>
                  </a:cubicBezTo>
                  <a:lnTo>
                    <a:pt x="5740" y="500"/>
                  </a:lnTo>
                  <a:lnTo>
                    <a:pt x="5740" y="74"/>
                  </a:lnTo>
                  <a:cubicBezTo>
                    <a:pt x="5740" y="74"/>
                    <a:pt x="5337" y="1"/>
                    <a:pt x="4785" y="1"/>
                  </a:cubicBezTo>
                  <a:cubicBezTo>
                    <a:pt x="4315" y="1"/>
                    <a:pt x="3738" y="53"/>
                    <a:pt x="3208" y="249"/>
                  </a:cubicBezTo>
                  <a:cubicBezTo>
                    <a:pt x="2958" y="274"/>
                    <a:pt x="2882" y="274"/>
                    <a:pt x="2882" y="274"/>
                  </a:cubicBezTo>
                  <a:cubicBezTo>
                    <a:pt x="2882" y="274"/>
                    <a:pt x="2782" y="274"/>
                    <a:pt x="2557" y="249"/>
                  </a:cubicBezTo>
                  <a:cubicBezTo>
                    <a:pt x="2015" y="53"/>
                    <a:pt x="1432" y="1"/>
                    <a:pt x="9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9"/>
            <p:cNvSpPr/>
            <p:nvPr/>
          </p:nvSpPr>
          <p:spPr>
            <a:xfrm>
              <a:off x="6950427" y="204938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191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9"/>
            <p:cNvSpPr/>
            <p:nvPr/>
          </p:nvSpPr>
          <p:spPr>
            <a:xfrm>
              <a:off x="7437369" y="2461739"/>
              <a:ext cx="81454" cy="421920"/>
            </a:xfrm>
            <a:custGeom>
              <a:avLst/>
              <a:gdLst/>
              <a:ahLst/>
              <a:cxnLst/>
              <a:rect l="l" t="t" r="r" b="b"/>
              <a:pathLst>
                <a:path w="1505" h="7796" extrusionOk="0">
                  <a:moveTo>
                    <a:pt x="1" y="1"/>
                  </a:moveTo>
                  <a:lnTo>
                    <a:pt x="477" y="7545"/>
                  </a:lnTo>
                  <a:lnTo>
                    <a:pt x="1505" y="77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9"/>
            <p:cNvSpPr/>
            <p:nvPr/>
          </p:nvSpPr>
          <p:spPr>
            <a:xfrm>
              <a:off x="8427599" y="2571607"/>
              <a:ext cx="615914" cy="1220839"/>
            </a:xfrm>
            <a:custGeom>
              <a:avLst/>
              <a:gdLst/>
              <a:ahLst/>
              <a:cxnLst/>
              <a:rect l="l" t="t" r="r" b="b"/>
              <a:pathLst>
                <a:path w="11380" h="22558" extrusionOk="0">
                  <a:moveTo>
                    <a:pt x="2557" y="1"/>
                  </a:moveTo>
                  <a:cubicBezTo>
                    <a:pt x="1530" y="2582"/>
                    <a:pt x="2156" y="5765"/>
                    <a:pt x="2156" y="5765"/>
                  </a:cubicBezTo>
                  <a:lnTo>
                    <a:pt x="6166" y="15364"/>
                  </a:lnTo>
                  <a:lnTo>
                    <a:pt x="1" y="19775"/>
                  </a:lnTo>
                  <a:cubicBezTo>
                    <a:pt x="1254" y="22382"/>
                    <a:pt x="2507" y="22557"/>
                    <a:pt x="2507" y="22557"/>
                  </a:cubicBezTo>
                  <a:lnTo>
                    <a:pt x="9349" y="18522"/>
                  </a:lnTo>
                  <a:cubicBezTo>
                    <a:pt x="10803" y="17670"/>
                    <a:pt x="11379" y="15891"/>
                    <a:pt x="10703" y="14362"/>
                  </a:cubicBezTo>
                  <a:cubicBezTo>
                    <a:pt x="9525" y="11705"/>
                    <a:pt x="7695" y="7670"/>
                    <a:pt x="6417" y="5089"/>
                  </a:cubicBezTo>
                  <a:cubicBezTo>
                    <a:pt x="4337" y="978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9"/>
            <p:cNvSpPr/>
            <p:nvPr/>
          </p:nvSpPr>
          <p:spPr>
            <a:xfrm>
              <a:off x="8761320" y="3332619"/>
              <a:ext cx="97691" cy="70572"/>
            </a:xfrm>
            <a:custGeom>
              <a:avLst/>
              <a:gdLst/>
              <a:ahLst/>
              <a:cxnLst/>
              <a:rect l="l" t="t" r="r" b="b"/>
              <a:pathLst>
                <a:path w="1805" h="1304" fill="none" extrusionOk="0">
                  <a:moveTo>
                    <a:pt x="0" y="1303"/>
                  </a:moveTo>
                  <a:lnTo>
                    <a:pt x="180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9"/>
            <p:cNvSpPr/>
            <p:nvPr/>
          </p:nvSpPr>
          <p:spPr>
            <a:xfrm>
              <a:off x="8503587" y="2520895"/>
              <a:ext cx="100397" cy="144446"/>
            </a:xfrm>
            <a:custGeom>
              <a:avLst/>
              <a:gdLst/>
              <a:ahLst/>
              <a:cxnLst/>
              <a:rect l="l" t="t" r="r" b="b"/>
              <a:pathLst>
                <a:path w="1855" h="2669" extrusionOk="0">
                  <a:moveTo>
                    <a:pt x="1103" y="1"/>
                  </a:moveTo>
                  <a:cubicBezTo>
                    <a:pt x="820" y="1"/>
                    <a:pt x="558" y="203"/>
                    <a:pt x="477" y="487"/>
                  </a:cubicBezTo>
                  <a:lnTo>
                    <a:pt x="101" y="1815"/>
                  </a:lnTo>
                  <a:cubicBezTo>
                    <a:pt x="0" y="2166"/>
                    <a:pt x="201" y="2542"/>
                    <a:pt x="552" y="2642"/>
                  </a:cubicBezTo>
                  <a:cubicBezTo>
                    <a:pt x="613" y="2660"/>
                    <a:pt x="675" y="2668"/>
                    <a:pt x="736" y="2668"/>
                  </a:cubicBezTo>
                  <a:cubicBezTo>
                    <a:pt x="1025" y="2668"/>
                    <a:pt x="1296" y="2481"/>
                    <a:pt x="1379" y="2191"/>
                  </a:cubicBezTo>
                  <a:lnTo>
                    <a:pt x="1755" y="838"/>
                  </a:lnTo>
                  <a:cubicBezTo>
                    <a:pt x="1855" y="487"/>
                    <a:pt x="1654" y="136"/>
                    <a:pt x="1304" y="36"/>
                  </a:cubicBezTo>
                  <a:cubicBezTo>
                    <a:pt x="1237" y="12"/>
                    <a:pt x="1169" y="1"/>
                    <a:pt x="11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9"/>
            <p:cNvSpPr/>
            <p:nvPr/>
          </p:nvSpPr>
          <p:spPr>
            <a:xfrm>
              <a:off x="8564638" y="2543139"/>
              <a:ext cx="109923" cy="156082"/>
            </a:xfrm>
            <a:custGeom>
              <a:avLst/>
              <a:gdLst/>
              <a:ahLst/>
              <a:cxnLst/>
              <a:rect l="l" t="t" r="r" b="b"/>
              <a:pathLst>
                <a:path w="2031" h="2884" extrusionOk="0">
                  <a:moveTo>
                    <a:pt x="1224" y="0"/>
                  </a:moveTo>
                  <a:cubicBezTo>
                    <a:pt x="899" y="0"/>
                    <a:pt x="610" y="195"/>
                    <a:pt x="526" y="527"/>
                  </a:cubicBezTo>
                  <a:lnTo>
                    <a:pt x="125" y="1956"/>
                  </a:lnTo>
                  <a:cubicBezTo>
                    <a:pt x="0" y="2357"/>
                    <a:pt x="226" y="2758"/>
                    <a:pt x="602" y="2858"/>
                  </a:cubicBezTo>
                  <a:cubicBezTo>
                    <a:pt x="666" y="2875"/>
                    <a:pt x="731" y="2883"/>
                    <a:pt x="796" y="2883"/>
                  </a:cubicBezTo>
                  <a:cubicBezTo>
                    <a:pt x="1107" y="2883"/>
                    <a:pt x="1400" y="2689"/>
                    <a:pt x="1504" y="2357"/>
                  </a:cubicBezTo>
                  <a:lnTo>
                    <a:pt x="1905" y="928"/>
                  </a:lnTo>
                  <a:cubicBezTo>
                    <a:pt x="2030" y="527"/>
                    <a:pt x="1805" y="126"/>
                    <a:pt x="1429" y="26"/>
                  </a:cubicBezTo>
                  <a:cubicBezTo>
                    <a:pt x="1360" y="8"/>
                    <a:pt x="12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9"/>
            <p:cNvSpPr/>
            <p:nvPr/>
          </p:nvSpPr>
          <p:spPr>
            <a:xfrm>
              <a:off x="8632453" y="2586978"/>
              <a:ext cx="88220" cy="126695"/>
            </a:xfrm>
            <a:custGeom>
              <a:avLst/>
              <a:gdLst/>
              <a:ahLst/>
              <a:cxnLst/>
              <a:rect l="l" t="t" r="r" b="b"/>
              <a:pathLst>
                <a:path w="1630" h="2341" extrusionOk="0">
                  <a:moveTo>
                    <a:pt x="1003" y="0"/>
                  </a:moveTo>
                  <a:cubicBezTo>
                    <a:pt x="738" y="0"/>
                    <a:pt x="511" y="165"/>
                    <a:pt x="426" y="419"/>
                  </a:cubicBezTo>
                  <a:lnTo>
                    <a:pt x="101" y="1597"/>
                  </a:lnTo>
                  <a:cubicBezTo>
                    <a:pt x="0" y="1897"/>
                    <a:pt x="176" y="2223"/>
                    <a:pt x="502" y="2323"/>
                  </a:cubicBezTo>
                  <a:cubicBezTo>
                    <a:pt x="548" y="2335"/>
                    <a:pt x="596" y="2341"/>
                    <a:pt x="643" y="2341"/>
                  </a:cubicBezTo>
                  <a:cubicBezTo>
                    <a:pt x="898" y="2341"/>
                    <a:pt x="1140" y="2176"/>
                    <a:pt x="1203" y="1922"/>
                  </a:cubicBezTo>
                  <a:lnTo>
                    <a:pt x="1554" y="745"/>
                  </a:lnTo>
                  <a:cubicBezTo>
                    <a:pt x="1629" y="444"/>
                    <a:pt x="1454" y="118"/>
                    <a:pt x="1153" y="18"/>
                  </a:cubicBezTo>
                  <a:cubicBezTo>
                    <a:pt x="1102" y="6"/>
                    <a:pt x="1052" y="0"/>
                    <a:pt x="10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9"/>
            <p:cNvSpPr/>
            <p:nvPr/>
          </p:nvSpPr>
          <p:spPr>
            <a:xfrm>
              <a:off x="8681272" y="2634227"/>
              <a:ext cx="63810" cy="91355"/>
            </a:xfrm>
            <a:custGeom>
              <a:avLst/>
              <a:gdLst/>
              <a:ahLst/>
              <a:cxnLst/>
              <a:rect l="l" t="t" r="r" b="b"/>
              <a:pathLst>
                <a:path w="1179" h="1688" extrusionOk="0">
                  <a:moveTo>
                    <a:pt x="695" y="0"/>
                  </a:moveTo>
                  <a:cubicBezTo>
                    <a:pt x="519" y="0"/>
                    <a:pt x="362" y="117"/>
                    <a:pt x="301" y="298"/>
                  </a:cubicBezTo>
                  <a:lnTo>
                    <a:pt x="76" y="1150"/>
                  </a:lnTo>
                  <a:cubicBezTo>
                    <a:pt x="1" y="1375"/>
                    <a:pt x="126" y="1601"/>
                    <a:pt x="351" y="1676"/>
                  </a:cubicBezTo>
                  <a:cubicBezTo>
                    <a:pt x="385" y="1683"/>
                    <a:pt x="418" y="1687"/>
                    <a:pt x="451" y="1687"/>
                  </a:cubicBezTo>
                  <a:cubicBezTo>
                    <a:pt x="640" y="1687"/>
                    <a:pt x="814" y="1568"/>
                    <a:pt x="878" y="1375"/>
                  </a:cubicBezTo>
                  <a:lnTo>
                    <a:pt x="1128" y="523"/>
                  </a:lnTo>
                  <a:cubicBezTo>
                    <a:pt x="1179" y="298"/>
                    <a:pt x="1053" y="72"/>
                    <a:pt x="828" y="22"/>
                  </a:cubicBezTo>
                  <a:cubicBezTo>
                    <a:pt x="783" y="7"/>
                    <a:pt x="739" y="0"/>
                    <a:pt x="69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9"/>
            <p:cNvSpPr/>
            <p:nvPr/>
          </p:nvSpPr>
          <p:spPr>
            <a:xfrm>
              <a:off x="8568697" y="2558077"/>
              <a:ext cx="31229" cy="96334"/>
            </a:xfrm>
            <a:custGeom>
              <a:avLst/>
              <a:gdLst/>
              <a:ahLst/>
              <a:cxnLst/>
              <a:rect l="l" t="t" r="r" b="b"/>
              <a:pathLst>
                <a:path w="577" h="1780" fill="none" extrusionOk="0">
                  <a:moveTo>
                    <a:pt x="0" y="1780"/>
                  </a:moveTo>
                  <a:lnTo>
                    <a:pt x="57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9"/>
            <p:cNvSpPr/>
            <p:nvPr/>
          </p:nvSpPr>
          <p:spPr>
            <a:xfrm>
              <a:off x="5063599" y="2712704"/>
              <a:ext cx="360835" cy="1593834"/>
            </a:xfrm>
            <a:custGeom>
              <a:avLst/>
              <a:gdLst/>
              <a:ahLst/>
              <a:cxnLst/>
              <a:rect l="l" t="t" r="r" b="b"/>
              <a:pathLst>
                <a:path w="6667" h="29450" extrusionOk="0">
                  <a:moveTo>
                    <a:pt x="6667" y="0"/>
                  </a:moveTo>
                  <a:cubicBezTo>
                    <a:pt x="6667" y="0"/>
                    <a:pt x="4587" y="427"/>
                    <a:pt x="3810" y="5965"/>
                  </a:cubicBezTo>
                  <a:cubicBezTo>
                    <a:pt x="3033" y="11529"/>
                    <a:pt x="0" y="28321"/>
                    <a:pt x="0" y="28321"/>
                  </a:cubicBezTo>
                  <a:lnTo>
                    <a:pt x="5213" y="29449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9"/>
            <p:cNvSpPr/>
            <p:nvPr/>
          </p:nvSpPr>
          <p:spPr>
            <a:xfrm>
              <a:off x="5265694" y="2990783"/>
              <a:ext cx="137038" cy="1315765"/>
            </a:xfrm>
            <a:custGeom>
              <a:avLst/>
              <a:gdLst/>
              <a:ahLst/>
              <a:cxnLst/>
              <a:rect l="l" t="t" r="r" b="b"/>
              <a:pathLst>
                <a:path w="2532" h="24312" extrusionOk="0">
                  <a:moveTo>
                    <a:pt x="2532" y="0"/>
                  </a:moveTo>
                  <a:lnTo>
                    <a:pt x="0" y="23985"/>
                  </a:lnTo>
                  <a:lnTo>
                    <a:pt x="1479" y="2431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9"/>
            <p:cNvSpPr/>
            <p:nvPr/>
          </p:nvSpPr>
          <p:spPr>
            <a:xfrm>
              <a:off x="5815039" y="2712704"/>
              <a:ext cx="54" cy="1795918"/>
            </a:xfrm>
            <a:custGeom>
              <a:avLst/>
              <a:gdLst/>
              <a:ahLst/>
              <a:cxnLst/>
              <a:rect l="l" t="t" r="r" b="b"/>
              <a:pathLst>
                <a:path w="1" h="33184" fill="none" extrusionOk="0">
                  <a:moveTo>
                    <a:pt x="1" y="0"/>
                  </a:moveTo>
                  <a:lnTo>
                    <a:pt x="1" y="3318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9"/>
            <p:cNvSpPr/>
            <p:nvPr/>
          </p:nvSpPr>
          <p:spPr>
            <a:xfrm>
              <a:off x="5577657" y="2956849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9"/>
            <p:cNvSpPr/>
            <p:nvPr/>
          </p:nvSpPr>
          <p:spPr>
            <a:xfrm>
              <a:off x="5577657" y="3389556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9"/>
            <p:cNvSpPr/>
            <p:nvPr/>
          </p:nvSpPr>
          <p:spPr>
            <a:xfrm>
              <a:off x="5577657" y="3822263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51"/>
                    <a:pt x="1" y="527"/>
                  </a:cubicBezTo>
                  <a:cubicBezTo>
                    <a:pt x="1" y="828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28"/>
                    <a:pt x="9174" y="527"/>
                  </a:cubicBezTo>
                  <a:cubicBezTo>
                    <a:pt x="9174" y="251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9"/>
            <p:cNvSpPr/>
            <p:nvPr/>
          </p:nvSpPr>
          <p:spPr>
            <a:xfrm>
              <a:off x="6217929" y="2935146"/>
              <a:ext cx="107217" cy="371696"/>
            </a:xfrm>
            <a:custGeom>
              <a:avLst/>
              <a:gdLst/>
              <a:ahLst/>
              <a:cxnLst/>
              <a:rect l="l" t="t" r="r" b="b"/>
              <a:pathLst>
                <a:path w="1981" h="6868" extrusionOk="0">
                  <a:moveTo>
                    <a:pt x="1" y="1"/>
                  </a:moveTo>
                  <a:lnTo>
                    <a:pt x="226" y="4512"/>
                  </a:lnTo>
                  <a:lnTo>
                    <a:pt x="1980" y="68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9"/>
            <p:cNvSpPr/>
            <p:nvPr/>
          </p:nvSpPr>
          <p:spPr>
            <a:xfrm>
              <a:off x="6338677" y="3251219"/>
              <a:ext cx="244201" cy="166473"/>
            </a:xfrm>
            <a:custGeom>
              <a:avLst/>
              <a:gdLst/>
              <a:ahLst/>
              <a:cxnLst/>
              <a:rect l="l" t="t" r="r" b="b"/>
              <a:pathLst>
                <a:path w="4512" h="3076" extrusionOk="0">
                  <a:moveTo>
                    <a:pt x="2130" y="0"/>
                  </a:moveTo>
                  <a:cubicBezTo>
                    <a:pt x="1178" y="0"/>
                    <a:pt x="376" y="552"/>
                    <a:pt x="0" y="1354"/>
                  </a:cubicBezTo>
                  <a:lnTo>
                    <a:pt x="351" y="1830"/>
                  </a:lnTo>
                  <a:cubicBezTo>
                    <a:pt x="952" y="2625"/>
                    <a:pt x="1869" y="3075"/>
                    <a:pt x="2834" y="3075"/>
                  </a:cubicBezTo>
                  <a:cubicBezTo>
                    <a:pt x="3116" y="3075"/>
                    <a:pt x="3401" y="3037"/>
                    <a:pt x="3684" y="2958"/>
                  </a:cubicBezTo>
                  <a:lnTo>
                    <a:pt x="4486" y="2732"/>
                  </a:lnTo>
                  <a:cubicBezTo>
                    <a:pt x="4486" y="2632"/>
                    <a:pt x="4511" y="2507"/>
                    <a:pt x="4511" y="2381"/>
                  </a:cubicBezTo>
                  <a:cubicBezTo>
                    <a:pt x="4511" y="1078"/>
                    <a:pt x="3434" y="0"/>
                    <a:pt x="2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9"/>
            <p:cNvSpPr/>
            <p:nvPr/>
          </p:nvSpPr>
          <p:spPr>
            <a:xfrm>
              <a:off x="6388849" y="3119648"/>
              <a:ext cx="145211" cy="39399"/>
            </a:xfrm>
            <a:custGeom>
              <a:avLst/>
              <a:gdLst/>
              <a:ahLst/>
              <a:cxnLst/>
              <a:rect l="l" t="t" r="r" b="b"/>
              <a:pathLst>
                <a:path w="2683" h="728" fill="none" extrusionOk="0">
                  <a:moveTo>
                    <a:pt x="2682" y="0"/>
                  </a:moveTo>
                  <a:lnTo>
                    <a:pt x="0" y="7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9"/>
            <p:cNvSpPr/>
            <p:nvPr/>
          </p:nvSpPr>
          <p:spPr>
            <a:xfrm>
              <a:off x="5157177" y="3430256"/>
              <a:ext cx="138391" cy="287594"/>
            </a:xfrm>
            <a:custGeom>
              <a:avLst/>
              <a:gdLst/>
              <a:ahLst/>
              <a:cxnLst/>
              <a:rect l="l" t="t" r="r" b="b"/>
              <a:pathLst>
                <a:path w="2557" h="5314" extrusionOk="0">
                  <a:moveTo>
                    <a:pt x="903" y="1"/>
                  </a:moveTo>
                  <a:cubicBezTo>
                    <a:pt x="602" y="1730"/>
                    <a:pt x="301" y="3560"/>
                    <a:pt x="0" y="5314"/>
                  </a:cubicBezTo>
                  <a:cubicBezTo>
                    <a:pt x="1429" y="5189"/>
                    <a:pt x="2557" y="4011"/>
                    <a:pt x="2557" y="2557"/>
                  </a:cubicBezTo>
                  <a:cubicBezTo>
                    <a:pt x="2557" y="1404"/>
                    <a:pt x="1880" y="452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9"/>
            <p:cNvSpPr/>
            <p:nvPr/>
          </p:nvSpPr>
          <p:spPr>
            <a:xfrm>
              <a:off x="6756396" y="2956849"/>
              <a:ext cx="549452" cy="511109"/>
            </a:xfrm>
            <a:custGeom>
              <a:avLst/>
              <a:gdLst/>
              <a:ahLst/>
              <a:cxnLst/>
              <a:rect l="l" t="t" r="r" b="b"/>
              <a:pathLst>
                <a:path w="10152" h="9444" extrusionOk="0">
                  <a:moveTo>
                    <a:pt x="10152" y="1"/>
                  </a:moveTo>
                  <a:cubicBezTo>
                    <a:pt x="10152" y="2"/>
                    <a:pt x="8172" y="5715"/>
                    <a:pt x="2132" y="7996"/>
                  </a:cubicBezTo>
                  <a:cubicBezTo>
                    <a:pt x="0" y="8801"/>
                    <a:pt x="75" y="9443"/>
                    <a:pt x="1170" y="9443"/>
                  </a:cubicBezTo>
                  <a:cubicBezTo>
                    <a:pt x="3177" y="9443"/>
                    <a:pt x="8611" y="7283"/>
                    <a:pt x="10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9"/>
            <p:cNvSpPr/>
            <p:nvPr/>
          </p:nvSpPr>
          <p:spPr>
            <a:xfrm>
              <a:off x="5489491" y="2615013"/>
              <a:ext cx="100451" cy="143905"/>
            </a:xfrm>
            <a:custGeom>
              <a:avLst/>
              <a:gdLst/>
              <a:ahLst/>
              <a:cxnLst/>
              <a:rect l="l" t="t" r="r" b="b"/>
              <a:pathLst>
                <a:path w="1856" h="2659" extrusionOk="0">
                  <a:moveTo>
                    <a:pt x="736" y="0"/>
                  </a:moveTo>
                  <a:cubicBezTo>
                    <a:pt x="675" y="0"/>
                    <a:pt x="613" y="9"/>
                    <a:pt x="552" y="26"/>
                  </a:cubicBezTo>
                  <a:cubicBezTo>
                    <a:pt x="201" y="126"/>
                    <a:pt x="1" y="477"/>
                    <a:pt x="101" y="828"/>
                  </a:cubicBezTo>
                  <a:lnTo>
                    <a:pt x="477" y="2181"/>
                  </a:lnTo>
                  <a:cubicBezTo>
                    <a:pt x="560" y="2471"/>
                    <a:pt x="831" y="2658"/>
                    <a:pt x="1120" y="2658"/>
                  </a:cubicBezTo>
                  <a:cubicBezTo>
                    <a:pt x="1181" y="2658"/>
                    <a:pt x="1243" y="2650"/>
                    <a:pt x="1304" y="2633"/>
                  </a:cubicBezTo>
                  <a:cubicBezTo>
                    <a:pt x="1655" y="2532"/>
                    <a:pt x="1855" y="2156"/>
                    <a:pt x="1755" y="1805"/>
                  </a:cubicBezTo>
                  <a:lnTo>
                    <a:pt x="1379" y="477"/>
                  </a:lnTo>
                  <a:cubicBezTo>
                    <a:pt x="1296" y="187"/>
                    <a:pt x="1026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9"/>
            <p:cNvSpPr/>
            <p:nvPr/>
          </p:nvSpPr>
          <p:spPr>
            <a:xfrm>
              <a:off x="5420322" y="2636824"/>
              <a:ext cx="108570" cy="155974"/>
            </a:xfrm>
            <a:custGeom>
              <a:avLst/>
              <a:gdLst/>
              <a:ahLst/>
              <a:cxnLst/>
              <a:rect l="l" t="t" r="r" b="b"/>
              <a:pathLst>
                <a:path w="2006" h="2882" extrusionOk="0">
                  <a:moveTo>
                    <a:pt x="784" y="0"/>
                  </a:moveTo>
                  <a:cubicBezTo>
                    <a:pt x="724" y="0"/>
                    <a:pt x="663" y="8"/>
                    <a:pt x="602" y="24"/>
                  </a:cubicBezTo>
                  <a:cubicBezTo>
                    <a:pt x="201" y="149"/>
                    <a:pt x="1" y="525"/>
                    <a:pt x="101" y="926"/>
                  </a:cubicBezTo>
                  <a:lnTo>
                    <a:pt x="527" y="2355"/>
                  </a:lnTo>
                  <a:cubicBezTo>
                    <a:pt x="610" y="2687"/>
                    <a:pt x="899" y="2882"/>
                    <a:pt x="1210" y="2882"/>
                  </a:cubicBezTo>
                  <a:cubicBezTo>
                    <a:pt x="1274" y="2882"/>
                    <a:pt x="1340" y="2873"/>
                    <a:pt x="1404" y="2856"/>
                  </a:cubicBezTo>
                  <a:cubicBezTo>
                    <a:pt x="1780" y="2756"/>
                    <a:pt x="2006" y="2355"/>
                    <a:pt x="1905" y="1979"/>
                  </a:cubicBezTo>
                  <a:lnTo>
                    <a:pt x="1479" y="525"/>
                  </a:lnTo>
                  <a:cubicBezTo>
                    <a:pt x="1395" y="210"/>
                    <a:pt x="1099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9"/>
            <p:cNvSpPr/>
            <p:nvPr/>
          </p:nvSpPr>
          <p:spPr>
            <a:xfrm>
              <a:off x="5372857" y="2680555"/>
              <a:ext cx="88220" cy="127182"/>
            </a:xfrm>
            <a:custGeom>
              <a:avLst/>
              <a:gdLst/>
              <a:ahLst/>
              <a:cxnLst/>
              <a:rect l="l" t="t" r="r" b="b"/>
              <a:pathLst>
                <a:path w="1630" h="2350" extrusionOk="0">
                  <a:moveTo>
                    <a:pt x="628" y="1"/>
                  </a:moveTo>
                  <a:cubicBezTo>
                    <a:pt x="578" y="1"/>
                    <a:pt x="527" y="6"/>
                    <a:pt x="477" y="18"/>
                  </a:cubicBezTo>
                  <a:cubicBezTo>
                    <a:pt x="176" y="118"/>
                    <a:pt x="0" y="444"/>
                    <a:pt x="76" y="745"/>
                  </a:cubicBezTo>
                  <a:lnTo>
                    <a:pt x="426" y="1923"/>
                  </a:lnTo>
                  <a:cubicBezTo>
                    <a:pt x="488" y="2170"/>
                    <a:pt x="720" y="2350"/>
                    <a:pt x="982" y="2350"/>
                  </a:cubicBezTo>
                  <a:cubicBezTo>
                    <a:pt x="1038" y="2350"/>
                    <a:pt x="1096" y="2342"/>
                    <a:pt x="1153" y="2324"/>
                  </a:cubicBezTo>
                  <a:cubicBezTo>
                    <a:pt x="1454" y="2224"/>
                    <a:pt x="1629" y="1923"/>
                    <a:pt x="1554" y="1597"/>
                  </a:cubicBezTo>
                  <a:lnTo>
                    <a:pt x="1203" y="419"/>
                  </a:lnTo>
                  <a:cubicBezTo>
                    <a:pt x="1140" y="165"/>
                    <a:pt x="898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9"/>
            <p:cNvSpPr/>
            <p:nvPr/>
          </p:nvSpPr>
          <p:spPr>
            <a:xfrm>
              <a:off x="5348447" y="2727804"/>
              <a:ext cx="63810" cy="91788"/>
            </a:xfrm>
            <a:custGeom>
              <a:avLst/>
              <a:gdLst/>
              <a:ahLst/>
              <a:cxnLst/>
              <a:rect l="l" t="t" r="r" b="b"/>
              <a:pathLst>
                <a:path w="1179" h="1696" extrusionOk="0">
                  <a:moveTo>
                    <a:pt x="483" y="0"/>
                  </a:moveTo>
                  <a:cubicBezTo>
                    <a:pt x="440" y="0"/>
                    <a:pt x="396" y="7"/>
                    <a:pt x="351" y="22"/>
                  </a:cubicBezTo>
                  <a:cubicBezTo>
                    <a:pt x="126" y="72"/>
                    <a:pt x="0" y="323"/>
                    <a:pt x="50" y="549"/>
                  </a:cubicBezTo>
                  <a:lnTo>
                    <a:pt x="301" y="1376"/>
                  </a:lnTo>
                  <a:cubicBezTo>
                    <a:pt x="363" y="1561"/>
                    <a:pt x="527" y="1696"/>
                    <a:pt x="708" y="1696"/>
                  </a:cubicBezTo>
                  <a:cubicBezTo>
                    <a:pt x="747" y="1696"/>
                    <a:pt x="787" y="1690"/>
                    <a:pt x="827" y="1676"/>
                  </a:cubicBezTo>
                  <a:cubicBezTo>
                    <a:pt x="1053" y="1601"/>
                    <a:pt x="1178" y="1376"/>
                    <a:pt x="1128" y="1150"/>
                  </a:cubicBezTo>
                  <a:lnTo>
                    <a:pt x="877" y="298"/>
                  </a:lnTo>
                  <a:cubicBezTo>
                    <a:pt x="817" y="117"/>
                    <a:pt x="660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9"/>
            <p:cNvSpPr/>
            <p:nvPr/>
          </p:nvSpPr>
          <p:spPr>
            <a:xfrm>
              <a:off x="5493550" y="2651654"/>
              <a:ext cx="31283" cy="96388"/>
            </a:xfrm>
            <a:custGeom>
              <a:avLst/>
              <a:gdLst/>
              <a:ahLst/>
              <a:cxnLst/>
              <a:rect l="l" t="t" r="r" b="b"/>
              <a:pathLst>
                <a:path w="578" h="1781" fill="none" extrusionOk="0">
                  <a:moveTo>
                    <a:pt x="577" y="1780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59"/>
          <p:cNvSpPr/>
          <p:nvPr/>
        </p:nvSpPr>
        <p:spPr>
          <a:xfrm>
            <a:off x="4736549" y="893499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59"/>
          <p:cNvGrpSpPr/>
          <p:nvPr/>
        </p:nvGrpSpPr>
        <p:grpSpPr>
          <a:xfrm>
            <a:off x="8650981" y="1105672"/>
            <a:ext cx="200435" cy="198765"/>
            <a:chOff x="8786452" y="1048125"/>
            <a:chExt cx="357536" cy="354622"/>
          </a:xfrm>
        </p:grpSpPr>
        <p:sp>
          <p:nvSpPr>
            <p:cNvPr id="2245" name="Google Shape;2245;p59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9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9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A2D99E-7FA6-666A-58F6-58855446A4D5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11A13-1353-08DF-5DD3-14CB97A5FC75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977656-3AA9-CB7A-146D-C6BC71786D98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6EB7BA-3F0D-CABD-37A3-BBC59B152961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B889A9E-CD10-4A0C-5D26-E9434A7B328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05E185-2D73-D4FB-65DE-2366272A324C}"/>
              </a:ext>
            </a:extLst>
          </p:cNvPr>
          <p:cNvSpPr txBox="1"/>
          <p:nvPr/>
        </p:nvSpPr>
        <p:spPr>
          <a:xfrm>
            <a:off x="2327564" y="327317"/>
            <a:ext cx="60964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SOCIAL ISSUES</a:t>
            </a:r>
            <a:endParaRPr lang="en-US" sz="405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ea typeface="+mn-ea"/>
              <a:cs typeface="Poppins ExtraBold" panose="000009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3638D-66BB-9AA9-A3AB-74D2A4C5824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62"/>
          <p:cNvGrpSpPr/>
          <p:nvPr/>
        </p:nvGrpSpPr>
        <p:grpSpPr>
          <a:xfrm>
            <a:off x="1324300" y="4388200"/>
            <a:ext cx="1707289" cy="467657"/>
            <a:chOff x="6317075" y="729975"/>
            <a:chExt cx="1707289" cy="467657"/>
          </a:xfrm>
        </p:grpSpPr>
        <p:sp>
          <p:nvSpPr>
            <p:cNvPr id="2370" name="Google Shape;2370;p62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2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2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62"/>
          <p:cNvGrpSpPr/>
          <p:nvPr/>
        </p:nvGrpSpPr>
        <p:grpSpPr>
          <a:xfrm rot="10800000" flipH="1">
            <a:off x="-318543" y="253612"/>
            <a:ext cx="2167818" cy="524957"/>
            <a:chOff x="6004850" y="419825"/>
            <a:chExt cx="577100" cy="139750"/>
          </a:xfrm>
        </p:grpSpPr>
        <p:sp>
          <p:nvSpPr>
            <p:cNvPr id="2384" name="Google Shape;2384;p62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6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882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WRAP-UP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5" name="Google Shape;2405;p62"/>
          <p:cNvSpPr txBox="1">
            <a:spLocks noGrp="1"/>
          </p:cNvSpPr>
          <p:nvPr>
            <p:ph type="subTitle" idx="1"/>
          </p:nvPr>
        </p:nvSpPr>
        <p:spPr>
          <a:xfrm>
            <a:off x="713100" y="1858443"/>
            <a:ext cx="5225100" cy="2404742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algn="l" defTabSz="685800">
              <a:lnSpc>
                <a:spcPct val="150000"/>
              </a:lnSpc>
              <a:buClrTx/>
            </a:pPr>
            <a:r>
              <a:rPr lang="vi-VN" sz="20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000" i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dialogue about a social awareness club meeting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kern="120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ords 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kern="12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phrases </a:t>
            </a:r>
            <a:r>
              <a:rPr lang="en-US" sz="2000" kern="120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rlated 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social issues.</a:t>
            </a:r>
          </a:p>
        </p:txBody>
      </p:sp>
      <p:grpSp>
        <p:nvGrpSpPr>
          <p:cNvPr id="2406" name="Google Shape;2406;p62"/>
          <p:cNvGrpSpPr/>
          <p:nvPr/>
        </p:nvGrpSpPr>
        <p:grpSpPr>
          <a:xfrm>
            <a:off x="687799" y="4043266"/>
            <a:ext cx="869937" cy="851854"/>
            <a:chOff x="1590052" y="388800"/>
            <a:chExt cx="414552" cy="405916"/>
          </a:xfrm>
        </p:grpSpPr>
        <p:sp>
          <p:nvSpPr>
            <p:cNvPr id="2407" name="Google Shape;2407;p62"/>
            <p:cNvSpPr/>
            <p:nvPr/>
          </p:nvSpPr>
          <p:spPr>
            <a:xfrm>
              <a:off x="1590052" y="388800"/>
              <a:ext cx="414552" cy="405916"/>
            </a:xfrm>
            <a:custGeom>
              <a:avLst/>
              <a:gdLst/>
              <a:ahLst/>
              <a:cxnLst/>
              <a:rect l="l" t="t" r="r" b="b"/>
              <a:pathLst>
                <a:path w="9600" h="9400" extrusionOk="0">
                  <a:moveTo>
                    <a:pt x="4712" y="1"/>
                  </a:moveTo>
                  <a:cubicBezTo>
                    <a:pt x="4712" y="2582"/>
                    <a:pt x="2607" y="4687"/>
                    <a:pt x="0" y="4687"/>
                  </a:cubicBezTo>
                  <a:cubicBezTo>
                    <a:pt x="2607" y="4687"/>
                    <a:pt x="4712" y="6818"/>
                    <a:pt x="4712" y="9399"/>
                  </a:cubicBezTo>
                  <a:lnTo>
                    <a:pt x="4887" y="9399"/>
                  </a:lnTo>
                  <a:cubicBezTo>
                    <a:pt x="4887" y="6818"/>
                    <a:pt x="6993" y="4687"/>
                    <a:pt x="9599" y="4687"/>
                  </a:cubicBezTo>
                  <a:cubicBezTo>
                    <a:pt x="6993" y="4687"/>
                    <a:pt x="4887" y="2582"/>
                    <a:pt x="48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>
              <a:off x="1626843" y="422353"/>
              <a:ext cx="342049" cy="338810"/>
            </a:xfrm>
            <a:custGeom>
              <a:avLst/>
              <a:gdLst/>
              <a:ahLst/>
              <a:cxnLst/>
              <a:rect l="l" t="t" r="r" b="b"/>
              <a:pathLst>
                <a:path w="7921" h="7846" extrusionOk="0">
                  <a:moveTo>
                    <a:pt x="3910" y="1"/>
                  </a:moveTo>
                  <a:cubicBezTo>
                    <a:pt x="3910" y="2156"/>
                    <a:pt x="2156" y="3910"/>
                    <a:pt x="0" y="3910"/>
                  </a:cubicBezTo>
                  <a:cubicBezTo>
                    <a:pt x="2156" y="3910"/>
                    <a:pt x="3910" y="5690"/>
                    <a:pt x="3910" y="7845"/>
                  </a:cubicBezTo>
                  <a:lnTo>
                    <a:pt x="3985" y="7845"/>
                  </a:lnTo>
                  <a:cubicBezTo>
                    <a:pt x="3985" y="5690"/>
                    <a:pt x="5740" y="3910"/>
                    <a:pt x="7920" y="3910"/>
                  </a:cubicBezTo>
                  <a:cubicBezTo>
                    <a:pt x="5740" y="3910"/>
                    <a:pt x="3985" y="2156"/>
                    <a:pt x="39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>
              <a:off x="1697188" y="491617"/>
              <a:ext cx="200280" cy="200280"/>
            </a:xfrm>
            <a:custGeom>
              <a:avLst/>
              <a:gdLst/>
              <a:ahLst/>
              <a:cxnLst/>
              <a:rect l="l" t="t" r="r" b="b"/>
              <a:pathLst>
                <a:path w="4638" h="4638" extrusionOk="0">
                  <a:moveTo>
                    <a:pt x="2331" y="1"/>
                  </a:moveTo>
                  <a:cubicBezTo>
                    <a:pt x="2331" y="1279"/>
                    <a:pt x="1279" y="2306"/>
                    <a:pt x="0" y="2306"/>
                  </a:cubicBezTo>
                  <a:cubicBezTo>
                    <a:pt x="1279" y="2306"/>
                    <a:pt x="2331" y="3359"/>
                    <a:pt x="2331" y="4637"/>
                  </a:cubicBezTo>
                  <a:cubicBezTo>
                    <a:pt x="2331" y="3359"/>
                    <a:pt x="3359" y="2306"/>
                    <a:pt x="4637" y="2306"/>
                  </a:cubicBezTo>
                  <a:cubicBezTo>
                    <a:pt x="3359" y="2306"/>
                    <a:pt x="2331" y="1279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62"/>
          <p:cNvGrpSpPr/>
          <p:nvPr/>
        </p:nvGrpSpPr>
        <p:grpSpPr>
          <a:xfrm>
            <a:off x="7994136" y="3359198"/>
            <a:ext cx="319816" cy="317173"/>
            <a:chOff x="8786452" y="1048125"/>
            <a:chExt cx="357536" cy="354622"/>
          </a:xfrm>
        </p:grpSpPr>
        <p:sp>
          <p:nvSpPr>
            <p:cNvPr id="2411" name="Google Shape;2411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4" name="Google Shape;2414;p62"/>
          <p:cNvSpPr/>
          <p:nvPr/>
        </p:nvSpPr>
        <p:spPr>
          <a:xfrm rot="5127687" flipH="1">
            <a:off x="470213" y="2105330"/>
            <a:ext cx="380756" cy="348785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62"/>
          <p:cNvSpPr/>
          <p:nvPr/>
        </p:nvSpPr>
        <p:spPr>
          <a:xfrm>
            <a:off x="-1888125" y="4895125"/>
            <a:ext cx="53225" cy="52000"/>
          </a:xfrm>
          <a:custGeom>
            <a:avLst/>
            <a:gdLst/>
            <a:ahLst/>
            <a:cxnLst/>
            <a:rect l="l" t="t" r="r" b="b"/>
            <a:pathLst>
              <a:path w="2129" h="2080" extrusionOk="0">
                <a:moveTo>
                  <a:pt x="2034" y="1"/>
                </a:moveTo>
                <a:cubicBezTo>
                  <a:pt x="2025" y="1"/>
                  <a:pt x="2014" y="3"/>
                  <a:pt x="2003" y="6"/>
                </a:cubicBezTo>
                <a:cubicBezTo>
                  <a:pt x="1941" y="6"/>
                  <a:pt x="689" y="236"/>
                  <a:pt x="22" y="1946"/>
                </a:cubicBezTo>
                <a:cubicBezTo>
                  <a:pt x="1" y="1988"/>
                  <a:pt x="22" y="2050"/>
                  <a:pt x="84" y="2071"/>
                </a:cubicBezTo>
                <a:cubicBezTo>
                  <a:pt x="95" y="2077"/>
                  <a:pt x="108" y="2079"/>
                  <a:pt x="121" y="2079"/>
                </a:cubicBezTo>
                <a:cubicBezTo>
                  <a:pt x="156" y="2079"/>
                  <a:pt x="194" y="2060"/>
                  <a:pt x="209" y="2030"/>
                </a:cubicBezTo>
                <a:cubicBezTo>
                  <a:pt x="835" y="424"/>
                  <a:pt x="2045" y="194"/>
                  <a:pt x="2045" y="194"/>
                </a:cubicBezTo>
                <a:cubicBezTo>
                  <a:pt x="2087" y="194"/>
                  <a:pt x="2128" y="132"/>
                  <a:pt x="2107" y="90"/>
                </a:cubicBezTo>
                <a:cubicBezTo>
                  <a:pt x="2107" y="38"/>
                  <a:pt x="2079" y="1"/>
                  <a:pt x="2034" y="1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62"/>
          <p:cNvSpPr/>
          <p:nvPr/>
        </p:nvSpPr>
        <p:spPr>
          <a:xfrm>
            <a:off x="-1896450" y="4862450"/>
            <a:ext cx="43825" cy="45875"/>
          </a:xfrm>
          <a:custGeom>
            <a:avLst/>
            <a:gdLst/>
            <a:ahLst/>
            <a:cxnLst/>
            <a:rect l="l" t="t" r="r" b="b"/>
            <a:pathLst>
              <a:path w="1753" h="1835" extrusionOk="0">
                <a:moveTo>
                  <a:pt x="465" y="187"/>
                </a:moveTo>
                <a:cubicBezTo>
                  <a:pt x="496" y="187"/>
                  <a:pt x="528" y="194"/>
                  <a:pt x="563" y="208"/>
                </a:cubicBezTo>
                <a:lnTo>
                  <a:pt x="584" y="208"/>
                </a:lnTo>
                <a:cubicBezTo>
                  <a:pt x="918" y="354"/>
                  <a:pt x="1272" y="1084"/>
                  <a:pt x="1439" y="1543"/>
                </a:cubicBezTo>
                <a:cubicBezTo>
                  <a:pt x="980" y="1293"/>
                  <a:pt x="250" y="834"/>
                  <a:pt x="188" y="479"/>
                </a:cubicBezTo>
                <a:cubicBezTo>
                  <a:pt x="188" y="396"/>
                  <a:pt x="230" y="312"/>
                  <a:pt x="292" y="271"/>
                </a:cubicBezTo>
                <a:cubicBezTo>
                  <a:pt x="348" y="215"/>
                  <a:pt x="403" y="187"/>
                  <a:pt x="465" y="187"/>
                </a:cubicBezTo>
                <a:close/>
                <a:moveTo>
                  <a:pt x="467" y="0"/>
                </a:moveTo>
                <a:cubicBezTo>
                  <a:pt x="369" y="0"/>
                  <a:pt x="273" y="32"/>
                  <a:pt x="188" y="104"/>
                </a:cubicBezTo>
                <a:cubicBezTo>
                  <a:pt x="63" y="208"/>
                  <a:pt x="0" y="354"/>
                  <a:pt x="21" y="500"/>
                </a:cubicBezTo>
                <a:cubicBezTo>
                  <a:pt x="104" y="1105"/>
                  <a:pt x="1439" y="1751"/>
                  <a:pt x="1606" y="1835"/>
                </a:cubicBezTo>
                <a:cubicBezTo>
                  <a:pt x="1648" y="1835"/>
                  <a:pt x="1690" y="1835"/>
                  <a:pt x="1710" y="1814"/>
                </a:cubicBezTo>
                <a:cubicBezTo>
                  <a:pt x="1731" y="1793"/>
                  <a:pt x="1752" y="1751"/>
                  <a:pt x="1731" y="1710"/>
                </a:cubicBezTo>
                <a:cubicBezTo>
                  <a:pt x="1690" y="1543"/>
                  <a:pt x="1210" y="166"/>
                  <a:pt x="605" y="20"/>
                </a:cubicBezTo>
                <a:cubicBezTo>
                  <a:pt x="559" y="7"/>
                  <a:pt x="512" y="0"/>
                  <a:pt x="467" y="0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7" name="Google Shape;2417;p62"/>
          <p:cNvGrpSpPr/>
          <p:nvPr/>
        </p:nvGrpSpPr>
        <p:grpSpPr>
          <a:xfrm>
            <a:off x="4732917" y="514393"/>
            <a:ext cx="229753" cy="227844"/>
            <a:chOff x="8786452" y="1048125"/>
            <a:chExt cx="357536" cy="354622"/>
          </a:xfrm>
        </p:grpSpPr>
        <p:sp>
          <p:nvSpPr>
            <p:cNvPr id="2418" name="Google Shape;2418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62"/>
          <p:cNvGrpSpPr/>
          <p:nvPr/>
        </p:nvGrpSpPr>
        <p:grpSpPr>
          <a:xfrm>
            <a:off x="6454823" y="601024"/>
            <a:ext cx="1586326" cy="4002973"/>
            <a:chOff x="6150023" y="601024"/>
            <a:chExt cx="1586326" cy="4002973"/>
          </a:xfrm>
        </p:grpSpPr>
        <p:sp>
          <p:nvSpPr>
            <p:cNvPr id="2422" name="Google Shape;2422;p62"/>
            <p:cNvSpPr/>
            <p:nvPr/>
          </p:nvSpPr>
          <p:spPr>
            <a:xfrm flipH="1">
              <a:off x="7208278" y="601024"/>
              <a:ext cx="86202" cy="396947"/>
            </a:xfrm>
            <a:custGeom>
              <a:avLst/>
              <a:gdLst/>
              <a:ahLst/>
              <a:cxnLst/>
              <a:rect l="l" t="t" r="r" b="b"/>
              <a:pathLst>
                <a:path w="691" h="3182" extrusionOk="0">
                  <a:moveTo>
                    <a:pt x="129" y="1"/>
                  </a:moveTo>
                  <a:cubicBezTo>
                    <a:pt x="122" y="1"/>
                    <a:pt x="116" y="1"/>
                    <a:pt x="110" y="3"/>
                  </a:cubicBezTo>
                  <a:cubicBezTo>
                    <a:pt x="37" y="21"/>
                    <a:pt x="1" y="112"/>
                    <a:pt x="19" y="221"/>
                  </a:cubicBezTo>
                  <a:lnTo>
                    <a:pt x="437" y="3000"/>
                  </a:lnTo>
                  <a:cubicBezTo>
                    <a:pt x="455" y="3109"/>
                    <a:pt x="528" y="3182"/>
                    <a:pt x="582" y="3182"/>
                  </a:cubicBezTo>
                  <a:cubicBezTo>
                    <a:pt x="655" y="3163"/>
                    <a:pt x="691" y="3073"/>
                    <a:pt x="691" y="2964"/>
                  </a:cubicBezTo>
                  <a:lnTo>
                    <a:pt x="273" y="166"/>
                  </a:lnTo>
                  <a:cubicBezTo>
                    <a:pt x="257" y="84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 flipH="1">
              <a:off x="7167485" y="782660"/>
              <a:ext cx="163173" cy="47654"/>
            </a:xfrm>
            <a:custGeom>
              <a:avLst/>
              <a:gdLst/>
              <a:ahLst/>
              <a:cxnLst/>
              <a:rect l="l" t="t" r="r" b="b"/>
              <a:pathLst>
                <a:path w="1308" h="382" extrusionOk="0">
                  <a:moveTo>
                    <a:pt x="1199" y="0"/>
                  </a:moveTo>
                  <a:lnTo>
                    <a:pt x="73" y="164"/>
                  </a:lnTo>
                  <a:cubicBezTo>
                    <a:pt x="18" y="182"/>
                    <a:pt x="0" y="236"/>
                    <a:pt x="0" y="291"/>
                  </a:cubicBezTo>
                  <a:cubicBezTo>
                    <a:pt x="18" y="345"/>
                    <a:pt x="55" y="381"/>
                    <a:pt x="109" y="381"/>
                  </a:cubicBezTo>
                  <a:lnTo>
                    <a:pt x="1235" y="218"/>
                  </a:lnTo>
                  <a:cubicBezTo>
                    <a:pt x="1290" y="200"/>
                    <a:pt x="1308" y="145"/>
                    <a:pt x="1308" y="91"/>
                  </a:cubicBezTo>
                  <a:cubicBezTo>
                    <a:pt x="1290" y="36"/>
                    <a:pt x="1253" y="0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 flipH="1">
              <a:off x="6394781" y="3893677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195" y="1"/>
                  </a:moveTo>
                  <a:lnTo>
                    <a:pt x="0" y="763"/>
                  </a:lnTo>
                  <a:lnTo>
                    <a:pt x="491" y="4087"/>
                  </a:lnTo>
                  <a:lnTo>
                    <a:pt x="5704" y="3306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 flipH="1">
              <a:off x="6895526" y="4022793"/>
              <a:ext cx="93063" cy="95307"/>
            </a:xfrm>
            <a:custGeom>
              <a:avLst/>
              <a:gdLst/>
              <a:ahLst/>
              <a:cxnLst/>
              <a:rect l="l" t="t" r="r" b="b"/>
              <a:pathLst>
                <a:path w="746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4"/>
                  </a:lnTo>
                  <a:lnTo>
                    <a:pt x="746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 flipH="1">
              <a:off x="6569177" y="3975264"/>
              <a:ext cx="93063" cy="93062"/>
            </a:xfrm>
            <a:custGeom>
              <a:avLst/>
              <a:gdLst/>
              <a:ahLst/>
              <a:cxnLst/>
              <a:rect l="l" t="t" r="r" b="b"/>
              <a:pathLst>
                <a:path w="746" h="746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45"/>
                  </a:lnTo>
                  <a:lnTo>
                    <a:pt x="745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 flipH="1">
              <a:off x="6866085" y="42154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110"/>
                  </a:lnTo>
                  <a:lnTo>
                    <a:pt x="110" y="764"/>
                  </a:lnTo>
                  <a:lnTo>
                    <a:pt x="764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 flipH="1">
              <a:off x="6539736" y="4167878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 flipH="1">
              <a:off x="6419731" y="4070448"/>
              <a:ext cx="657183" cy="158679"/>
            </a:xfrm>
            <a:custGeom>
              <a:avLst/>
              <a:gdLst/>
              <a:ahLst/>
              <a:cxnLst/>
              <a:rect l="l" t="t" r="r" b="b"/>
              <a:pathLst>
                <a:path w="5268" h="1272" extrusionOk="0">
                  <a:moveTo>
                    <a:pt x="5195" y="0"/>
                  </a:moveTo>
                  <a:lnTo>
                    <a:pt x="0" y="781"/>
                  </a:lnTo>
                  <a:lnTo>
                    <a:pt x="73" y="1272"/>
                  </a:lnTo>
                  <a:lnTo>
                    <a:pt x="5268" y="509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 flipH="1">
              <a:off x="6449172" y="3893677"/>
              <a:ext cx="654938" cy="142836"/>
            </a:xfrm>
            <a:custGeom>
              <a:avLst/>
              <a:gdLst/>
              <a:ahLst/>
              <a:cxnLst/>
              <a:rect l="l" t="t" r="r" b="b"/>
              <a:pathLst>
                <a:path w="5250" h="1145" extrusionOk="0">
                  <a:moveTo>
                    <a:pt x="5195" y="1"/>
                  </a:moveTo>
                  <a:lnTo>
                    <a:pt x="1" y="763"/>
                  </a:lnTo>
                  <a:lnTo>
                    <a:pt x="55" y="1145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 flipH="1">
              <a:off x="6399272" y="4070448"/>
              <a:ext cx="702592" cy="129238"/>
            </a:xfrm>
            <a:custGeom>
              <a:avLst/>
              <a:gdLst/>
              <a:ahLst/>
              <a:cxnLst/>
              <a:rect l="l" t="t" r="r" b="b"/>
              <a:pathLst>
                <a:path w="5632" h="1036" extrusionOk="0">
                  <a:moveTo>
                    <a:pt x="5377" y="0"/>
                  </a:moveTo>
                  <a:lnTo>
                    <a:pt x="182" y="781"/>
                  </a:lnTo>
                  <a:lnTo>
                    <a:pt x="1" y="1036"/>
                  </a:lnTo>
                  <a:lnTo>
                    <a:pt x="5631" y="200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4377" y="400"/>
                  </a:lnTo>
                  <a:lnTo>
                    <a:pt x="1707" y="800"/>
                  </a:lnTo>
                  <a:cubicBezTo>
                    <a:pt x="1780" y="2090"/>
                    <a:pt x="0" y="2834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5867" y="182"/>
                  </a:lnTo>
                  <a:cubicBezTo>
                    <a:pt x="4741" y="1672"/>
                    <a:pt x="2852" y="1890"/>
                    <a:pt x="1090" y="2126"/>
                  </a:cubicBezTo>
                  <a:cubicBezTo>
                    <a:pt x="763" y="2416"/>
                    <a:pt x="400" y="2653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 flipH="1">
              <a:off x="7099496" y="3991107"/>
              <a:ext cx="260603" cy="40917"/>
            </a:xfrm>
            <a:custGeom>
              <a:avLst/>
              <a:gdLst/>
              <a:ahLst/>
              <a:cxnLst/>
              <a:rect l="l" t="t" r="r" b="b"/>
              <a:pathLst>
                <a:path w="2089" h="328" extrusionOk="0">
                  <a:moveTo>
                    <a:pt x="2034" y="1"/>
                  </a:moveTo>
                  <a:lnTo>
                    <a:pt x="0" y="291"/>
                  </a:lnTo>
                  <a:lnTo>
                    <a:pt x="2089" y="328"/>
                  </a:lnTo>
                  <a:lnTo>
                    <a:pt x="203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 flipH="1">
              <a:off x="6202160" y="3855129"/>
              <a:ext cx="256112" cy="79464"/>
            </a:xfrm>
            <a:custGeom>
              <a:avLst/>
              <a:gdLst/>
              <a:ahLst/>
              <a:cxnLst/>
              <a:rect l="l" t="t" r="r" b="b"/>
              <a:pathLst>
                <a:path w="2053" h="637" extrusionOk="0">
                  <a:moveTo>
                    <a:pt x="2053" y="1"/>
                  </a:moveTo>
                  <a:lnTo>
                    <a:pt x="0" y="310"/>
                  </a:lnTo>
                  <a:lnTo>
                    <a:pt x="55" y="63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 flipH="1">
              <a:off x="6489966" y="3263814"/>
              <a:ext cx="709329" cy="509843"/>
            </a:xfrm>
            <a:custGeom>
              <a:avLst/>
              <a:gdLst/>
              <a:ahLst/>
              <a:cxnLst/>
              <a:rect l="l" t="t" r="r" b="b"/>
              <a:pathLst>
                <a:path w="5686" h="4087" extrusionOk="0">
                  <a:moveTo>
                    <a:pt x="5195" y="0"/>
                  </a:moveTo>
                  <a:lnTo>
                    <a:pt x="1" y="781"/>
                  </a:lnTo>
                  <a:lnTo>
                    <a:pt x="491" y="4087"/>
                  </a:lnTo>
                  <a:lnTo>
                    <a:pt x="5686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 flipH="1">
              <a:off x="6988466" y="3392930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109"/>
                  </a:lnTo>
                  <a:lnTo>
                    <a:pt x="109" y="763"/>
                  </a:lnTo>
                  <a:lnTo>
                    <a:pt x="763" y="673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 flipH="1">
              <a:off x="6662117" y="3345401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 flipH="1">
              <a:off x="6959025" y="3587790"/>
              <a:ext cx="95184" cy="93062"/>
            </a:xfrm>
            <a:custGeom>
              <a:avLst/>
              <a:gdLst/>
              <a:ahLst/>
              <a:cxnLst/>
              <a:rect l="l" t="t" r="r" b="b"/>
              <a:pathLst>
                <a:path w="763" h="746" extrusionOk="0">
                  <a:moveTo>
                    <a:pt x="672" y="1"/>
                  </a:moveTo>
                  <a:lnTo>
                    <a:pt x="0" y="91"/>
                  </a:lnTo>
                  <a:lnTo>
                    <a:pt x="109" y="745"/>
                  </a:lnTo>
                  <a:lnTo>
                    <a:pt x="763" y="654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 flipH="1">
              <a:off x="6634921" y="3537890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92"/>
                  </a:lnTo>
                  <a:lnTo>
                    <a:pt x="110" y="764"/>
                  </a:lnTo>
                  <a:lnTo>
                    <a:pt x="763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 flipH="1">
              <a:off x="6514791" y="3442830"/>
              <a:ext cx="659553" cy="158679"/>
            </a:xfrm>
            <a:custGeom>
              <a:avLst/>
              <a:gdLst/>
              <a:ahLst/>
              <a:cxnLst/>
              <a:rect l="l" t="t" r="r" b="b"/>
              <a:pathLst>
                <a:path w="5287" h="1272" extrusionOk="0">
                  <a:moveTo>
                    <a:pt x="5195" y="0"/>
                  </a:moveTo>
                  <a:lnTo>
                    <a:pt x="0" y="763"/>
                  </a:lnTo>
                  <a:lnTo>
                    <a:pt x="73" y="1271"/>
                  </a:lnTo>
                  <a:lnTo>
                    <a:pt x="5286" y="490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 flipH="1">
              <a:off x="6544357" y="3263814"/>
              <a:ext cx="657183" cy="145081"/>
            </a:xfrm>
            <a:custGeom>
              <a:avLst/>
              <a:gdLst/>
              <a:ahLst/>
              <a:cxnLst/>
              <a:rect l="l" t="t" r="r" b="b"/>
              <a:pathLst>
                <a:path w="5268" h="1163" extrusionOk="0">
                  <a:moveTo>
                    <a:pt x="5213" y="0"/>
                  </a:moveTo>
                  <a:lnTo>
                    <a:pt x="0" y="781"/>
                  </a:lnTo>
                  <a:lnTo>
                    <a:pt x="73" y="1163"/>
                  </a:lnTo>
                  <a:lnTo>
                    <a:pt x="5268" y="382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 flipH="1">
              <a:off x="6492212" y="3442830"/>
              <a:ext cx="704838" cy="129238"/>
            </a:xfrm>
            <a:custGeom>
              <a:avLst/>
              <a:gdLst/>
              <a:ahLst/>
              <a:cxnLst/>
              <a:rect l="l" t="t" r="r" b="b"/>
              <a:pathLst>
                <a:path w="5650" h="1036" extrusionOk="0">
                  <a:moveTo>
                    <a:pt x="5395" y="0"/>
                  </a:moveTo>
                  <a:lnTo>
                    <a:pt x="201" y="763"/>
                  </a:lnTo>
                  <a:lnTo>
                    <a:pt x="1" y="1035"/>
                  </a:lnTo>
                  <a:lnTo>
                    <a:pt x="1" y="1035"/>
                  </a:lnTo>
                  <a:lnTo>
                    <a:pt x="5650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 flipH="1">
              <a:off x="6295109" y="3046250"/>
              <a:ext cx="1157929" cy="353534"/>
            </a:xfrm>
            <a:custGeom>
              <a:avLst/>
              <a:gdLst/>
              <a:ahLst/>
              <a:cxnLst/>
              <a:rect l="l" t="t" r="r" b="b"/>
              <a:pathLst>
                <a:path w="9282" h="2834" extrusionOk="0">
                  <a:moveTo>
                    <a:pt x="7048" y="0"/>
                  </a:moveTo>
                  <a:lnTo>
                    <a:pt x="4378" y="400"/>
                  </a:lnTo>
                  <a:lnTo>
                    <a:pt x="1708" y="800"/>
                  </a:lnTo>
                  <a:cubicBezTo>
                    <a:pt x="1799" y="2089"/>
                    <a:pt x="0" y="2834"/>
                    <a:pt x="0" y="2834"/>
                  </a:cubicBezTo>
                  <a:lnTo>
                    <a:pt x="4650" y="2144"/>
                  </a:lnTo>
                  <a:lnTo>
                    <a:pt x="9282" y="1472"/>
                  </a:lnTo>
                  <a:cubicBezTo>
                    <a:pt x="9282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 flipH="1">
              <a:off x="6297355" y="3046250"/>
              <a:ext cx="1155684" cy="353534"/>
            </a:xfrm>
            <a:custGeom>
              <a:avLst/>
              <a:gdLst/>
              <a:ahLst/>
              <a:cxnLst/>
              <a:rect l="l" t="t" r="r" b="b"/>
              <a:pathLst>
                <a:path w="9264" h="2834" extrusionOk="0">
                  <a:moveTo>
                    <a:pt x="7048" y="0"/>
                  </a:moveTo>
                  <a:lnTo>
                    <a:pt x="5849" y="182"/>
                  </a:lnTo>
                  <a:cubicBezTo>
                    <a:pt x="4741" y="1671"/>
                    <a:pt x="2852" y="1889"/>
                    <a:pt x="1072" y="2126"/>
                  </a:cubicBezTo>
                  <a:cubicBezTo>
                    <a:pt x="745" y="2416"/>
                    <a:pt x="382" y="2652"/>
                    <a:pt x="0" y="2834"/>
                  </a:cubicBezTo>
                  <a:lnTo>
                    <a:pt x="4632" y="2144"/>
                  </a:lnTo>
                  <a:lnTo>
                    <a:pt x="9264" y="1472"/>
                  </a:lnTo>
                  <a:cubicBezTo>
                    <a:pt x="9264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 flipH="1">
              <a:off x="7192311" y="3361244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0" y="309"/>
                  </a:lnTo>
                  <a:lnTo>
                    <a:pt x="2089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 flipH="1">
              <a:off x="6297345" y="3227512"/>
              <a:ext cx="253866" cy="77219"/>
            </a:xfrm>
            <a:custGeom>
              <a:avLst/>
              <a:gdLst/>
              <a:ahLst/>
              <a:cxnLst/>
              <a:rect l="l" t="t" r="r" b="b"/>
              <a:pathLst>
                <a:path w="2035" h="619" extrusionOk="0">
                  <a:moveTo>
                    <a:pt x="2035" y="1"/>
                  </a:moveTo>
                  <a:lnTo>
                    <a:pt x="0" y="291"/>
                  </a:lnTo>
                  <a:lnTo>
                    <a:pt x="55" y="61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 flipH="1">
              <a:off x="6585151" y="2636072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6" y="1"/>
                  </a:moveTo>
                  <a:lnTo>
                    <a:pt x="1" y="764"/>
                  </a:lnTo>
                  <a:lnTo>
                    <a:pt x="491" y="4088"/>
                  </a:lnTo>
                  <a:lnTo>
                    <a:pt x="5686" y="330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 flipH="1">
              <a:off x="7083651" y="2765313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 flipH="1">
              <a:off x="6755056" y="2715413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3"/>
                  </a:lnTo>
                  <a:lnTo>
                    <a:pt x="764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 flipH="1">
              <a:off x="7054085" y="2957927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 flipH="1">
              <a:off x="6727860" y="290802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109"/>
                  </a:lnTo>
                  <a:lnTo>
                    <a:pt x="110" y="763"/>
                  </a:lnTo>
                  <a:lnTo>
                    <a:pt x="764" y="673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 flipH="1">
              <a:off x="6573798" y="2821949"/>
              <a:ext cx="659429" cy="163170"/>
            </a:xfrm>
            <a:custGeom>
              <a:avLst/>
              <a:gdLst/>
              <a:ahLst/>
              <a:cxnLst/>
              <a:rect l="l" t="t" r="r" b="b"/>
              <a:pathLst>
                <a:path w="5286" h="1308" extrusionOk="0">
                  <a:moveTo>
                    <a:pt x="5213" y="0"/>
                  </a:moveTo>
                  <a:lnTo>
                    <a:pt x="0" y="799"/>
                  </a:lnTo>
                  <a:lnTo>
                    <a:pt x="91" y="1308"/>
                  </a:lnTo>
                  <a:lnTo>
                    <a:pt x="5286" y="509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 flipH="1">
              <a:off x="6637172" y="2636072"/>
              <a:ext cx="657308" cy="142961"/>
            </a:xfrm>
            <a:custGeom>
              <a:avLst/>
              <a:gdLst/>
              <a:ahLst/>
              <a:cxnLst/>
              <a:rect l="l" t="t" r="r" b="b"/>
              <a:pathLst>
                <a:path w="5269" h="1146" extrusionOk="0">
                  <a:moveTo>
                    <a:pt x="5196" y="1"/>
                  </a:moveTo>
                  <a:lnTo>
                    <a:pt x="1" y="764"/>
                  </a:lnTo>
                  <a:lnTo>
                    <a:pt x="55" y="1145"/>
                  </a:lnTo>
                  <a:lnTo>
                    <a:pt x="5268" y="382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 flipH="1">
              <a:off x="6587397" y="2812843"/>
              <a:ext cx="702467" cy="129238"/>
            </a:xfrm>
            <a:custGeom>
              <a:avLst/>
              <a:gdLst/>
              <a:ahLst/>
              <a:cxnLst/>
              <a:rect l="l" t="t" r="r" b="b"/>
              <a:pathLst>
                <a:path w="5631" h="1036" extrusionOk="0">
                  <a:moveTo>
                    <a:pt x="5377" y="1"/>
                  </a:moveTo>
                  <a:lnTo>
                    <a:pt x="182" y="782"/>
                  </a:lnTo>
                  <a:lnTo>
                    <a:pt x="0" y="1036"/>
                  </a:lnTo>
                  <a:lnTo>
                    <a:pt x="5631" y="200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 flipH="1">
              <a:off x="6390170" y="2418632"/>
              <a:ext cx="1158054" cy="351289"/>
            </a:xfrm>
            <a:custGeom>
              <a:avLst/>
              <a:gdLst/>
              <a:ahLst/>
              <a:cxnLst/>
              <a:rect l="l" t="t" r="r" b="b"/>
              <a:pathLst>
                <a:path w="9283" h="2816" extrusionOk="0">
                  <a:moveTo>
                    <a:pt x="7066" y="0"/>
                  </a:moveTo>
                  <a:lnTo>
                    <a:pt x="4378" y="400"/>
                  </a:lnTo>
                  <a:lnTo>
                    <a:pt x="1708" y="799"/>
                  </a:lnTo>
                  <a:cubicBezTo>
                    <a:pt x="1780" y="2071"/>
                    <a:pt x="0" y="2815"/>
                    <a:pt x="0" y="2815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 flipH="1">
              <a:off x="6390170" y="2418632"/>
              <a:ext cx="1158054" cy="353534"/>
            </a:xfrm>
            <a:custGeom>
              <a:avLst/>
              <a:gdLst/>
              <a:ahLst/>
              <a:cxnLst/>
              <a:rect l="l" t="t" r="r" b="b"/>
              <a:pathLst>
                <a:path w="9283" h="2834" extrusionOk="0">
                  <a:moveTo>
                    <a:pt x="7066" y="0"/>
                  </a:moveTo>
                  <a:lnTo>
                    <a:pt x="5867" y="164"/>
                  </a:lnTo>
                  <a:cubicBezTo>
                    <a:pt x="4741" y="1653"/>
                    <a:pt x="2852" y="1871"/>
                    <a:pt x="1090" y="2125"/>
                  </a:cubicBezTo>
                  <a:cubicBezTo>
                    <a:pt x="763" y="2416"/>
                    <a:pt x="400" y="2652"/>
                    <a:pt x="0" y="2834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 flipH="1">
              <a:off x="7287496" y="2731256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1"/>
                  </a:moveTo>
                  <a:lnTo>
                    <a:pt x="0" y="309"/>
                  </a:lnTo>
                  <a:lnTo>
                    <a:pt x="2089" y="32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 flipH="1">
              <a:off x="6390160" y="2597649"/>
              <a:ext cx="253991" cy="79339"/>
            </a:xfrm>
            <a:custGeom>
              <a:avLst/>
              <a:gdLst/>
              <a:ahLst/>
              <a:cxnLst/>
              <a:rect l="l" t="t" r="r" b="b"/>
              <a:pathLst>
                <a:path w="2036" h="636" extrusionOk="0">
                  <a:moveTo>
                    <a:pt x="2035" y="0"/>
                  </a:moveTo>
                  <a:lnTo>
                    <a:pt x="1" y="309"/>
                  </a:lnTo>
                  <a:lnTo>
                    <a:pt x="37" y="636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 flipH="1">
              <a:off x="6677966" y="2006209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5" y="0"/>
                  </a:moveTo>
                  <a:lnTo>
                    <a:pt x="0" y="781"/>
                  </a:lnTo>
                  <a:lnTo>
                    <a:pt x="490" y="4087"/>
                  </a:lnTo>
                  <a:lnTo>
                    <a:pt x="5685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 flipH="1">
              <a:off x="7176466" y="213532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 flipH="1">
              <a:off x="6850241" y="208779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 flipH="1">
              <a:off x="7147025" y="232793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1"/>
                  </a:moveTo>
                  <a:lnTo>
                    <a:pt x="1" y="110"/>
                  </a:lnTo>
                  <a:lnTo>
                    <a:pt x="91" y="763"/>
                  </a:lnTo>
                  <a:lnTo>
                    <a:pt x="763" y="673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 flipH="1">
              <a:off x="6818430" y="228040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 flipH="1">
              <a:off x="6702916" y="2182979"/>
              <a:ext cx="659553" cy="160924"/>
            </a:xfrm>
            <a:custGeom>
              <a:avLst/>
              <a:gdLst/>
              <a:ahLst/>
              <a:cxnLst/>
              <a:rect l="l" t="t" r="r" b="b"/>
              <a:pathLst>
                <a:path w="5287" h="1290" extrusionOk="0">
                  <a:moveTo>
                    <a:pt x="5214" y="0"/>
                  </a:moveTo>
                  <a:lnTo>
                    <a:pt x="1" y="781"/>
                  </a:lnTo>
                  <a:lnTo>
                    <a:pt x="92" y="1290"/>
                  </a:lnTo>
                  <a:lnTo>
                    <a:pt x="5286" y="509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flipH="1">
              <a:off x="6732357" y="2006209"/>
              <a:ext cx="654938" cy="145081"/>
            </a:xfrm>
            <a:custGeom>
              <a:avLst/>
              <a:gdLst/>
              <a:ahLst/>
              <a:cxnLst/>
              <a:rect l="l" t="t" r="r" b="b"/>
              <a:pathLst>
                <a:path w="5250" h="1163" extrusionOk="0">
                  <a:moveTo>
                    <a:pt x="5195" y="0"/>
                  </a:moveTo>
                  <a:lnTo>
                    <a:pt x="0" y="781"/>
                  </a:lnTo>
                  <a:lnTo>
                    <a:pt x="55" y="1163"/>
                  </a:lnTo>
                  <a:lnTo>
                    <a:pt x="5249" y="382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flipH="1">
              <a:off x="6680212" y="2182979"/>
              <a:ext cx="704838" cy="131484"/>
            </a:xfrm>
            <a:custGeom>
              <a:avLst/>
              <a:gdLst/>
              <a:ahLst/>
              <a:cxnLst/>
              <a:rect l="l" t="t" r="r" b="b"/>
              <a:pathLst>
                <a:path w="5650" h="1054" extrusionOk="0">
                  <a:moveTo>
                    <a:pt x="5395" y="0"/>
                  </a:moveTo>
                  <a:lnTo>
                    <a:pt x="200" y="781"/>
                  </a:lnTo>
                  <a:lnTo>
                    <a:pt x="0" y="1054"/>
                  </a:lnTo>
                  <a:lnTo>
                    <a:pt x="5649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4378" y="400"/>
                  </a:lnTo>
                  <a:lnTo>
                    <a:pt x="1690" y="800"/>
                  </a:lnTo>
                  <a:cubicBezTo>
                    <a:pt x="1781" y="2089"/>
                    <a:pt x="1" y="2816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flipH="1">
              <a:off x="7380436" y="2103638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1" y="291"/>
                  </a:lnTo>
                  <a:lnTo>
                    <a:pt x="2090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 flipH="1">
              <a:off x="6485346" y="1967661"/>
              <a:ext cx="253991" cy="79464"/>
            </a:xfrm>
            <a:custGeom>
              <a:avLst/>
              <a:gdLst/>
              <a:ahLst/>
              <a:cxnLst/>
              <a:rect l="l" t="t" r="r" b="b"/>
              <a:pathLst>
                <a:path w="2036" h="637" extrusionOk="0">
                  <a:moveTo>
                    <a:pt x="2035" y="1"/>
                  </a:moveTo>
                  <a:lnTo>
                    <a:pt x="1" y="309"/>
                  </a:lnTo>
                  <a:lnTo>
                    <a:pt x="55" y="636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 flipH="1">
              <a:off x="6770906" y="1376221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213" y="1"/>
                  </a:moveTo>
                  <a:lnTo>
                    <a:pt x="0" y="782"/>
                  </a:lnTo>
                  <a:lnTo>
                    <a:pt x="491" y="4088"/>
                  </a:lnTo>
                  <a:lnTo>
                    <a:pt x="5704" y="3307"/>
                  </a:lnTo>
                  <a:lnTo>
                    <a:pt x="521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 flipH="1">
              <a:off x="7271651" y="15077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 flipH="1">
              <a:off x="6943056" y="14578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 flipH="1">
              <a:off x="7242210" y="17003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 flipH="1">
              <a:off x="6913615" y="16504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92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 flipH="1">
              <a:off x="6798101" y="1555237"/>
              <a:ext cx="657183" cy="158804"/>
            </a:xfrm>
            <a:custGeom>
              <a:avLst/>
              <a:gdLst/>
              <a:ahLst/>
              <a:cxnLst/>
              <a:rect l="l" t="t" r="r" b="b"/>
              <a:pathLst>
                <a:path w="5268" h="1273" extrusionOk="0">
                  <a:moveTo>
                    <a:pt x="5195" y="1"/>
                  </a:moveTo>
                  <a:lnTo>
                    <a:pt x="0" y="764"/>
                  </a:lnTo>
                  <a:lnTo>
                    <a:pt x="73" y="1272"/>
                  </a:lnTo>
                  <a:lnTo>
                    <a:pt x="5268" y="491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 flipH="1">
              <a:off x="6825297" y="1376221"/>
              <a:ext cx="654938" cy="145206"/>
            </a:xfrm>
            <a:custGeom>
              <a:avLst/>
              <a:gdLst/>
              <a:ahLst/>
              <a:cxnLst/>
              <a:rect l="l" t="t" r="r" b="b"/>
              <a:pathLst>
                <a:path w="5250" h="1164" extrusionOk="0">
                  <a:moveTo>
                    <a:pt x="5195" y="1"/>
                  </a:moveTo>
                  <a:lnTo>
                    <a:pt x="0" y="782"/>
                  </a:lnTo>
                  <a:lnTo>
                    <a:pt x="55" y="1163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 flipH="1">
              <a:off x="6775397" y="1555237"/>
              <a:ext cx="702592" cy="129363"/>
            </a:xfrm>
            <a:custGeom>
              <a:avLst/>
              <a:gdLst/>
              <a:ahLst/>
              <a:cxnLst/>
              <a:rect l="l" t="t" r="r" b="b"/>
              <a:pathLst>
                <a:path w="5632" h="1037" extrusionOk="0">
                  <a:moveTo>
                    <a:pt x="5377" y="1"/>
                  </a:moveTo>
                  <a:lnTo>
                    <a:pt x="182" y="764"/>
                  </a:lnTo>
                  <a:lnTo>
                    <a:pt x="1" y="1036"/>
                  </a:lnTo>
                  <a:lnTo>
                    <a:pt x="5631" y="201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 flipH="1">
              <a:off x="6578295" y="859631"/>
              <a:ext cx="1155684" cy="650433"/>
            </a:xfrm>
            <a:custGeom>
              <a:avLst/>
              <a:gdLst/>
              <a:ahLst/>
              <a:cxnLst/>
              <a:rect l="l" t="t" r="r" b="b"/>
              <a:pathLst>
                <a:path w="9264" h="5214" extrusionOk="0">
                  <a:moveTo>
                    <a:pt x="3960" y="1"/>
                  </a:moveTo>
                  <a:lnTo>
                    <a:pt x="3960" y="1"/>
                  </a:lnTo>
                  <a:cubicBezTo>
                    <a:pt x="4032" y="1290"/>
                    <a:pt x="0" y="5214"/>
                    <a:pt x="0" y="5214"/>
                  </a:cubicBezTo>
                  <a:lnTo>
                    <a:pt x="4632" y="4523"/>
                  </a:lnTo>
                  <a:lnTo>
                    <a:pt x="9263" y="3851"/>
                  </a:lnTo>
                  <a:cubicBezTo>
                    <a:pt x="9263" y="3851"/>
                    <a:pt x="4250" y="1254"/>
                    <a:pt x="39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 flipH="1">
              <a:off x="7475621" y="1473651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53" y="1"/>
                  </a:moveTo>
                  <a:lnTo>
                    <a:pt x="1" y="310"/>
                  </a:lnTo>
                  <a:lnTo>
                    <a:pt x="2090" y="328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 flipH="1">
              <a:off x="6578285" y="1340043"/>
              <a:ext cx="253866" cy="77094"/>
            </a:xfrm>
            <a:custGeom>
              <a:avLst/>
              <a:gdLst/>
              <a:ahLst/>
              <a:cxnLst/>
              <a:rect l="l" t="t" r="r" b="b"/>
              <a:pathLst>
                <a:path w="2035" h="618" extrusionOk="0">
                  <a:moveTo>
                    <a:pt x="2034" y="0"/>
                  </a:moveTo>
                  <a:lnTo>
                    <a:pt x="0" y="291"/>
                  </a:lnTo>
                  <a:lnTo>
                    <a:pt x="36" y="618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 flipH="1">
              <a:off x="6150023" y="4284768"/>
              <a:ext cx="1112645" cy="319229"/>
            </a:xfrm>
            <a:custGeom>
              <a:avLst/>
              <a:gdLst/>
              <a:ahLst/>
              <a:cxnLst/>
              <a:rect l="l" t="t" r="r" b="b"/>
              <a:pathLst>
                <a:path w="8919" h="2559" extrusionOk="0">
                  <a:moveTo>
                    <a:pt x="8186" y="1"/>
                  </a:moveTo>
                  <a:cubicBezTo>
                    <a:pt x="8152" y="1"/>
                    <a:pt x="8118" y="3"/>
                    <a:pt x="8083" y="8"/>
                  </a:cubicBezTo>
                  <a:lnTo>
                    <a:pt x="636" y="1116"/>
                  </a:lnTo>
                  <a:cubicBezTo>
                    <a:pt x="254" y="1170"/>
                    <a:pt x="0" y="1515"/>
                    <a:pt x="55" y="1897"/>
                  </a:cubicBezTo>
                  <a:lnTo>
                    <a:pt x="55" y="1970"/>
                  </a:lnTo>
                  <a:cubicBezTo>
                    <a:pt x="104" y="2316"/>
                    <a:pt x="409" y="2558"/>
                    <a:pt x="737" y="2558"/>
                  </a:cubicBezTo>
                  <a:cubicBezTo>
                    <a:pt x="770" y="2558"/>
                    <a:pt x="803" y="2556"/>
                    <a:pt x="836" y="2551"/>
                  </a:cubicBezTo>
                  <a:lnTo>
                    <a:pt x="8301" y="1443"/>
                  </a:lnTo>
                  <a:cubicBezTo>
                    <a:pt x="8664" y="1388"/>
                    <a:pt x="8918" y="1025"/>
                    <a:pt x="8864" y="662"/>
                  </a:cubicBezTo>
                  <a:lnTo>
                    <a:pt x="8864" y="571"/>
                  </a:lnTo>
                  <a:cubicBezTo>
                    <a:pt x="8814" y="241"/>
                    <a:pt x="8525" y="1"/>
                    <a:pt x="81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5868" y="182"/>
                  </a:lnTo>
                  <a:cubicBezTo>
                    <a:pt x="4741" y="1672"/>
                    <a:pt x="2852" y="1890"/>
                    <a:pt x="1072" y="2126"/>
                  </a:cubicBezTo>
                  <a:cubicBezTo>
                    <a:pt x="764" y="2416"/>
                    <a:pt x="400" y="2653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 flipH="1">
              <a:off x="6578295" y="1063597"/>
              <a:ext cx="1158054" cy="448717"/>
            </a:xfrm>
            <a:custGeom>
              <a:avLst/>
              <a:gdLst/>
              <a:ahLst/>
              <a:cxnLst/>
              <a:rect l="l" t="t" r="r" b="b"/>
              <a:pathLst>
                <a:path w="9283" h="3597" extrusionOk="0">
                  <a:moveTo>
                    <a:pt x="5577" y="0"/>
                  </a:moveTo>
                  <a:cubicBezTo>
                    <a:pt x="4687" y="1363"/>
                    <a:pt x="3143" y="1690"/>
                    <a:pt x="1636" y="1908"/>
                  </a:cubicBezTo>
                  <a:cubicBezTo>
                    <a:pt x="764" y="2852"/>
                    <a:pt x="1" y="3597"/>
                    <a:pt x="1" y="3597"/>
                  </a:cubicBezTo>
                  <a:lnTo>
                    <a:pt x="4651" y="2906"/>
                  </a:lnTo>
                  <a:lnTo>
                    <a:pt x="9282" y="2216"/>
                  </a:lnTo>
                  <a:cubicBezTo>
                    <a:pt x="7993" y="1544"/>
                    <a:pt x="6758" y="800"/>
                    <a:pt x="5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486" name="Google Shape;2486;p62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62"/>
          <p:cNvSpPr/>
          <p:nvPr/>
        </p:nvSpPr>
        <p:spPr>
          <a:xfrm rot="-6897850" flipH="1">
            <a:off x="5670798" y="1768288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E6A30A-7798-8BB3-8F3F-ADD67AF1839C}"/>
              </a:ext>
            </a:extLst>
          </p:cNvPr>
          <p:cNvSpPr/>
          <p:nvPr/>
        </p:nvSpPr>
        <p:spPr>
          <a:xfrm>
            <a:off x="0" y="-15631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3C460-C5A3-A9F8-CF8B-453BD4044A0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2903;p68"/>
          <p:cNvGrpSpPr/>
          <p:nvPr/>
        </p:nvGrpSpPr>
        <p:grpSpPr>
          <a:xfrm>
            <a:off x="4857450" y="3389250"/>
            <a:ext cx="1707289" cy="467657"/>
            <a:chOff x="6317075" y="729975"/>
            <a:chExt cx="1707289" cy="467657"/>
          </a:xfrm>
        </p:grpSpPr>
        <p:sp>
          <p:nvSpPr>
            <p:cNvPr id="2904" name="Google Shape;2904;p68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8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8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8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8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8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8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8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8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8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8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8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8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9" name="Google Shape;2919;p68"/>
          <p:cNvGrpSpPr/>
          <p:nvPr/>
        </p:nvGrpSpPr>
        <p:grpSpPr>
          <a:xfrm>
            <a:off x="6909064" y="898990"/>
            <a:ext cx="1442116" cy="4338579"/>
            <a:chOff x="6798593" y="441790"/>
            <a:chExt cx="1442116" cy="4338579"/>
          </a:xfrm>
        </p:grpSpPr>
        <p:sp>
          <p:nvSpPr>
            <p:cNvPr id="2920" name="Google Shape;2920;p68"/>
            <p:cNvSpPr/>
            <p:nvPr/>
          </p:nvSpPr>
          <p:spPr>
            <a:xfrm rot="754855">
              <a:off x="7646261" y="1927766"/>
              <a:ext cx="498946" cy="512241"/>
            </a:xfrm>
            <a:custGeom>
              <a:avLst/>
              <a:gdLst/>
              <a:ahLst/>
              <a:cxnLst/>
              <a:rect l="l" t="t" r="r" b="b"/>
              <a:pathLst>
                <a:path w="4688" h="4813" extrusionOk="0">
                  <a:moveTo>
                    <a:pt x="928" y="0"/>
                  </a:moveTo>
                  <a:cubicBezTo>
                    <a:pt x="1228" y="351"/>
                    <a:pt x="3309" y="2206"/>
                    <a:pt x="3885" y="2582"/>
                  </a:cubicBezTo>
                  <a:cubicBezTo>
                    <a:pt x="4687" y="3083"/>
                    <a:pt x="4286" y="4812"/>
                    <a:pt x="2807" y="3785"/>
                  </a:cubicBezTo>
                  <a:cubicBezTo>
                    <a:pt x="2757" y="3760"/>
                    <a:pt x="2682" y="3735"/>
                    <a:pt x="2632" y="3685"/>
                  </a:cubicBezTo>
                  <a:cubicBezTo>
                    <a:pt x="1730" y="3083"/>
                    <a:pt x="0" y="1203"/>
                    <a:pt x="0" y="1203"/>
                  </a:cubicBezTo>
                  <a:lnTo>
                    <a:pt x="928" y="0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8"/>
            <p:cNvSpPr/>
            <p:nvPr/>
          </p:nvSpPr>
          <p:spPr>
            <a:xfrm rot="754855">
              <a:off x="7660433" y="2026838"/>
              <a:ext cx="421571" cy="349618"/>
            </a:xfrm>
            <a:custGeom>
              <a:avLst/>
              <a:gdLst/>
              <a:ahLst/>
              <a:cxnLst/>
              <a:rect l="l" t="t" r="r" b="b"/>
              <a:pathLst>
                <a:path w="3961" h="3285" extrusionOk="0">
                  <a:moveTo>
                    <a:pt x="3961" y="2908"/>
                  </a:moveTo>
                  <a:cubicBezTo>
                    <a:pt x="3735" y="3184"/>
                    <a:pt x="3309" y="3284"/>
                    <a:pt x="2632" y="2808"/>
                  </a:cubicBezTo>
                  <a:cubicBezTo>
                    <a:pt x="2582" y="2783"/>
                    <a:pt x="2507" y="2758"/>
                    <a:pt x="2457" y="2708"/>
                  </a:cubicBezTo>
                  <a:cubicBezTo>
                    <a:pt x="1730" y="2231"/>
                    <a:pt x="452" y="903"/>
                    <a:pt x="1" y="402"/>
                  </a:cubicBezTo>
                  <a:lnTo>
                    <a:pt x="327" y="26"/>
                  </a:lnTo>
                  <a:cubicBezTo>
                    <a:pt x="427" y="1"/>
                    <a:pt x="3961" y="2883"/>
                    <a:pt x="3961" y="29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8"/>
            <p:cNvSpPr/>
            <p:nvPr/>
          </p:nvSpPr>
          <p:spPr>
            <a:xfrm rot="754855">
              <a:off x="7070619" y="1776566"/>
              <a:ext cx="976393" cy="1885914"/>
            </a:xfrm>
            <a:custGeom>
              <a:avLst/>
              <a:gdLst/>
              <a:ahLst/>
              <a:cxnLst/>
              <a:rect l="l" t="t" r="r" b="b"/>
              <a:pathLst>
                <a:path w="9174" h="17720" extrusionOk="0">
                  <a:moveTo>
                    <a:pt x="1" y="928"/>
                  </a:moveTo>
                  <a:lnTo>
                    <a:pt x="4236" y="0"/>
                  </a:lnTo>
                  <a:lnTo>
                    <a:pt x="9174" y="16141"/>
                  </a:lnTo>
                  <a:lnTo>
                    <a:pt x="2106" y="17720"/>
                  </a:lnTo>
                  <a:lnTo>
                    <a:pt x="1" y="92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8"/>
            <p:cNvSpPr/>
            <p:nvPr/>
          </p:nvSpPr>
          <p:spPr>
            <a:xfrm rot="754855">
              <a:off x="7092524" y="2818381"/>
              <a:ext cx="853679" cy="867074"/>
            </a:xfrm>
            <a:custGeom>
              <a:avLst/>
              <a:gdLst/>
              <a:ahLst/>
              <a:cxnLst/>
              <a:rect l="l" t="t" r="r" b="b"/>
              <a:pathLst>
                <a:path w="8021" h="8147" extrusionOk="0">
                  <a:moveTo>
                    <a:pt x="5539" y="1"/>
                  </a:moveTo>
                  <a:cubicBezTo>
                    <a:pt x="5764" y="126"/>
                    <a:pt x="8020" y="5264"/>
                    <a:pt x="8020" y="5264"/>
                  </a:cubicBezTo>
                  <a:lnTo>
                    <a:pt x="0" y="8146"/>
                  </a:lnTo>
                  <a:lnTo>
                    <a:pt x="5539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8"/>
            <p:cNvSpPr/>
            <p:nvPr/>
          </p:nvSpPr>
          <p:spPr>
            <a:xfrm rot="754855">
              <a:off x="7259708" y="2325312"/>
              <a:ext cx="605589" cy="1331209"/>
            </a:xfrm>
            <a:custGeom>
              <a:avLst/>
              <a:gdLst/>
              <a:ahLst/>
              <a:cxnLst/>
              <a:rect l="l" t="t" r="r" b="b"/>
              <a:pathLst>
                <a:path w="5690" h="12508" extrusionOk="0">
                  <a:moveTo>
                    <a:pt x="1404" y="3735"/>
                  </a:moveTo>
                  <a:cubicBezTo>
                    <a:pt x="1404" y="3735"/>
                    <a:pt x="3961" y="1"/>
                    <a:pt x="3760" y="51"/>
                  </a:cubicBezTo>
                  <a:cubicBezTo>
                    <a:pt x="3560" y="126"/>
                    <a:pt x="5690" y="5189"/>
                    <a:pt x="5690" y="5189"/>
                  </a:cubicBezTo>
                  <a:lnTo>
                    <a:pt x="452" y="12507"/>
                  </a:lnTo>
                  <a:lnTo>
                    <a:pt x="1" y="6242"/>
                  </a:lnTo>
                  <a:lnTo>
                    <a:pt x="1404" y="3735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8"/>
            <p:cNvSpPr/>
            <p:nvPr/>
          </p:nvSpPr>
          <p:spPr>
            <a:xfrm rot="754855">
              <a:off x="7150095" y="2296027"/>
              <a:ext cx="509589" cy="1357816"/>
            </a:xfrm>
            <a:custGeom>
              <a:avLst/>
              <a:gdLst/>
              <a:ahLst/>
              <a:cxnLst/>
              <a:rect l="l" t="t" r="r" b="b"/>
              <a:pathLst>
                <a:path w="4788" h="12758" extrusionOk="0">
                  <a:moveTo>
                    <a:pt x="927" y="7995"/>
                  </a:moveTo>
                  <a:lnTo>
                    <a:pt x="0" y="12757"/>
                  </a:lnTo>
                  <a:lnTo>
                    <a:pt x="1604" y="12431"/>
                  </a:lnTo>
                  <a:lnTo>
                    <a:pt x="4787" y="0"/>
                  </a:lnTo>
                  <a:lnTo>
                    <a:pt x="927" y="799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8"/>
            <p:cNvSpPr/>
            <p:nvPr/>
          </p:nvSpPr>
          <p:spPr>
            <a:xfrm rot="754855">
              <a:off x="7177916" y="2043599"/>
              <a:ext cx="514911" cy="1613883"/>
            </a:xfrm>
            <a:custGeom>
              <a:avLst/>
              <a:gdLst/>
              <a:ahLst/>
              <a:cxnLst/>
              <a:rect l="l" t="t" r="r" b="b"/>
              <a:pathLst>
                <a:path w="4838" h="15164" extrusionOk="0">
                  <a:moveTo>
                    <a:pt x="3810" y="0"/>
                  </a:moveTo>
                  <a:lnTo>
                    <a:pt x="4837" y="2256"/>
                  </a:lnTo>
                  <a:lnTo>
                    <a:pt x="0" y="15163"/>
                  </a:lnTo>
                  <a:lnTo>
                    <a:pt x="175" y="13384"/>
                  </a:lnTo>
                  <a:lnTo>
                    <a:pt x="50" y="794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8"/>
            <p:cNvSpPr/>
            <p:nvPr/>
          </p:nvSpPr>
          <p:spPr>
            <a:xfrm rot="754855">
              <a:off x="7247911" y="1878823"/>
              <a:ext cx="520232" cy="1120374"/>
            </a:xfrm>
            <a:custGeom>
              <a:avLst/>
              <a:gdLst/>
              <a:ahLst/>
              <a:cxnLst/>
              <a:rect l="l" t="t" r="r" b="b"/>
              <a:pathLst>
                <a:path w="4888" h="10527" extrusionOk="0">
                  <a:moveTo>
                    <a:pt x="2958" y="0"/>
                  </a:moveTo>
                  <a:lnTo>
                    <a:pt x="4888" y="0"/>
                  </a:lnTo>
                  <a:lnTo>
                    <a:pt x="226" y="10526"/>
                  </a:lnTo>
                  <a:lnTo>
                    <a:pt x="1" y="9098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8"/>
            <p:cNvSpPr/>
            <p:nvPr/>
          </p:nvSpPr>
          <p:spPr>
            <a:xfrm rot="754855">
              <a:off x="7227784" y="1753887"/>
              <a:ext cx="570893" cy="1090999"/>
            </a:xfrm>
            <a:custGeom>
              <a:avLst/>
              <a:gdLst/>
              <a:ahLst/>
              <a:cxnLst/>
              <a:rect l="l" t="t" r="r" b="b"/>
              <a:pathLst>
                <a:path w="5364" h="10251" extrusionOk="0">
                  <a:moveTo>
                    <a:pt x="477" y="10251"/>
                  </a:moveTo>
                  <a:lnTo>
                    <a:pt x="5364" y="1153"/>
                  </a:lnTo>
                  <a:lnTo>
                    <a:pt x="3634" y="0"/>
                  </a:lnTo>
                  <a:lnTo>
                    <a:pt x="2131" y="50"/>
                  </a:lnTo>
                  <a:lnTo>
                    <a:pt x="1304" y="226"/>
                  </a:lnTo>
                  <a:lnTo>
                    <a:pt x="326" y="526"/>
                  </a:lnTo>
                  <a:lnTo>
                    <a:pt x="0" y="7143"/>
                  </a:lnTo>
                  <a:lnTo>
                    <a:pt x="477" y="1025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754855">
              <a:off x="7410070" y="1749294"/>
              <a:ext cx="242768" cy="165496"/>
            </a:xfrm>
            <a:custGeom>
              <a:avLst/>
              <a:gdLst/>
              <a:ahLst/>
              <a:cxnLst/>
              <a:rect l="l" t="t" r="r" b="b"/>
              <a:pathLst>
                <a:path w="2281" h="1555" extrusionOk="0">
                  <a:moveTo>
                    <a:pt x="2131" y="0"/>
                  </a:moveTo>
                  <a:lnTo>
                    <a:pt x="1379" y="25"/>
                  </a:lnTo>
                  <a:lnTo>
                    <a:pt x="552" y="201"/>
                  </a:lnTo>
                  <a:lnTo>
                    <a:pt x="0" y="376"/>
                  </a:lnTo>
                  <a:cubicBezTo>
                    <a:pt x="0" y="426"/>
                    <a:pt x="25" y="476"/>
                    <a:pt x="25" y="552"/>
                  </a:cubicBezTo>
                  <a:cubicBezTo>
                    <a:pt x="176" y="1153"/>
                    <a:pt x="752" y="1554"/>
                    <a:pt x="1329" y="1404"/>
                  </a:cubicBezTo>
                  <a:cubicBezTo>
                    <a:pt x="1930" y="1278"/>
                    <a:pt x="2281" y="677"/>
                    <a:pt x="2156" y="75"/>
                  </a:cubicBezTo>
                  <a:cubicBezTo>
                    <a:pt x="2156" y="50"/>
                    <a:pt x="2131" y="25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 rot="754855">
              <a:off x="6915308" y="472731"/>
              <a:ext cx="325571" cy="376119"/>
            </a:xfrm>
            <a:custGeom>
              <a:avLst/>
              <a:gdLst/>
              <a:ahLst/>
              <a:cxnLst/>
              <a:rect l="l" t="t" r="r" b="b"/>
              <a:pathLst>
                <a:path w="3059" h="3534" extrusionOk="0">
                  <a:moveTo>
                    <a:pt x="2256" y="3258"/>
                  </a:moveTo>
                  <a:cubicBezTo>
                    <a:pt x="3058" y="2281"/>
                    <a:pt x="1830" y="702"/>
                    <a:pt x="803" y="0"/>
                  </a:cubicBezTo>
                  <a:cubicBezTo>
                    <a:pt x="1003" y="451"/>
                    <a:pt x="1154" y="852"/>
                    <a:pt x="1053" y="1354"/>
                  </a:cubicBezTo>
                  <a:cubicBezTo>
                    <a:pt x="1079" y="1203"/>
                    <a:pt x="527" y="777"/>
                    <a:pt x="377" y="727"/>
                  </a:cubicBezTo>
                  <a:cubicBezTo>
                    <a:pt x="728" y="1604"/>
                    <a:pt x="1" y="3434"/>
                    <a:pt x="1404" y="3509"/>
                  </a:cubicBezTo>
                  <a:cubicBezTo>
                    <a:pt x="1931" y="3534"/>
                    <a:pt x="2256" y="3258"/>
                    <a:pt x="2256" y="3258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754855">
              <a:off x="6906302" y="1046646"/>
              <a:ext cx="533642" cy="875056"/>
            </a:xfrm>
            <a:custGeom>
              <a:avLst/>
              <a:gdLst/>
              <a:ahLst/>
              <a:cxnLst/>
              <a:rect l="l" t="t" r="r" b="b"/>
              <a:pathLst>
                <a:path w="5014" h="8222" extrusionOk="0">
                  <a:moveTo>
                    <a:pt x="853" y="1"/>
                  </a:moveTo>
                  <a:cubicBezTo>
                    <a:pt x="1204" y="1580"/>
                    <a:pt x="2081" y="5314"/>
                    <a:pt x="5013" y="6667"/>
                  </a:cubicBezTo>
                  <a:lnTo>
                    <a:pt x="4186" y="8221"/>
                  </a:lnTo>
                  <a:cubicBezTo>
                    <a:pt x="2006" y="6216"/>
                    <a:pt x="778" y="4662"/>
                    <a:pt x="1" y="176"/>
                  </a:cubicBezTo>
                  <a:lnTo>
                    <a:pt x="853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8"/>
            <p:cNvSpPr/>
            <p:nvPr/>
          </p:nvSpPr>
          <p:spPr>
            <a:xfrm rot="754855">
              <a:off x="6905655" y="1052514"/>
              <a:ext cx="490964" cy="864413"/>
            </a:xfrm>
            <a:custGeom>
              <a:avLst/>
              <a:gdLst/>
              <a:ahLst/>
              <a:cxnLst/>
              <a:rect l="l" t="t" r="r" b="b"/>
              <a:pathLst>
                <a:path w="4613" h="8122" extrusionOk="0">
                  <a:moveTo>
                    <a:pt x="4612" y="7344"/>
                  </a:moveTo>
                  <a:lnTo>
                    <a:pt x="4186" y="8121"/>
                  </a:lnTo>
                  <a:cubicBezTo>
                    <a:pt x="2006" y="6116"/>
                    <a:pt x="778" y="4562"/>
                    <a:pt x="1" y="76"/>
                  </a:cubicBezTo>
                  <a:lnTo>
                    <a:pt x="402" y="1"/>
                  </a:lnTo>
                  <a:cubicBezTo>
                    <a:pt x="1354" y="3886"/>
                    <a:pt x="1580" y="4537"/>
                    <a:pt x="4612" y="734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8"/>
            <p:cNvSpPr/>
            <p:nvPr/>
          </p:nvSpPr>
          <p:spPr>
            <a:xfrm rot="754855">
              <a:off x="7099372" y="944669"/>
              <a:ext cx="53535" cy="104194"/>
            </a:xfrm>
            <a:custGeom>
              <a:avLst/>
              <a:gdLst/>
              <a:ahLst/>
              <a:cxnLst/>
              <a:rect l="l" t="t" r="r" b="b"/>
              <a:pathLst>
                <a:path w="503" h="979" extrusionOk="0">
                  <a:moveTo>
                    <a:pt x="76" y="51"/>
                  </a:moveTo>
                  <a:lnTo>
                    <a:pt x="226" y="26"/>
                  </a:lnTo>
                  <a:cubicBezTo>
                    <a:pt x="277" y="1"/>
                    <a:pt x="327" y="51"/>
                    <a:pt x="327" y="101"/>
                  </a:cubicBezTo>
                  <a:lnTo>
                    <a:pt x="502" y="828"/>
                  </a:lnTo>
                  <a:cubicBezTo>
                    <a:pt x="502" y="878"/>
                    <a:pt x="477" y="928"/>
                    <a:pt x="427" y="928"/>
                  </a:cubicBezTo>
                  <a:lnTo>
                    <a:pt x="277" y="978"/>
                  </a:lnTo>
                  <a:cubicBezTo>
                    <a:pt x="226" y="978"/>
                    <a:pt x="176" y="953"/>
                    <a:pt x="176" y="903"/>
                  </a:cubicBezTo>
                  <a:lnTo>
                    <a:pt x="1" y="176"/>
                  </a:lnTo>
                  <a:cubicBezTo>
                    <a:pt x="1" y="126"/>
                    <a:pt x="26" y="76"/>
                    <a:pt x="76" y="5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8"/>
            <p:cNvSpPr/>
            <p:nvPr/>
          </p:nvSpPr>
          <p:spPr>
            <a:xfrm rot="754855">
              <a:off x="6982204" y="820989"/>
              <a:ext cx="130803" cy="357494"/>
            </a:xfrm>
            <a:custGeom>
              <a:avLst/>
              <a:gdLst/>
              <a:ahLst/>
              <a:cxnLst/>
              <a:rect l="l" t="t" r="r" b="b"/>
              <a:pathLst>
                <a:path w="1229" h="3359" extrusionOk="0">
                  <a:moveTo>
                    <a:pt x="201" y="50"/>
                  </a:moveTo>
                  <a:lnTo>
                    <a:pt x="301" y="25"/>
                  </a:lnTo>
                  <a:cubicBezTo>
                    <a:pt x="426" y="0"/>
                    <a:pt x="526" y="75"/>
                    <a:pt x="552" y="201"/>
                  </a:cubicBezTo>
                  <a:lnTo>
                    <a:pt x="1203" y="3058"/>
                  </a:lnTo>
                  <a:cubicBezTo>
                    <a:pt x="1228" y="3158"/>
                    <a:pt x="1153" y="3284"/>
                    <a:pt x="1028" y="3309"/>
                  </a:cubicBezTo>
                  <a:lnTo>
                    <a:pt x="927" y="3334"/>
                  </a:lnTo>
                  <a:cubicBezTo>
                    <a:pt x="827" y="3359"/>
                    <a:pt x="702" y="3284"/>
                    <a:pt x="677" y="3158"/>
                  </a:cubicBezTo>
                  <a:lnTo>
                    <a:pt x="50" y="301"/>
                  </a:lnTo>
                  <a:cubicBezTo>
                    <a:pt x="0" y="201"/>
                    <a:pt x="75" y="75"/>
                    <a:pt x="201" y="5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8"/>
            <p:cNvSpPr/>
            <p:nvPr/>
          </p:nvSpPr>
          <p:spPr>
            <a:xfrm rot="754855">
              <a:off x="6941124" y="828279"/>
              <a:ext cx="208178" cy="106854"/>
            </a:xfrm>
            <a:custGeom>
              <a:avLst/>
              <a:gdLst/>
              <a:ahLst/>
              <a:cxnLst/>
              <a:rect l="l" t="t" r="r" b="b"/>
              <a:pathLst>
                <a:path w="1956" h="1004" extrusionOk="0">
                  <a:moveTo>
                    <a:pt x="627" y="1003"/>
                  </a:moveTo>
                  <a:lnTo>
                    <a:pt x="1605" y="803"/>
                  </a:lnTo>
                  <a:lnTo>
                    <a:pt x="1955" y="1"/>
                  </a:lnTo>
                  <a:lnTo>
                    <a:pt x="1" y="452"/>
                  </a:lnTo>
                  <a:lnTo>
                    <a:pt x="627" y="100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754855">
              <a:off x="6960501" y="903937"/>
              <a:ext cx="173482" cy="218817"/>
            </a:xfrm>
            <a:custGeom>
              <a:avLst/>
              <a:gdLst/>
              <a:ahLst/>
              <a:cxnLst/>
              <a:rect l="l" t="t" r="r" b="b"/>
              <a:pathLst>
                <a:path w="1630" h="2056" extrusionOk="0">
                  <a:moveTo>
                    <a:pt x="327" y="176"/>
                  </a:moveTo>
                  <a:lnTo>
                    <a:pt x="878" y="50"/>
                  </a:lnTo>
                  <a:cubicBezTo>
                    <a:pt x="1103" y="0"/>
                    <a:pt x="1304" y="126"/>
                    <a:pt x="1329" y="351"/>
                  </a:cubicBezTo>
                  <a:lnTo>
                    <a:pt x="1580" y="1429"/>
                  </a:lnTo>
                  <a:cubicBezTo>
                    <a:pt x="1630" y="1629"/>
                    <a:pt x="1504" y="1830"/>
                    <a:pt x="1304" y="1880"/>
                  </a:cubicBezTo>
                  <a:lnTo>
                    <a:pt x="728" y="2005"/>
                  </a:lnTo>
                  <a:cubicBezTo>
                    <a:pt x="527" y="2055"/>
                    <a:pt x="327" y="1905"/>
                    <a:pt x="276" y="1705"/>
                  </a:cubicBezTo>
                  <a:lnTo>
                    <a:pt x="51" y="627"/>
                  </a:lnTo>
                  <a:cubicBezTo>
                    <a:pt x="1" y="426"/>
                    <a:pt x="126" y="226"/>
                    <a:pt x="327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 rot="754855">
              <a:off x="6963794" y="906102"/>
              <a:ext cx="141553" cy="181461"/>
            </a:xfrm>
            <a:custGeom>
              <a:avLst/>
              <a:gdLst/>
              <a:ahLst/>
              <a:cxnLst/>
              <a:rect l="l" t="t" r="r" b="b"/>
              <a:pathLst>
                <a:path w="1330" h="1705" extrusionOk="0">
                  <a:moveTo>
                    <a:pt x="327" y="126"/>
                  </a:moveTo>
                  <a:lnTo>
                    <a:pt x="878" y="0"/>
                  </a:lnTo>
                  <a:cubicBezTo>
                    <a:pt x="928" y="0"/>
                    <a:pt x="978" y="0"/>
                    <a:pt x="1028" y="0"/>
                  </a:cubicBezTo>
                  <a:cubicBezTo>
                    <a:pt x="1028" y="0"/>
                    <a:pt x="1028" y="25"/>
                    <a:pt x="1028" y="25"/>
                  </a:cubicBezTo>
                  <a:lnTo>
                    <a:pt x="1279" y="1128"/>
                  </a:lnTo>
                  <a:cubicBezTo>
                    <a:pt x="1329" y="1329"/>
                    <a:pt x="1179" y="1529"/>
                    <a:pt x="978" y="1579"/>
                  </a:cubicBezTo>
                  <a:lnTo>
                    <a:pt x="427" y="1705"/>
                  </a:lnTo>
                  <a:cubicBezTo>
                    <a:pt x="377" y="1705"/>
                    <a:pt x="327" y="1705"/>
                    <a:pt x="301" y="1705"/>
                  </a:cubicBezTo>
                  <a:cubicBezTo>
                    <a:pt x="301" y="1680"/>
                    <a:pt x="276" y="1680"/>
                    <a:pt x="276" y="1655"/>
                  </a:cubicBezTo>
                  <a:lnTo>
                    <a:pt x="51" y="577"/>
                  </a:lnTo>
                  <a:cubicBezTo>
                    <a:pt x="1" y="376"/>
                    <a:pt x="126" y="176"/>
                    <a:pt x="327" y="12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8"/>
            <p:cNvSpPr/>
            <p:nvPr/>
          </p:nvSpPr>
          <p:spPr>
            <a:xfrm rot="754855">
              <a:off x="6903757" y="787966"/>
              <a:ext cx="288214" cy="114836"/>
            </a:xfrm>
            <a:custGeom>
              <a:avLst/>
              <a:gdLst/>
              <a:ahLst/>
              <a:cxnLst/>
              <a:rect l="l" t="t" r="r" b="b"/>
              <a:pathLst>
                <a:path w="2708" h="1079" extrusionOk="0">
                  <a:moveTo>
                    <a:pt x="251" y="502"/>
                  </a:moveTo>
                  <a:lnTo>
                    <a:pt x="2356" y="51"/>
                  </a:lnTo>
                  <a:cubicBezTo>
                    <a:pt x="2507" y="1"/>
                    <a:pt x="2632" y="101"/>
                    <a:pt x="2682" y="251"/>
                  </a:cubicBezTo>
                  <a:cubicBezTo>
                    <a:pt x="2707" y="402"/>
                    <a:pt x="2607" y="552"/>
                    <a:pt x="2482" y="577"/>
                  </a:cubicBezTo>
                  <a:lnTo>
                    <a:pt x="351" y="1053"/>
                  </a:lnTo>
                  <a:cubicBezTo>
                    <a:pt x="226" y="1078"/>
                    <a:pt x="76" y="978"/>
                    <a:pt x="26" y="828"/>
                  </a:cubicBezTo>
                  <a:cubicBezTo>
                    <a:pt x="1" y="702"/>
                    <a:pt x="101" y="552"/>
                    <a:pt x="251" y="50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8"/>
            <p:cNvSpPr/>
            <p:nvPr/>
          </p:nvSpPr>
          <p:spPr>
            <a:xfrm rot="754855">
              <a:off x="6903477" y="814650"/>
              <a:ext cx="285553" cy="88123"/>
            </a:xfrm>
            <a:custGeom>
              <a:avLst/>
              <a:gdLst/>
              <a:ahLst/>
              <a:cxnLst/>
              <a:rect l="l" t="t" r="r" b="b"/>
              <a:pathLst>
                <a:path w="2683" h="828" extrusionOk="0">
                  <a:moveTo>
                    <a:pt x="2657" y="0"/>
                  </a:moveTo>
                  <a:cubicBezTo>
                    <a:pt x="2682" y="151"/>
                    <a:pt x="2582" y="301"/>
                    <a:pt x="2457" y="326"/>
                  </a:cubicBezTo>
                  <a:lnTo>
                    <a:pt x="326" y="802"/>
                  </a:lnTo>
                  <a:cubicBezTo>
                    <a:pt x="201" y="827"/>
                    <a:pt x="51" y="727"/>
                    <a:pt x="1" y="602"/>
                  </a:cubicBezTo>
                  <a:lnTo>
                    <a:pt x="265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8"/>
            <p:cNvSpPr/>
            <p:nvPr/>
          </p:nvSpPr>
          <p:spPr>
            <a:xfrm rot="754855">
              <a:off x="7163660" y="1392223"/>
              <a:ext cx="258839" cy="125479"/>
            </a:xfrm>
            <a:custGeom>
              <a:avLst/>
              <a:gdLst/>
              <a:ahLst/>
              <a:cxnLst/>
              <a:rect l="l" t="t" r="r" b="b"/>
              <a:pathLst>
                <a:path w="2432" h="1179" extrusionOk="0">
                  <a:moveTo>
                    <a:pt x="1" y="1178"/>
                  </a:moveTo>
                  <a:lnTo>
                    <a:pt x="1078" y="577"/>
                  </a:lnTo>
                  <a:lnTo>
                    <a:pt x="2181" y="0"/>
                  </a:lnTo>
                  <a:lnTo>
                    <a:pt x="2306" y="301"/>
                  </a:lnTo>
                  <a:lnTo>
                    <a:pt x="2432" y="602"/>
                  </a:lnTo>
                  <a:lnTo>
                    <a:pt x="1" y="117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8"/>
            <p:cNvSpPr/>
            <p:nvPr/>
          </p:nvSpPr>
          <p:spPr>
            <a:xfrm rot="754855">
              <a:off x="7653110" y="1443895"/>
              <a:ext cx="264267" cy="69498"/>
            </a:xfrm>
            <a:custGeom>
              <a:avLst/>
              <a:gdLst/>
              <a:ahLst/>
              <a:cxnLst/>
              <a:rect l="l" t="t" r="r" b="b"/>
              <a:pathLst>
                <a:path w="2483" h="653" extrusionOk="0">
                  <a:moveTo>
                    <a:pt x="2482" y="151"/>
                  </a:moveTo>
                  <a:lnTo>
                    <a:pt x="1229" y="76"/>
                  </a:lnTo>
                  <a:lnTo>
                    <a:pt x="1" y="1"/>
                  </a:lnTo>
                  <a:lnTo>
                    <a:pt x="1" y="327"/>
                  </a:lnTo>
                  <a:lnTo>
                    <a:pt x="26" y="653"/>
                  </a:lnTo>
                  <a:lnTo>
                    <a:pt x="2482" y="151"/>
                  </a:lnTo>
                  <a:close/>
                </a:path>
              </a:pathLst>
            </a:custGeom>
            <a:solidFill>
              <a:srgbClr val="007C9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8"/>
            <p:cNvSpPr/>
            <p:nvPr/>
          </p:nvSpPr>
          <p:spPr>
            <a:xfrm rot="754855">
              <a:off x="7328689" y="1342792"/>
              <a:ext cx="389536" cy="376225"/>
            </a:xfrm>
            <a:custGeom>
              <a:avLst/>
              <a:gdLst/>
              <a:ahLst/>
              <a:cxnLst/>
              <a:rect l="l" t="t" r="r" b="b"/>
              <a:pathLst>
                <a:path w="3660" h="3535" extrusionOk="0">
                  <a:moveTo>
                    <a:pt x="2156" y="3008"/>
                  </a:moveTo>
                  <a:cubicBezTo>
                    <a:pt x="1254" y="3209"/>
                    <a:pt x="753" y="3535"/>
                    <a:pt x="377" y="2231"/>
                  </a:cubicBezTo>
                  <a:cubicBezTo>
                    <a:pt x="1" y="928"/>
                    <a:pt x="627" y="402"/>
                    <a:pt x="1530" y="176"/>
                  </a:cubicBezTo>
                  <a:cubicBezTo>
                    <a:pt x="2432" y="1"/>
                    <a:pt x="3234" y="201"/>
                    <a:pt x="3459" y="1555"/>
                  </a:cubicBezTo>
                  <a:cubicBezTo>
                    <a:pt x="3660" y="2883"/>
                    <a:pt x="3058" y="2808"/>
                    <a:pt x="2156" y="30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8"/>
            <p:cNvSpPr/>
            <p:nvPr/>
          </p:nvSpPr>
          <p:spPr>
            <a:xfrm rot="754855">
              <a:off x="7451254" y="1686543"/>
              <a:ext cx="160178" cy="181567"/>
            </a:xfrm>
            <a:custGeom>
              <a:avLst/>
              <a:gdLst/>
              <a:ahLst/>
              <a:cxnLst/>
              <a:rect l="l" t="t" r="r" b="b"/>
              <a:pathLst>
                <a:path w="1505" h="1706" extrusionOk="0">
                  <a:moveTo>
                    <a:pt x="577" y="76"/>
                  </a:moveTo>
                  <a:cubicBezTo>
                    <a:pt x="953" y="1"/>
                    <a:pt x="1304" y="226"/>
                    <a:pt x="1379" y="577"/>
                  </a:cubicBezTo>
                  <a:lnTo>
                    <a:pt x="1430" y="853"/>
                  </a:lnTo>
                  <a:cubicBezTo>
                    <a:pt x="1505" y="1204"/>
                    <a:pt x="1279" y="1555"/>
                    <a:pt x="928" y="1630"/>
                  </a:cubicBezTo>
                  <a:lnTo>
                    <a:pt x="928" y="1630"/>
                  </a:lnTo>
                  <a:cubicBezTo>
                    <a:pt x="577" y="1705"/>
                    <a:pt x="226" y="1479"/>
                    <a:pt x="151" y="1129"/>
                  </a:cubicBezTo>
                  <a:lnTo>
                    <a:pt x="101" y="853"/>
                  </a:lnTo>
                  <a:cubicBezTo>
                    <a:pt x="1" y="502"/>
                    <a:pt x="226" y="151"/>
                    <a:pt x="577" y="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8"/>
            <p:cNvSpPr/>
            <p:nvPr/>
          </p:nvSpPr>
          <p:spPr>
            <a:xfrm rot="754855">
              <a:off x="7524785" y="1753693"/>
              <a:ext cx="82803" cy="114730"/>
            </a:xfrm>
            <a:custGeom>
              <a:avLst/>
              <a:gdLst/>
              <a:ahLst/>
              <a:cxnLst/>
              <a:rect l="l" t="t" r="r" b="b"/>
              <a:pathLst>
                <a:path w="778" h="1078" extrusionOk="0">
                  <a:moveTo>
                    <a:pt x="703" y="451"/>
                  </a:moveTo>
                  <a:lnTo>
                    <a:pt x="627" y="0"/>
                  </a:lnTo>
                  <a:cubicBezTo>
                    <a:pt x="427" y="100"/>
                    <a:pt x="226" y="201"/>
                    <a:pt x="1" y="251"/>
                  </a:cubicBezTo>
                  <a:lnTo>
                    <a:pt x="176" y="1078"/>
                  </a:lnTo>
                  <a:cubicBezTo>
                    <a:pt x="527" y="1003"/>
                    <a:pt x="778" y="727"/>
                    <a:pt x="703" y="4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 rot="754855">
              <a:off x="7346914" y="1345094"/>
              <a:ext cx="365482" cy="450938"/>
            </a:xfrm>
            <a:custGeom>
              <a:avLst/>
              <a:gdLst/>
              <a:ahLst/>
              <a:cxnLst/>
              <a:rect l="l" t="t" r="r" b="b"/>
              <a:pathLst>
                <a:path w="3434" h="4237" extrusionOk="0">
                  <a:moveTo>
                    <a:pt x="1279" y="176"/>
                  </a:moveTo>
                  <a:cubicBezTo>
                    <a:pt x="2106" y="1"/>
                    <a:pt x="2958" y="703"/>
                    <a:pt x="3183" y="1780"/>
                  </a:cubicBezTo>
                  <a:cubicBezTo>
                    <a:pt x="3434" y="2833"/>
                    <a:pt x="2933" y="3835"/>
                    <a:pt x="2131" y="4036"/>
                  </a:cubicBezTo>
                  <a:cubicBezTo>
                    <a:pt x="1354" y="4236"/>
                    <a:pt x="452" y="3510"/>
                    <a:pt x="226" y="2432"/>
                  </a:cubicBezTo>
                  <a:cubicBezTo>
                    <a:pt x="0" y="1379"/>
                    <a:pt x="452" y="352"/>
                    <a:pt x="1279" y="1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 rot="754855">
              <a:off x="7483636" y="1360164"/>
              <a:ext cx="229464" cy="429546"/>
            </a:xfrm>
            <a:custGeom>
              <a:avLst/>
              <a:gdLst/>
              <a:ahLst/>
              <a:cxnLst/>
              <a:rect l="l" t="t" r="r" b="b"/>
              <a:pathLst>
                <a:path w="2156" h="4036" extrusionOk="0">
                  <a:moveTo>
                    <a:pt x="1" y="176"/>
                  </a:moveTo>
                  <a:cubicBezTo>
                    <a:pt x="828" y="1"/>
                    <a:pt x="1680" y="703"/>
                    <a:pt x="1905" y="1780"/>
                  </a:cubicBezTo>
                  <a:cubicBezTo>
                    <a:pt x="2156" y="2833"/>
                    <a:pt x="1655" y="3835"/>
                    <a:pt x="853" y="4036"/>
                  </a:cubicBezTo>
                  <a:cubicBezTo>
                    <a:pt x="853" y="4036"/>
                    <a:pt x="853" y="4036"/>
                    <a:pt x="853" y="4036"/>
                  </a:cubicBezTo>
                  <a:lnTo>
                    <a:pt x="1" y="176"/>
                  </a:lnTo>
                  <a:cubicBezTo>
                    <a:pt x="1" y="176"/>
                    <a:pt x="1" y="176"/>
                    <a:pt x="1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 rot="754855">
              <a:off x="7332738" y="1345900"/>
              <a:ext cx="392196" cy="309601"/>
            </a:xfrm>
            <a:custGeom>
              <a:avLst/>
              <a:gdLst/>
              <a:ahLst/>
              <a:cxnLst/>
              <a:rect l="l" t="t" r="r" b="b"/>
              <a:pathLst>
                <a:path w="3685" h="2909" extrusionOk="0">
                  <a:moveTo>
                    <a:pt x="1730" y="1028"/>
                  </a:moveTo>
                  <a:cubicBezTo>
                    <a:pt x="2181" y="1630"/>
                    <a:pt x="3134" y="2056"/>
                    <a:pt x="3510" y="2006"/>
                  </a:cubicBezTo>
                  <a:cubicBezTo>
                    <a:pt x="3510" y="1931"/>
                    <a:pt x="3685" y="2908"/>
                    <a:pt x="3459" y="1755"/>
                  </a:cubicBezTo>
                  <a:cubicBezTo>
                    <a:pt x="3234" y="602"/>
                    <a:pt x="2607" y="1"/>
                    <a:pt x="1580" y="151"/>
                  </a:cubicBezTo>
                  <a:cubicBezTo>
                    <a:pt x="1530" y="151"/>
                    <a:pt x="1" y="678"/>
                    <a:pt x="502" y="2407"/>
                  </a:cubicBezTo>
                  <a:cubicBezTo>
                    <a:pt x="527" y="2482"/>
                    <a:pt x="552" y="2582"/>
                    <a:pt x="577" y="2658"/>
                  </a:cubicBezTo>
                  <a:cubicBezTo>
                    <a:pt x="928" y="2557"/>
                    <a:pt x="1580" y="1780"/>
                    <a:pt x="1730" y="102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 rot="754855">
              <a:off x="7355331" y="1330675"/>
              <a:ext cx="346857" cy="181461"/>
            </a:xfrm>
            <a:custGeom>
              <a:avLst/>
              <a:gdLst/>
              <a:ahLst/>
              <a:cxnLst/>
              <a:rect l="l" t="t" r="r" b="b"/>
              <a:pathLst>
                <a:path w="3259" h="1705" extrusionOk="0">
                  <a:moveTo>
                    <a:pt x="201" y="1705"/>
                  </a:moveTo>
                  <a:cubicBezTo>
                    <a:pt x="101" y="1304"/>
                    <a:pt x="76" y="903"/>
                    <a:pt x="76" y="903"/>
                  </a:cubicBezTo>
                  <a:cubicBezTo>
                    <a:pt x="1" y="652"/>
                    <a:pt x="728" y="351"/>
                    <a:pt x="1480" y="201"/>
                  </a:cubicBezTo>
                  <a:cubicBezTo>
                    <a:pt x="2206" y="26"/>
                    <a:pt x="2983" y="1"/>
                    <a:pt x="3033" y="251"/>
                  </a:cubicBezTo>
                  <a:cubicBezTo>
                    <a:pt x="3033" y="251"/>
                    <a:pt x="3184" y="602"/>
                    <a:pt x="3259" y="1028"/>
                  </a:cubicBezTo>
                  <a:cubicBezTo>
                    <a:pt x="2858" y="878"/>
                    <a:pt x="2282" y="853"/>
                    <a:pt x="1655" y="1003"/>
                  </a:cubicBezTo>
                  <a:lnTo>
                    <a:pt x="1655" y="1003"/>
                  </a:lnTo>
                  <a:cubicBezTo>
                    <a:pt x="1028" y="1128"/>
                    <a:pt x="527" y="1404"/>
                    <a:pt x="201" y="170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 rot="754855">
              <a:off x="7365404" y="1385109"/>
              <a:ext cx="330786" cy="128140"/>
            </a:xfrm>
            <a:custGeom>
              <a:avLst/>
              <a:gdLst/>
              <a:ahLst/>
              <a:cxnLst/>
              <a:rect l="l" t="t" r="r" b="b"/>
              <a:pathLst>
                <a:path w="3108" h="1204" extrusionOk="0">
                  <a:moveTo>
                    <a:pt x="50" y="1204"/>
                  </a:moveTo>
                  <a:cubicBezTo>
                    <a:pt x="25" y="1129"/>
                    <a:pt x="25" y="1104"/>
                    <a:pt x="0" y="1028"/>
                  </a:cubicBezTo>
                  <a:cubicBezTo>
                    <a:pt x="451" y="452"/>
                    <a:pt x="2456" y="1"/>
                    <a:pt x="3083" y="352"/>
                  </a:cubicBezTo>
                  <a:cubicBezTo>
                    <a:pt x="3108" y="427"/>
                    <a:pt x="3108" y="452"/>
                    <a:pt x="3108" y="527"/>
                  </a:cubicBezTo>
                  <a:cubicBezTo>
                    <a:pt x="2707" y="377"/>
                    <a:pt x="2131" y="352"/>
                    <a:pt x="1504" y="502"/>
                  </a:cubicBezTo>
                  <a:lnTo>
                    <a:pt x="1504" y="502"/>
                  </a:lnTo>
                  <a:cubicBezTo>
                    <a:pt x="877" y="627"/>
                    <a:pt x="376" y="903"/>
                    <a:pt x="50" y="120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 rot="754855">
              <a:off x="7495691" y="1118945"/>
              <a:ext cx="93446" cy="274905"/>
            </a:xfrm>
            <a:custGeom>
              <a:avLst/>
              <a:gdLst/>
              <a:ahLst/>
              <a:cxnLst/>
              <a:rect l="l" t="t" r="r" b="b"/>
              <a:pathLst>
                <a:path w="878" h="2583" extrusionOk="0">
                  <a:moveTo>
                    <a:pt x="0" y="1"/>
                  </a:moveTo>
                  <a:lnTo>
                    <a:pt x="476" y="1128"/>
                  </a:lnTo>
                  <a:lnTo>
                    <a:pt x="877" y="2331"/>
                  </a:lnTo>
                  <a:lnTo>
                    <a:pt x="577" y="2582"/>
                  </a:lnTo>
                  <a:lnTo>
                    <a:pt x="226" y="2482"/>
                  </a:lnTo>
                  <a:lnTo>
                    <a:pt x="50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 rot="754855">
              <a:off x="7280667" y="1179472"/>
              <a:ext cx="216160" cy="208174"/>
            </a:xfrm>
            <a:custGeom>
              <a:avLst/>
              <a:gdLst/>
              <a:ahLst/>
              <a:cxnLst/>
              <a:rect l="l" t="t" r="r" b="b"/>
              <a:pathLst>
                <a:path w="2031" h="1956" extrusionOk="0">
                  <a:moveTo>
                    <a:pt x="0" y="1"/>
                  </a:moveTo>
                  <a:lnTo>
                    <a:pt x="1053" y="728"/>
                  </a:lnTo>
                  <a:lnTo>
                    <a:pt x="2031" y="1505"/>
                  </a:lnTo>
                  <a:lnTo>
                    <a:pt x="1905" y="1855"/>
                  </a:lnTo>
                  <a:lnTo>
                    <a:pt x="1554" y="1956"/>
                  </a:lnTo>
                  <a:lnTo>
                    <a:pt x="652" y="8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 rot="754855">
              <a:off x="7602304" y="1140662"/>
              <a:ext cx="125482" cy="258834"/>
            </a:xfrm>
            <a:custGeom>
              <a:avLst/>
              <a:gdLst/>
              <a:ahLst/>
              <a:cxnLst/>
              <a:rect l="l" t="t" r="r" b="b"/>
              <a:pathLst>
                <a:path w="1179" h="2432" extrusionOk="0">
                  <a:moveTo>
                    <a:pt x="1179" y="1"/>
                  </a:moveTo>
                  <a:lnTo>
                    <a:pt x="677" y="878"/>
                  </a:lnTo>
                  <a:lnTo>
                    <a:pt x="1" y="2206"/>
                  </a:lnTo>
                  <a:lnTo>
                    <a:pt x="201" y="2432"/>
                  </a:lnTo>
                  <a:lnTo>
                    <a:pt x="602" y="2432"/>
                  </a:lnTo>
                  <a:lnTo>
                    <a:pt x="903" y="1329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 rot="754855">
              <a:off x="7140425" y="1336067"/>
              <a:ext cx="272249" cy="80034"/>
            </a:xfrm>
            <a:custGeom>
              <a:avLst/>
              <a:gdLst/>
              <a:ahLst/>
              <a:cxnLst/>
              <a:rect l="l" t="t" r="r" b="b"/>
              <a:pathLst>
                <a:path w="2558" h="752" extrusionOk="0">
                  <a:moveTo>
                    <a:pt x="1" y="0"/>
                  </a:moveTo>
                  <a:lnTo>
                    <a:pt x="1304" y="25"/>
                  </a:lnTo>
                  <a:lnTo>
                    <a:pt x="2482" y="100"/>
                  </a:lnTo>
                  <a:lnTo>
                    <a:pt x="2557" y="476"/>
                  </a:lnTo>
                  <a:lnTo>
                    <a:pt x="2382" y="752"/>
                  </a:lnTo>
                  <a:lnTo>
                    <a:pt x="1003" y="3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8"/>
            <p:cNvSpPr/>
            <p:nvPr/>
          </p:nvSpPr>
          <p:spPr>
            <a:xfrm rot="754855">
              <a:off x="7658221" y="1279197"/>
              <a:ext cx="234892" cy="178800"/>
            </a:xfrm>
            <a:custGeom>
              <a:avLst/>
              <a:gdLst/>
              <a:ahLst/>
              <a:cxnLst/>
              <a:rect l="l" t="t" r="r" b="b"/>
              <a:pathLst>
                <a:path w="2207" h="1680" extrusionOk="0">
                  <a:moveTo>
                    <a:pt x="2206" y="0"/>
                  </a:moveTo>
                  <a:lnTo>
                    <a:pt x="1229" y="476"/>
                  </a:lnTo>
                  <a:lnTo>
                    <a:pt x="1" y="1153"/>
                  </a:lnTo>
                  <a:lnTo>
                    <a:pt x="51" y="1479"/>
                  </a:lnTo>
                  <a:lnTo>
                    <a:pt x="377" y="1679"/>
                  </a:lnTo>
                  <a:lnTo>
                    <a:pt x="1279" y="902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8"/>
            <p:cNvSpPr/>
            <p:nvPr/>
          </p:nvSpPr>
          <p:spPr>
            <a:xfrm rot="754855">
              <a:off x="7023794" y="1663311"/>
              <a:ext cx="354946" cy="504259"/>
            </a:xfrm>
            <a:custGeom>
              <a:avLst/>
              <a:gdLst/>
              <a:ahLst/>
              <a:cxnLst/>
              <a:rect l="l" t="t" r="r" b="b"/>
              <a:pathLst>
                <a:path w="3335" h="4738" extrusionOk="0">
                  <a:moveTo>
                    <a:pt x="3334" y="527"/>
                  </a:moveTo>
                  <a:lnTo>
                    <a:pt x="1555" y="1"/>
                  </a:lnTo>
                  <a:lnTo>
                    <a:pt x="1" y="3008"/>
                  </a:lnTo>
                  <a:lnTo>
                    <a:pt x="2607" y="4738"/>
                  </a:lnTo>
                  <a:lnTo>
                    <a:pt x="3334" y="52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8"/>
            <p:cNvSpPr/>
            <p:nvPr/>
          </p:nvSpPr>
          <p:spPr>
            <a:xfrm rot="754855">
              <a:off x="7133682" y="1732099"/>
              <a:ext cx="194874" cy="882931"/>
            </a:xfrm>
            <a:custGeom>
              <a:avLst/>
              <a:gdLst/>
              <a:ahLst/>
              <a:cxnLst/>
              <a:rect l="l" t="t" r="r" b="b"/>
              <a:pathLst>
                <a:path w="1831" h="8296" extrusionOk="0">
                  <a:moveTo>
                    <a:pt x="1830" y="0"/>
                  </a:moveTo>
                  <a:lnTo>
                    <a:pt x="1329" y="8296"/>
                  </a:lnTo>
                  <a:lnTo>
                    <a:pt x="1" y="3509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8"/>
            <p:cNvSpPr/>
            <p:nvPr/>
          </p:nvSpPr>
          <p:spPr>
            <a:xfrm rot="754855">
              <a:off x="7685806" y="1884415"/>
              <a:ext cx="453607" cy="680291"/>
            </a:xfrm>
            <a:custGeom>
              <a:avLst/>
              <a:gdLst/>
              <a:ahLst/>
              <a:cxnLst/>
              <a:rect l="l" t="t" r="r" b="b"/>
              <a:pathLst>
                <a:path w="4262" h="6392" extrusionOk="0">
                  <a:moveTo>
                    <a:pt x="2056" y="0"/>
                  </a:moveTo>
                  <a:lnTo>
                    <a:pt x="4261" y="802"/>
                  </a:lnTo>
                  <a:lnTo>
                    <a:pt x="2181" y="6391"/>
                  </a:lnTo>
                  <a:lnTo>
                    <a:pt x="1" y="5364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8"/>
            <p:cNvSpPr/>
            <p:nvPr/>
          </p:nvSpPr>
          <p:spPr>
            <a:xfrm rot="754855">
              <a:off x="7850432" y="1963867"/>
              <a:ext cx="280231" cy="618989"/>
            </a:xfrm>
            <a:custGeom>
              <a:avLst/>
              <a:gdLst/>
              <a:ahLst/>
              <a:cxnLst/>
              <a:rect l="l" t="t" r="r" b="b"/>
              <a:pathLst>
                <a:path w="2633" h="5816" extrusionOk="0">
                  <a:moveTo>
                    <a:pt x="2056" y="1"/>
                  </a:moveTo>
                  <a:lnTo>
                    <a:pt x="2632" y="226"/>
                  </a:lnTo>
                  <a:lnTo>
                    <a:pt x="552" y="5815"/>
                  </a:lnTo>
                  <a:lnTo>
                    <a:pt x="1" y="5565"/>
                  </a:lnTo>
                  <a:lnTo>
                    <a:pt x="20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8"/>
            <p:cNvSpPr/>
            <p:nvPr/>
          </p:nvSpPr>
          <p:spPr>
            <a:xfrm rot="754855">
              <a:off x="7919523" y="2201844"/>
              <a:ext cx="186785" cy="224139"/>
            </a:xfrm>
            <a:custGeom>
              <a:avLst/>
              <a:gdLst/>
              <a:ahLst/>
              <a:cxnLst/>
              <a:rect l="l" t="t" r="r" b="b"/>
              <a:pathLst>
                <a:path w="1755" h="2106" extrusionOk="0">
                  <a:moveTo>
                    <a:pt x="928" y="75"/>
                  </a:moveTo>
                  <a:lnTo>
                    <a:pt x="1454" y="276"/>
                  </a:lnTo>
                  <a:cubicBezTo>
                    <a:pt x="1655" y="351"/>
                    <a:pt x="1755" y="551"/>
                    <a:pt x="1680" y="752"/>
                  </a:cubicBezTo>
                  <a:lnTo>
                    <a:pt x="1304" y="1805"/>
                  </a:lnTo>
                  <a:cubicBezTo>
                    <a:pt x="1228" y="2005"/>
                    <a:pt x="1028" y="2105"/>
                    <a:pt x="827" y="2030"/>
                  </a:cubicBezTo>
                  <a:lnTo>
                    <a:pt x="276" y="1830"/>
                  </a:lnTo>
                  <a:cubicBezTo>
                    <a:pt x="101" y="1755"/>
                    <a:pt x="0" y="1554"/>
                    <a:pt x="51" y="1354"/>
                  </a:cubicBezTo>
                  <a:lnTo>
                    <a:pt x="426" y="301"/>
                  </a:lnTo>
                  <a:cubicBezTo>
                    <a:pt x="502" y="100"/>
                    <a:pt x="727" y="0"/>
                    <a:pt x="928" y="7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8"/>
            <p:cNvSpPr/>
            <p:nvPr/>
          </p:nvSpPr>
          <p:spPr>
            <a:xfrm rot="754855">
              <a:off x="7378134" y="1757824"/>
              <a:ext cx="344303" cy="738934"/>
            </a:xfrm>
            <a:custGeom>
              <a:avLst/>
              <a:gdLst/>
              <a:ahLst/>
              <a:cxnLst/>
              <a:rect l="l" t="t" r="r" b="b"/>
              <a:pathLst>
                <a:path w="3235" h="6943" extrusionOk="0">
                  <a:moveTo>
                    <a:pt x="3234" y="426"/>
                  </a:moveTo>
                  <a:lnTo>
                    <a:pt x="2582" y="0"/>
                  </a:lnTo>
                  <a:lnTo>
                    <a:pt x="1" y="6943"/>
                  </a:lnTo>
                  <a:lnTo>
                    <a:pt x="1430" y="4085"/>
                  </a:lnTo>
                  <a:lnTo>
                    <a:pt x="2883" y="1153"/>
                  </a:lnTo>
                  <a:lnTo>
                    <a:pt x="2908" y="1078"/>
                  </a:lnTo>
                  <a:lnTo>
                    <a:pt x="3234" y="42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8"/>
            <p:cNvSpPr/>
            <p:nvPr/>
          </p:nvSpPr>
          <p:spPr>
            <a:xfrm rot="754855">
              <a:off x="7260982" y="2749291"/>
              <a:ext cx="578982" cy="909751"/>
            </a:xfrm>
            <a:custGeom>
              <a:avLst/>
              <a:gdLst/>
              <a:ahLst/>
              <a:cxnLst/>
              <a:rect l="l" t="t" r="r" b="b"/>
              <a:pathLst>
                <a:path w="5440" h="8548" extrusionOk="0">
                  <a:moveTo>
                    <a:pt x="5439" y="1605"/>
                  </a:moveTo>
                  <a:lnTo>
                    <a:pt x="4738" y="1"/>
                  </a:lnTo>
                  <a:lnTo>
                    <a:pt x="1" y="8547"/>
                  </a:lnTo>
                  <a:lnTo>
                    <a:pt x="5439" y="160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8"/>
            <p:cNvSpPr/>
            <p:nvPr/>
          </p:nvSpPr>
          <p:spPr>
            <a:xfrm rot="754855">
              <a:off x="7045279" y="1652445"/>
              <a:ext cx="234892" cy="320244"/>
            </a:xfrm>
            <a:custGeom>
              <a:avLst/>
              <a:gdLst/>
              <a:ahLst/>
              <a:cxnLst/>
              <a:rect l="l" t="t" r="r" b="b"/>
              <a:pathLst>
                <a:path w="2207" h="3009" extrusionOk="0">
                  <a:moveTo>
                    <a:pt x="1555" y="1"/>
                  </a:moveTo>
                  <a:lnTo>
                    <a:pt x="1279" y="502"/>
                  </a:lnTo>
                  <a:lnTo>
                    <a:pt x="903" y="1279"/>
                  </a:lnTo>
                  <a:lnTo>
                    <a:pt x="1" y="3008"/>
                  </a:lnTo>
                  <a:lnTo>
                    <a:pt x="1154" y="1530"/>
                  </a:lnTo>
                  <a:lnTo>
                    <a:pt x="1655" y="878"/>
                  </a:lnTo>
                  <a:lnTo>
                    <a:pt x="2031" y="427"/>
                  </a:lnTo>
                  <a:lnTo>
                    <a:pt x="2206" y="201"/>
                  </a:lnTo>
                  <a:lnTo>
                    <a:pt x="155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8"/>
            <p:cNvSpPr/>
            <p:nvPr/>
          </p:nvSpPr>
          <p:spPr>
            <a:xfrm rot="754855">
              <a:off x="6905342" y="3553590"/>
              <a:ext cx="1128376" cy="1104409"/>
            </a:xfrm>
            <a:custGeom>
              <a:avLst/>
              <a:gdLst/>
              <a:ahLst/>
              <a:cxnLst/>
              <a:rect l="l" t="t" r="r" b="b"/>
              <a:pathLst>
                <a:path w="10602" h="10377" extrusionOk="0">
                  <a:moveTo>
                    <a:pt x="10602" y="8447"/>
                  </a:moveTo>
                  <a:lnTo>
                    <a:pt x="1880" y="10377"/>
                  </a:lnTo>
                  <a:lnTo>
                    <a:pt x="0" y="1931"/>
                  </a:lnTo>
                  <a:lnTo>
                    <a:pt x="8722" y="1"/>
                  </a:lnTo>
                  <a:lnTo>
                    <a:pt x="10602" y="844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8"/>
            <p:cNvSpPr/>
            <p:nvPr/>
          </p:nvSpPr>
          <p:spPr>
            <a:xfrm rot="754855">
              <a:off x="6943474" y="3548354"/>
              <a:ext cx="1051107" cy="1131123"/>
            </a:xfrm>
            <a:custGeom>
              <a:avLst/>
              <a:gdLst/>
              <a:ahLst/>
              <a:cxnLst/>
              <a:rect l="l" t="t" r="r" b="b"/>
              <a:pathLst>
                <a:path w="9876" h="10628" extrusionOk="0">
                  <a:moveTo>
                    <a:pt x="9876" y="8873"/>
                  </a:moveTo>
                  <a:lnTo>
                    <a:pt x="1981" y="10627"/>
                  </a:lnTo>
                  <a:lnTo>
                    <a:pt x="1" y="1755"/>
                  </a:lnTo>
                  <a:lnTo>
                    <a:pt x="7896" y="1"/>
                  </a:lnTo>
                  <a:lnTo>
                    <a:pt x="9876" y="8873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8"/>
            <p:cNvSpPr/>
            <p:nvPr/>
          </p:nvSpPr>
          <p:spPr>
            <a:xfrm rot="754855">
              <a:off x="6902258" y="3689119"/>
              <a:ext cx="1131143" cy="370797"/>
            </a:xfrm>
            <a:custGeom>
              <a:avLst/>
              <a:gdLst/>
              <a:ahLst/>
              <a:cxnLst/>
              <a:rect l="l" t="t" r="r" b="b"/>
              <a:pathLst>
                <a:path w="10628" h="3484" extrusionOk="0">
                  <a:moveTo>
                    <a:pt x="10627" y="1178"/>
                  </a:moveTo>
                  <a:lnTo>
                    <a:pt x="276" y="3484"/>
                  </a:lnTo>
                  <a:lnTo>
                    <a:pt x="1" y="2306"/>
                  </a:lnTo>
                  <a:lnTo>
                    <a:pt x="10377" y="0"/>
                  </a:lnTo>
                  <a:lnTo>
                    <a:pt x="10627" y="1178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8"/>
            <p:cNvSpPr/>
            <p:nvPr/>
          </p:nvSpPr>
          <p:spPr>
            <a:xfrm rot="754855">
              <a:off x="6911462" y="3751440"/>
              <a:ext cx="1115072" cy="309494"/>
            </a:xfrm>
            <a:custGeom>
              <a:avLst/>
              <a:gdLst/>
              <a:ahLst/>
              <a:cxnLst/>
              <a:rect l="l" t="t" r="r" b="b"/>
              <a:pathLst>
                <a:path w="10477" h="2908" extrusionOk="0">
                  <a:moveTo>
                    <a:pt x="125" y="2908"/>
                  </a:moveTo>
                  <a:lnTo>
                    <a:pt x="0" y="2331"/>
                  </a:lnTo>
                  <a:lnTo>
                    <a:pt x="10351" y="0"/>
                  </a:lnTo>
                  <a:lnTo>
                    <a:pt x="10476" y="602"/>
                  </a:lnTo>
                  <a:lnTo>
                    <a:pt x="125" y="290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8"/>
            <p:cNvSpPr/>
            <p:nvPr/>
          </p:nvSpPr>
          <p:spPr>
            <a:xfrm rot="754855">
              <a:off x="7174945" y="3998009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5" y="2732"/>
                  </a:moveTo>
                  <a:lnTo>
                    <a:pt x="602" y="2958"/>
                  </a:lnTo>
                  <a:lnTo>
                    <a:pt x="1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8"/>
            <p:cNvSpPr/>
            <p:nvPr/>
          </p:nvSpPr>
          <p:spPr>
            <a:xfrm rot="754855">
              <a:off x="7379825" y="3997306"/>
              <a:ext cx="176142" cy="317476"/>
            </a:xfrm>
            <a:custGeom>
              <a:avLst/>
              <a:gdLst/>
              <a:ahLst/>
              <a:cxnLst/>
              <a:rect l="l" t="t" r="r" b="b"/>
              <a:pathLst>
                <a:path w="1655" h="2983" extrusionOk="0">
                  <a:moveTo>
                    <a:pt x="1655" y="2732"/>
                  </a:moveTo>
                  <a:lnTo>
                    <a:pt x="627" y="2983"/>
                  </a:lnTo>
                  <a:lnTo>
                    <a:pt x="0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8"/>
            <p:cNvSpPr/>
            <p:nvPr/>
          </p:nvSpPr>
          <p:spPr>
            <a:xfrm rot="754855">
              <a:off x="7587303" y="3999844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4" y="2707"/>
                  </a:moveTo>
                  <a:lnTo>
                    <a:pt x="602" y="2958"/>
                  </a:lnTo>
                  <a:lnTo>
                    <a:pt x="0" y="226"/>
                  </a:lnTo>
                  <a:lnTo>
                    <a:pt x="1028" y="0"/>
                  </a:lnTo>
                  <a:lnTo>
                    <a:pt x="1654" y="270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8"/>
            <p:cNvSpPr/>
            <p:nvPr/>
          </p:nvSpPr>
          <p:spPr>
            <a:xfrm rot="754855">
              <a:off x="6964680" y="3472613"/>
              <a:ext cx="1008429" cy="304173"/>
            </a:xfrm>
            <a:custGeom>
              <a:avLst/>
              <a:gdLst/>
              <a:ahLst/>
              <a:cxnLst/>
              <a:rect l="l" t="t" r="r" b="b"/>
              <a:pathLst>
                <a:path w="9475" h="2858" extrusionOk="0">
                  <a:moveTo>
                    <a:pt x="9475" y="777"/>
                  </a:moveTo>
                  <a:lnTo>
                    <a:pt x="176" y="2857"/>
                  </a:lnTo>
                  <a:lnTo>
                    <a:pt x="1" y="2080"/>
                  </a:lnTo>
                  <a:lnTo>
                    <a:pt x="9299" y="0"/>
                  </a:lnTo>
                  <a:lnTo>
                    <a:pt x="9475" y="77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68"/>
          <p:cNvSpPr/>
          <p:nvPr/>
        </p:nvSpPr>
        <p:spPr>
          <a:xfrm rot="6897850">
            <a:off x="5938923" y="2914463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68"/>
          <p:cNvSpPr/>
          <p:nvPr/>
        </p:nvSpPr>
        <p:spPr>
          <a:xfrm>
            <a:off x="7783505" y="651324"/>
            <a:ext cx="1135351" cy="366399"/>
          </a:xfrm>
          <a:custGeom>
            <a:avLst/>
            <a:gdLst/>
            <a:ahLst/>
            <a:cxnLst/>
            <a:rect l="l" t="t" r="r" b="b"/>
            <a:pathLst>
              <a:path w="16392" h="5290" extrusionOk="0">
                <a:moveTo>
                  <a:pt x="7094" y="1"/>
                </a:moveTo>
                <a:cubicBezTo>
                  <a:pt x="6467" y="1"/>
                  <a:pt x="5941" y="527"/>
                  <a:pt x="5941" y="1154"/>
                </a:cubicBezTo>
                <a:lnTo>
                  <a:pt x="1154" y="1154"/>
                </a:lnTo>
                <a:cubicBezTo>
                  <a:pt x="502" y="1154"/>
                  <a:pt x="1" y="1680"/>
                  <a:pt x="1" y="2307"/>
                </a:cubicBezTo>
                <a:cubicBezTo>
                  <a:pt x="1" y="2933"/>
                  <a:pt x="502" y="3460"/>
                  <a:pt x="1154" y="3460"/>
                </a:cubicBezTo>
                <a:lnTo>
                  <a:pt x="3259" y="3460"/>
                </a:lnTo>
                <a:cubicBezTo>
                  <a:pt x="3109" y="3660"/>
                  <a:pt x="3033" y="3886"/>
                  <a:pt x="3033" y="4136"/>
                </a:cubicBezTo>
                <a:cubicBezTo>
                  <a:pt x="3033" y="4763"/>
                  <a:pt x="3560" y="5289"/>
                  <a:pt x="4186" y="5289"/>
                </a:cubicBezTo>
                <a:lnTo>
                  <a:pt x="11505" y="5289"/>
                </a:lnTo>
                <a:cubicBezTo>
                  <a:pt x="12156" y="5289"/>
                  <a:pt x="12657" y="4763"/>
                  <a:pt x="12657" y="4136"/>
                </a:cubicBezTo>
                <a:cubicBezTo>
                  <a:pt x="12657" y="3886"/>
                  <a:pt x="12582" y="3660"/>
                  <a:pt x="12457" y="3460"/>
                </a:cubicBezTo>
                <a:lnTo>
                  <a:pt x="15239" y="3460"/>
                </a:lnTo>
                <a:cubicBezTo>
                  <a:pt x="15866" y="3460"/>
                  <a:pt x="16392" y="2933"/>
                  <a:pt x="16392" y="2307"/>
                </a:cubicBezTo>
                <a:cubicBezTo>
                  <a:pt x="16392" y="1680"/>
                  <a:pt x="15866" y="1154"/>
                  <a:pt x="15239" y="1154"/>
                </a:cubicBezTo>
                <a:lnTo>
                  <a:pt x="13535" y="1154"/>
                </a:lnTo>
                <a:cubicBezTo>
                  <a:pt x="13535" y="527"/>
                  <a:pt x="13033" y="1"/>
                  <a:pt x="12382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3" name="Google Shape;2973;p68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974" name="Google Shape;2974;p68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8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8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8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404;p62">
            <a:extLst>
              <a:ext uri="{FF2B5EF4-FFF2-40B4-BE49-F238E27FC236}">
                <a16:creationId xmlns:a16="http://schemas.microsoft.com/office/drawing/2014/main" id="{D4E7A7CE-FE9B-87A4-926D-5F276ED2E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955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HOMEWORK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405;p62">
            <a:extLst>
              <a:ext uri="{FF2B5EF4-FFF2-40B4-BE49-F238E27FC236}">
                <a16:creationId xmlns:a16="http://schemas.microsoft.com/office/drawing/2014/main" id="{4D09CBAA-AE4F-25F5-C9AC-673B997A0428}"/>
              </a:ext>
            </a:extLst>
          </p:cNvPr>
          <p:cNvSpPr txBox="1">
            <a:spLocks/>
          </p:cNvSpPr>
          <p:nvPr/>
        </p:nvSpPr>
        <p:spPr>
          <a:xfrm>
            <a:off x="713100" y="1930779"/>
            <a:ext cx="5225100" cy="2332406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6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9.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D84E9-C147-7FE9-A3AC-E17E5E3267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03F53-5795-4BD9-EA8B-18D16C9AEED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p60"/>
          <p:cNvGrpSpPr/>
          <p:nvPr/>
        </p:nvGrpSpPr>
        <p:grpSpPr>
          <a:xfrm>
            <a:off x="4261156" y="4830330"/>
            <a:ext cx="621687" cy="206144"/>
            <a:chOff x="4098150" y="4729274"/>
            <a:chExt cx="947700" cy="307200"/>
          </a:xfrm>
        </p:grpSpPr>
        <p:sp>
          <p:nvSpPr>
            <p:cNvPr id="2255" name="Google Shape;2255;p60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0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0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0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6" name="Rounded Rectangle 21">
            <a:extLst>
              <a:ext uri="{FF2B5EF4-FFF2-40B4-BE49-F238E27FC236}">
                <a16:creationId xmlns:a16="http://schemas.microsoft.com/office/drawing/2014/main" id="{9BF2FA68-4F36-7D35-84F7-D6D23339DEE4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7" name="Rounded Rectangle 22">
            <a:extLst>
              <a:ext uri="{FF2B5EF4-FFF2-40B4-BE49-F238E27FC236}">
                <a16:creationId xmlns:a16="http://schemas.microsoft.com/office/drawing/2014/main" id="{BF5BEB14-5EE8-5017-D09F-765F92F3FA21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8" name="Rounded Rectangle 23">
            <a:extLst>
              <a:ext uri="{FF2B5EF4-FFF2-40B4-BE49-F238E27FC236}">
                <a16:creationId xmlns:a16="http://schemas.microsoft.com/office/drawing/2014/main" id="{0B3793E5-42BE-75FE-EAF1-7AD5D382D864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9" name="Rectangle 2248">
            <a:extLst>
              <a:ext uri="{FF2B5EF4-FFF2-40B4-BE49-F238E27FC236}">
                <a16:creationId xmlns:a16="http://schemas.microsoft.com/office/drawing/2014/main" id="{CCA45F02-23EE-FBF8-47CA-826D9CD24D46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2250" name="Rectangle 2249">
            <a:extLst>
              <a:ext uri="{FF2B5EF4-FFF2-40B4-BE49-F238E27FC236}">
                <a16:creationId xmlns:a16="http://schemas.microsoft.com/office/drawing/2014/main" id="{E23AEBD8-6762-EC7F-CB69-B4406F7830D6}"/>
              </a:ext>
            </a:extLst>
          </p:cNvPr>
          <p:cNvSpPr/>
          <p:nvPr/>
        </p:nvSpPr>
        <p:spPr>
          <a:xfrm>
            <a:off x="4505771" y="1633480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1" name="Rectangle 2250">
            <a:extLst>
              <a:ext uri="{FF2B5EF4-FFF2-40B4-BE49-F238E27FC236}">
                <a16:creationId xmlns:a16="http://schemas.microsoft.com/office/drawing/2014/main" id="{FF36E833-4005-8419-9873-67520BD56568}"/>
              </a:ext>
            </a:extLst>
          </p:cNvPr>
          <p:cNvSpPr/>
          <p:nvPr/>
        </p:nvSpPr>
        <p:spPr>
          <a:xfrm>
            <a:off x="4505771" y="232891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Tick (✓) the correct box.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3: Find five social issues.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Complete the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summary.</a:t>
            </a:r>
            <a:endParaRPr lang="en-US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59" name="Curved Connector 27">
            <a:extLst>
              <a:ext uri="{FF2B5EF4-FFF2-40B4-BE49-F238E27FC236}">
                <a16:creationId xmlns:a16="http://schemas.microsoft.com/office/drawing/2014/main" id="{AF7AAA74-73E1-2D5D-8FB9-4D8841834E7A}"/>
              </a:ext>
            </a:extLst>
          </p:cNvPr>
          <p:cNvCxnSpPr>
            <a:stCxn id="2246" idx="3"/>
            <a:endCxn id="224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0" name="Curved Connector 28">
            <a:extLst>
              <a:ext uri="{FF2B5EF4-FFF2-40B4-BE49-F238E27FC236}">
                <a16:creationId xmlns:a16="http://schemas.microsoft.com/office/drawing/2014/main" id="{1CED1FCD-2AE6-4DE3-E54B-852BCB0949A7}"/>
              </a:ext>
            </a:extLst>
          </p:cNvPr>
          <p:cNvCxnSpPr>
            <a:stCxn id="2247" idx="1"/>
            <a:endCxn id="224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1" name="Rounded Rectangle 30">
            <a:extLst>
              <a:ext uri="{FF2B5EF4-FFF2-40B4-BE49-F238E27FC236}">
                <a16:creationId xmlns:a16="http://schemas.microsoft.com/office/drawing/2014/main" id="{6C5D248C-01E1-E562-60B8-73D6C9BF0209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62" name="Rectangle 2261">
            <a:extLst>
              <a:ext uri="{FF2B5EF4-FFF2-40B4-BE49-F238E27FC236}">
                <a16:creationId xmlns:a16="http://schemas.microsoft.com/office/drawing/2014/main" id="{3E8F167F-639F-3A99-B8D4-652D18E2C49F}"/>
              </a:ext>
            </a:extLst>
          </p:cNvPr>
          <p:cNvSpPr/>
          <p:nvPr/>
        </p:nvSpPr>
        <p:spPr>
          <a:xfrm>
            <a:off x="4505770" y="4267931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63" name="Curved Connector 32">
            <a:extLst>
              <a:ext uri="{FF2B5EF4-FFF2-40B4-BE49-F238E27FC236}">
                <a16:creationId xmlns:a16="http://schemas.microsoft.com/office/drawing/2014/main" id="{A3D36396-1531-C383-A933-1E7486FD47A9}"/>
              </a:ext>
            </a:extLst>
          </p:cNvPr>
          <p:cNvCxnSpPr>
            <a:stCxn id="2261" idx="1"/>
            <a:endCxn id="226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4" name="Rounded Rectangle 33">
            <a:extLst>
              <a:ext uri="{FF2B5EF4-FFF2-40B4-BE49-F238E27FC236}">
                <a16:creationId xmlns:a16="http://schemas.microsoft.com/office/drawing/2014/main" id="{75E18D4B-E21A-3D77-0899-B88BDEB1F4C9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2265" name="Curved Connector 34">
            <a:extLst>
              <a:ext uri="{FF2B5EF4-FFF2-40B4-BE49-F238E27FC236}">
                <a16:creationId xmlns:a16="http://schemas.microsoft.com/office/drawing/2014/main" id="{55357C77-3E90-25FB-694D-FD75500A5C37}"/>
              </a:ext>
            </a:extLst>
          </p:cNvPr>
          <p:cNvCxnSpPr>
            <a:stCxn id="2248" idx="3"/>
            <a:endCxn id="226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6" name="Rectangle 2265">
            <a:extLst>
              <a:ext uri="{FF2B5EF4-FFF2-40B4-BE49-F238E27FC236}">
                <a16:creationId xmlns:a16="http://schemas.microsoft.com/office/drawing/2014/main" id="{5403B3B8-67BD-955D-F742-9DCCBF28E3BF}"/>
              </a:ext>
            </a:extLst>
          </p:cNvPr>
          <p:cNvSpPr/>
          <p:nvPr/>
        </p:nvSpPr>
        <p:spPr>
          <a:xfrm>
            <a:off x="4505771" y="3483992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 smtClean="0">
                <a:solidFill>
                  <a:prstClr val="black"/>
                </a:solidFill>
                <a:latin typeface="Calibri" panose="020F0502020204030204"/>
              </a:rPr>
              <a:t>Discussion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7" name="Rectangle 2266">
            <a:extLst>
              <a:ext uri="{FF2B5EF4-FFF2-40B4-BE49-F238E27FC236}">
                <a16:creationId xmlns:a16="http://schemas.microsoft.com/office/drawing/2014/main" id="{AE264712-A695-8103-9033-C1807721BF0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GETTING STARTED</a:t>
            </a:r>
          </a:p>
        </p:txBody>
      </p:sp>
      <p:sp>
        <p:nvSpPr>
          <p:cNvPr id="2268" name="Rectangle 2267">
            <a:extLst>
              <a:ext uri="{FF2B5EF4-FFF2-40B4-BE49-F238E27FC236}">
                <a16:creationId xmlns:a16="http://schemas.microsoft.com/office/drawing/2014/main" id="{5BFAA111-BB75-23B1-0028-FFA45DD9982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LESSON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0920" y="2429128"/>
            <a:ext cx="7482155" cy="24271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Students work in </a:t>
            </a:r>
            <a:r>
              <a:rPr lang="en-US" sz="3200">
                <a:solidFill>
                  <a:schemeClr val="tx1"/>
                </a:solidFill>
              </a:rPr>
              <a:t>4 </a:t>
            </a:r>
            <a:r>
              <a:rPr lang="en-US" sz="3200" smtClean="0">
                <a:solidFill>
                  <a:schemeClr val="tx1"/>
                </a:solidFill>
              </a:rPr>
              <a:t>groups.</a:t>
            </a:r>
            <a:endParaRPr lang="en-US" sz="3200" dirty="0">
              <a:solidFill>
                <a:schemeClr val="tx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There are some news headlines, pictures and short clips about social issues.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Raise your hands </a:t>
            </a:r>
            <a:r>
              <a:rPr lang="en-US" sz="3200" dirty="0" smtClean="0">
                <a:solidFill>
                  <a:schemeClr val="tx1"/>
                </a:solidFill>
              </a:rPr>
              <a:t>and give the </a:t>
            </a:r>
            <a:r>
              <a:rPr lang="en-US" sz="3200" dirty="0">
                <a:solidFill>
                  <a:schemeClr val="tx1"/>
                </a:solidFill>
              </a:rPr>
              <a:t>correct names of the issues.</a:t>
            </a:r>
          </a:p>
        </p:txBody>
      </p:sp>
      <p:pic>
        <p:nvPicPr>
          <p:cNvPr id="3" name="Picture 2" descr="Gender equality concept">
            <a:extLst>
              <a:ext uri="{FF2B5EF4-FFF2-40B4-BE49-F238E27FC236}">
                <a16:creationId xmlns:a16="http://schemas.microsoft.com/office/drawing/2014/main" id="{4AA729A3-12BD-D9AA-0D23-7CBB20CC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4" t="25240" r="13416" b="18004"/>
          <a:stretch/>
        </p:blipFill>
        <p:spPr>
          <a:xfrm>
            <a:off x="2446865" y="148605"/>
            <a:ext cx="4250267" cy="2280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Childhood obesity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Climate </a:t>
              </a:r>
              <a:r>
                <a:rPr lang="de-DE" sz="2699" smtClean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change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8408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Gender inequality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the correct name of the </a:t>
            </a:r>
            <a:r>
              <a:rPr lang="en-US" sz="2999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6C753-5721-8293-E964-1DDD24826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8" t="16497" b="10186"/>
          <a:stretch/>
        </p:blipFill>
        <p:spPr>
          <a:xfrm>
            <a:off x="2446543" y="866469"/>
            <a:ext cx="4183384" cy="19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Bullying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9971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Civil rights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smtClean="0">
                <a:latin typeface="Calibri" panose="020F0502020204030204" pitchFamily="34" charset="0"/>
              </a:rPr>
              <a:t>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0D9B6-5668-6B37-E767-DA04136D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" t="34708" r="52319" b="45809"/>
          <a:stretch/>
        </p:blipFill>
        <p:spPr>
          <a:xfrm>
            <a:off x="2029471" y="1199627"/>
            <a:ext cx="5588000" cy="1315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4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Health care availability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School violence/ bullying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E9501-CAC8-EB3F-DEF3-0C49B89A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8"/>
          <a:stretch/>
        </p:blipFill>
        <p:spPr>
          <a:xfrm>
            <a:off x="2425687" y="899969"/>
            <a:ext cx="4225096" cy="1947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3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Childhood obesity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29" name="Picture 2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7082C990-FA2B-640B-4C6A-3A139044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44" y="823873"/>
            <a:ext cx="3286844" cy="220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a</a:t>
            </a:r>
            <a:r>
              <a:rPr lang="en-US" sz="4400" b="1" dirty="0" smtClean="0">
                <a:solidFill>
                  <a:srgbClr val="ED7D31"/>
                </a:solidFill>
                <a:latin typeface="Calibri" panose="020F0502020204030204"/>
              </a:rPr>
              <a:t>wareness </a:t>
            </a: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(n)</a:t>
            </a:r>
            <a:endParaRPr lang="en-US" sz="44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knowledge that something exists, or understanding of a situation or subject at the present time based on information or experience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3321" y="2055737"/>
            <a:ext cx="2002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əˈ</a:t>
            </a:r>
            <a:r>
              <a:rPr lang="en-US" sz="28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weənəs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wareness">
            <a:hlinkClick r:id="" action="ppaction://media"/>
            <a:extLst>
              <a:ext uri="{FF2B5EF4-FFF2-40B4-BE49-F238E27FC236}">
                <a16:creationId xmlns:a16="http://schemas.microsoft.com/office/drawing/2014/main" id="{CA4643A4-1D8A-4031-84F0-1048525FC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1753" y="2639473"/>
            <a:ext cx="575013" cy="575013"/>
          </a:xfrm>
          <a:prstGeom prst="rect">
            <a:avLst/>
          </a:prstGeom>
        </p:spPr>
      </p:pic>
      <p:pic>
        <p:nvPicPr>
          <p:cNvPr id="1026" name="Picture 2" descr="Awareness Images – Browse 548,283 Stock Photos, Vectors, and Video | Adobe  Stock">
            <a:extLst>
              <a:ext uri="{FF2B5EF4-FFF2-40B4-BE49-F238E27FC236}">
                <a16:creationId xmlns:a16="http://schemas.microsoft.com/office/drawing/2014/main" id="{A4B10BC1-8752-40F3-811D-04C878FC7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7201"/>
          <a:stretch/>
        </p:blipFill>
        <p:spPr bwMode="auto">
          <a:xfrm>
            <a:off x="5004881" y="1578560"/>
            <a:ext cx="3923346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Social Studies Subject for Middle School - 6th Grade: World Cultures and Geography XL by Slidesgo">
  <a:themeElements>
    <a:clrScheme name="Simple Light">
      <a:dk1>
        <a:srgbClr val="272727"/>
      </a:dk1>
      <a:lt1>
        <a:srgbClr val="FFFFFF"/>
      </a:lt1>
      <a:dk2>
        <a:srgbClr val="5D74EC"/>
      </a:dk2>
      <a:lt2>
        <a:srgbClr val="EDDD56"/>
      </a:lt2>
      <a:accent1>
        <a:srgbClr val="EC90C7"/>
      </a:accent1>
      <a:accent2>
        <a:srgbClr val="89DB8D"/>
      </a:accent2>
      <a:accent3>
        <a:srgbClr val="E97B64"/>
      </a:accent3>
      <a:accent4>
        <a:srgbClr val="F1F1E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652</Words>
  <PresentationFormat>On-screen Show (16:9)</PresentationFormat>
  <Paragraphs>138</Paragraphs>
  <Slides>22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Poppins ExtraBold</vt:lpstr>
      <vt:lpstr>Bookman Old Style</vt:lpstr>
      <vt:lpstr>Abadi Extra Light</vt:lpstr>
      <vt:lpstr>Roboto Condensed Light</vt:lpstr>
      <vt:lpstr>Poppins</vt:lpstr>
      <vt:lpstr>Wingdings</vt:lpstr>
      <vt:lpstr>Cambay</vt:lpstr>
      <vt:lpstr>Calibri Light</vt:lpstr>
      <vt:lpstr>Lato Black</vt:lpstr>
      <vt:lpstr>Times New Roman</vt:lpstr>
      <vt:lpstr>Arial</vt:lpstr>
      <vt:lpstr>Lato</vt:lpstr>
      <vt:lpstr>Adobe Gothic Std B</vt:lpstr>
      <vt:lpstr>Myriad Pro</vt:lpstr>
      <vt:lpstr>Calibri</vt:lpstr>
      <vt:lpstr>Wide Latin</vt:lpstr>
      <vt:lpstr>Social Studies Subject for Middle School - 6th Grade: World Cultures and Geography XL by Slidesgo</vt:lpstr>
      <vt:lpstr>Office Theme</vt:lpstr>
      <vt:lpstr>PowerPoint Presentation</vt:lpstr>
      <vt:lpstr>A SOCIAL AWARENESS CLUB MEETING</vt:lpstr>
      <vt:lpstr>PowerPoint Presentation</vt:lpstr>
      <vt:lpstr>PowerPoint Presentation</vt:lpstr>
      <vt:lpstr>Find the correct name of the issue.</vt:lpstr>
      <vt:lpstr>Find the correct name of the issue.</vt:lpstr>
      <vt:lpstr>Find the correct name of the the issue.</vt:lpstr>
      <vt:lpstr>Find the correct name of the the issue.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WRAP-UP</vt:lpstr>
      <vt:lpstr>2. 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2023-09-14T08:09:44Z</dcterms:modified>
</cp:coreProperties>
</file>