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5"/>
  </p:notesMasterIdLst>
  <p:handoutMasterIdLst>
    <p:handoutMasterId r:id="rId16"/>
  </p:handoutMasterIdLst>
  <p:sldIdLst>
    <p:sldId id="403" r:id="rId3"/>
    <p:sldId id="433" r:id="rId4"/>
    <p:sldId id="449" r:id="rId5"/>
    <p:sldId id="450" r:id="rId6"/>
    <p:sldId id="451" r:id="rId7"/>
    <p:sldId id="452" r:id="rId8"/>
    <p:sldId id="453" r:id="rId9"/>
    <p:sldId id="455" r:id="rId10"/>
    <p:sldId id="454" r:id="rId11"/>
    <p:sldId id="456" r:id="rId12"/>
    <p:sldId id="457" r:id="rId13"/>
    <p:sldId id="458" r:id="rId14"/>
  </p:sldIdLst>
  <p:sldSz cx="24385588" cy="13717588"/>
  <p:notesSz cx="6797675" cy="9928225"/>
  <p:custDataLst>
    <p:tags r:id="rId17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FFC000"/>
    <a:srgbClr val="166083"/>
    <a:srgbClr val="FFFFFF"/>
    <a:srgbClr val="9CBCCA"/>
    <a:srgbClr val="F5A9C1"/>
    <a:srgbClr val="FF4747"/>
    <a:srgbClr val="949494"/>
    <a:srgbClr val="FDA1C2"/>
    <a:srgbClr val="FF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32" autoAdjust="0"/>
    <p:restoredTop sz="95701" autoAdjust="0"/>
  </p:normalViewPr>
  <p:slideViewPr>
    <p:cSldViewPr>
      <p:cViewPr varScale="1">
        <p:scale>
          <a:sx n="31" d="100"/>
          <a:sy n="31" d="100"/>
        </p:scale>
        <p:origin x="20" y="44"/>
      </p:cViewPr>
      <p:guideLst>
        <p:guide orient="horz" pos="4321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922" y="6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84D0A-8BA1-4634-B064-6627BA8A274B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9A5E7-310C-4213-B765-A9D63F8F6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71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CBC77-23D7-449E-93CA-96A51588F89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7C430-5FE5-4C20-A485-FA8033B71A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46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5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5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919" y="4261345"/>
            <a:ext cx="20727750" cy="29403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838" y="7773300"/>
            <a:ext cx="17069912" cy="35056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49705" y="1098677"/>
            <a:ext cx="14631353" cy="2341198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412" y="1098677"/>
            <a:ext cx="43491867" cy="2341198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80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2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2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7988" cy="2941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3988"/>
            <a:ext cx="17070388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47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05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5388"/>
            <a:ext cx="20727987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7987" cy="30019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5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3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8188" cy="9053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4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9125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9125" cy="7904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4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44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3225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525" y="546100"/>
            <a:ext cx="13631863" cy="11707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3225" cy="93837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90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2788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31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6263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9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72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9988" y="549275"/>
            <a:ext cx="5486400" cy="11704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8388" cy="11704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14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293" y="8814822"/>
            <a:ext cx="20727750" cy="2724465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293" y="5814100"/>
            <a:ext cx="20727750" cy="3000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412" y="6401542"/>
            <a:ext cx="29059492" cy="18109122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17331" y="6401542"/>
            <a:ext cx="29063727" cy="18109122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80" y="4350254"/>
            <a:ext cx="10774536" cy="7903491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541" y="3070582"/>
            <a:ext cx="10778769" cy="12796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541" y="4350254"/>
            <a:ext cx="10778769" cy="7903491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088" y="546164"/>
            <a:ext cx="13632221" cy="11707581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81" y="2870533"/>
            <a:ext cx="8022690" cy="9383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746" y="1225692"/>
            <a:ext cx="14631353" cy="8230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746" y="10735919"/>
            <a:ext cx="14631353" cy="16099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53" y="137820"/>
            <a:ext cx="24387048" cy="142891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</p:pic>
      <p:sp>
        <p:nvSpPr>
          <p:cNvPr id="13" name="TextBox 9"/>
          <p:cNvSpPr txBox="1"/>
          <p:nvPr/>
        </p:nvSpPr>
        <p:spPr>
          <a:xfrm>
            <a:off x="9864031" y="403441"/>
            <a:ext cx="9369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0" spc="0" baseline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 CỦA TAM THỨC BẬC HAI</a:t>
            </a:r>
          </a:p>
          <a:p>
            <a:pPr algn="ctr"/>
            <a:endParaRPr lang="en-US" sz="5400" b="1" spc="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3576614" y="584061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SỐ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2132321" y="229032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500"/>
              </a:lnSpc>
            </a:pPr>
            <a:r>
              <a:rPr lang="en-US" sz="28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5207687" y="348184"/>
            <a:ext cx="2113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</a:t>
            </a:r>
            <a:r>
              <a:rPr lang="en-US" sz="36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1</a:t>
            </a:r>
            <a:r>
              <a:rPr lang="vi-VN" sz="36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5</a:t>
            </a:r>
            <a:endParaRPr lang="en-US" sz="3600" b="0" baseline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/>
            <a:r>
              <a:rPr lang="en-US" sz="28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 4</a:t>
            </a:r>
            <a:endParaRPr lang="en-US" sz="2800" b="1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146" y="0"/>
            <a:ext cx="24387048" cy="1371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7188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0"/>
            <a:ext cx="21947188" cy="9053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4288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7DF4E-E680-4232-8275-A833EE38158A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4288"/>
            <a:ext cx="77231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6788" y="12714288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5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8.png"/><Relationship Id="rId3" Type="http://schemas.microsoft.com/office/2007/relationships/media" Target="../media/media1.m4a"/><Relationship Id="rId7" Type="http://schemas.openxmlformats.org/officeDocument/2006/relationships/image" Target="../media/image4.emf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12.xml"/><Relationship Id="rId10" Type="http://schemas.openxmlformats.org/officeDocument/2006/relationships/oleObject" Target="../embeddings/oleObject1.bin"/><Relationship Id="rId4" Type="http://schemas.openxmlformats.org/officeDocument/2006/relationships/audio" Target="../media/media1.m4a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7.png"/><Relationship Id="rId13" Type="http://schemas.openxmlformats.org/officeDocument/2006/relationships/image" Target="../media/image148.png"/><Relationship Id="rId3" Type="http://schemas.openxmlformats.org/officeDocument/2006/relationships/audio" Target="../media/media10.m4a"/><Relationship Id="rId7" Type="http://schemas.openxmlformats.org/officeDocument/2006/relationships/image" Target="../media/image526.png"/><Relationship Id="rId12" Type="http://schemas.openxmlformats.org/officeDocument/2006/relationships/image" Target="../media/image531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11" Type="http://schemas.openxmlformats.org/officeDocument/2006/relationships/image" Target="../media/image530.png"/><Relationship Id="rId5" Type="http://schemas.openxmlformats.org/officeDocument/2006/relationships/image" Target="../media/image147.png"/><Relationship Id="rId10" Type="http://schemas.openxmlformats.org/officeDocument/2006/relationships/image" Target="../media/image5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8.pn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audio" Target="../media/media11.m4a"/><Relationship Id="rId7" Type="http://schemas.openxmlformats.org/officeDocument/2006/relationships/image" Target="../media/image151.png"/><Relationship Id="rId12" Type="http://schemas.openxmlformats.org/officeDocument/2006/relationships/image" Target="../media/image8.png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8.png"/><Relationship Id="rId3" Type="http://schemas.microsoft.com/office/2007/relationships/media" Target="../media/media12.m4a"/><Relationship Id="rId7" Type="http://schemas.openxmlformats.org/officeDocument/2006/relationships/image" Target="../media/image4.emf"/><Relationship Id="rId12" Type="http://schemas.openxmlformats.org/officeDocument/2006/relationships/image" Target="../media/image7.png"/><Relationship Id="rId2" Type="http://schemas.openxmlformats.org/officeDocument/2006/relationships/tags" Target="../tags/tag13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12.xml"/><Relationship Id="rId10" Type="http://schemas.openxmlformats.org/officeDocument/2006/relationships/oleObject" Target="../embeddings/oleObject1.bin"/><Relationship Id="rId4" Type="http://schemas.openxmlformats.org/officeDocument/2006/relationships/audio" Target="../media/media12.m4a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audio" Target="../media/media2.m4a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microsoft.com/office/2007/relationships/media" Target="../media/media2.m4a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3.m4a"/><Relationship Id="rId7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audio" Target="../media/media4.m4a"/><Relationship Id="rId7" Type="http://schemas.openxmlformats.org/officeDocument/2006/relationships/image" Target="../media/image1210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microsoft.com/office/2007/relationships/media" Target="../media/media4.m4a"/><Relationship Id="rId16" Type="http://schemas.openxmlformats.org/officeDocument/2006/relationships/image" Target="../media/image43.png"/><Relationship Id="rId1" Type="http://schemas.openxmlformats.org/officeDocument/2006/relationships/tags" Target="../tags/tag5.xml"/><Relationship Id="rId6" Type="http://schemas.openxmlformats.org/officeDocument/2006/relationships/image" Target="../media/image1110.png"/><Relationship Id="rId11" Type="http://schemas.openxmlformats.org/officeDocument/2006/relationships/image" Target="../media/image38.png"/><Relationship Id="rId5" Type="http://schemas.openxmlformats.org/officeDocument/2006/relationships/image" Target="../media/image1010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media5.m4a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8.png"/><Relationship Id="rId2" Type="http://schemas.microsoft.com/office/2007/relationships/media" Target="../media/media5.m4a"/><Relationship Id="rId16" Type="http://schemas.openxmlformats.org/officeDocument/2006/relationships/image" Target="../media/image56.png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0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audio" Target="../media/media6.m4a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microsoft.com/office/2007/relationships/media" Target="../media/media6.m4a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tags" Target="../tags/tag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4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4.png"/><Relationship Id="rId21" Type="http://schemas.openxmlformats.org/officeDocument/2006/relationships/image" Target="../media/image89.png"/><Relationship Id="rId34" Type="http://schemas.openxmlformats.org/officeDocument/2006/relationships/image" Target="../media/image102.png"/><Relationship Id="rId42" Type="http://schemas.openxmlformats.org/officeDocument/2006/relationships/image" Target="../media/image110.png"/><Relationship Id="rId47" Type="http://schemas.openxmlformats.org/officeDocument/2006/relationships/image" Target="../media/image115.png"/><Relationship Id="rId50" Type="http://schemas.openxmlformats.org/officeDocument/2006/relationships/image" Target="../media/image118.png"/><Relationship Id="rId55" Type="http://schemas.openxmlformats.org/officeDocument/2006/relationships/image" Target="../media/image123.png"/><Relationship Id="rId63" Type="http://schemas.openxmlformats.org/officeDocument/2006/relationships/image" Target="../media/image131.png"/><Relationship Id="rId7" Type="http://schemas.openxmlformats.org/officeDocument/2006/relationships/image" Target="../media/image75.png"/><Relationship Id="rId2" Type="http://schemas.microsoft.com/office/2007/relationships/media" Target="../media/media7.m4a"/><Relationship Id="rId16" Type="http://schemas.openxmlformats.org/officeDocument/2006/relationships/image" Target="../media/image84.png"/><Relationship Id="rId29" Type="http://schemas.openxmlformats.org/officeDocument/2006/relationships/image" Target="../media/image97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00.png"/><Relationship Id="rId37" Type="http://schemas.openxmlformats.org/officeDocument/2006/relationships/image" Target="../media/image105.png"/><Relationship Id="rId40" Type="http://schemas.openxmlformats.org/officeDocument/2006/relationships/image" Target="../media/image108.png"/><Relationship Id="rId45" Type="http://schemas.openxmlformats.org/officeDocument/2006/relationships/image" Target="../media/image113.png"/><Relationship Id="rId53" Type="http://schemas.openxmlformats.org/officeDocument/2006/relationships/image" Target="../media/image121.png"/><Relationship Id="rId58" Type="http://schemas.openxmlformats.org/officeDocument/2006/relationships/image" Target="../media/image126.png"/><Relationship Id="rId66" Type="http://schemas.openxmlformats.org/officeDocument/2006/relationships/image" Target="../media/image134.png"/><Relationship Id="rId5" Type="http://schemas.openxmlformats.org/officeDocument/2006/relationships/image" Target="../media/image73.png"/><Relationship Id="rId61" Type="http://schemas.openxmlformats.org/officeDocument/2006/relationships/image" Target="../media/image129.png"/><Relationship Id="rId19" Type="http://schemas.openxmlformats.org/officeDocument/2006/relationships/image" Target="../media/image8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Relationship Id="rId30" Type="http://schemas.openxmlformats.org/officeDocument/2006/relationships/image" Target="../media/image98.png"/><Relationship Id="rId35" Type="http://schemas.openxmlformats.org/officeDocument/2006/relationships/image" Target="../media/image103.png"/><Relationship Id="rId43" Type="http://schemas.openxmlformats.org/officeDocument/2006/relationships/image" Target="../media/image111.png"/><Relationship Id="rId48" Type="http://schemas.openxmlformats.org/officeDocument/2006/relationships/image" Target="../media/image116.png"/><Relationship Id="rId56" Type="http://schemas.openxmlformats.org/officeDocument/2006/relationships/image" Target="../media/image124.png"/><Relationship Id="rId64" Type="http://schemas.openxmlformats.org/officeDocument/2006/relationships/image" Target="../media/image132.png"/><Relationship Id="rId8" Type="http://schemas.openxmlformats.org/officeDocument/2006/relationships/image" Target="../media/image76.png"/><Relationship Id="rId51" Type="http://schemas.openxmlformats.org/officeDocument/2006/relationships/image" Target="../media/image119.png"/><Relationship Id="rId3" Type="http://schemas.openxmlformats.org/officeDocument/2006/relationships/audio" Target="../media/media7.m4a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33" Type="http://schemas.openxmlformats.org/officeDocument/2006/relationships/image" Target="../media/image101.png"/><Relationship Id="rId38" Type="http://schemas.openxmlformats.org/officeDocument/2006/relationships/image" Target="../media/image106.png"/><Relationship Id="rId46" Type="http://schemas.openxmlformats.org/officeDocument/2006/relationships/image" Target="../media/image114.png"/><Relationship Id="rId59" Type="http://schemas.openxmlformats.org/officeDocument/2006/relationships/image" Target="../media/image127.png"/><Relationship Id="rId67" Type="http://schemas.openxmlformats.org/officeDocument/2006/relationships/image" Target="../media/image8.png"/><Relationship Id="rId20" Type="http://schemas.openxmlformats.org/officeDocument/2006/relationships/image" Target="../media/image88.png"/><Relationship Id="rId41" Type="http://schemas.openxmlformats.org/officeDocument/2006/relationships/image" Target="../media/image109.png"/><Relationship Id="rId54" Type="http://schemas.openxmlformats.org/officeDocument/2006/relationships/image" Target="../media/image122.png"/><Relationship Id="rId62" Type="http://schemas.openxmlformats.org/officeDocument/2006/relationships/image" Target="../media/image130.png"/><Relationship Id="rId1" Type="http://schemas.openxmlformats.org/officeDocument/2006/relationships/tags" Target="../tags/tag8.xml"/><Relationship Id="rId6" Type="http://schemas.openxmlformats.org/officeDocument/2006/relationships/image" Target="../media/image74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36" Type="http://schemas.openxmlformats.org/officeDocument/2006/relationships/image" Target="../media/image104.png"/><Relationship Id="rId49" Type="http://schemas.openxmlformats.org/officeDocument/2006/relationships/image" Target="../media/image117.png"/><Relationship Id="rId57" Type="http://schemas.openxmlformats.org/officeDocument/2006/relationships/image" Target="../media/image125.png"/><Relationship Id="rId10" Type="http://schemas.openxmlformats.org/officeDocument/2006/relationships/image" Target="../media/image78.png"/><Relationship Id="rId31" Type="http://schemas.openxmlformats.org/officeDocument/2006/relationships/image" Target="../media/image99.png"/><Relationship Id="rId44" Type="http://schemas.openxmlformats.org/officeDocument/2006/relationships/image" Target="../media/image112.png"/><Relationship Id="rId52" Type="http://schemas.openxmlformats.org/officeDocument/2006/relationships/image" Target="../media/image120.png"/><Relationship Id="rId60" Type="http://schemas.openxmlformats.org/officeDocument/2006/relationships/image" Target="../media/image128.png"/><Relationship Id="rId65" Type="http://schemas.openxmlformats.org/officeDocument/2006/relationships/image" Target="../media/image1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7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9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audio" Target="../media/media8.m4a"/><Relationship Id="rId7" Type="http://schemas.openxmlformats.org/officeDocument/2006/relationships/image" Target="../media/image137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audio" Target="../media/media9.m4a"/><Relationship Id="rId7" Type="http://schemas.openxmlformats.org/officeDocument/2006/relationships/image" Target="../media/image142.png"/><Relationship Id="rId12" Type="http://schemas.openxmlformats.org/officeDocument/2006/relationships/image" Target="../media/image8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37981" y="-16735"/>
            <a:ext cx="24404559" cy="13823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63457" y="2106266"/>
            <a:ext cx="2425591" cy="83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02" rIns="91404" bIns="45702" rtlCol="0">
            <a:spAutoFit/>
          </a:bodyPr>
          <a:lstStyle/>
          <a:p>
            <a:pPr algn="ctr"/>
            <a:r>
              <a:rPr lang="en-US" sz="4800" b="1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ĐẠI SỐ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894" y="3494918"/>
            <a:ext cx="24398907" cy="66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4" tIns="45702" rIns="91404" bIns="45702" rtlCol="0">
            <a:spAutoFit/>
          </a:bodyPr>
          <a:lstStyle/>
          <a:p>
            <a:pPr algn="ctr">
              <a:lnSpc>
                <a:spcPts val="4500"/>
              </a:lnSpc>
              <a:spcBef>
                <a:spcPts val="1200"/>
              </a:spcBef>
            </a:pPr>
            <a:r>
              <a:rPr lang="en-US" sz="4800" b="1" dirty="0" err="1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Chương</a:t>
            </a:r>
            <a:r>
              <a:rPr lang="en-US" sz="4800" b="1" dirty="0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4: BẤT ĐẲNG THỨC – BẤT PHƯƠNG TRÌNH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08488" y="6668522"/>
            <a:ext cx="19551130" cy="2121506"/>
            <a:chOff x="2994540" y="3561323"/>
            <a:chExt cx="19552402" cy="2121645"/>
          </a:xfrm>
        </p:grpSpPr>
        <p:sp>
          <p:nvSpPr>
            <p:cNvPr id="17" name="Rectangle 16"/>
            <p:cNvSpPr/>
            <p:nvPr/>
          </p:nvSpPr>
          <p:spPr>
            <a:xfrm>
              <a:off x="3344318" y="4469240"/>
              <a:ext cx="18438768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2" rIns="91404" bIns="45702"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94540" y="3561323"/>
              <a:ext cx="19552402" cy="2121645"/>
            </a:xfrm>
            <a:prstGeom prst="rect">
              <a:avLst/>
            </a:prstGeom>
            <a:noFill/>
          </p:spPr>
          <p:txBody>
            <a:bodyPr wrap="square" lIns="91404" tIns="45702" rIns="91404" bIns="45702" rtlCol="0">
              <a:spAutoFit/>
            </a:bodyPr>
            <a:lstStyle/>
            <a:p>
              <a:pPr algn="ctr">
                <a:lnSpc>
                  <a:spcPts val="6000"/>
                </a:lnSpc>
                <a:spcBef>
                  <a:spcPts val="3000"/>
                </a:spcBef>
              </a:pPr>
              <a:r>
                <a:rPr lang="en-US" sz="8800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LUYỆN TẬP</a:t>
              </a:r>
            </a:p>
            <a:p>
              <a:pPr algn="ctr">
                <a:lnSpc>
                  <a:spcPts val="6000"/>
                </a:lnSpc>
                <a:spcBef>
                  <a:spcPts val="3000"/>
                </a:spcBef>
              </a:pPr>
              <a:r>
                <a:rPr lang="en-US" sz="8800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 DẤU CỦA TAM THỨC BẬC HAI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185664" y="162050"/>
            <a:ext cx="3412399" cy="1867608"/>
            <a:chOff x="11185664" y="-9644"/>
            <a:chExt cx="3412399" cy="1867608"/>
          </a:xfrm>
        </p:grpSpPr>
        <p:grpSp>
          <p:nvGrpSpPr>
            <p:cNvPr id="5" name="Group 4"/>
            <p:cNvGrpSpPr/>
            <p:nvPr/>
          </p:nvGrpSpPr>
          <p:grpSpPr>
            <a:xfrm>
              <a:off x="12784053" y="-9644"/>
              <a:ext cx="1814010" cy="1828617"/>
              <a:chOff x="12784885" y="1066801"/>
              <a:chExt cx="1814128" cy="1828736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2784885" y="1066801"/>
                <a:ext cx="1814128" cy="754022"/>
              </a:xfrm>
              <a:prstGeom prst="rect">
                <a:avLst/>
              </a:prstGeom>
              <a:noFill/>
            </p:spPr>
            <p:txBody>
              <a:bodyPr wrap="square" lIns="91404" tIns="45702" rIns="91404" bIns="45702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135F82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rPr>
                  <a:t>LỚP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3020903" y="1556787"/>
                <a:ext cx="1223419" cy="1338750"/>
              </a:xfrm>
              <a:prstGeom prst="rect">
                <a:avLst/>
              </a:prstGeom>
              <a:noFill/>
            </p:spPr>
            <p:txBody>
              <a:bodyPr wrap="none" lIns="91404" tIns="45702" rIns="91404" bIns="45702" rtlCol="0">
                <a:spAutoFit/>
              </a:bodyPr>
              <a:lstStyle/>
              <a:p>
                <a:r>
                  <a:rPr lang="en-US" sz="8099">
                    <a:solidFill>
                      <a:srgbClr val="135F82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1185664" y="151048"/>
              <a:ext cx="2238229" cy="1706916"/>
              <a:chOff x="11186391" y="149817"/>
              <a:chExt cx="2238375" cy="1707027"/>
            </a:xfrm>
          </p:grpSpPr>
          <p:pic>
            <p:nvPicPr>
              <p:cNvPr id="20" name="Picture 5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27236" y="149817"/>
                <a:ext cx="1495424" cy="149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6391" y="1620306"/>
                <a:ext cx="2238375" cy="23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5" name="Picture 3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8803"/>
            <a:ext cx="3154829" cy="3197581"/>
          </a:xfrm>
          <a:prstGeom prst="rect">
            <a:avLst/>
          </a:prstGeom>
          <a:noFill/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85147"/>
              </p:ext>
            </p:extLst>
          </p:nvPr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33" name="Equation" r:id="rId10" imgW="914400" imgH="198720" progId="Equation.DSMT4">
                  <p:embed/>
                </p:oleObj>
              </mc:Choice>
              <mc:Fallback>
                <p:oleObj name="Equation" r:id="rId10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0F06353A-B9EC-49B9-86FB-03AAB94050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350" y="120176"/>
            <a:ext cx="3385024" cy="338502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5676AB-EA5F-4125-9B45-3560FB901D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590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7"/>
    </mc:Choice>
    <mc:Fallback xmlns="">
      <p:transition spd="slow" advTm="2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C6F2DBD-BAB7-4A2E-8DBF-F13F41F8DEFE}"/>
              </a:ext>
            </a:extLst>
          </p:cNvPr>
          <p:cNvGrpSpPr/>
          <p:nvPr/>
        </p:nvGrpSpPr>
        <p:grpSpPr>
          <a:xfrm>
            <a:off x="575336" y="1818234"/>
            <a:ext cx="23548210" cy="1628402"/>
            <a:chOff x="371519" y="1640105"/>
            <a:chExt cx="23619263" cy="31870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769782-C4B6-4053-9ADE-3121D3E813B7}"/>
                </a:ext>
              </a:extLst>
            </p:cNvPr>
            <p:cNvGrpSpPr/>
            <p:nvPr/>
          </p:nvGrpSpPr>
          <p:grpSpPr>
            <a:xfrm>
              <a:off x="371519" y="1640105"/>
              <a:ext cx="23535167" cy="3187016"/>
              <a:chOff x="371519" y="1418266"/>
              <a:chExt cx="23535167" cy="3187016"/>
            </a:xfrm>
          </p:grpSpPr>
          <p:sp>
            <p:nvSpPr>
              <p:cNvPr id="12" name="Rounded Rectangle 24">
                <a:extLst>
                  <a:ext uri="{FF2B5EF4-FFF2-40B4-BE49-F238E27FC236}">
                    <a16:creationId xmlns:a16="http://schemas.microsoft.com/office/drawing/2014/main" id="{38A2429B-9417-40F1-B655-C348438533CE}"/>
                  </a:ext>
                </a:extLst>
              </p:cNvPr>
              <p:cNvSpPr/>
              <p:nvPr/>
            </p:nvSpPr>
            <p:spPr bwMode="auto">
              <a:xfrm>
                <a:off x="371519" y="1720893"/>
                <a:ext cx="23535167" cy="2884389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B270953-7B2C-45DF-8BF5-A12CCCCCEC49}"/>
                  </a:ext>
                </a:extLst>
              </p:cNvPr>
              <p:cNvGrpSpPr/>
              <p:nvPr/>
            </p:nvGrpSpPr>
            <p:grpSpPr>
              <a:xfrm>
                <a:off x="534989" y="1418266"/>
                <a:ext cx="3594861" cy="2397228"/>
                <a:chOff x="534989" y="1418266"/>
                <a:chExt cx="3594861" cy="2397228"/>
              </a:xfrm>
            </p:grpSpPr>
            <p:sp>
              <p:nvSpPr>
                <p:cNvPr id="14" name="Isosceles Triangle 44">
                  <a:extLst>
                    <a:ext uri="{FF2B5EF4-FFF2-40B4-BE49-F238E27FC236}">
                      <a16:creationId xmlns:a16="http://schemas.microsoft.com/office/drawing/2014/main" id="{C5499026-9AAC-41CA-AD59-31F232E84CDD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122"/>
                  <a:endParaRPr lang="en-US" sz="48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" name="Pentagon 27">
                  <a:extLst>
                    <a:ext uri="{FF2B5EF4-FFF2-40B4-BE49-F238E27FC236}">
                      <a16:creationId xmlns:a16="http://schemas.microsoft.com/office/drawing/2014/main" id="{C7EA9FB0-768E-4176-A751-28192FBF8562}"/>
                    </a:ext>
                  </a:extLst>
                </p:cNvPr>
                <p:cNvSpPr/>
                <p:nvPr/>
              </p:nvSpPr>
              <p:spPr bwMode="auto">
                <a:xfrm>
                  <a:off x="534989" y="1418266"/>
                  <a:ext cx="3001678" cy="2397228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354122"/>
                  <a:endParaRPr lang="en-US" sz="48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6" name="Group 11">
                  <a:extLst>
                    <a:ext uri="{FF2B5EF4-FFF2-40B4-BE49-F238E27FC236}">
                      <a16:creationId xmlns:a16="http://schemas.microsoft.com/office/drawing/2014/main" id="{2C6C5573-E2BE-434D-BC3F-AD84B6BA403B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19" name="Freeform 31">
                    <a:extLst>
                      <a:ext uri="{FF2B5EF4-FFF2-40B4-BE49-F238E27FC236}">
                        <a16:creationId xmlns:a16="http://schemas.microsoft.com/office/drawing/2014/main" id="{F30F249B-BA6E-4C02-8416-C5C3EFFF13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0" name="Freeform 32">
                    <a:extLst>
                      <a:ext uri="{FF2B5EF4-FFF2-40B4-BE49-F238E27FC236}">
                        <a16:creationId xmlns:a16="http://schemas.microsoft.com/office/drawing/2014/main" id="{D48A0195-4651-4E03-BACD-59C2D0D37A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1" name="Freeform 33">
                    <a:extLst>
                      <a:ext uri="{FF2B5EF4-FFF2-40B4-BE49-F238E27FC236}">
                        <a16:creationId xmlns:a16="http://schemas.microsoft.com/office/drawing/2014/main" id="{44F6BE34-A6B5-483B-9879-00B4D83F2D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B39F7C1B-CB29-4BC9-B3E2-A6B0E4C488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5AE09401-3BF4-4E72-B4BA-E2CBA44C16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8044A5D-CAF8-47E5-9628-49070D58BA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778D2AA-C70F-4109-8553-A6DA8ABB3E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17" name="Chevron 29">
                  <a:extLst>
                    <a:ext uri="{FF2B5EF4-FFF2-40B4-BE49-F238E27FC236}">
                      <a16:creationId xmlns:a16="http://schemas.microsoft.com/office/drawing/2014/main" id="{92AAD6DB-AA93-4E2C-AEFA-5588B83636ED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122">
                    <a:defRPr/>
                  </a:pPr>
                  <a:endParaRPr lang="en-US" sz="4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8" name="TextBox 13">
                  <a:extLst>
                    <a:ext uri="{FF2B5EF4-FFF2-40B4-BE49-F238E27FC236}">
                      <a16:creationId xmlns:a16="http://schemas.microsoft.com/office/drawing/2014/main" id="{9FD07422-325D-4896-A43A-5AB517B358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4651" y="1647866"/>
                  <a:ext cx="3505199" cy="16263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48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7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/>
                <p:nvPr/>
              </p:nvSpPr>
              <p:spPr>
                <a:xfrm>
                  <a:off x="4129850" y="2274712"/>
                  <a:ext cx="19860932" cy="2028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78" tIns="91440" rIns="182878" bIns="91440">
                  <a:spAutoFit/>
                </a:bodyPr>
                <a:lstStyle/>
                <a:p>
                  <a:pPr marL="635000" marR="0" indent="-635000" algn="just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48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Giải</a:t>
                  </a:r>
                  <a:r>
                    <a:rPr lang="en-US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8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bất</a:t>
                  </a:r>
                  <a:r>
                    <a:rPr lang="en-US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8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phương</a:t>
                  </a:r>
                  <a:r>
                    <a:rPr lang="en-US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8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trình</a:t>
                  </a:r>
                  <a:r>
                    <a:rPr lang="en-US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+6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−5</m:t>
                          </m:r>
                        </m:e>
                      </m:rad>
                      <m:r>
                        <a:rPr lang="en-US" sz="48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&gt;8−2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</m:oMath>
                  </a14:m>
                  <a:r>
                    <a:rPr lang="en-US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9850" y="2274712"/>
                  <a:ext cx="19860932" cy="2028458"/>
                </a:xfrm>
                <a:prstGeom prst="rect">
                  <a:avLst/>
                </a:prstGeom>
                <a:blipFill>
                  <a:blip r:embed="rId5"/>
                  <a:stretch>
                    <a:fillRect l="-924" b="-25294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E9771-ECA0-4E5B-8AD2-4AC8F3449459}"/>
              </a:ext>
            </a:extLst>
          </p:cNvPr>
          <p:cNvGrpSpPr/>
          <p:nvPr/>
        </p:nvGrpSpPr>
        <p:grpSpPr>
          <a:xfrm>
            <a:off x="557657" y="3664964"/>
            <a:ext cx="23270272" cy="9718512"/>
            <a:chOff x="184495" y="3682137"/>
            <a:chExt cx="11834900" cy="4779367"/>
          </a:xfrm>
        </p:grpSpPr>
        <p:sp>
          <p:nvSpPr>
            <p:cNvPr id="77" name="Rounded Rectangle 4">
              <a:extLst>
                <a:ext uri="{FF2B5EF4-FFF2-40B4-BE49-F238E27FC236}">
                  <a16:creationId xmlns:a16="http://schemas.microsoft.com/office/drawing/2014/main" id="{60DAC1B6-8E31-4803-846C-48A6EF3AAE72}"/>
                </a:ext>
              </a:extLst>
            </p:cNvPr>
            <p:cNvSpPr/>
            <p:nvPr/>
          </p:nvSpPr>
          <p:spPr>
            <a:xfrm>
              <a:off x="184495" y="3865219"/>
              <a:ext cx="11834900" cy="459628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BDA6A4-7A22-4A80-B2E0-4E6CF04F9D12}"/>
                </a:ext>
              </a:extLst>
            </p:cNvPr>
            <p:cNvGrpSpPr/>
            <p:nvPr/>
          </p:nvGrpSpPr>
          <p:grpSpPr>
            <a:xfrm>
              <a:off x="203200" y="3682137"/>
              <a:ext cx="2342698" cy="456057"/>
              <a:chOff x="1275608" y="6322792"/>
              <a:chExt cx="4592535" cy="828635"/>
            </a:xfrm>
          </p:grpSpPr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E42993BD-536D-46CF-8DE5-DF9149082B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0" y="4701164"/>
                <a:ext cx="82863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5C1FD6-30C1-4544-B8B1-799A2A97AA8F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2173052" cy="742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:a16="http://schemas.microsoft.com/office/drawing/2014/main" id="{E59C649E-9930-4A8B-BBE2-E85146021FEB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6D98BB9A-0426-42FA-85BE-48FA98983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D6CFB44-7DEB-4ED0-8578-BD07BD541EB1}"/>
                  </a:ext>
                </a:extLst>
              </p:cNvPr>
              <p:cNvSpPr/>
              <p:nvPr/>
            </p:nvSpPr>
            <p:spPr>
              <a:xfrm>
                <a:off x="2379028" y="5248362"/>
                <a:ext cx="6384312" cy="931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+6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−5</m:t>
                          </m:r>
                        </m:e>
                      </m:rad>
                      <m:r>
                        <a:rPr lang="en-US" sz="4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&gt;8−2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D6CFB44-7DEB-4ED0-8578-BD07BD541E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028" y="5248362"/>
                <a:ext cx="6384312" cy="9310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99DD70F-7C4F-4EDF-95F0-5275DACC2592}"/>
                  </a:ext>
                </a:extLst>
              </p:cNvPr>
              <p:cNvSpPr/>
              <p:nvPr/>
            </p:nvSpPr>
            <p:spPr>
              <a:xfrm>
                <a:off x="8588954" y="4314346"/>
                <a:ext cx="7207679" cy="308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8−2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&lt;0</m:t>
                                      </m:r>
                                    </m:e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+6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−5≥0</m:t>
                                      </m:r>
                                    </m:e>
                                  </m:eqArr>
                                </m:e>
                              </m:d>
                            </m:e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8−2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≥0</m:t>
                                      </m:r>
                                    </m:e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+6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−5&gt;</m:t>
                                      </m:r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000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8−2</m:t>
                                          </m:r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4000" b="0" i="1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sz="40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eqAr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99DD70F-7C4F-4EDF-95F0-5275DACC25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954" y="4314346"/>
                <a:ext cx="7207679" cy="308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17D6C6A-7E75-4929-98AA-727DE8F6C25B}"/>
                  </a:ext>
                </a:extLst>
              </p:cNvPr>
              <p:cNvSpPr/>
              <p:nvPr/>
            </p:nvSpPr>
            <p:spPr>
              <a:xfrm>
                <a:off x="8588954" y="7506391"/>
                <a:ext cx="6211893" cy="308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&gt;4</m:t>
                                      </m:r>
                                    </m:e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</m:eqArr>
                                </m:e>
                              </m:d>
                            </m:e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5</m:t>
                                      </m:r>
                                      <m:sSup>
                                        <m:sSupPr>
                                          <m:ctrlP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4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+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38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−69&gt;0</m:t>
                                      </m:r>
                                    </m:e>
                                  </m:eqAr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17D6C6A-7E75-4929-98AA-727DE8F6C2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954" y="7506391"/>
                <a:ext cx="6211893" cy="308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22B5C04-9D19-4C1F-AE3D-ED4E32F06BFE}"/>
                  </a:ext>
                </a:extLst>
              </p:cNvPr>
              <p:cNvSpPr/>
              <p:nvPr/>
            </p:nvSpPr>
            <p:spPr>
              <a:xfrm>
                <a:off x="14678613" y="7666306"/>
                <a:ext cx="3936399" cy="27671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4&lt;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≤5</m:t>
                              </m:r>
                            </m:e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a:rPr lang="en-US" sz="4000" i="1">
                                          <a:latin typeface="Cambria Math"/>
                                        </a:rPr>
                                        <m:t>&amp;</m:t>
                                      </m:r>
                                      <m:r>
                                        <a:rPr lang="en-US" sz="400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3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&lt;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&lt;</m:t>
                                      </m:r>
                                      <m:f>
                                        <m:fPr>
                                          <m:ctrlPr>
                                            <a:rPr lang="en-US" sz="4000" b="0" i="1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4000" b="0" i="1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23</m:t>
                                          </m:r>
                                        </m:num>
                                        <m:den>
                                          <m:r>
                                            <a:rPr lang="en-US" sz="4000" b="0" i="1" smtClean="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</a:rPr>
                                            <m:t>5</m:t>
                                          </m:r>
                                        </m:den>
                                      </m:f>
                                    </m:e>
                                  </m:eqAr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22B5C04-9D19-4C1F-AE3D-ED4E32F06B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8613" y="7666306"/>
                <a:ext cx="3936399" cy="27671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939A3B4-0C10-4DA2-A41A-29AAA062F2CD}"/>
                  </a:ext>
                </a:extLst>
              </p:cNvPr>
              <p:cNvSpPr/>
              <p:nvPr/>
            </p:nvSpPr>
            <p:spPr>
              <a:xfrm>
                <a:off x="19208090" y="8318824"/>
                <a:ext cx="3364831" cy="14621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4&lt;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≤5</m:t>
                              </m:r>
                            </m:e>
                            <m:e>
                              <m:r>
                                <a:rPr lang="en-US" sz="4000" i="1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3&lt;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≤4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939A3B4-0C10-4DA2-A41A-29AAA062F2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8090" y="8318824"/>
                <a:ext cx="3364831" cy="14621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750CF9E-71D6-4021-9D1D-5A4BC1DE4D53}"/>
                  </a:ext>
                </a:extLst>
              </p:cNvPr>
              <p:cNvSpPr/>
              <p:nvPr/>
            </p:nvSpPr>
            <p:spPr>
              <a:xfrm>
                <a:off x="8525430" y="11074154"/>
                <a:ext cx="327378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/>
                        </a:rPr>
                        <m:t>⇔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3&lt;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5.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750CF9E-71D6-4021-9D1D-5A4BC1DE4D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430" y="11074154"/>
                <a:ext cx="3273780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89635F-9627-4A95-B316-B5B21CFF46DA}"/>
                  </a:ext>
                </a:extLst>
              </p:cNvPr>
              <p:cNvSpPr txBox="1"/>
              <p:nvPr/>
            </p:nvSpPr>
            <p:spPr>
              <a:xfrm>
                <a:off x="1530933" y="11782040"/>
                <a:ext cx="4901221" cy="75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Vậy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3;5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89635F-9627-4A95-B316-B5B21CFF4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933" y="11782040"/>
                <a:ext cx="4901221" cy="754053"/>
              </a:xfrm>
              <a:prstGeom prst="rect">
                <a:avLst/>
              </a:prstGeom>
              <a:blipFill>
                <a:blip r:embed="rId13"/>
                <a:stretch>
                  <a:fillRect l="-4851" t="-16260" b="-38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1874630D-9B80-4E54-8377-564667E423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338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60"/>
    </mc:Choice>
    <mc:Fallback xmlns="">
      <p:transition spd="slow" advTm="14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  <p:bldP spid="5" grpId="0"/>
      <p:bldP spid="50" grpId="0"/>
      <p:bldP spid="51" grpId="0"/>
      <p:bldP spid="52" grpId="0"/>
      <p:bldP spid="6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4769782-C4B6-4053-9ADE-3121D3E813B7}"/>
              </a:ext>
            </a:extLst>
          </p:cNvPr>
          <p:cNvGrpSpPr/>
          <p:nvPr/>
        </p:nvGrpSpPr>
        <p:grpSpPr>
          <a:xfrm>
            <a:off x="575336" y="1746226"/>
            <a:ext cx="23464367" cy="1700410"/>
            <a:chOff x="371519" y="1277336"/>
            <a:chExt cx="23535167" cy="3327946"/>
          </a:xfrm>
        </p:grpSpPr>
        <p:sp>
          <p:nvSpPr>
            <p:cNvPr id="12" name="Rounded Rectangle 24">
              <a:extLst>
                <a:ext uri="{FF2B5EF4-FFF2-40B4-BE49-F238E27FC236}">
                  <a16:creationId xmlns:a16="http://schemas.microsoft.com/office/drawing/2014/main" id="{38A2429B-9417-40F1-B655-C348438533CE}"/>
                </a:ext>
              </a:extLst>
            </p:cNvPr>
            <p:cNvSpPr/>
            <p:nvPr/>
          </p:nvSpPr>
          <p:spPr bwMode="auto">
            <a:xfrm>
              <a:off x="371519" y="1720893"/>
              <a:ext cx="23535167" cy="288438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122">
                <a:defRPr/>
              </a:pPr>
              <a:endPara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270953-7B2C-45DF-8BF5-A12CCCCCEC49}"/>
                </a:ext>
              </a:extLst>
            </p:cNvPr>
            <p:cNvGrpSpPr/>
            <p:nvPr/>
          </p:nvGrpSpPr>
          <p:grpSpPr>
            <a:xfrm>
              <a:off x="534989" y="1277336"/>
              <a:ext cx="3594861" cy="2397228"/>
              <a:chOff x="534989" y="1277336"/>
              <a:chExt cx="3594861" cy="2397228"/>
            </a:xfrm>
          </p:grpSpPr>
          <p:sp>
            <p:nvSpPr>
              <p:cNvPr id="14" name="Isosceles Triangle 44">
                <a:extLst>
                  <a:ext uri="{FF2B5EF4-FFF2-40B4-BE49-F238E27FC236}">
                    <a16:creationId xmlns:a16="http://schemas.microsoft.com/office/drawing/2014/main" id="{C5499026-9AAC-41CA-AD59-31F232E84CDD}"/>
                  </a:ext>
                </a:extLst>
              </p:cNvPr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122"/>
                <a:endParaRPr lang="en-US" sz="48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" name="Pentagon 27">
                <a:extLst>
                  <a:ext uri="{FF2B5EF4-FFF2-40B4-BE49-F238E27FC236}">
                    <a16:creationId xmlns:a16="http://schemas.microsoft.com/office/drawing/2014/main" id="{C7EA9FB0-768E-4176-A751-28192FBF8562}"/>
                  </a:ext>
                </a:extLst>
              </p:cNvPr>
              <p:cNvSpPr/>
              <p:nvPr/>
            </p:nvSpPr>
            <p:spPr bwMode="auto">
              <a:xfrm>
                <a:off x="534989" y="1277336"/>
                <a:ext cx="3001678" cy="2397228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354122"/>
                <a:endParaRPr lang="en-US" sz="48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6" name="Group 11">
                <a:extLst>
                  <a:ext uri="{FF2B5EF4-FFF2-40B4-BE49-F238E27FC236}">
                    <a16:creationId xmlns:a16="http://schemas.microsoft.com/office/drawing/2014/main" id="{2C6C5573-E2BE-434D-BC3F-AD84B6BA403B}"/>
                  </a:ext>
                </a:extLst>
              </p:cNvPr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9" name="Freeform 31">
                  <a:extLst>
                    <a:ext uri="{FF2B5EF4-FFF2-40B4-BE49-F238E27FC236}">
                      <a16:creationId xmlns:a16="http://schemas.microsoft.com/office/drawing/2014/main" id="{F30F249B-BA6E-4C02-8416-C5C3EFFF13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" name="Freeform 32">
                  <a:extLst>
                    <a:ext uri="{FF2B5EF4-FFF2-40B4-BE49-F238E27FC236}">
                      <a16:creationId xmlns:a16="http://schemas.microsoft.com/office/drawing/2014/main" id="{D48A0195-4651-4E03-BACD-59C2D0D37A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1" name="Freeform 33">
                  <a:extLst>
                    <a:ext uri="{FF2B5EF4-FFF2-40B4-BE49-F238E27FC236}">
                      <a16:creationId xmlns:a16="http://schemas.microsoft.com/office/drawing/2014/main" id="{44F6BE34-A6B5-483B-9879-00B4D83F2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39F7C1B-CB29-4BC9-B3E2-A6B0E4C488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AE09401-3BF4-4E72-B4BA-E2CBA44C16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8044A5D-CAF8-47E5-9628-49070D58BA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778D2AA-C70F-4109-8553-A6DA8ABB3E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17" name="Chevron 29">
                <a:extLst>
                  <a:ext uri="{FF2B5EF4-FFF2-40B4-BE49-F238E27FC236}">
                    <a16:creationId xmlns:a16="http://schemas.microsoft.com/office/drawing/2014/main" id="{92AAD6DB-AA93-4E2C-AEFA-5588B83636ED}"/>
                  </a:ext>
                </a:extLst>
              </p:cNvPr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8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id="{9FD07422-325D-4896-A43A-5AB517B358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651" y="1647866"/>
                <a:ext cx="3505199" cy="1626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4800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8</a:t>
                </a: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E9771-ECA0-4E5B-8AD2-4AC8F3449459}"/>
              </a:ext>
            </a:extLst>
          </p:cNvPr>
          <p:cNvGrpSpPr/>
          <p:nvPr/>
        </p:nvGrpSpPr>
        <p:grpSpPr>
          <a:xfrm>
            <a:off x="557475" y="3708697"/>
            <a:ext cx="23270272" cy="9718512"/>
            <a:chOff x="184495" y="3682137"/>
            <a:chExt cx="11834900" cy="4779367"/>
          </a:xfrm>
        </p:grpSpPr>
        <p:sp>
          <p:nvSpPr>
            <p:cNvPr id="77" name="Rounded Rectangle 4">
              <a:extLst>
                <a:ext uri="{FF2B5EF4-FFF2-40B4-BE49-F238E27FC236}">
                  <a16:creationId xmlns:a16="http://schemas.microsoft.com/office/drawing/2014/main" id="{60DAC1B6-8E31-4803-846C-48A6EF3AAE72}"/>
                </a:ext>
              </a:extLst>
            </p:cNvPr>
            <p:cNvSpPr/>
            <p:nvPr/>
          </p:nvSpPr>
          <p:spPr>
            <a:xfrm>
              <a:off x="184495" y="3865219"/>
              <a:ext cx="11834900" cy="459628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BDA6A4-7A22-4A80-B2E0-4E6CF04F9D12}"/>
                </a:ext>
              </a:extLst>
            </p:cNvPr>
            <p:cNvGrpSpPr/>
            <p:nvPr/>
          </p:nvGrpSpPr>
          <p:grpSpPr>
            <a:xfrm>
              <a:off x="203200" y="3682137"/>
              <a:ext cx="2342698" cy="456057"/>
              <a:chOff x="1275608" y="6322792"/>
              <a:chExt cx="4592535" cy="828635"/>
            </a:xfrm>
          </p:grpSpPr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E42993BD-536D-46CF-8DE5-DF9149082B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0" y="4701164"/>
                <a:ext cx="82863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5C1FD6-30C1-4544-B8B1-799A2A97AA8F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2109956" cy="742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:a16="http://schemas.microsoft.com/office/drawing/2014/main" id="{E59C649E-9930-4A8B-BBE2-E85146021FEB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6D98BB9A-0426-42FA-85BE-48FA98983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757CE88-1184-438A-9DFC-86F18B889928}"/>
                  </a:ext>
                </a:extLst>
              </p:cNvPr>
              <p:cNvSpPr/>
              <p:nvPr/>
            </p:nvSpPr>
            <p:spPr>
              <a:xfrm>
                <a:off x="4702581" y="2294245"/>
                <a:ext cx="1176791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Gi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ả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ấ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ph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ươ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ng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tr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ì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nh</m:t>
                    </m:r>
                    <m:r>
                      <m:rPr>
                        <m:nor/>
                      </m:rPr>
                      <a:rPr lang="en-US" sz="4800" i="0" spc="-15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:</m:t>
                    </m:r>
                  </m:oMath>
                </a14:m>
                <a:r>
                  <a:rPr lang="en-US" sz="4800" spc="-15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800" b="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d>
                    <m:r>
                      <a:rPr lang="en-US" sz="48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&lt;3</m:t>
                    </m:r>
                  </m:oMath>
                </a14:m>
                <a:r>
                  <a:rPr lang="en-US" sz="4800" spc="-15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757CE88-1184-438A-9DFC-86F18B8899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581" y="2294245"/>
                <a:ext cx="11767910" cy="830997"/>
              </a:xfrm>
              <a:prstGeom prst="rect">
                <a:avLst/>
              </a:prstGeom>
              <a:blipFill>
                <a:blip r:embed="rId5"/>
                <a:stretch>
                  <a:fillRect t="-17518" b="-36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340E87E-2D69-4ABB-A3DD-D3ED95F41CA5}"/>
                  </a:ext>
                </a:extLst>
              </p:cNvPr>
              <p:cNvSpPr/>
              <p:nvPr/>
            </p:nvSpPr>
            <p:spPr>
              <a:xfrm>
                <a:off x="1699750" y="5972596"/>
                <a:ext cx="392120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800" b="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4800" b="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&lt;3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340E87E-2D69-4ABB-A3DD-D3ED95F41C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750" y="5972596"/>
                <a:ext cx="3921202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247139C-E517-41C6-BEF6-2BF49DB6AA25}"/>
                  </a:ext>
                </a:extLst>
              </p:cNvPr>
              <p:cNvSpPr/>
              <p:nvPr/>
            </p:nvSpPr>
            <p:spPr>
              <a:xfrm>
                <a:off x="5837031" y="5599544"/>
                <a:ext cx="5192191" cy="17400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&lt;3</m:t>
                              </m:r>
                            </m:e>
                            <m:e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a:rPr lang="en-US" sz="4800" b="0" i="1">
                                  <a:latin typeface="Cambria Math"/>
                                </a:rPr>
                                <m:t>&gt;</m:t>
                              </m:r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247139C-E517-41C6-BEF6-2BF49DB6AA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031" y="5599544"/>
                <a:ext cx="5192191" cy="17400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A972FB3-6CE6-4E77-84A8-BBE7A2B4E096}"/>
                  </a:ext>
                </a:extLst>
              </p:cNvPr>
              <p:cNvSpPr/>
              <p:nvPr/>
            </p:nvSpPr>
            <p:spPr>
              <a:xfrm>
                <a:off x="10560690" y="5599543"/>
                <a:ext cx="4305730" cy="17400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&lt;0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800" b="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800" b="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  <m:r>
                                <a:rPr lang="en-US" sz="4800" b="0" i="1">
                                  <a:latin typeface="Cambria Math"/>
                                </a:rPr>
                                <m:t>&gt;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A972FB3-6CE6-4E77-84A8-BBE7A2B4E0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0690" y="5599543"/>
                <a:ext cx="4305730" cy="17400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4E23389-4C0B-40AC-BD34-10EABF717DFC}"/>
                  </a:ext>
                </a:extLst>
              </p:cNvPr>
              <p:cNvSpPr/>
              <p:nvPr/>
            </p:nvSpPr>
            <p:spPr>
              <a:xfrm>
                <a:off x="14937504" y="5599543"/>
                <a:ext cx="4689554" cy="2827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−2&lt;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&lt;2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d>
                                <m:dPr>
                                  <m:begChr m:val="["/>
                                  <m:endChr m:val=""/>
                                  <m:ctrlPr>
                                    <a:rPr lang="en-US" sz="4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sz="4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4800" b="0" i="1" smtClean="0">
                                          <a:latin typeface="Cambria Math" panose="02040503050406030204" pitchFamily="18" charset="0"/>
                                        </a:rPr>
                                        <m:t>&amp;</m:t>
                                      </m:r>
                                      <m:r>
                                        <a:rPr lang="en-US" sz="4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4800" b="0" i="1" smtClean="0">
                                          <a:latin typeface="Cambria Math" panose="02040503050406030204" pitchFamily="18" charset="0"/>
                                        </a:rPr>
                                        <m:t>&lt;−1</m:t>
                                      </m:r>
                                    </m:e>
                                    <m:e>
                                      <m:r>
                                        <a:rPr lang="en-US" sz="4800" b="0" i="1" smtClean="0">
                                          <a:latin typeface="Cambria Math" panose="02040503050406030204" pitchFamily="18" charset="0"/>
                                        </a:rPr>
                                        <m:t>&amp;</m:t>
                                      </m:r>
                                      <m:r>
                                        <a:rPr lang="en-US" sz="4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4800" b="0" i="1" smtClean="0">
                                          <a:latin typeface="Cambria Math" panose="02040503050406030204" pitchFamily="18" charset="0"/>
                                        </a:rPr>
                                        <m:t>&gt;1</m:t>
                                      </m:r>
                                    </m:e>
                                  </m:eqAr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4E23389-4C0B-40AC-BD34-10EABF717D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7504" y="5599543"/>
                <a:ext cx="4689554" cy="2827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635C98-B0DB-4545-86EA-69AB48590F5C}"/>
                  </a:ext>
                </a:extLst>
              </p:cNvPr>
              <p:cNvSpPr/>
              <p:nvPr/>
            </p:nvSpPr>
            <p:spPr>
              <a:xfrm>
                <a:off x="14920296" y="8437816"/>
                <a:ext cx="4988480" cy="17361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&amp;−2&lt;</m:t>
                              </m:r>
                              <m:r>
                                <a:rPr lang="en-US" sz="4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&lt;−1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&amp;1&lt;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&lt;2.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635C98-B0DB-4545-86EA-69AB48590F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0296" y="8437816"/>
                <a:ext cx="4988480" cy="17361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30DE88-9A35-47E5-95AF-81BE299BE58F}"/>
                  </a:ext>
                </a:extLst>
              </p:cNvPr>
              <p:cNvSpPr/>
              <p:nvPr/>
            </p:nvSpPr>
            <p:spPr>
              <a:xfrm>
                <a:off x="1123025" y="10951043"/>
                <a:ext cx="2033828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:r>
                  <a:rPr lang="en-US" sz="48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nghiệm</a:t>
                </a:r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bất</a:t>
                </a:r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phương</a:t>
                </a:r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trình</a:t>
                </a:r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0" i="1">
                        <a:solidFill>
                          <a:schemeClr val="tx1"/>
                        </a:solidFill>
                        <a:latin typeface="Cambria Math"/>
                      </a:rPr>
                      <m:t>𝑆</m:t>
                    </m:r>
                    <m:r>
                      <a:rPr lang="en-US" sz="48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−2;−1</m:t>
                        </m:r>
                      </m:e>
                    </m:d>
                    <m:r>
                      <a:rPr lang="en-US" sz="4800" b="0" i="1">
                        <a:latin typeface="Cambria Math"/>
                      </a:rPr>
                      <m:t>∪</m:t>
                    </m:r>
                  </m:oMath>
                </a14:m>
                <a:r>
                  <a:rPr lang="en-US" sz="4800" dirty="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4800" b="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30DE88-9A35-47E5-95AF-81BE299BE5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025" y="10951043"/>
                <a:ext cx="20338287" cy="830997"/>
              </a:xfrm>
              <a:prstGeom prst="rect">
                <a:avLst/>
              </a:prstGeom>
              <a:blipFill>
                <a:blip r:embed="rId11"/>
                <a:stretch>
                  <a:fillRect l="-1349" t="-19708" b="-34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9D02CFAD-E5C9-4151-BCBC-2858167E7C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212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62"/>
    </mc:Choice>
    <mc:Fallback xmlns="">
      <p:transition spd="slow" advTm="83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59CC902-CB2C-4E0B-9183-DA01E5954BE9}"/>
              </a:ext>
            </a:extLst>
          </p:cNvPr>
          <p:cNvSpPr/>
          <p:nvPr/>
        </p:nvSpPr>
        <p:spPr>
          <a:xfrm>
            <a:off x="230690" y="166084"/>
            <a:ext cx="24404559" cy="13823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063457" y="2106266"/>
            <a:ext cx="2425591" cy="83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02" rIns="91404" bIns="45702" rtlCol="0">
            <a:spAutoFit/>
          </a:bodyPr>
          <a:lstStyle/>
          <a:p>
            <a:pPr algn="ctr"/>
            <a:r>
              <a:rPr lang="en-US" sz="4800" b="1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ĐẠI SỐ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894" y="3494918"/>
            <a:ext cx="24398907" cy="66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4" tIns="45702" rIns="91404" bIns="45702" rtlCol="0">
            <a:spAutoFit/>
          </a:bodyPr>
          <a:lstStyle/>
          <a:p>
            <a:pPr algn="ctr">
              <a:lnSpc>
                <a:spcPts val="4500"/>
              </a:lnSpc>
              <a:spcBef>
                <a:spcPts val="1200"/>
              </a:spcBef>
            </a:pPr>
            <a:r>
              <a:rPr lang="en-US" sz="4800" b="1" dirty="0" err="1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Chương</a:t>
            </a:r>
            <a:r>
              <a:rPr lang="en-US" sz="4800" b="1" dirty="0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4: BẤT ĐẲNG THỨC – BẤT PHƯƠNG TRÌNH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598578" y="110962"/>
            <a:ext cx="3412399" cy="1867608"/>
            <a:chOff x="11185664" y="-9644"/>
            <a:chExt cx="3412399" cy="1867608"/>
          </a:xfrm>
        </p:grpSpPr>
        <p:grpSp>
          <p:nvGrpSpPr>
            <p:cNvPr id="5" name="Group 4"/>
            <p:cNvGrpSpPr/>
            <p:nvPr/>
          </p:nvGrpSpPr>
          <p:grpSpPr>
            <a:xfrm>
              <a:off x="12784053" y="-9644"/>
              <a:ext cx="1814010" cy="1828617"/>
              <a:chOff x="12784885" y="1066801"/>
              <a:chExt cx="1814128" cy="1828736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2784885" y="1066801"/>
                <a:ext cx="1814128" cy="754022"/>
              </a:xfrm>
              <a:prstGeom prst="rect">
                <a:avLst/>
              </a:prstGeom>
              <a:noFill/>
            </p:spPr>
            <p:txBody>
              <a:bodyPr wrap="square" lIns="91404" tIns="45702" rIns="91404" bIns="45702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135F82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rPr>
                  <a:t>LỚP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3020903" y="1556787"/>
                <a:ext cx="1223419" cy="1338750"/>
              </a:xfrm>
              <a:prstGeom prst="rect">
                <a:avLst/>
              </a:prstGeom>
              <a:noFill/>
            </p:spPr>
            <p:txBody>
              <a:bodyPr wrap="none" lIns="91404" tIns="45702" rIns="91404" bIns="45702" rtlCol="0">
                <a:spAutoFit/>
              </a:bodyPr>
              <a:lstStyle/>
              <a:p>
                <a:r>
                  <a:rPr lang="en-US" sz="8099">
                    <a:solidFill>
                      <a:srgbClr val="135F82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1185664" y="151048"/>
              <a:ext cx="2238229" cy="1706916"/>
              <a:chOff x="11186391" y="149817"/>
              <a:chExt cx="2238375" cy="1707027"/>
            </a:xfrm>
          </p:grpSpPr>
          <p:pic>
            <p:nvPicPr>
              <p:cNvPr id="20" name="Picture 5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27236" y="149817"/>
                <a:ext cx="1495424" cy="149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6391" y="1620306"/>
                <a:ext cx="2238375" cy="23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5" name="Picture 3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8803"/>
            <a:ext cx="3154829" cy="3197581"/>
          </a:xfrm>
          <a:prstGeom prst="rect">
            <a:avLst/>
          </a:prstGeom>
          <a:noFill/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22" name="Equation" r:id="rId10" imgW="914400" imgH="198720" progId="Equation.DSMT4">
                  <p:embed/>
                </p:oleObj>
              </mc:Choice>
              <mc:Fallback>
                <p:oleObj name="Equation" r:id="rId10" imgW="914400" imgH="19872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0F06353A-B9EC-49B9-86FB-03AAB94050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350" y="120176"/>
            <a:ext cx="3385024" cy="3385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29AEC3-320A-45B9-AE24-AF3E8866B54B}"/>
              </a:ext>
            </a:extLst>
          </p:cNvPr>
          <p:cNvSpPr/>
          <p:nvPr/>
        </p:nvSpPr>
        <p:spPr>
          <a:xfrm>
            <a:off x="4975218" y="7651490"/>
            <a:ext cx="16977861" cy="1601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like, share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subscribe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BTVN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link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fanpage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video. </a:t>
            </a:r>
            <a:endParaRPr lang="en-US" sz="4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A642CB-FB58-4354-9EC8-8D00134EF5F5}"/>
              </a:ext>
            </a:extLst>
          </p:cNvPr>
          <p:cNvSpPr/>
          <p:nvPr/>
        </p:nvSpPr>
        <p:spPr>
          <a:xfrm>
            <a:off x="5308600" y="11098378"/>
            <a:ext cx="166444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đăng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fanpage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luôn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7" name="Heart 26">
            <a:extLst>
              <a:ext uri="{FF2B5EF4-FFF2-40B4-BE49-F238E27FC236}">
                <a16:creationId xmlns:a16="http://schemas.microsoft.com/office/drawing/2014/main" id="{E9FC708A-685C-4704-BF1B-D8C716707AE0}"/>
              </a:ext>
            </a:extLst>
          </p:cNvPr>
          <p:cNvSpPr/>
          <p:nvPr/>
        </p:nvSpPr>
        <p:spPr>
          <a:xfrm>
            <a:off x="1707046" y="11255528"/>
            <a:ext cx="1791816" cy="1584176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art 28">
            <a:extLst>
              <a:ext uri="{FF2B5EF4-FFF2-40B4-BE49-F238E27FC236}">
                <a16:creationId xmlns:a16="http://schemas.microsoft.com/office/drawing/2014/main" id="{2A217DFB-27A7-46F5-AF25-885C719B062E}"/>
              </a:ext>
            </a:extLst>
          </p:cNvPr>
          <p:cNvSpPr/>
          <p:nvPr/>
        </p:nvSpPr>
        <p:spPr>
          <a:xfrm>
            <a:off x="1707046" y="7950816"/>
            <a:ext cx="1791816" cy="1584176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2D43B8B4-64C9-4728-9677-1611AF1F0634}"/>
              </a:ext>
            </a:extLst>
          </p:cNvPr>
          <p:cNvSpPr/>
          <p:nvPr/>
        </p:nvSpPr>
        <p:spPr>
          <a:xfrm>
            <a:off x="4507168" y="7419388"/>
            <a:ext cx="18298281" cy="2505997"/>
          </a:xfrm>
          <a:prstGeom prst="round2Diag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B9D7B-FE07-4991-AA22-6DA9594A7CDF}"/>
              </a:ext>
            </a:extLst>
          </p:cNvPr>
          <p:cNvSpPr/>
          <p:nvPr/>
        </p:nvSpPr>
        <p:spPr>
          <a:xfrm>
            <a:off x="6096794" y="4852586"/>
            <a:ext cx="12648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</a:pPr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CÙNG THẦY THAM GIA GIỜ HỌC</a:t>
            </a:r>
            <a:endParaRPr lang="en-US" sz="6000" b="1" dirty="0">
              <a:solidFill>
                <a:srgbClr val="FF0000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EEE4ADAA-720A-4322-8E91-79F84F5ECB9B}"/>
              </a:ext>
            </a:extLst>
          </p:cNvPr>
          <p:cNvSpPr/>
          <p:nvPr/>
        </p:nvSpPr>
        <p:spPr>
          <a:xfrm>
            <a:off x="4507168" y="10807750"/>
            <a:ext cx="18298281" cy="2505997"/>
          </a:xfrm>
          <a:prstGeom prst="round2Diag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0536B0-AC82-4AC9-ACA3-98025ACB1B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763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3"/>
    </mc:Choice>
    <mc:Fallback xmlns="">
      <p:transition spd="slow" advTm="2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A5857C-1A9F-4EE4-85A6-5D4BD1ECD962}"/>
              </a:ext>
            </a:extLst>
          </p:cNvPr>
          <p:cNvSpPr txBox="1"/>
          <p:nvPr/>
        </p:nvSpPr>
        <p:spPr>
          <a:xfrm>
            <a:off x="1012867" y="1727647"/>
            <a:ext cx="716863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FE42C5-7C1F-44FD-9120-8A9D1A3327B0}"/>
              </a:ext>
            </a:extLst>
          </p:cNvPr>
          <p:cNvGrpSpPr/>
          <p:nvPr/>
        </p:nvGrpSpPr>
        <p:grpSpPr>
          <a:xfrm>
            <a:off x="338626" y="1767078"/>
            <a:ext cx="3436663" cy="1144873"/>
            <a:chOff x="-288925" y="1904999"/>
            <a:chExt cx="3436663" cy="1144870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2AE1C963-6B29-4232-847F-5DA90813D136}"/>
                </a:ext>
              </a:extLst>
            </p:cNvPr>
            <p:cNvSpPr/>
            <p:nvPr/>
          </p:nvSpPr>
          <p:spPr>
            <a:xfrm>
              <a:off x="-288925" y="1904999"/>
              <a:ext cx="3436663" cy="1144870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7C79BAB5-7620-4A96-94CA-5EAD779CD11B}"/>
                </a:ext>
              </a:extLst>
            </p:cNvPr>
            <p:cNvSpPr txBox="1"/>
            <p:nvPr/>
          </p:nvSpPr>
          <p:spPr>
            <a:xfrm>
              <a:off x="-66043" y="2086592"/>
              <a:ext cx="3082907" cy="75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NHẮC LẠI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59C006A-A1A5-406A-99FA-2FD76C286FF7}"/>
                  </a:ext>
                </a:extLst>
              </p:cNvPr>
              <p:cNvSpPr/>
              <p:nvPr/>
            </p:nvSpPr>
            <p:spPr>
              <a:xfrm>
                <a:off x="4440975" y="2139755"/>
                <a:ext cx="17328884" cy="923330"/>
              </a:xfrm>
              <a:prstGeom prst="rect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5400" spc="-150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Bảng </a:t>
                </a:r>
                <a:r>
                  <a:rPr lang="en-US" sz="5400" spc="-150" dirty="0" err="1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5400" spc="-150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spc="-150" dirty="0" err="1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dấu</a:t>
                </a:r>
                <a:r>
                  <a:rPr lang="en-US" sz="5400" spc="-150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5400" spc="-150" dirty="0" err="1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5400" spc="-150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spc="-150" dirty="0" err="1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bậc</a:t>
                </a:r>
                <a:r>
                  <a:rPr lang="en-US" sz="5400" spc="-150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spc="-150" dirty="0" err="1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5400" spc="-150" dirty="0">
                    <a:solidFill>
                      <a:schemeClr val="accent6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i="1" spc="-15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sSupPr>
                      <m:e>
                        <m:r>
                          <a:rPr lang="en-US" sz="5400" b="0" i="1" spc="-15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 </m:t>
                        </m:r>
                        <m:r>
                          <a:rPr lang="en-US" sz="5400" b="0" i="1" spc="-15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5400" i="1" spc="-15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</m:ctrlPr>
                          </m:dPr>
                          <m:e>
                            <m:r>
                              <a:rPr lang="en-US" sz="5400" b="0" i="1" spc="-15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5400" b="0" i="1" spc="-15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=</m:t>
                        </m:r>
                        <m:r>
                          <a:rPr lang="en-US" sz="5400" b="0" i="1" spc="-15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𝑎𝑥</m:t>
                        </m:r>
                      </m:e>
                      <m:sup>
                        <m:r>
                          <a:rPr lang="en-US" sz="5400" b="0" i="1" spc="-15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2</m:t>
                        </m:r>
                      </m:sup>
                    </m:sSup>
                    <m:r>
                      <a:rPr lang="en-US" sz="5400" b="0" i="1" spc="-15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5400" b="0" i="1" spc="-15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𝑏𝑥</m:t>
                    </m:r>
                    <m:r>
                      <a:rPr lang="en-US" sz="5400" b="0" i="1" spc="-15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5400" b="0" i="1" spc="-15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𝑐</m:t>
                    </m:r>
                    <m:r>
                      <a:rPr lang="en-US" sz="5400" b="0" i="1" spc="-15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, </m:t>
                    </m:r>
                    <m:r>
                      <a:rPr lang="en-US" sz="5400" b="0" i="1" spc="-15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𝑎</m:t>
                    </m:r>
                    <m:r>
                      <a:rPr lang="en-US" sz="5400" i="1" spc="-15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5400" b="0" i="1" spc="-15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0.</m:t>
                    </m:r>
                  </m:oMath>
                </a14:m>
                <a:r>
                  <a:rPr lang="en-US" sz="5400" i="1" spc="-150" dirty="0">
                    <a:solidFill>
                      <a:schemeClr val="accent6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59C006A-A1A5-406A-99FA-2FD76C286F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975" y="2139755"/>
                <a:ext cx="17328884" cy="923330"/>
              </a:xfrm>
              <a:prstGeom prst="rect">
                <a:avLst/>
              </a:prstGeom>
              <a:blipFill>
                <a:blip r:embed="rId5"/>
                <a:stretch>
                  <a:fillRect l="-1826" t="-17949" b="-35256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2E3AA6-656A-4AD1-AF03-2619BFCD4CAA}"/>
              </a:ext>
            </a:extLst>
          </p:cNvPr>
          <p:cNvCxnSpPr/>
          <p:nvPr/>
        </p:nvCxnSpPr>
        <p:spPr>
          <a:xfrm>
            <a:off x="1034356" y="5108077"/>
            <a:ext cx="19784676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CDAEB7-547D-4445-802D-CDCACFC70C9B}"/>
              </a:ext>
            </a:extLst>
          </p:cNvPr>
          <p:cNvCxnSpPr/>
          <p:nvPr/>
        </p:nvCxnSpPr>
        <p:spPr>
          <a:xfrm flipV="1">
            <a:off x="2926637" y="4459785"/>
            <a:ext cx="0" cy="170412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044A59-3EF1-40D2-9DF9-65113CD2C8F1}"/>
                  </a:ext>
                </a:extLst>
              </p:cNvPr>
              <p:cNvSpPr txBox="1"/>
              <p:nvPr/>
            </p:nvSpPr>
            <p:spPr>
              <a:xfrm>
                <a:off x="2914921" y="436370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44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0044A59-3EF1-40D2-9DF9-65113CD2C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921" y="4363708"/>
                <a:ext cx="1565116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5CBE83-4E83-422D-AB02-53D56715EA31}"/>
                  </a:ext>
                </a:extLst>
              </p:cNvPr>
              <p:cNvSpPr txBox="1"/>
              <p:nvPr/>
            </p:nvSpPr>
            <p:spPr>
              <a:xfrm>
                <a:off x="19475131" y="4211162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44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5CBE83-4E83-422D-AB02-53D56715E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5131" y="4211162"/>
                <a:ext cx="1565116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4CE2FA-7448-4F79-8209-9D7EFB77BF4B}"/>
                  </a:ext>
                </a:extLst>
              </p:cNvPr>
              <p:cNvSpPr txBox="1"/>
              <p:nvPr/>
            </p:nvSpPr>
            <p:spPr>
              <a:xfrm>
                <a:off x="1253219" y="4249144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4CE2FA-7448-4F79-8209-9D7EFB77B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219" y="4249144"/>
                <a:ext cx="1565116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B329DE-9DC5-450B-A15F-6D9CE587FD4C}"/>
                  </a:ext>
                </a:extLst>
              </p:cNvPr>
              <p:cNvSpPr/>
              <p:nvPr/>
            </p:nvSpPr>
            <p:spPr>
              <a:xfrm>
                <a:off x="1517748" y="5227890"/>
                <a:ext cx="1808551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4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B329DE-9DC5-450B-A15F-6D9CE587FD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748" y="5227890"/>
                <a:ext cx="1808551" cy="7847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EEAC628-5F93-4A17-AB2B-5C5FF630F63B}"/>
              </a:ext>
            </a:extLst>
          </p:cNvPr>
          <p:cNvSpPr txBox="1"/>
          <p:nvPr/>
        </p:nvSpPr>
        <p:spPr>
          <a:xfrm>
            <a:off x="9952632" y="5232588"/>
            <a:ext cx="4020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8522"/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  <a:endParaRPr lang="en-US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A7C0E-2E8F-4126-947F-1125A0AB7D16}"/>
                  </a:ext>
                </a:extLst>
              </p:cNvPr>
              <p:cNvSpPr txBox="1"/>
              <p:nvPr/>
            </p:nvSpPr>
            <p:spPr>
              <a:xfrm>
                <a:off x="8387516" y="419449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8A7C0E-2E8F-4126-947F-1125A0AB7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7516" y="4194498"/>
                <a:ext cx="1565116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E409ABD-B371-418D-A16E-32333049CE1F}"/>
              </a:ext>
            </a:extLst>
          </p:cNvPr>
          <p:cNvSpPr txBox="1"/>
          <p:nvPr/>
        </p:nvSpPr>
        <p:spPr>
          <a:xfrm>
            <a:off x="3939379" y="5235552"/>
            <a:ext cx="4582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8522"/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  <a:endParaRPr lang="en-US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DB5BC2-61B8-4263-983D-ADD8A534526B}"/>
                  </a:ext>
                </a:extLst>
              </p:cNvPr>
              <p:cNvSpPr txBox="1"/>
              <p:nvPr/>
            </p:nvSpPr>
            <p:spPr>
              <a:xfrm>
                <a:off x="8588579" y="5255205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DB5BC2-61B8-4263-983D-ADD8A5345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579" y="5255205"/>
                <a:ext cx="1565116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879562B-78DF-474E-B2B4-7E8DB3087303}"/>
                  </a:ext>
                </a:extLst>
              </p:cNvPr>
              <p:cNvSpPr txBox="1"/>
              <p:nvPr/>
            </p:nvSpPr>
            <p:spPr>
              <a:xfrm>
                <a:off x="14250520" y="5252857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879562B-78DF-474E-B2B4-7E8DB3087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0520" y="5252857"/>
                <a:ext cx="1565116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3EABBF13-D620-4FF3-8A02-7159E74A47FC}"/>
              </a:ext>
            </a:extLst>
          </p:cNvPr>
          <p:cNvSpPr txBox="1"/>
          <p:nvPr/>
        </p:nvSpPr>
        <p:spPr>
          <a:xfrm>
            <a:off x="16272038" y="5163765"/>
            <a:ext cx="4582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8522"/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  <a:endParaRPr lang="en-US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6114B48-CD36-426C-AEAF-13831667D6CA}"/>
                  </a:ext>
                </a:extLst>
              </p:cNvPr>
              <p:cNvSpPr txBox="1"/>
              <p:nvPr/>
            </p:nvSpPr>
            <p:spPr>
              <a:xfrm>
                <a:off x="14227979" y="4266246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6114B48-CD36-426C-AEAF-13831667D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7979" y="4266246"/>
                <a:ext cx="1565116" cy="76944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AA2B4B-E544-4EEA-B82A-C4FF2066BA3B}"/>
              </a:ext>
            </a:extLst>
          </p:cNvPr>
          <p:cNvCxnSpPr/>
          <p:nvPr/>
        </p:nvCxnSpPr>
        <p:spPr>
          <a:xfrm>
            <a:off x="1101541" y="11862466"/>
            <a:ext cx="19784676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0D6C636-BA00-46BD-8D07-73E3F4E5A600}"/>
              </a:ext>
            </a:extLst>
          </p:cNvPr>
          <p:cNvCxnSpPr/>
          <p:nvPr/>
        </p:nvCxnSpPr>
        <p:spPr>
          <a:xfrm flipV="1">
            <a:off x="2993822" y="11214174"/>
            <a:ext cx="0" cy="170412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CB3F6D3-38A2-48BB-86E2-853B57B8DA02}"/>
                  </a:ext>
                </a:extLst>
              </p:cNvPr>
              <p:cNvSpPr txBox="1"/>
              <p:nvPr/>
            </p:nvSpPr>
            <p:spPr>
              <a:xfrm>
                <a:off x="2982106" y="11118097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44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CB3F6D3-38A2-48BB-86E2-853B57B8D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106" y="11118097"/>
                <a:ext cx="1565116" cy="76944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1666426-9B5D-4F8A-8603-A3396232A913}"/>
                  </a:ext>
                </a:extLst>
              </p:cNvPr>
              <p:cNvSpPr txBox="1"/>
              <p:nvPr/>
            </p:nvSpPr>
            <p:spPr>
              <a:xfrm>
                <a:off x="19542316" y="1096555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44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1666426-9B5D-4F8A-8603-A3396232A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2316" y="10965551"/>
                <a:ext cx="1565116" cy="7694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9F3605-63B8-476F-AF45-BE46B4DB201F}"/>
                  </a:ext>
                </a:extLst>
              </p:cNvPr>
              <p:cNvSpPr txBox="1"/>
              <p:nvPr/>
            </p:nvSpPr>
            <p:spPr>
              <a:xfrm>
                <a:off x="1320404" y="11003533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79F3605-63B8-476F-AF45-BE46B4DB2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404" y="11003533"/>
                <a:ext cx="1565116" cy="7694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E7F868B-7603-4327-85E1-5FC272447326}"/>
                  </a:ext>
                </a:extLst>
              </p:cNvPr>
              <p:cNvSpPr/>
              <p:nvPr/>
            </p:nvSpPr>
            <p:spPr>
              <a:xfrm>
                <a:off x="1584933" y="11982279"/>
                <a:ext cx="1808551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4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E7F868B-7603-4327-85E1-5FC2724473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933" y="11982279"/>
                <a:ext cx="1808551" cy="78476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5459EF62-A2CE-42E7-A768-4074F092FDA8}"/>
              </a:ext>
            </a:extLst>
          </p:cNvPr>
          <p:cNvSpPr txBox="1"/>
          <p:nvPr/>
        </p:nvSpPr>
        <p:spPr>
          <a:xfrm>
            <a:off x="9371137" y="11918153"/>
            <a:ext cx="4582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8522"/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  <a:endParaRPr lang="en-US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B5D7C09-86A4-439E-AD39-D3318144CA2D}"/>
              </a:ext>
            </a:extLst>
          </p:cNvPr>
          <p:cNvCxnSpPr/>
          <p:nvPr/>
        </p:nvCxnSpPr>
        <p:spPr>
          <a:xfrm>
            <a:off x="1112167" y="8794622"/>
            <a:ext cx="19784676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C409312-5E95-472F-AD97-AC11488E5ABF}"/>
              </a:ext>
            </a:extLst>
          </p:cNvPr>
          <p:cNvCxnSpPr/>
          <p:nvPr/>
        </p:nvCxnSpPr>
        <p:spPr>
          <a:xfrm flipV="1">
            <a:off x="3004448" y="8146330"/>
            <a:ext cx="0" cy="170412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1D6BBC-DF39-41B1-BE5A-87293945D0D8}"/>
                  </a:ext>
                </a:extLst>
              </p:cNvPr>
              <p:cNvSpPr txBox="1"/>
              <p:nvPr/>
            </p:nvSpPr>
            <p:spPr>
              <a:xfrm>
                <a:off x="2992732" y="8050253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44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01D6BBC-DF39-41B1-BE5A-87293945D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732" y="8050253"/>
                <a:ext cx="1565116" cy="76944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4118C7A-23A0-4F6A-A334-5DF5B99ABB4E}"/>
                  </a:ext>
                </a:extLst>
              </p:cNvPr>
              <p:cNvSpPr txBox="1"/>
              <p:nvPr/>
            </p:nvSpPr>
            <p:spPr>
              <a:xfrm>
                <a:off x="19552942" y="7897707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44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4118C7A-23A0-4F6A-A334-5DF5B99AB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2942" y="7897707"/>
                <a:ext cx="1565116" cy="76944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6C7FCBE-4CCE-496F-9888-254D566CC3BD}"/>
                  </a:ext>
                </a:extLst>
              </p:cNvPr>
              <p:cNvSpPr txBox="1"/>
              <p:nvPr/>
            </p:nvSpPr>
            <p:spPr>
              <a:xfrm>
                <a:off x="1331030" y="7935689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6C7FCBE-4CCE-496F-9888-254D566CC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030" y="7935689"/>
                <a:ext cx="1565116" cy="76944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9231228-EAC5-43E0-BEAD-CAF3A2820162}"/>
                  </a:ext>
                </a:extLst>
              </p:cNvPr>
              <p:cNvSpPr/>
              <p:nvPr/>
            </p:nvSpPr>
            <p:spPr>
              <a:xfrm>
                <a:off x="1595559" y="8914435"/>
                <a:ext cx="1808551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4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9231228-EAC5-43E0-BEAD-CAF3A28201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559" y="8914435"/>
                <a:ext cx="1808551" cy="78476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638A17E-8442-45F9-8445-0F034EA20338}"/>
                  </a:ext>
                </a:extLst>
              </p:cNvPr>
              <p:cNvSpPr txBox="1"/>
              <p:nvPr/>
            </p:nvSpPr>
            <p:spPr>
              <a:xfrm>
                <a:off x="11145668" y="7290842"/>
                <a:ext cx="1565116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dirty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400" dirty="0">
                              <a:latin typeface="Cambria Math" panose="02040503050406030204" pitchFamily="18" charset="0"/>
                            </a:rPr>
                            <m:t>b</m:t>
                          </m:r>
                        </m:num>
                        <m:den>
                          <m:r>
                            <a:rPr lang="en-US" sz="44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638A17E-8442-45F9-8445-0F034EA20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5668" y="7290842"/>
                <a:ext cx="1565116" cy="137819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136C6CA2-C9FC-4D12-B56E-371EA53FEC5E}"/>
              </a:ext>
            </a:extLst>
          </p:cNvPr>
          <p:cNvSpPr txBox="1"/>
          <p:nvPr/>
        </p:nvSpPr>
        <p:spPr>
          <a:xfrm>
            <a:off x="6489675" y="8806611"/>
            <a:ext cx="4582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8522"/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  <a:endParaRPr lang="en-US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B8468D3-41E3-4DBD-B425-E025DBB483FB}"/>
                  </a:ext>
                </a:extLst>
              </p:cNvPr>
              <p:cNvSpPr txBox="1"/>
              <p:nvPr/>
            </p:nvSpPr>
            <p:spPr>
              <a:xfrm>
                <a:off x="11185330" y="8850310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B8468D3-41E3-4DBD-B425-E025DBB48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330" y="8850310"/>
                <a:ext cx="1565116" cy="76944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BEAED35E-90A4-40A9-B6E5-1A7AEB4E5843}"/>
              </a:ext>
            </a:extLst>
          </p:cNvPr>
          <p:cNvSpPr txBox="1"/>
          <p:nvPr/>
        </p:nvSpPr>
        <p:spPr>
          <a:xfrm>
            <a:off x="14403611" y="8761281"/>
            <a:ext cx="4582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8522"/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  <a:endParaRPr lang="en-US" sz="4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D8F04B9-DFB9-4E57-BE9A-6ECA6E2B1C11}"/>
                  </a:ext>
                </a:extLst>
              </p:cNvPr>
              <p:cNvSpPr/>
              <p:nvPr/>
            </p:nvSpPr>
            <p:spPr>
              <a:xfrm>
                <a:off x="1147346" y="3568001"/>
                <a:ext cx="1892096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4400" spc="-15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Trường </a:t>
                </a:r>
                <a:r>
                  <a:rPr lang="en-US" sz="4400" spc="-150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lang="en-US" sz="4400" spc="-15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1: </a:t>
                </a:r>
                <a14:m>
                  <m:oMath xmlns:m="http://schemas.openxmlformats.org/officeDocument/2006/math">
                    <m:r>
                      <a:rPr lang="en-US" sz="440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∆</m:t>
                    </m:r>
                    <m:r>
                      <a:rPr lang="en-US" sz="4400" b="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&gt;0: </m:t>
                    </m:r>
                    <m:r>
                      <m:rPr>
                        <m:sty m:val="p"/>
                      </m:rPr>
                      <a:rPr lang="en-US" sz="4400" b="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f</m:t>
                    </m:r>
                    <m:d>
                      <m:dPr>
                        <m:ctrlPr>
                          <a:rPr lang="en-US" sz="44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400" b="0" i="0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có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hai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nghiệm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phân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biệt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400" i="0" dirty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sz="44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400" i="0" dirty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sz="44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D8F04B9-DFB9-4E57-BE9A-6ECA6E2B1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346" y="3568001"/>
                <a:ext cx="18920967" cy="769441"/>
              </a:xfrm>
              <a:prstGeom prst="rect">
                <a:avLst/>
              </a:prstGeom>
              <a:blipFill>
                <a:blip r:embed="rId24"/>
                <a:stretch>
                  <a:fillRect l="-1289" t="-16535" b="-35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7983BE8-4925-4588-BC60-2E921FB087AD}"/>
                  </a:ext>
                </a:extLst>
              </p:cNvPr>
              <p:cNvSpPr/>
              <p:nvPr/>
            </p:nvSpPr>
            <p:spPr>
              <a:xfrm>
                <a:off x="1107022" y="6329254"/>
                <a:ext cx="18920967" cy="1109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4400" spc="-15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Trường </a:t>
                </a:r>
                <a:r>
                  <a:rPr lang="en-US" sz="4400" spc="-150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lang="en-US" sz="4400" spc="-15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2: </a:t>
                </a:r>
                <a14:m>
                  <m:oMath xmlns:m="http://schemas.openxmlformats.org/officeDocument/2006/math">
                    <m:r>
                      <a:rPr lang="en-US" sz="440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∆</m:t>
                    </m:r>
                    <m:r>
                      <a:rPr lang="en-US" sz="4400" b="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 =0: </m:t>
                    </m:r>
                    <m:r>
                      <m:rPr>
                        <m:sty m:val="p"/>
                      </m:rPr>
                      <a:rPr lang="en-US" sz="4400" b="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f</m:t>
                    </m:r>
                    <m:d>
                      <m:dPr>
                        <m:ctrlPr>
                          <a:rPr lang="en-US" sz="44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400" b="0" i="0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có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nghiệm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kép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400" i="0" dirty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sz="4400" b="0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400" b="0" i="0" dirty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4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400" b="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4400" b="0" i="0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400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7983BE8-4925-4588-BC60-2E921FB087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22" y="6329254"/>
                <a:ext cx="18920967" cy="1109791"/>
              </a:xfrm>
              <a:prstGeom prst="rect">
                <a:avLst/>
              </a:prstGeom>
              <a:blipFill>
                <a:blip r:embed="rId25"/>
                <a:stretch>
                  <a:fillRect l="-1321"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8512CA3-6218-4DDA-A59A-2FE5F6406C9F}"/>
                  </a:ext>
                </a:extLst>
              </p:cNvPr>
              <p:cNvSpPr/>
              <p:nvPr/>
            </p:nvSpPr>
            <p:spPr>
              <a:xfrm>
                <a:off x="1107022" y="9880831"/>
                <a:ext cx="1892096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4400" spc="-15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Trường </a:t>
                </a:r>
                <a:r>
                  <a:rPr lang="en-US" sz="4400" spc="-150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lang="en-US" sz="4400" spc="-15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3: </a:t>
                </a:r>
                <a14:m>
                  <m:oMath xmlns:m="http://schemas.openxmlformats.org/officeDocument/2006/math">
                    <m:r>
                      <a:rPr lang="en-US" sz="440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∆</m:t>
                    </m:r>
                    <m:r>
                      <a:rPr lang="en-US" sz="4400" b="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 &lt;0: </m:t>
                    </m:r>
                    <m:r>
                      <m:rPr>
                        <m:sty m:val="p"/>
                      </m:rPr>
                      <a:rPr lang="en-US" sz="4400" b="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</a:rPr>
                      <m:t>f</m:t>
                    </m:r>
                    <m:d>
                      <m:dPr>
                        <m:ctrlPr>
                          <a:rPr lang="en-US" sz="44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400" b="0" i="0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itchFamily="34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vô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spc="-150" dirty="0" err="1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nghiệm</a:t>
                </a:r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8512CA3-6218-4DDA-A59A-2FE5F6406C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22" y="9880831"/>
                <a:ext cx="18920967" cy="769441"/>
              </a:xfrm>
              <a:prstGeom prst="rect">
                <a:avLst/>
              </a:prstGeom>
              <a:blipFill>
                <a:blip r:embed="rId26"/>
                <a:stretch>
                  <a:fillRect l="-1321"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DCBAF98-01B3-42BB-A90C-C6DB25A95A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04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67"/>
    </mc:Choice>
    <mc:Fallback xmlns="">
      <p:transition spd="slow" advTm="58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 animBg="1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9" grpId="0"/>
      <p:bldP spid="30" grpId="0"/>
      <p:bldP spid="33" grpId="0"/>
      <p:bldP spid="34" grpId="0"/>
      <p:bldP spid="35" grpId="0"/>
      <p:bldP spid="36" grpId="0"/>
      <p:bldP spid="39" grpId="0"/>
      <p:bldP spid="46" grpId="0"/>
      <p:bldP spid="47" grpId="0"/>
      <p:bldP spid="48" grpId="0"/>
      <p:bldP spid="49" grpId="0"/>
      <p:bldP spid="51" grpId="0"/>
      <p:bldP spid="52" grpId="0"/>
      <p:bldP spid="53" grpId="0"/>
      <p:bldP spid="55" grpId="0"/>
      <p:bldP spid="57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39611277-EF6E-4637-932C-370A16F7F867}"/>
              </a:ext>
            </a:extLst>
          </p:cNvPr>
          <p:cNvGrpSpPr/>
          <p:nvPr/>
        </p:nvGrpSpPr>
        <p:grpSpPr>
          <a:xfrm>
            <a:off x="858044" y="2689548"/>
            <a:ext cx="22669499" cy="10375790"/>
            <a:chOff x="1258887" y="6414949"/>
            <a:chExt cx="22669499" cy="9598331"/>
          </a:xfrm>
        </p:grpSpPr>
        <p:sp>
          <p:nvSpPr>
            <p:cNvPr id="47" name="Rounded Rectangle 18">
              <a:extLst>
                <a:ext uri="{FF2B5EF4-FFF2-40B4-BE49-F238E27FC236}">
                  <a16:creationId xmlns:a16="http://schemas.microsoft.com/office/drawing/2014/main" id="{932509AB-A908-4E4C-8577-DCEB7F497B9C}"/>
                </a:ext>
              </a:extLst>
            </p:cNvPr>
            <p:cNvSpPr/>
            <p:nvPr/>
          </p:nvSpPr>
          <p:spPr>
            <a:xfrm>
              <a:off x="1274491" y="6668440"/>
              <a:ext cx="22653895" cy="9344840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</a:endParaRPr>
            </a:p>
          </p:txBody>
        </p:sp>
        <p:grpSp>
          <p:nvGrpSpPr>
            <p:cNvPr id="48" name="Group 60">
              <a:extLst>
                <a:ext uri="{FF2B5EF4-FFF2-40B4-BE49-F238E27FC236}">
                  <a16:creationId xmlns:a16="http://schemas.microsoft.com/office/drawing/2014/main" id="{1AD67E0D-B976-4389-9536-E9636D957B20}"/>
                </a:ext>
              </a:extLst>
            </p:cNvPr>
            <p:cNvGrpSpPr/>
            <p:nvPr/>
          </p:nvGrpSpPr>
          <p:grpSpPr>
            <a:xfrm>
              <a:off x="1258887" y="6414949"/>
              <a:ext cx="3629894" cy="824431"/>
              <a:chOff x="1224542" y="6322795"/>
              <a:chExt cx="3630313" cy="828634"/>
            </a:xfrm>
          </p:grpSpPr>
          <p:sp>
            <p:nvSpPr>
              <p:cNvPr id="49" name="Freeform 20">
                <a:extLst>
                  <a:ext uri="{FF2B5EF4-FFF2-40B4-BE49-F238E27FC236}">
                    <a16:creationId xmlns:a16="http://schemas.microsoft.com/office/drawing/2014/main" id="{32639862-80AA-4BAA-9F02-A7469B808AB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11238" y="5207810"/>
                <a:ext cx="828631" cy="3058602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BCB2684-B32B-4D2D-8FD3-1240D1739E3A}"/>
                  </a:ext>
                </a:extLst>
              </p:cNvPr>
              <p:cNvSpPr txBox="1"/>
              <p:nvPr/>
            </p:nvSpPr>
            <p:spPr>
              <a:xfrm>
                <a:off x="2473847" y="6399885"/>
                <a:ext cx="2381008" cy="715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Chú</a:t>
                </a:r>
                <a:r>
                  <a:rPr lang="en-US" sz="4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ý: </a:t>
                </a:r>
              </a:p>
            </p:txBody>
          </p:sp>
          <p:sp>
            <p:nvSpPr>
              <p:cNvPr id="51" name="Round Diagonal Corner Rectangle 22">
                <a:extLst>
                  <a:ext uri="{FF2B5EF4-FFF2-40B4-BE49-F238E27FC236}">
                    <a16:creationId xmlns:a16="http://schemas.microsoft.com/office/drawing/2014/main" id="{1AFC3EBC-A95F-480C-89C1-69FBF3DD9890}"/>
                  </a:ext>
                </a:extLst>
              </p:cNvPr>
              <p:cNvSpPr/>
              <p:nvPr/>
            </p:nvSpPr>
            <p:spPr>
              <a:xfrm flipV="1">
                <a:off x="1224542" y="6322799"/>
                <a:ext cx="777240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517542BC-A27A-4B2B-AD72-C12C6A0236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6941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0AD6028-D0F0-40CC-A55B-123ABBCD4CCF}"/>
                  </a:ext>
                </a:extLst>
              </p:cNvPr>
              <p:cNvSpPr/>
              <p:nvPr/>
            </p:nvSpPr>
            <p:spPr>
              <a:xfrm>
                <a:off x="4277535" y="4237463"/>
                <a:ext cx="19265612" cy="1602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q"/>
                </a:pP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400" b="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4400" b="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𝑥</m:t>
                    </m:r>
                    <m:r>
                      <a:rPr lang="en-US" sz="4400" b="0" i="1" spc="-150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400" b="0" i="1" spc="-150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𝑐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  <m:r>
                      <a:rPr lang="en-US" sz="4400" b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en-U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∀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  <m:r>
                      <a:rPr lang="en-US" sz="4400" b="0" i="1">
                        <a:solidFill>
                          <a:schemeClr val="tx1"/>
                        </a:solidFill>
                        <a:latin typeface="Cambria Math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&gt;0</m:t>
                            </m:r>
                          </m:e>
                          <m:e>
                            <m:r>
                              <a:rPr lang="en-US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𝛥</m:t>
                            </m:r>
                            <m:r>
                              <a:rPr lang="en-US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</m:eqArr>
                      </m:e>
                    </m:d>
                    <m:r>
                      <a:rPr lang="en-US" sz="4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4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0AD6028-D0F0-40CC-A55B-123ABBCD4C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535" y="4237463"/>
                <a:ext cx="19265612" cy="1602683"/>
              </a:xfrm>
              <a:prstGeom prst="rect">
                <a:avLst/>
              </a:prstGeom>
              <a:blipFill>
                <a:blip r:embed="rId6"/>
                <a:stretch>
                  <a:fillRect l="-1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877F170-522D-4DC1-80F2-DEA9BC0510C7}"/>
                  </a:ext>
                </a:extLst>
              </p:cNvPr>
              <p:cNvSpPr/>
              <p:nvPr/>
            </p:nvSpPr>
            <p:spPr>
              <a:xfrm>
                <a:off x="4277535" y="6546694"/>
                <a:ext cx="12192000" cy="159915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400" b="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4400" b="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𝑐</m:t>
                    </m:r>
                    <m:r>
                      <a:rPr lang="es-ES" sz="4400" b="0" i="1" smtClean="0">
                        <a:solidFill>
                          <a:srgbClr val="EA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  <m:r>
                      <a:rPr lang="en-US" sz="4400" b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en-U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∀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  <m:r>
                      <a:rPr lang="en-US" sz="4400" b="0" i="1">
                        <a:latin typeface="Cambria Math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&gt;0</m:t>
                            </m:r>
                          </m:e>
                          <m:e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𝛥</m:t>
                            </m:r>
                            <m:r>
                              <a:rPr lang="es-ES" sz="4400" b="0" i="1" smtClean="0">
                                <a:solidFill>
                                  <a:srgbClr val="EA0000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sz="4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877F170-522D-4DC1-80F2-DEA9BC0510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535" y="6546694"/>
                <a:ext cx="12192000" cy="15991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0487935-8920-4DDF-82DB-F34A031442C9}"/>
                  </a:ext>
                </a:extLst>
              </p:cNvPr>
              <p:cNvSpPr/>
              <p:nvPr/>
            </p:nvSpPr>
            <p:spPr>
              <a:xfrm>
                <a:off x="4290371" y="8509082"/>
                <a:ext cx="17987772" cy="1602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400" b="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4400" b="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𝑐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  <m:r>
                      <a:rPr lang="en-US" sz="4400" b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en-U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∀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  <m:r>
                      <a:rPr lang="en-US" sz="4400" b="0" i="1">
                        <a:latin typeface="Cambria Math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  <m:e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𝛥</m:t>
                            </m:r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US" sz="4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0487935-8920-4DDF-82DB-F34A031442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371" y="8509082"/>
                <a:ext cx="17987772" cy="16026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898BB7B-1001-4C21-B446-EDD5F07A25C4}"/>
                  </a:ext>
                </a:extLst>
              </p:cNvPr>
              <p:cNvSpPr/>
              <p:nvPr/>
            </p:nvSpPr>
            <p:spPr>
              <a:xfrm>
                <a:off x="4277535" y="10556278"/>
                <a:ext cx="17987772" cy="1602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400" b="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4400" b="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𝑐</m:t>
                    </m:r>
                    <m:r>
                      <a:rPr lang="en-US" sz="4400" b="0" i="1" smtClean="0">
                        <a:solidFill>
                          <a:srgbClr val="EA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  <m:r>
                      <a:rPr lang="en-US" sz="4400" b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en-U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∀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s-E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  <m:r>
                      <a:rPr lang="en-US" sz="4400" b="0" i="1">
                        <a:latin typeface="Cambria Math"/>
                      </a:rPr>
                      <m:t>⇔</m:t>
                    </m:r>
                    <m:d>
                      <m:dPr>
                        <m:begChr m:val="{"/>
                        <m:endChr m:val="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  <m:e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𝛥</m:t>
                            </m:r>
                            <m:r>
                              <a:rPr lang="en-US" sz="4400" b="0" i="1" smtClean="0">
                                <a:solidFill>
                                  <a:srgbClr val="EA0000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44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sz="4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898BB7B-1001-4C21-B446-EDD5F07A2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535" y="10556278"/>
                <a:ext cx="17987772" cy="16026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DAFAE9C-A9FD-472C-A8CB-CD7876E7D1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03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67"/>
    </mc:Choice>
    <mc:Fallback xmlns="">
      <p:transition spd="slow" advTm="49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6" grpId="0"/>
      <p:bldP spid="57" grpId="0"/>
      <p:bldP spid="58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D905F01-D022-4BE1-ADEF-A833A5649660}"/>
              </a:ext>
            </a:extLst>
          </p:cNvPr>
          <p:cNvGrpSpPr/>
          <p:nvPr/>
        </p:nvGrpSpPr>
        <p:grpSpPr>
          <a:xfrm>
            <a:off x="580619" y="6355485"/>
            <a:ext cx="23270272" cy="6056157"/>
            <a:chOff x="184495" y="3682137"/>
            <a:chExt cx="11834900" cy="2978295"/>
          </a:xfrm>
        </p:grpSpPr>
        <p:sp>
          <p:nvSpPr>
            <p:cNvPr id="105" name="Rounded Rectangle 4">
              <a:extLst>
                <a:ext uri="{FF2B5EF4-FFF2-40B4-BE49-F238E27FC236}">
                  <a16:creationId xmlns:a16="http://schemas.microsoft.com/office/drawing/2014/main" id="{1B1CACC3-16F2-4B04-8A42-9E45272C5636}"/>
                </a:ext>
              </a:extLst>
            </p:cNvPr>
            <p:cNvSpPr/>
            <p:nvPr/>
          </p:nvSpPr>
          <p:spPr>
            <a:xfrm>
              <a:off x="184495" y="3865219"/>
              <a:ext cx="11834900" cy="279521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9D22CA92-FC95-4527-A440-A1174ED41A84}"/>
                </a:ext>
              </a:extLst>
            </p:cNvPr>
            <p:cNvGrpSpPr/>
            <p:nvPr/>
          </p:nvGrpSpPr>
          <p:grpSpPr>
            <a:xfrm>
              <a:off x="203200" y="3682137"/>
              <a:ext cx="2342698" cy="456057"/>
              <a:chOff x="1275608" y="6322792"/>
              <a:chExt cx="4592535" cy="828635"/>
            </a:xfrm>
          </p:grpSpPr>
          <p:sp>
            <p:nvSpPr>
              <p:cNvPr id="107" name="Freeform 20">
                <a:extLst>
                  <a:ext uri="{FF2B5EF4-FFF2-40B4-BE49-F238E27FC236}">
                    <a16:creationId xmlns:a16="http://schemas.microsoft.com/office/drawing/2014/main" id="{51F17EAC-2F83-4E87-8591-4E6ED60AECD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0" y="4701164"/>
                <a:ext cx="82863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E10E2FB4-274C-428A-8BD6-20FF2EA36720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2173052" cy="742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9" name="Round Diagonal Corner Rectangle 8">
                <a:extLst>
                  <a:ext uri="{FF2B5EF4-FFF2-40B4-BE49-F238E27FC236}">
                    <a16:creationId xmlns:a16="http://schemas.microsoft.com/office/drawing/2014/main" id="{DBDAB072-8C40-4F8B-9E29-FB881C44F968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0" name="Freeform 9">
                <a:extLst>
                  <a:ext uri="{FF2B5EF4-FFF2-40B4-BE49-F238E27FC236}">
                    <a16:creationId xmlns:a16="http://schemas.microsoft.com/office/drawing/2014/main" id="{6B5368ED-0577-4336-B16D-CCDF912ED7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6F2DBD-BAB7-4A2E-8DBF-F13F41F8DEFE}"/>
              </a:ext>
            </a:extLst>
          </p:cNvPr>
          <p:cNvGrpSpPr/>
          <p:nvPr/>
        </p:nvGrpSpPr>
        <p:grpSpPr>
          <a:xfrm>
            <a:off x="534697" y="1962250"/>
            <a:ext cx="23844587" cy="9584111"/>
            <a:chOff x="371519" y="1615828"/>
            <a:chExt cx="23916535" cy="1875747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769782-C4B6-4053-9ADE-3121D3E813B7}"/>
                </a:ext>
              </a:extLst>
            </p:cNvPr>
            <p:cNvGrpSpPr/>
            <p:nvPr/>
          </p:nvGrpSpPr>
          <p:grpSpPr>
            <a:xfrm>
              <a:off x="371519" y="1615828"/>
              <a:ext cx="23535167" cy="6758531"/>
              <a:chOff x="371519" y="1393989"/>
              <a:chExt cx="23535167" cy="6758531"/>
            </a:xfrm>
          </p:grpSpPr>
          <p:sp>
            <p:nvSpPr>
              <p:cNvPr id="12" name="Rounded Rectangle 24">
                <a:extLst>
                  <a:ext uri="{FF2B5EF4-FFF2-40B4-BE49-F238E27FC236}">
                    <a16:creationId xmlns:a16="http://schemas.microsoft.com/office/drawing/2014/main" id="{38A2429B-9417-40F1-B655-C348438533CE}"/>
                  </a:ext>
                </a:extLst>
              </p:cNvPr>
              <p:cNvSpPr/>
              <p:nvPr/>
            </p:nvSpPr>
            <p:spPr bwMode="auto">
              <a:xfrm>
                <a:off x="371519" y="1720893"/>
                <a:ext cx="23535167" cy="6431627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B270953-7B2C-45DF-8BF5-A12CCCCCEC49}"/>
                  </a:ext>
                </a:extLst>
              </p:cNvPr>
              <p:cNvGrpSpPr/>
              <p:nvPr/>
            </p:nvGrpSpPr>
            <p:grpSpPr>
              <a:xfrm>
                <a:off x="534989" y="1393989"/>
                <a:ext cx="3594861" cy="2397228"/>
                <a:chOff x="534989" y="1393989"/>
                <a:chExt cx="3594861" cy="2397228"/>
              </a:xfrm>
            </p:grpSpPr>
            <p:sp>
              <p:nvSpPr>
                <p:cNvPr id="14" name="Isosceles Triangle 44">
                  <a:extLst>
                    <a:ext uri="{FF2B5EF4-FFF2-40B4-BE49-F238E27FC236}">
                      <a16:creationId xmlns:a16="http://schemas.microsoft.com/office/drawing/2014/main" id="{C5499026-9AAC-41CA-AD59-31F232E84CDD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122"/>
                  <a:endParaRPr lang="en-US" sz="48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" name="Pentagon 27">
                  <a:extLst>
                    <a:ext uri="{FF2B5EF4-FFF2-40B4-BE49-F238E27FC236}">
                      <a16:creationId xmlns:a16="http://schemas.microsoft.com/office/drawing/2014/main" id="{C7EA9FB0-768E-4176-A751-28192FBF8562}"/>
                    </a:ext>
                  </a:extLst>
                </p:cNvPr>
                <p:cNvSpPr/>
                <p:nvPr/>
              </p:nvSpPr>
              <p:spPr bwMode="auto">
                <a:xfrm>
                  <a:off x="534989" y="1393989"/>
                  <a:ext cx="3001678" cy="2397228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354122"/>
                  <a:endParaRPr lang="en-US" sz="48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6" name="Group 11">
                  <a:extLst>
                    <a:ext uri="{FF2B5EF4-FFF2-40B4-BE49-F238E27FC236}">
                      <a16:creationId xmlns:a16="http://schemas.microsoft.com/office/drawing/2014/main" id="{2C6C5573-E2BE-434D-BC3F-AD84B6BA403B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19" name="Freeform 31">
                    <a:extLst>
                      <a:ext uri="{FF2B5EF4-FFF2-40B4-BE49-F238E27FC236}">
                        <a16:creationId xmlns:a16="http://schemas.microsoft.com/office/drawing/2014/main" id="{F30F249B-BA6E-4C02-8416-C5C3EFFF13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0" name="Freeform 32">
                    <a:extLst>
                      <a:ext uri="{FF2B5EF4-FFF2-40B4-BE49-F238E27FC236}">
                        <a16:creationId xmlns:a16="http://schemas.microsoft.com/office/drawing/2014/main" id="{D48A0195-4651-4E03-BACD-59C2D0D37A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1" name="Freeform 33">
                    <a:extLst>
                      <a:ext uri="{FF2B5EF4-FFF2-40B4-BE49-F238E27FC236}">
                        <a16:creationId xmlns:a16="http://schemas.microsoft.com/office/drawing/2014/main" id="{44F6BE34-A6B5-483B-9879-00B4D83F2D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B39F7C1B-CB29-4BC9-B3E2-A6B0E4C488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5AE09401-3BF4-4E72-B4BA-E2CBA44C16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8044A5D-CAF8-47E5-9628-49070D58BA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778D2AA-C70F-4109-8553-A6DA8ABB3E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17" name="Chevron 29">
                  <a:extLst>
                    <a:ext uri="{FF2B5EF4-FFF2-40B4-BE49-F238E27FC236}">
                      <a16:creationId xmlns:a16="http://schemas.microsoft.com/office/drawing/2014/main" id="{92AAD6DB-AA93-4E2C-AEFA-5588B83636ED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122">
                    <a:defRPr/>
                  </a:pPr>
                  <a:endParaRPr lang="en-US" sz="4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8" name="TextBox 13">
                  <a:extLst>
                    <a:ext uri="{FF2B5EF4-FFF2-40B4-BE49-F238E27FC236}">
                      <a16:creationId xmlns:a16="http://schemas.microsoft.com/office/drawing/2014/main" id="{9FD07422-325D-4896-A43A-5AB517B358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4651" y="1647866"/>
                  <a:ext cx="3505199" cy="16263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48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1</a:t>
                  </a:r>
                </a:p>
              </p:txBody>
            </p:sp>
          </p:grp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8A3550-B57B-4D4F-A92E-D1D3CF85E0FA}"/>
                </a:ext>
              </a:extLst>
            </p:cNvPr>
            <p:cNvSpPr/>
            <p:nvPr/>
          </p:nvSpPr>
          <p:spPr>
            <a:xfrm>
              <a:off x="3996035" y="2263927"/>
              <a:ext cx="20292019" cy="180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2878" tIns="91440" rIns="182878" bIns="9144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tam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</a:t>
              </a:r>
              <a:r>
                <a:rPr lang="vi-VN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</a:t>
              </a:r>
              <a:r>
                <a:rPr lang="en-US" sz="48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endParaRPr lang="pt-BR" altLang="vi-VN" sz="4800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6FF48A3-CCEC-4728-85F8-0CD44A7F2A7C}"/>
                </a:ext>
              </a:extLst>
            </p:cNvPr>
            <p:cNvSpPr/>
            <p:nvPr/>
          </p:nvSpPr>
          <p:spPr>
            <a:xfrm>
              <a:off x="2638185" y="18566218"/>
              <a:ext cx="20292019" cy="180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2878" tIns="91440" rIns="182878" bIns="9144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altLang="vi-VN" sz="4800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6F67CDA-5FCD-429C-802B-B37AEDFB4D01}"/>
              </a:ext>
            </a:extLst>
          </p:cNvPr>
          <p:cNvCxnSpPr/>
          <p:nvPr/>
        </p:nvCxnSpPr>
        <p:spPr>
          <a:xfrm>
            <a:off x="4228275" y="4129850"/>
            <a:ext cx="13513200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44CBB24-DAD7-4529-9C25-AA52D8A98A5D}"/>
              </a:ext>
            </a:extLst>
          </p:cNvPr>
          <p:cNvCxnSpPr/>
          <p:nvPr/>
        </p:nvCxnSpPr>
        <p:spPr>
          <a:xfrm flipV="1">
            <a:off x="6169973" y="3466406"/>
            <a:ext cx="0" cy="170412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50BD2EA-748D-45BD-806D-628D25E12B53}"/>
                  </a:ext>
                </a:extLst>
              </p:cNvPr>
              <p:cNvSpPr txBox="1"/>
              <p:nvPr/>
            </p:nvSpPr>
            <p:spPr>
              <a:xfrm>
                <a:off x="6185578" y="3301000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48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50BD2EA-748D-45BD-806D-628D25E12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578" y="3301000"/>
                <a:ext cx="1565116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02A1D11-2133-4E4C-8061-7AF24F84CD8D}"/>
                  </a:ext>
                </a:extLst>
              </p:cNvPr>
              <p:cNvSpPr txBox="1"/>
              <p:nvPr/>
            </p:nvSpPr>
            <p:spPr>
              <a:xfrm>
                <a:off x="16529212" y="3280942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48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02A1D11-2133-4E4C-8061-7AF24F84C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9212" y="3280942"/>
                <a:ext cx="1565116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00F0BDA-09AD-4CAE-84B7-862E23D867C2}"/>
                  </a:ext>
                </a:extLst>
              </p:cNvPr>
              <p:cNvSpPr txBox="1"/>
              <p:nvPr/>
            </p:nvSpPr>
            <p:spPr>
              <a:xfrm>
                <a:off x="4686579" y="3328936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00F0BDA-09AD-4CAE-84B7-862E23D86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579" y="3328936"/>
                <a:ext cx="1565116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C04CE7A-50E0-4062-8B89-680406AB8C8E}"/>
                  </a:ext>
                </a:extLst>
              </p:cNvPr>
              <p:cNvSpPr/>
              <p:nvPr/>
            </p:nvSpPr>
            <p:spPr>
              <a:xfrm>
                <a:off x="4811553" y="4189462"/>
                <a:ext cx="144014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8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sz="48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8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C04CE7A-50E0-4062-8B89-680406AB8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1553" y="4189462"/>
                <a:ext cx="1440140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3188C85-64B3-442A-83CA-7CD252579894}"/>
                  </a:ext>
                </a:extLst>
              </p:cNvPr>
              <p:cNvSpPr txBox="1"/>
              <p:nvPr/>
            </p:nvSpPr>
            <p:spPr>
              <a:xfrm>
                <a:off x="11463080" y="4257327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3188C85-64B3-442A-83CA-7CD252579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3080" y="4257327"/>
                <a:ext cx="1565116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70C23A0-143C-45D8-A6BB-4797E465C2F1}"/>
                  </a:ext>
                </a:extLst>
              </p:cNvPr>
              <p:cNvSpPr txBox="1"/>
              <p:nvPr/>
            </p:nvSpPr>
            <p:spPr>
              <a:xfrm>
                <a:off x="9477449" y="3167558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pc="-150" dirty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70C23A0-143C-45D8-A6BB-4797E465C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7449" y="3167558"/>
                <a:ext cx="1565116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7DAAFE9-153A-4BAF-B47D-6C158C72D2C6}"/>
                  </a:ext>
                </a:extLst>
              </p:cNvPr>
              <p:cNvSpPr txBox="1"/>
              <p:nvPr/>
            </p:nvSpPr>
            <p:spPr>
              <a:xfrm>
                <a:off x="13160783" y="3120030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pc="-150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7DAAFE9-153A-4BAF-B47D-6C158C72D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0783" y="3120030"/>
                <a:ext cx="1565116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0B4758E-D12E-4AE6-B5FC-125B2C7AD7EA}"/>
                  </a:ext>
                </a:extLst>
              </p:cNvPr>
              <p:cNvSpPr txBox="1"/>
              <p:nvPr/>
            </p:nvSpPr>
            <p:spPr>
              <a:xfrm>
                <a:off x="14725899" y="4376114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0B4758E-D12E-4AE6-B5FC-125B2C7AD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5899" y="4376114"/>
                <a:ext cx="1565116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0B42FAC-3FFE-4E8C-A8E4-C56FF2747988}"/>
                  </a:ext>
                </a:extLst>
              </p:cNvPr>
              <p:cNvSpPr txBox="1"/>
              <p:nvPr/>
            </p:nvSpPr>
            <p:spPr>
              <a:xfrm>
                <a:off x="7766298" y="4257327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0B42FAC-3FFE-4E8C-A8E4-C56FF2747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298" y="4257327"/>
                <a:ext cx="1565116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5D832D7-F892-4B01-BAC2-627EE88AF88A}"/>
                  </a:ext>
                </a:extLst>
              </p:cNvPr>
              <p:cNvSpPr txBox="1"/>
              <p:nvPr/>
            </p:nvSpPr>
            <p:spPr>
              <a:xfrm>
                <a:off x="9767375" y="4285022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5D832D7-F892-4B01-BAC2-627EE88AF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375" y="4285022"/>
                <a:ext cx="1565116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D04FD8-1650-4D0B-8B67-D24723A983E2}"/>
                  </a:ext>
                </a:extLst>
              </p:cNvPr>
              <p:cNvSpPr txBox="1"/>
              <p:nvPr/>
            </p:nvSpPr>
            <p:spPr>
              <a:xfrm>
                <a:off x="13209575" y="4285022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D04FD8-1650-4D0B-8B67-D24723A98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9575" y="4285022"/>
                <a:ext cx="1565116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BAE093A-AACE-494A-829E-7784472ABF63}"/>
                  </a:ext>
                </a:extLst>
              </p:cNvPr>
              <p:cNvSpPr/>
              <p:nvPr/>
            </p:nvSpPr>
            <p:spPr>
              <a:xfrm>
                <a:off x="1401192" y="7798645"/>
                <a:ext cx="21808826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bảng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dấu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𝑓</m:t>
                    </m:r>
                    <m:d>
                      <m:dPr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bậc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nghiệm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𝑥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=−1;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𝑥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=2</m:t>
                    </m:r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hệ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𝑎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&lt;0</m:t>
                    </m:r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endParaRPr lang="pt-BR" altLang="vi-VN" sz="4800" i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BAE093A-AACE-494A-829E-7784472ABF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192" y="7798645"/>
                <a:ext cx="21808826" cy="1569660"/>
              </a:xfrm>
              <a:prstGeom prst="rect">
                <a:avLst/>
              </a:prstGeom>
              <a:blipFill>
                <a:blip r:embed="rId16"/>
                <a:stretch>
                  <a:fillRect l="-1286" t="-9302" b="-18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DD678F0-8694-4A0C-85DC-9787BDA2CC3F}"/>
                  </a:ext>
                </a:extLst>
              </p:cNvPr>
              <p:cNvSpPr/>
              <p:nvPr/>
            </p:nvSpPr>
            <p:spPr>
              <a:xfrm>
                <a:off x="1396803" y="9507025"/>
                <a:ext cx="16642505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𝑓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𝑥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dạng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𝑎</m:t>
                    </m:r>
                    <m:d>
                      <m:dPr>
                        <m:ctrlPr>
                          <a:rPr lang="en-US" sz="4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−2</m:t>
                        </m:r>
                      </m:e>
                    </m:d>
                    <m:r>
                      <a:rPr lang="en-US" sz="4800" b="0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4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Chọn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80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4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𝑥</m:t>
                    </m:r>
                    <m:r>
                      <a:rPr lang="en-US" sz="480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800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2.</m:t>
                    </m:r>
                  </m:oMath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DD678F0-8694-4A0C-85DC-9787BDA2CC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803" y="9507025"/>
                <a:ext cx="16642505" cy="1569660"/>
              </a:xfrm>
              <a:prstGeom prst="rect">
                <a:avLst/>
              </a:prstGeom>
              <a:blipFill>
                <a:blip r:embed="rId17"/>
                <a:stretch>
                  <a:fillRect l="-1648" t="-9339" b="-19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FE0F87-3B5D-438B-8607-18139D899DEE}"/>
                  </a:ext>
                </a:extLst>
              </p:cNvPr>
              <p:cNvSpPr txBox="1"/>
              <p:nvPr/>
            </p:nvSpPr>
            <p:spPr>
              <a:xfrm>
                <a:off x="617398" y="11406869"/>
                <a:ext cx="16642505" cy="75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>
                    <a:solidFill>
                      <a:srgbClr val="EA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</a:t>
                </a:r>
                <a:r>
                  <a:rPr lang="vi-VN" u="sng" dirty="0">
                    <a:solidFill>
                      <a:srgbClr val="EA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</a:t>
                </a:r>
                <a:r>
                  <a:rPr lang="en-US" u="sng" dirty="0">
                    <a:solidFill>
                      <a:srgbClr val="EA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 ý: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vô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bậc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bảng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dấu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2FE0F87-3B5D-438B-8607-18139D899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98" y="11406869"/>
                <a:ext cx="16642505" cy="754053"/>
              </a:xfrm>
              <a:prstGeom prst="rect">
                <a:avLst/>
              </a:prstGeom>
              <a:blipFill>
                <a:blip r:embed="rId18"/>
                <a:stretch>
                  <a:fillRect l="-1429" t="-16935" b="-36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55F0D916-A9DF-4BFC-ACBA-1355405D60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3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07"/>
    </mc:Choice>
    <mc:Fallback xmlns="">
      <p:transition spd="slow" advTm="95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3" grpId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C6F2DBD-BAB7-4A2E-8DBF-F13F41F8DEFE}"/>
              </a:ext>
            </a:extLst>
          </p:cNvPr>
          <p:cNvGrpSpPr/>
          <p:nvPr/>
        </p:nvGrpSpPr>
        <p:grpSpPr>
          <a:xfrm>
            <a:off x="557658" y="2537589"/>
            <a:ext cx="23513955" cy="1951310"/>
            <a:chOff x="371519" y="1616257"/>
            <a:chExt cx="23584905" cy="381899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769782-C4B6-4053-9ADE-3121D3E813B7}"/>
                </a:ext>
              </a:extLst>
            </p:cNvPr>
            <p:cNvGrpSpPr/>
            <p:nvPr/>
          </p:nvGrpSpPr>
          <p:grpSpPr>
            <a:xfrm>
              <a:off x="371519" y="1616257"/>
              <a:ext cx="23535167" cy="3818993"/>
              <a:chOff x="371519" y="1394418"/>
              <a:chExt cx="23535167" cy="3818993"/>
            </a:xfrm>
          </p:grpSpPr>
          <p:sp>
            <p:nvSpPr>
              <p:cNvPr id="12" name="Rounded Rectangle 24">
                <a:extLst>
                  <a:ext uri="{FF2B5EF4-FFF2-40B4-BE49-F238E27FC236}">
                    <a16:creationId xmlns:a16="http://schemas.microsoft.com/office/drawing/2014/main" id="{38A2429B-9417-40F1-B655-C348438533CE}"/>
                  </a:ext>
                </a:extLst>
              </p:cNvPr>
              <p:cNvSpPr/>
              <p:nvPr/>
            </p:nvSpPr>
            <p:spPr bwMode="auto">
              <a:xfrm>
                <a:off x="371519" y="1720893"/>
                <a:ext cx="23535167" cy="3492518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B270953-7B2C-45DF-8BF5-A12CCCCCEC49}"/>
                  </a:ext>
                </a:extLst>
              </p:cNvPr>
              <p:cNvGrpSpPr/>
              <p:nvPr/>
            </p:nvGrpSpPr>
            <p:grpSpPr>
              <a:xfrm>
                <a:off x="534989" y="1394418"/>
                <a:ext cx="3594861" cy="2397228"/>
                <a:chOff x="534989" y="1394418"/>
                <a:chExt cx="3594861" cy="2397228"/>
              </a:xfrm>
            </p:grpSpPr>
            <p:sp>
              <p:nvSpPr>
                <p:cNvPr id="14" name="Isosceles Triangle 44">
                  <a:extLst>
                    <a:ext uri="{FF2B5EF4-FFF2-40B4-BE49-F238E27FC236}">
                      <a16:creationId xmlns:a16="http://schemas.microsoft.com/office/drawing/2014/main" id="{C5499026-9AAC-41CA-AD59-31F232E84CDD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122"/>
                  <a:endParaRPr lang="en-US" sz="48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" name="Pentagon 27">
                  <a:extLst>
                    <a:ext uri="{FF2B5EF4-FFF2-40B4-BE49-F238E27FC236}">
                      <a16:creationId xmlns:a16="http://schemas.microsoft.com/office/drawing/2014/main" id="{C7EA9FB0-768E-4176-A751-28192FBF8562}"/>
                    </a:ext>
                  </a:extLst>
                </p:cNvPr>
                <p:cNvSpPr/>
                <p:nvPr/>
              </p:nvSpPr>
              <p:spPr bwMode="auto">
                <a:xfrm>
                  <a:off x="534989" y="1394418"/>
                  <a:ext cx="3001678" cy="2397228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354122"/>
                  <a:endParaRPr lang="en-US" sz="48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6" name="Group 11">
                  <a:extLst>
                    <a:ext uri="{FF2B5EF4-FFF2-40B4-BE49-F238E27FC236}">
                      <a16:creationId xmlns:a16="http://schemas.microsoft.com/office/drawing/2014/main" id="{2C6C5573-E2BE-434D-BC3F-AD84B6BA403B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19" name="Freeform 31">
                    <a:extLst>
                      <a:ext uri="{FF2B5EF4-FFF2-40B4-BE49-F238E27FC236}">
                        <a16:creationId xmlns:a16="http://schemas.microsoft.com/office/drawing/2014/main" id="{F30F249B-BA6E-4C02-8416-C5C3EFFF13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0" name="Freeform 32">
                    <a:extLst>
                      <a:ext uri="{FF2B5EF4-FFF2-40B4-BE49-F238E27FC236}">
                        <a16:creationId xmlns:a16="http://schemas.microsoft.com/office/drawing/2014/main" id="{D48A0195-4651-4E03-BACD-59C2D0D37A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1" name="Freeform 33">
                    <a:extLst>
                      <a:ext uri="{FF2B5EF4-FFF2-40B4-BE49-F238E27FC236}">
                        <a16:creationId xmlns:a16="http://schemas.microsoft.com/office/drawing/2014/main" id="{44F6BE34-A6B5-483B-9879-00B4D83F2D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B39F7C1B-CB29-4BC9-B3E2-A6B0E4C488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5AE09401-3BF4-4E72-B4BA-E2CBA44C16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8044A5D-CAF8-47E5-9628-49070D58BA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778D2AA-C70F-4109-8553-A6DA8ABB3E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17" name="Chevron 29">
                  <a:extLst>
                    <a:ext uri="{FF2B5EF4-FFF2-40B4-BE49-F238E27FC236}">
                      <a16:creationId xmlns:a16="http://schemas.microsoft.com/office/drawing/2014/main" id="{92AAD6DB-AA93-4E2C-AEFA-5588B83636ED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122">
                    <a:defRPr/>
                  </a:pPr>
                  <a:endParaRPr lang="en-US" sz="4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8" name="TextBox 13">
                  <a:extLst>
                    <a:ext uri="{FF2B5EF4-FFF2-40B4-BE49-F238E27FC236}">
                      <a16:creationId xmlns:a16="http://schemas.microsoft.com/office/drawing/2014/main" id="{9FD07422-325D-4896-A43A-5AB517B358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4651" y="1647866"/>
                  <a:ext cx="3505199" cy="16263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48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2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/>
                <p:nvPr/>
              </p:nvSpPr>
              <p:spPr>
                <a:xfrm>
                  <a:off x="3664404" y="2658579"/>
                  <a:ext cx="20292020" cy="18070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78" tIns="91440" rIns="182878" bIns="91440">
                  <a:spAutoFit/>
                </a:bodyPr>
                <a:lstStyle/>
                <a:p>
                  <a:pPr marL="630555" marR="0" indent="-630555">
                    <a:spcBef>
                      <a:spcPts val="0"/>
                    </a:spcBef>
                    <a:spcAft>
                      <a:spcPts val="400"/>
                    </a:spcAft>
                  </a:pPr>
                  <a:r>
                    <a:rPr lang="en-US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Giải b</a:t>
                  </a:r>
                  <a:r>
                    <a:rPr lang="vi-VN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ất phương trình </a:t>
                  </a:r>
                  <a14:m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+10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−25≥0</m:t>
                      </m:r>
                      <m:r>
                        <a:rPr lang="en-US" sz="4800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</m:oMath>
                  </a14:m>
                  <a:endPara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4404" y="2658579"/>
                  <a:ext cx="20292020" cy="1807089"/>
                </a:xfrm>
                <a:prstGeom prst="rect">
                  <a:avLst/>
                </a:prstGeom>
                <a:blipFill>
                  <a:blip r:embed="rId5"/>
                  <a:stretch>
                    <a:fillRect l="-904" t="-11258" b="-2847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E9771-ECA0-4E5B-8AD2-4AC8F3449459}"/>
              </a:ext>
            </a:extLst>
          </p:cNvPr>
          <p:cNvGrpSpPr/>
          <p:nvPr/>
        </p:nvGrpSpPr>
        <p:grpSpPr>
          <a:xfrm>
            <a:off x="557658" y="5737355"/>
            <a:ext cx="23270272" cy="6834154"/>
            <a:chOff x="184495" y="3682137"/>
            <a:chExt cx="11834900" cy="3360898"/>
          </a:xfrm>
        </p:grpSpPr>
        <p:sp>
          <p:nvSpPr>
            <p:cNvPr id="77" name="Rounded Rectangle 4">
              <a:extLst>
                <a:ext uri="{FF2B5EF4-FFF2-40B4-BE49-F238E27FC236}">
                  <a16:creationId xmlns:a16="http://schemas.microsoft.com/office/drawing/2014/main" id="{60DAC1B6-8E31-4803-846C-48A6EF3AAE72}"/>
                </a:ext>
              </a:extLst>
            </p:cNvPr>
            <p:cNvSpPr/>
            <p:nvPr/>
          </p:nvSpPr>
          <p:spPr>
            <a:xfrm>
              <a:off x="184495" y="3865218"/>
              <a:ext cx="11834900" cy="3177817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BDA6A4-7A22-4A80-B2E0-4E6CF04F9D12}"/>
                </a:ext>
              </a:extLst>
            </p:cNvPr>
            <p:cNvGrpSpPr/>
            <p:nvPr/>
          </p:nvGrpSpPr>
          <p:grpSpPr>
            <a:xfrm>
              <a:off x="203200" y="3682137"/>
              <a:ext cx="2342698" cy="456057"/>
              <a:chOff x="1275608" y="6322792"/>
              <a:chExt cx="4592535" cy="828635"/>
            </a:xfrm>
          </p:grpSpPr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E42993BD-536D-46CF-8DE5-DF9149082B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0" y="4701164"/>
                <a:ext cx="82863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5C1FD6-30C1-4544-B8B1-799A2A97AA8F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2173052" cy="742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:a16="http://schemas.microsoft.com/office/drawing/2014/main" id="{E59C649E-9930-4A8B-BBE2-E85146021FEB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6D98BB9A-0426-42FA-85BE-48FA98983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9BCF44B-6D79-49E9-B279-AC53AF4708BB}"/>
                  </a:ext>
                </a:extLst>
              </p:cNvPr>
              <p:cNvSpPr/>
              <p:nvPr/>
            </p:nvSpPr>
            <p:spPr>
              <a:xfrm>
                <a:off x="1771574" y="6978344"/>
                <a:ext cx="998473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+10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−25=0</m:t>
                    </m:r>
                    <m:r>
                      <a:rPr lang="en-US" sz="4800" b="0" spc="-150" dirty="0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4800" b="0" i="1" spc="-150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800" b="0" i="1" spc="-150" dirty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endParaRPr lang="en-US" sz="4800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9BCF44B-6D79-49E9-B279-AC53AF470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1574" y="6978344"/>
                <a:ext cx="9984737" cy="830997"/>
              </a:xfrm>
              <a:prstGeom prst="rect">
                <a:avLst/>
              </a:prstGeom>
              <a:blipFill>
                <a:blip r:embed="rId6"/>
                <a:stretch>
                  <a:fillRect l="-2808" t="-1764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>
            <a:extLst>
              <a:ext uri="{FF2B5EF4-FFF2-40B4-BE49-F238E27FC236}">
                <a16:creationId xmlns:a16="http://schemas.microsoft.com/office/drawing/2014/main" id="{4FF3B0F9-BFAA-421D-A07D-52362EA816AA}"/>
              </a:ext>
            </a:extLst>
          </p:cNvPr>
          <p:cNvSpPr/>
          <p:nvPr/>
        </p:nvSpPr>
        <p:spPr>
          <a:xfrm>
            <a:off x="1848556" y="8204212"/>
            <a:ext cx="8714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8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8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8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8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1DE21A8-C9DE-4563-AA1E-37131E9531D8}"/>
              </a:ext>
            </a:extLst>
          </p:cNvPr>
          <p:cNvSpPr/>
          <p:nvPr/>
        </p:nvSpPr>
        <p:spPr>
          <a:xfrm>
            <a:off x="1771574" y="11489359"/>
            <a:ext cx="6060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4800" i="1" spc="-15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CD30198-A3F0-4D73-8707-2B73681BF35E}"/>
                  </a:ext>
                </a:extLst>
              </p:cNvPr>
              <p:cNvSpPr/>
              <p:nvPr/>
            </p:nvSpPr>
            <p:spPr>
              <a:xfrm>
                <a:off x="7955568" y="11509627"/>
                <a:ext cx="840416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+10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−25≥0⇔</m:t>
                      </m:r>
                      <m:r>
                        <a:rPr lang="en-US" sz="4800" b="0" i="1" spc="-150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800" b="0" i="1" spc="-150" dirty="0" smtClean="0">
                          <a:latin typeface="Cambria Math" panose="02040503050406030204" pitchFamily="18" charset="0"/>
                        </a:rPr>
                        <m:t>=5</m:t>
                      </m:r>
                      <m:r>
                        <m:rPr>
                          <m:nor/>
                        </m:rPr>
                        <a:rPr lang="vi-VN" sz="4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CD30198-A3F0-4D73-8707-2B73681BF3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568" y="11509627"/>
                <a:ext cx="8404160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C391E9A-846A-436E-A096-10BCC37E376A}"/>
              </a:ext>
            </a:extLst>
          </p:cNvPr>
          <p:cNvCxnSpPr/>
          <p:nvPr/>
        </p:nvCxnSpPr>
        <p:spPr>
          <a:xfrm>
            <a:off x="3551834" y="9869035"/>
            <a:ext cx="16350972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8CF3A33-0684-420C-A114-8A439575A840}"/>
              </a:ext>
            </a:extLst>
          </p:cNvPr>
          <p:cNvCxnSpPr/>
          <p:nvPr/>
        </p:nvCxnSpPr>
        <p:spPr>
          <a:xfrm flipV="1">
            <a:off x="7728298" y="9265000"/>
            <a:ext cx="0" cy="170412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7DDE482-0D85-46C5-A5E3-2E2EDCE8C01C}"/>
                  </a:ext>
                </a:extLst>
              </p:cNvPr>
              <p:cNvSpPr txBox="1"/>
              <p:nvPr/>
            </p:nvSpPr>
            <p:spPr>
              <a:xfrm>
                <a:off x="7675349" y="9099594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48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7DDE482-0D85-46C5-A5E3-2E2EDCE8C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349" y="9099594"/>
                <a:ext cx="1565116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FFE3E58-DF6D-4742-8C17-35E7E197AD86}"/>
                  </a:ext>
                </a:extLst>
              </p:cNvPr>
              <p:cNvSpPr txBox="1"/>
              <p:nvPr/>
            </p:nvSpPr>
            <p:spPr>
              <a:xfrm>
                <a:off x="18240030" y="9099383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48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FFE3E58-DF6D-4742-8C17-35E7E197A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0030" y="9099383"/>
                <a:ext cx="1565116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E8C59A0-7D4A-449C-9945-623D8A98567B}"/>
                  </a:ext>
                </a:extLst>
              </p:cNvPr>
              <p:cNvSpPr txBox="1"/>
              <p:nvPr/>
            </p:nvSpPr>
            <p:spPr>
              <a:xfrm>
                <a:off x="5166036" y="9154432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E8C59A0-7D4A-449C-9945-623D8A985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036" y="9154432"/>
                <a:ext cx="1565116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379ACD5-745D-4532-A301-6D625452A0E3}"/>
                  </a:ext>
                </a:extLst>
              </p:cNvPr>
              <p:cNvSpPr/>
              <p:nvPr/>
            </p:nvSpPr>
            <p:spPr>
              <a:xfrm>
                <a:off x="3302814" y="10024649"/>
                <a:ext cx="487407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+10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−25</m:t>
                      </m:r>
                    </m:oMath>
                  </m:oMathPara>
                </a14:m>
                <a:endParaRPr lang="en-US" sz="48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379ACD5-745D-4532-A301-6D625452A0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814" y="10024649"/>
                <a:ext cx="4874079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9A55E80-1BDC-4C3E-9DE3-1C1F7B310BC5}"/>
                  </a:ext>
                </a:extLst>
              </p:cNvPr>
              <p:cNvSpPr txBox="1"/>
              <p:nvPr/>
            </p:nvSpPr>
            <p:spPr>
              <a:xfrm>
                <a:off x="12952851" y="10055921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9A55E80-1BDC-4C3E-9DE3-1C1F7B310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2851" y="10055921"/>
                <a:ext cx="1565116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95554C40-16BD-4824-B56A-D77F97280FC3}"/>
                  </a:ext>
                </a:extLst>
              </p:cNvPr>
              <p:cNvSpPr txBox="1"/>
              <p:nvPr/>
            </p:nvSpPr>
            <p:spPr>
              <a:xfrm>
                <a:off x="15577170" y="10055921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95554C40-16BD-4824-B56A-D77F97280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7170" y="10055921"/>
                <a:ext cx="1565116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8F8DAB3-A867-4E76-8BD4-E03818108C2F}"/>
                  </a:ext>
                </a:extLst>
              </p:cNvPr>
              <p:cNvSpPr txBox="1"/>
              <p:nvPr/>
            </p:nvSpPr>
            <p:spPr>
              <a:xfrm>
                <a:off x="9970156" y="10028654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8F8DAB3-A867-4E76-8BD4-E03818108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0156" y="10028654"/>
                <a:ext cx="1565116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4D2CA90-BDAE-42F9-9B5B-CA069DF4742F}"/>
                  </a:ext>
                </a:extLst>
              </p:cNvPr>
              <p:cNvSpPr/>
              <p:nvPr/>
            </p:nvSpPr>
            <p:spPr>
              <a:xfrm>
                <a:off x="13421543" y="9001089"/>
                <a:ext cx="69922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pc="-150" dirty="0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4D2CA90-BDAE-42F9-9B5B-CA069DF47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1543" y="9001089"/>
                <a:ext cx="699229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E8784F-6934-4888-88AC-6620AAD7563A}"/>
                  </a:ext>
                </a:extLst>
              </p:cNvPr>
              <p:cNvSpPr txBox="1"/>
              <p:nvPr/>
            </p:nvSpPr>
            <p:spPr>
              <a:xfrm>
                <a:off x="16359728" y="11509627"/>
                <a:ext cx="519410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sz="48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m:rPr>
                        <m:lit/>
                      </m:rPr>
                      <a:rPr lang="en-US" sz="4800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E8784F-6934-4888-88AC-6620AAD75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9728" y="11509627"/>
                <a:ext cx="5194106" cy="830997"/>
              </a:xfrm>
              <a:prstGeom prst="rect">
                <a:avLst/>
              </a:prstGeom>
              <a:blipFill>
                <a:blip r:embed="rId16"/>
                <a:stretch>
                  <a:fillRect l="-5399" t="-1764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1A8F22-BCCC-48C4-BE2D-DFEA976BF7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61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37"/>
    </mc:Choice>
    <mc:Fallback xmlns="">
      <p:transition spd="slow" advTm="6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2" grpId="0"/>
      <p:bldP spid="69" grpId="0"/>
      <p:bldP spid="70" grpId="0"/>
      <p:bldP spid="71" grpId="0"/>
      <p:bldP spid="74" grpId="0"/>
      <p:bldP spid="75" grpId="0"/>
      <p:bldP spid="102" grpId="0"/>
      <p:bldP spid="103" grpId="0"/>
      <p:bldP spid="104" grpId="0"/>
      <p:bldP spid="105" grpId="0"/>
      <p:bldP spid="106" grpId="0"/>
      <p:bldP spid="10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C6F2DBD-BAB7-4A2E-8DBF-F13F41F8DEFE}"/>
              </a:ext>
            </a:extLst>
          </p:cNvPr>
          <p:cNvGrpSpPr/>
          <p:nvPr/>
        </p:nvGrpSpPr>
        <p:grpSpPr>
          <a:xfrm>
            <a:off x="617438" y="2178274"/>
            <a:ext cx="23844586" cy="1610637"/>
            <a:chOff x="371519" y="1552153"/>
            <a:chExt cx="23916533" cy="31522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769782-C4B6-4053-9ADE-3121D3E813B7}"/>
                </a:ext>
              </a:extLst>
            </p:cNvPr>
            <p:cNvGrpSpPr/>
            <p:nvPr/>
          </p:nvGrpSpPr>
          <p:grpSpPr>
            <a:xfrm>
              <a:off x="371519" y="1552153"/>
              <a:ext cx="23535167" cy="3152247"/>
              <a:chOff x="371519" y="1330314"/>
              <a:chExt cx="23535167" cy="3152247"/>
            </a:xfrm>
          </p:grpSpPr>
          <p:sp>
            <p:nvSpPr>
              <p:cNvPr id="12" name="Rounded Rectangle 24">
                <a:extLst>
                  <a:ext uri="{FF2B5EF4-FFF2-40B4-BE49-F238E27FC236}">
                    <a16:creationId xmlns:a16="http://schemas.microsoft.com/office/drawing/2014/main" id="{38A2429B-9417-40F1-B655-C348438533CE}"/>
                  </a:ext>
                </a:extLst>
              </p:cNvPr>
              <p:cNvSpPr/>
              <p:nvPr/>
            </p:nvSpPr>
            <p:spPr bwMode="auto">
              <a:xfrm>
                <a:off x="371519" y="1720893"/>
                <a:ext cx="23535167" cy="2761668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B270953-7B2C-45DF-8BF5-A12CCCCCEC49}"/>
                  </a:ext>
                </a:extLst>
              </p:cNvPr>
              <p:cNvGrpSpPr/>
              <p:nvPr/>
            </p:nvGrpSpPr>
            <p:grpSpPr>
              <a:xfrm>
                <a:off x="534989" y="1330314"/>
                <a:ext cx="3594861" cy="2397228"/>
                <a:chOff x="534989" y="1330314"/>
                <a:chExt cx="3594861" cy="2397228"/>
              </a:xfrm>
            </p:grpSpPr>
            <p:sp>
              <p:nvSpPr>
                <p:cNvPr id="14" name="Isosceles Triangle 44">
                  <a:extLst>
                    <a:ext uri="{FF2B5EF4-FFF2-40B4-BE49-F238E27FC236}">
                      <a16:creationId xmlns:a16="http://schemas.microsoft.com/office/drawing/2014/main" id="{C5499026-9AAC-41CA-AD59-31F232E84CDD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122"/>
                  <a:endParaRPr lang="en-US" sz="48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" name="Pentagon 27">
                  <a:extLst>
                    <a:ext uri="{FF2B5EF4-FFF2-40B4-BE49-F238E27FC236}">
                      <a16:creationId xmlns:a16="http://schemas.microsoft.com/office/drawing/2014/main" id="{C7EA9FB0-768E-4176-A751-28192FBF8562}"/>
                    </a:ext>
                  </a:extLst>
                </p:cNvPr>
                <p:cNvSpPr/>
                <p:nvPr/>
              </p:nvSpPr>
              <p:spPr bwMode="auto">
                <a:xfrm>
                  <a:off x="534989" y="1330314"/>
                  <a:ext cx="3001678" cy="2397228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354122"/>
                  <a:endParaRPr lang="en-US" sz="48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6" name="Group 11">
                  <a:extLst>
                    <a:ext uri="{FF2B5EF4-FFF2-40B4-BE49-F238E27FC236}">
                      <a16:creationId xmlns:a16="http://schemas.microsoft.com/office/drawing/2014/main" id="{2C6C5573-E2BE-434D-BC3F-AD84B6BA403B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19" name="Freeform 31">
                    <a:extLst>
                      <a:ext uri="{FF2B5EF4-FFF2-40B4-BE49-F238E27FC236}">
                        <a16:creationId xmlns:a16="http://schemas.microsoft.com/office/drawing/2014/main" id="{F30F249B-BA6E-4C02-8416-C5C3EFFF13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0" name="Freeform 32">
                    <a:extLst>
                      <a:ext uri="{FF2B5EF4-FFF2-40B4-BE49-F238E27FC236}">
                        <a16:creationId xmlns:a16="http://schemas.microsoft.com/office/drawing/2014/main" id="{D48A0195-4651-4E03-BACD-59C2D0D37A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1" name="Freeform 33">
                    <a:extLst>
                      <a:ext uri="{FF2B5EF4-FFF2-40B4-BE49-F238E27FC236}">
                        <a16:creationId xmlns:a16="http://schemas.microsoft.com/office/drawing/2014/main" id="{44F6BE34-A6B5-483B-9879-00B4D83F2D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B39F7C1B-CB29-4BC9-B3E2-A6B0E4C488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5AE09401-3BF4-4E72-B4BA-E2CBA44C16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8044A5D-CAF8-47E5-9628-49070D58BA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778D2AA-C70F-4109-8553-A6DA8ABB3E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17" name="Chevron 29">
                  <a:extLst>
                    <a:ext uri="{FF2B5EF4-FFF2-40B4-BE49-F238E27FC236}">
                      <a16:creationId xmlns:a16="http://schemas.microsoft.com/office/drawing/2014/main" id="{92AAD6DB-AA93-4E2C-AEFA-5588B83636ED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122">
                    <a:defRPr/>
                  </a:pPr>
                  <a:endParaRPr lang="en-US" sz="4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8" name="TextBox 13">
                  <a:extLst>
                    <a:ext uri="{FF2B5EF4-FFF2-40B4-BE49-F238E27FC236}">
                      <a16:creationId xmlns:a16="http://schemas.microsoft.com/office/drawing/2014/main" id="{9FD07422-325D-4896-A43A-5AB517B358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4651" y="1647866"/>
                  <a:ext cx="3505199" cy="16263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48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48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3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/>
                <p:nvPr/>
              </p:nvSpPr>
              <p:spPr>
                <a:xfrm>
                  <a:off x="3996032" y="2206629"/>
                  <a:ext cx="20292020" cy="19837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78" tIns="91440" rIns="182878" bIns="91440">
                  <a:spAutoFit/>
                </a:bodyPr>
                <a:lstStyle/>
                <a:p>
                  <a:pPr marL="630555" marR="0" indent="-630555">
                    <a:spcBef>
                      <a:spcPts val="0"/>
                    </a:spcBef>
                    <a:spcAft>
                      <a:spcPts val="400"/>
                    </a:spcAft>
                  </a:pPr>
                  <a:r>
                    <a:rPr lang="vi-VN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Tìm tập xác định của hàm số </a:t>
                  </a:r>
                  <a14:m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−5</m:t>
                          </m:r>
                        </m:e>
                      </m:rad>
                    </m:oMath>
                  </a14:m>
                  <a:r>
                    <a:rPr lang="vi-VN" sz="4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6032" y="2206629"/>
                  <a:ext cx="20292020" cy="1983782"/>
                </a:xfrm>
                <a:prstGeom prst="rect">
                  <a:avLst/>
                </a:prstGeom>
                <a:blipFill>
                  <a:blip r:embed="rId5"/>
                  <a:stretch>
                    <a:fillRect l="-934" t="-1807" b="-2530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E9771-ECA0-4E5B-8AD2-4AC8F3449459}"/>
              </a:ext>
            </a:extLst>
          </p:cNvPr>
          <p:cNvGrpSpPr/>
          <p:nvPr/>
        </p:nvGrpSpPr>
        <p:grpSpPr>
          <a:xfrm>
            <a:off x="761733" y="5347611"/>
            <a:ext cx="23270272" cy="7775879"/>
            <a:chOff x="184495" y="3682137"/>
            <a:chExt cx="11834900" cy="3824019"/>
          </a:xfrm>
        </p:grpSpPr>
        <p:sp>
          <p:nvSpPr>
            <p:cNvPr id="77" name="Rounded Rectangle 4">
              <a:extLst>
                <a:ext uri="{FF2B5EF4-FFF2-40B4-BE49-F238E27FC236}">
                  <a16:creationId xmlns:a16="http://schemas.microsoft.com/office/drawing/2014/main" id="{60DAC1B6-8E31-4803-846C-48A6EF3AAE72}"/>
                </a:ext>
              </a:extLst>
            </p:cNvPr>
            <p:cNvSpPr/>
            <p:nvPr/>
          </p:nvSpPr>
          <p:spPr>
            <a:xfrm>
              <a:off x="184495" y="3865218"/>
              <a:ext cx="11834900" cy="364093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BDA6A4-7A22-4A80-B2E0-4E6CF04F9D12}"/>
                </a:ext>
              </a:extLst>
            </p:cNvPr>
            <p:cNvGrpSpPr/>
            <p:nvPr/>
          </p:nvGrpSpPr>
          <p:grpSpPr>
            <a:xfrm>
              <a:off x="203200" y="3682137"/>
              <a:ext cx="2342698" cy="456057"/>
              <a:chOff x="1275608" y="6322792"/>
              <a:chExt cx="4592535" cy="828635"/>
            </a:xfrm>
          </p:grpSpPr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E42993BD-536D-46CF-8DE5-DF9149082B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0" y="4701164"/>
                <a:ext cx="82863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5C1FD6-30C1-4544-B8B1-799A2A97AA8F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2173052" cy="742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:a16="http://schemas.microsoft.com/office/drawing/2014/main" id="{E59C649E-9930-4A8B-BBE2-E85146021FEB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6D98BB9A-0426-42FA-85BE-48FA98983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9BCF44B-6D79-49E9-B279-AC53AF4708BB}"/>
                  </a:ext>
                </a:extLst>
              </p:cNvPr>
              <p:cNvSpPr/>
              <p:nvPr/>
            </p:nvSpPr>
            <p:spPr>
              <a:xfrm>
                <a:off x="2155436" y="7020114"/>
                <a:ext cx="12845669" cy="1736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−5=0</m:t>
                    </m:r>
                    <m:r>
                      <a:rPr lang="en-US" sz="4800" b="0" spc="-150" dirty="0"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4800" i="1" spc="-15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800" i="1" spc="-150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800" b="0" i="1" spc="-150" dirty="0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4800" i="1" spc="-150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800" i="1" spc="-150" dirty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sz="4800" b="0" i="1" spc="-150" dirty="0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4800" i="1" spc="-150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800" i="1" spc="-150" dirty="0">
                                <a:latin typeface="Cambria Math" panose="02040503050406030204" pitchFamily="18" charset="0"/>
                              </a:rPr>
                              <m:t>=−5</m:t>
                            </m:r>
                          </m:e>
                        </m:eqArr>
                      </m:e>
                    </m:d>
                  </m:oMath>
                </a14:m>
                <a:endParaRPr lang="en-US" sz="4800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9BCF44B-6D79-49E9-B279-AC53AF470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436" y="7020114"/>
                <a:ext cx="12845669" cy="1736116"/>
              </a:xfrm>
              <a:prstGeom prst="rect">
                <a:avLst/>
              </a:prstGeom>
              <a:blipFill>
                <a:blip r:embed="rId6"/>
                <a:stretch>
                  <a:fillRect l="-2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>
            <a:extLst>
              <a:ext uri="{FF2B5EF4-FFF2-40B4-BE49-F238E27FC236}">
                <a16:creationId xmlns:a16="http://schemas.microsoft.com/office/drawing/2014/main" id="{4FF3B0F9-BFAA-421D-A07D-52362EA816AA}"/>
              </a:ext>
            </a:extLst>
          </p:cNvPr>
          <p:cNvSpPr/>
          <p:nvPr/>
        </p:nvSpPr>
        <p:spPr>
          <a:xfrm>
            <a:off x="2183400" y="8205170"/>
            <a:ext cx="8714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8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8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8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8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1DE21A8-C9DE-4563-AA1E-37131E9531D8}"/>
              </a:ext>
            </a:extLst>
          </p:cNvPr>
          <p:cNvSpPr/>
          <p:nvPr/>
        </p:nvSpPr>
        <p:spPr>
          <a:xfrm>
            <a:off x="2183400" y="11069493"/>
            <a:ext cx="6697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4800" b="0" spc="-1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b="0" spc="-1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4800" i="1" spc="-15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CD30198-A3F0-4D73-8707-2B73681BF35E}"/>
                  </a:ext>
                </a:extLst>
              </p:cNvPr>
              <p:cNvSpPr/>
              <p:nvPr/>
            </p:nvSpPr>
            <p:spPr>
              <a:xfrm>
                <a:off x="8645378" y="10939713"/>
                <a:ext cx="10242035" cy="9315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  <m:r>
                      <a:rPr lang="en-US" sz="4800" spc="-15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≥0</m:t>
                    </m:r>
                    <m:r>
                      <m:rPr>
                        <m:nor/>
                      </m:rPr>
                      <a:rPr lang="en-US" sz="4800" i="1" spc="-15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m:t>	</m:t>
                    </m:r>
                  </m:oMath>
                </a14:m>
                <a:r>
                  <a:rPr lang="en-US" sz="4800" spc="-15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pc="-15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≤−5 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h𝑜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ặ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800" b="0" i="1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≥1.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CD30198-A3F0-4D73-8707-2B73681BF3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378" y="10939713"/>
                <a:ext cx="10242035" cy="9315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7E92807-AB18-4047-8956-32776BD83C2F}"/>
                  </a:ext>
                </a:extLst>
              </p:cNvPr>
              <p:cNvSpPr/>
              <p:nvPr/>
            </p:nvSpPr>
            <p:spPr>
              <a:xfrm>
                <a:off x="2158903" y="6239035"/>
                <a:ext cx="13443039" cy="9212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vi-VN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àm số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−5 </m:t>
                        </m:r>
                      </m:e>
                    </m:rad>
                    <m:r>
                      <a:rPr lang="en-US" sz="4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chỉ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7E92807-AB18-4047-8956-32776BD83C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903" y="6239035"/>
                <a:ext cx="13443039" cy="921278"/>
              </a:xfrm>
              <a:prstGeom prst="rect">
                <a:avLst/>
              </a:prstGeom>
              <a:blipFill>
                <a:blip r:embed="rId8"/>
                <a:stretch>
                  <a:fillRect l="-2041" t="-6579" r="-1134" b="-32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E9B18A-8717-43A2-A452-CDEF64752B02}"/>
                  </a:ext>
                </a:extLst>
              </p:cNvPr>
              <p:cNvSpPr/>
              <p:nvPr/>
            </p:nvSpPr>
            <p:spPr>
              <a:xfrm>
                <a:off x="15746755" y="6329316"/>
                <a:ext cx="871463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8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  <m:r>
                      <a:rPr lang="en-US" sz="4800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4800" b="0" i="0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8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E9B18A-8717-43A2-A452-CDEF64752B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6755" y="6329316"/>
                <a:ext cx="8714638" cy="830997"/>
              </a:xfrm>
              <a:prstGeom prst="rect">
                <a:avLst/>
              </a:prstGeom>
              <a:blipFill>
                <a:blip r:embed="rId9"/>
                <a:stretch>
                  <a:fillRect t="-17518" b="-36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5BEAAC3-F9F9-4EC0-B47A-DC2C9207CDB0}"/>
              </a:ext>
            </a:extLst>
          </p:cNvPr>
          <p:cNvCxnSpPr/>
          <p:nvPr/>
        </p:nvCxnSpPr>
        <p:spPr>
          <a:xfrm>
            <a:off x="3871613" y="9763530"/>
            <a:ext cx="16350972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42D702E-92D9-4A61-AFA2-364BA44ED07B}"/>
              </a:ext>
            </a:extLst>
          </p:cNvPr>
          <p:cNvCxnSpPr/>
          <p:nvPr/>
        </p:nvCxnSpPr>
        <p:spPr>
          <a:xfrm flipV="1">
            <a:off x="7667139" y="9159495"/>
            <a:ext cx="0" cy="170412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22F24E6-A2D7-473A-B306-CFD225FAD2BE}"/>
                  </a:ext>
                </a:extLst>
              </p:cNvPr>
              <p:cNvSpPr txBox="1"/>
              <p:nvPr/>
            </p:nvSpPr>
            <p:spPr>
              <a:xfrm>
                <a:off x="7682744" y="8994089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48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22F24E6-A2D7-473A-B306-CFD225FAD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744" y="8994089"/>
                <a:ext cx="1565116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16B248A-2A08-44DE-A2F5-A0A8226EDD38}"/>
                  </a:ext>
                </a:extLst>
              </p:cNvPr>
              <p:cNvSpPr txBox="1"/>
              <p:nvPr/>
            </p:nvSpPr>
            <p:spPr>
              <a:xfrm>
                <a:off x="18247425" y="8993878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48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16B248A-2A08-44DE-A2F5-A0A8226ED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7425" y="8993878"/>
                <a:ext cx="1565116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E87E1B-E1E1-48D1-9BF0-0FB45EAA14E2}"/>
                  </a:ext>
                </a:extLst>
              </p:cNvPr>
              <p:cNvSpPr txBox="1"/>
              <p:nvPr/>
            </p:nvSpPr>
            <p:spPr>
              <a:xfrm>
                <a:off x="5173431" y="9048927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E87E1B-E1E1-48D1-9BF0-0FB45EAA1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431" y="9048927"/>
                <a:ext cx="1565116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135DDCB-4DE3-4876-A704-1B9A3B00DDAD}"/>
                  </a:ext>
                </a:extLst>
              </p:cNvPr>
              <p:cNvSpPr/>
              <p:nvPr/>
            </p:nvSpPr>
            <p:spPr>
              <a:xfrm>
                <a:off x="3941735" y="9962785"/>
                <a:ext cx="352886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−5</m:t>
                      </m:r>
                    </m:oMath>
                  </m:oMathPara>
                </a14:m>
                <a:endParaRPr lang="en-US" sz="48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135DDCB-4DE3-4876-A704-1B9A3B00DD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735" y="9962785"/>
                <a:ext cx="3528869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A905F1B-2562-40B9-AA8E-ED6B8048074A}"/>
                  </a:ext>
                </a:extLst>
              </p:cNvPr>
              <p:cNvSpPr txBox="1"/>
              <p:nvPr/>
            </p:nvSpPr>
            <p:spPr>
              <a:xfrm>
                <a:off x="12960246" y="9950416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A905F1B-2562-40B9-AA8E-ED6B80480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0246" y="9950416"/>
                <a:ext cx="1565116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DF9AC1A-7548-403B-BEC3-C3BE63476AF4}"/>
                  </a:ext>
                </a:extLst>
              </p:cNvPr>
              <p:cNvSpPr txBox="1"/>
              <p:nvPr/>
            </p:nvSpPr>
            <p:spPr>
              <a:xfrm>
                <a:off x="10974615" y="8860647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pc="-150" dirty="0" smtClean="0">
                          <a:latin typeface="Cambria Math" panose="02040503050406030204" pitchFamily="18" charset="0"/>
                        </a:rPr>
                        <m:t>−5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DF9AC1A-7548-403B-BEC3-C3BE63476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4615" y="8860647"/>
                <a:ext cx="1565116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89F3C5A-E010-46D4-85F4-455625F9074E}"/>
                  </a:ext>
                </a:extLst>
              </p:cNvPr>
              <p:cNvSpPr txBox="1"/>
              <p:nvPr/>
            </p:nvSpPr>
            <p:spPr>
              <a:xfrm>
                <a:off x="16252111" y="9901833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89F3C5A-E010-46D4-85F4-455625F90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2111" y="9901833"/>
                <a:ext cx="1565116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BC3AD73-20AF-4639-B42A-1EC0AAD9CE94}"/>
                  </a:ext>
                </a:extLst>
              </p:cNvPr>
              <p:cNvSpPr txBox="1"/>
              <p:nvPr/>
            </p:nvSpPr>
            <p:spPr>
              <a:xfrm>
                <a:off x="9263464" y="9950416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BC3AD73-20AF-4639-B42A-1EC0AAD9C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3464" y="9950416"/>
                <a:ext cx="1565116" cy="83099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B4C2E283-2ECC-405D-A359-E4041EE25595}"/>
                  </a:ext>
                </a:extLst>
              </p:cNvPr>
              <p:cNvSpPr txBox="1"/>
              <p:nvPr/>
            </p:nvSpPr>
            <p:spPr>
              <a:xfrm>
                <a:off x="11264541" y="9978111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B4C2E283-2ECC-405D-A359-E4041EE25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4541" y="9978111"/>
                <a:ext cx="1565116" cy="83099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663A2BF4-5C05-461E-9E22-E07300431D46}"/>
                  </a:ext>
                </a:extLst>
              </p:cNvPr>
              <p:cNvSpPr txBox="1"/>
              <p:nvPr/>
            </p:nvSpPr>
            <p:spPr>
              <a:xfrm>
                <a:off x="14706741" y="9978111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663A2BF4-5C05-461E-9E22-E07300431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6741" y="9978111"/>
                <a:ext cx="1565116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6924AD69-559E-4C04-8F62-4CA7A5F1E795}"/>
                  </a:ext>
                </a:extLst>
              </p:cNvPr>
              <p:cNvSpPr txBox="1"/>
              <p:nvPr/>
            </p:nvSpPr>
            <p:spPr>
              <a:xfrm>
                <a:off x="14572546" y="8893330"/>
                <a:ext cx="15651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pc="-150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6924AD69-559E-4C04-8F62-4CA7A5F1E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2546" y="8893330"/>
                <a:ext cx="1565116" cy="83099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D8A8CD-C5D3-4D80-9FB6-F3868800D864}"/>
                  </a:ext>
                </a:extLst>
              </p:cNvPr>
              <p:cNvSpPr txBox="1"/>
              <p:nvPr/>
            </p:nvSpPr>
            <p:spPr>
              <a:xfrm>
                <a:off x="2344615" y="12242922"/>
                <a:ext cx="1815509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tập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"/>
                        <m:endChr m:val=""/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4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(−∞;−5]</m:t>
                        </m:r>
                      </m:e>
                    </m:d>
                    <m:r>
                      <a:rPr lang="en-US" sz="48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∪</m:t>
                    </m:r>
                    <m:d>
                      <m:dPr>
                        <m:begChr m:val=""/>
                        <m:ctrlPr>
                          <a:rPr lang="en-US" sz="4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48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[1;+∞</m:t>
                        </m:r>
                      </m:e>
                    </m:d>
                    <m:r>
                      <a:rPr lang="en-US" sz="4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</m:oMath>
                </a14:m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D8A8CD-C5D3-4D80-9FB6-F3868800D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615" y="12242922"/>
                <a:ext cx="18155098" cy="830997"/>
              </a:xfrm>
              <a:prstGeom prst="rect">
                <a:avLst/>
              </a:prstGeom>
              <a:blipFill>
                <a:blip r:embed="rId21"/>
                <a:stretch>
                  <a:fillRect l="-1545" t="-17518" b="-36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E5B08F-9C92-48BA-8FA5-5F38F97973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12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94"/>
    </mc:Choice>
    <mc:Fallback xmlns="">
      <p:transition spd="slow" advTm="10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2" grpId="0"/>
      <p:bldP spid="69" grpId="0"/>
      <p:bldP spid="70" grpId="0"/>
      <p:bldP spid="71" grpId="0"/>
      <p:bldP spid="2" grpId="0"/>
      <p:bldP spid="60" grpId="0"/>
      <p:bldP spid="64" grpId="0"/>
      <p:bldP spid="65" grpId="0"/>
      <p:bldP spid="66" grpId="0"/>
      <p:bldP spid="67" grpId="0"/>
      <p:bldP spid="68" grpId="0"/>
      <p:bldP spid="108" grpId="0"/>
      <p:bldP spid="109" grpId="0"/>
      <p:bldP spid="110" grpId="0"/>
      <p:bldP spid="111" grpId="0"/>
      <p:bldP spid="112" grpId="0"/>
      <p:bldP spid="113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4769782-C4B6-4053-9ADE-3121D3E813B7}"/>
              </a:ext>
            </a:extLst>
          </p:cNvPr>
          <p:cNvGrpSpPr/>
          <p:nvPr/>
        </p:nvGrpSpPr>
        <p:grpSpPr>
          <a:xfrm>
            <a:off x="404722" y="1818234"/>
            <a:ext cx="23464367" cy="2055654"/>
            <a:chOff x="371519" y="1206924"/>
            <a:chExt cx="23535167" cy="4023209"/>
          </a:xfrm>
        </p:grpSpPr>
        <p:sp>
          <p:nvSpPr>
            <p:cNvPr id="12" name="Rounded Rectangle 24">
              <a:extLst>
                <a:ext uri="{FF2B5EF4-FFF2-40B4-BE49-F238E27FC236}">
                  <a16:creationId xmlns:a16="http://schemas.microsoft.com/office/drawing/2014/main" id="{38A2429B-9417-40F1-B655-C348438533CE}"/>
                </a:ext>
              </a:extLst>
            </p:cNvPr>
            <p:cNvSpPr/>
            <p:nvPr/>
          </p:nvSpPr>
          <p:spPr bwMode="auto">
            <a:xfrm>
              <a:off x="371519" y="1720893"/>
              <a:ext cx="23535167" cy="3509240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122">
                <a:defRPr/>
              </a:pPr>
              <a:endPara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270953-7B2C-45DF-8BF5-A12CCCCCEC49}"/>
                </a:ext>
              </a:extLst>
            </p:cNvPr>
            <p:cNvGrpSpPr/>
            <p:nvPr/>
          </p:nvGrpSpPr>
          <p:grpSpPr>
            <a:xfrm>
              <a:off x="534989" y="1206924"/>
              <a:ext cx="3594861" cy="2397228"/>
              <a:chOff x="534989" y="1206924"/>
              <a:chExt cx="3594861" cy="2397228"/>
            </a:xfrm>
          </p:grpSpPr>
          <p:sp>
            <p:nvSpPr>
              <p:cNvPr id="14" name="Isosceles Triangle 44">
                <a:extLst>
                  <a:ext uri="{FF2B5EF4-FFF2-40B4-BE49-F238E27FC236}">
                    <a16:creationId xmlns:a16="http://schemas.microsoft.com/office/drawing/2014/main" id="{C5499026-9AAC-41CA-AD59-31F232E84CDD}"/>
                  </a:ext>
                </a:extLst>
              </p:cNvPr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122"/>
                <a:endParaRPr lang="en-US" sz="44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" name="Pentagon 27">
                <a:extLst>
                  <a:ext uri="{FF2B5EF4-FFF2-40B4-BE49-F238E27FC236}">
                    <a16:creationId xmlns:a16="http://schemas.microsoft.com/office/drawing/2014/main" id="{C7EA9FB0-768E-4176-A751-28192FBF8562}"/>
                  </a:ext>
                </a:extLst>
              </p:cNvPr>
              <p:cNvSpPr/>
              <p:nvPr/>
            </p:nvSpPr>
            <p:spPr bwMode="auto">
              <a:xfrm>
                <a:off x="534989" y="1206924"/>
                <a:ext cx="3001678" cy="2397228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354122"/>
                <a:endParaRPr lang="en-US" sz="44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6" name="Group 11">
                <a:extLst>
                  <a:ext uri="{FF2B5EF4-FFF2-40B4-BE49-F238E27FC236}">
                    <a16:creationId xmlns:a16="http://schemas.microsoft.com/office/drawing/2014/main" id="{2C6C5573-E2BE-434D-BC3F-AD84B6BA403B}"/>
                  </a:ext>
                </a:extLst>
              </p:cNvPr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9" name="Freeform 31">
                  <a:extLst>
                    <a:ext uri="{FF2B5EF4-FFF2-40B4-BE49-F238E27FC236}">
                      <a16:creationId xmlns:a16="http://schemas.microsoft.com/office/drawing/2014/main" id="{F30F249B-BA6E-4C02-8416-C5C3EFFF13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" name="Freeform 32">
                  <a:extLst>
                    <a:ext uri="{FF2B5EF4-FFF2-40B4-BE49-F238E27FC236}">
                      <a16:creationId xmlns:a16="http://schemas.microsoft.com/office/drawing/2014/main" id="{D48A0195-4651-4E03-BACD-59C2D0D37A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1" name="Freeform 33">
                  <a:extLst>
                    <a:ext uri="{FF2B5EF4-FFF2-40B4-BE49-F238E27FC236}">
                      <a16:creationId xmlns:a16="http://schemas.microsoft.com/office/drawing/2014/main" id="{44F6BE34-A6B5-483B-9879-00B4D83F2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39F7C1B-CB29-4BC9-B3E2-A6B0E4C488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AE09401-3BF4-4E72-B4BA-E2CBA44C16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8044A5D-CAF8-47E5-9628-49070D58BA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778D2AA-C70F-4109-8553-A6DA8ABB3E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17" name="Chevron 29">
                <a:extLst>
                  <a:ext uri="{FF2B5EF4-FFF2-40B4-BE49-F238E27FC236}">
                    <a16:creationId xmlns:a16="http://schemas.microsoft.com/office/drawing/2014/main" id="{92AAD6DB-AA93-4E2C-AEFA-5588B83636ED}"/>
                  </a:ext>
                </a:extLst>
              </p:cNvPr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4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id="{9FD07422-325D-4896-A43A-5AB517B358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651" y="1647866"/>
                <a:ext cx="3505199" cy="1505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4400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4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4</a:t>
                </a: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E9771-ECA0-4E5B-8AD2-4AC8F3449459}"/>
              </a:ext>
            </a:extLst>
          </p:cNvPr>
          <p:cNvGrpSpPr/>
          <p:nvPr/>
        </p:nvGrpSpPr>
        <p:grpSpPr>
          <a:xfrm>
            <a:off x="404720" y="4321637"/>
            <a:ext cx="23539366" cy="9089885"/>
            <a:chOff x="184494" y="3682140"/>
            <a:chExt cx="11971757" cy="4470221"/>
          </a:xfrm>
        </p:grpSpPr>
        <p:sp>
          <p:nvSpPr>
            <p:cNvPr id="77" name="Rounded Rectangle 4">
              <a:extLst>
                <a:ext uri="{FF2B5EF4-FFF2-40B4-BE49-F238E27FC236}">
                  <a16:creationId xmlns:a16="http://schemas.microsoft.com/office/drawing/2014/main" id="{60DAC1B6-8E31-4803-846C-48A6EF3AAE72}"/>
                </a:ext>
              </a:extLst>
            </p:cNvPr>
            <p:cNvSpPr/>
            <p:nvPr/>
          </p:nvSpPr>
          <p:spPr>
            <a:xfrm>
              <a:off x="184494" y="3796676"/>
              <a:ext cx="11971757" cy="435568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BDA6A4-7A22-4A80-B2E0-4E6CF04F9D12}"/>
                </a:ext>
              </a:extLst>
            </p:cNvPr>
            <p:cNvGrpSpPr/>
            <p:nvPr/>
          </p:nvGrpSpPr>
          <p:grpSpPr>
            <a:xfrm>
              <a:off x="203200" y="3682140"/>
              <a:ext cx="1886974" cy="456058"/>
              <a:chOff x="1275608" y="6322791"/>
              <a:chExt cx="3699151" cy="828636"/>
            </a:xfrm>
          </p:grpSpPr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E42993BD-536D-46CF-8DE5-DF9149082B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71188" y="5147856"/>
                <a:ext cx="828635" cy="3178506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5C1FD6-30C1-4544-B8B1-799A2A97AA8F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1946939" cy="6875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:a16="http://schemas.microsoft.com/office/drawing/2014/main" id="{E59C649E-9930-4A8B-BBE2-E85146021FEB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6D98BB9A-0426-42FA-85BE-48FA98983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4884220-321C-423B-86CB-68BC1B5CD5A6}"/>
                  </a:ext>
                </a:extLst>
              </p:cNvPr>
              <p:cNvSpPr/>
              <p:nvPr/>
            </p:nvSpPr>
            <p:spPr>
              <a:xfrm>
                <a:off x="9615691" y="2260870"/>
                <a:ext cx="5626003" cy="1375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pc="-150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fPr>
                        <m:num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</m:t>
                          </m:r>
                        </m:den>
                      </m:f>
                      <m:r>
                        <a:rPr lang="en-US" sz="4400" b="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&lt;</m:t>
                      </m:r>
                      <m:f>
                        <m:f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fPr>
                        <m:num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3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 3</m:t>
                              </m:r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+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</m:t>
                          </m:r>
                        </m:den>
                      </m:f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.</m:t>
                      </m:r>
                    </m:oMath>
                  </m:oMathPara>
                </a14:m>
                <a:endParaRPr lang="en-US" sz="4400" spc="-15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4884220-321C-423B-86CB-68BC1B5CD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691" y="2260870"/>
                <a:ext cx="5626003" cy="13756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3EAC9DE1-2A61-444D-828C-E434B7878B33}"/>
                  </a:ext>
                </a:extLst>
              </p:cNvPr>
              <p:cNvSpPr/>
              <p:nvPr/>
            </p:nvSpPr>
            <p:spPr>
              <a:xfrm>
                <a:off x="4365445" y="4606303"/>
                <a:ext cx="5295489" cy="13756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fPr>
                        <m:num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</m:t>
                          </m:r>
                        </m:den>
                      </m:f>
                      <m:r>
                        <a:rPr lang="en-US" sz="4400" b="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&lt;</m:t>
                      </m:r>
                      <m:f>
                        <m:f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fPr>
                        <m:num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3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 3</m:t>
                              </m:r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+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3EAC9DE1-2A61-444D-828C-E434B7878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445" y="4606303"/>
                <a:ext cx="5295489" cy="13756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BFF4995-ED35-4D45-9FA5-CF70C5753735}"/>
                  </a:ext>
                </a:extLst>
              </p:cNvPr>
              <p:cNvSpPr/>
              <p:nvPr/>
            </p:nvSpPr>
            <p:spPr>
              <a:xfrm>
                <a:off x="9549708" y="4586885"/>
                <a:ext cx="7098803" cy="14845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spc="-150" dirty="0" smtClean="0">
                          <a:latin typeface="Cambria Math" panose="020405030504060302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fPr>
                        <m:num>
                          <m:r>
                            <a:rPr lang="en-US" sz="4400" b="0" i="1" spc="-150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  <m:r>
                            <a:rPr lang="en-US" sz="4400" b="0" i="1" spc="-150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+8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 smtClean="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(</m:t>
                              </m:r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</m:t>
                          </m:r>
                          <m:r>
                            <a:rPr lang="en-US" sz="4400" b="0" i="1" spc="-150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).(</m:t>
                          </m:r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 3</m:t>
                              </m:r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+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−4)</m:t>
                          </m:r>
                        </m:den>
                      </m:f>
                      <m:r>
                        <a:rPr lang="en-US" sz="4400" b="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&lt;</m:t>
                      </m:r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0.</m:t>
                      </m:r>
                    </m:oMath>
                  </m:oMathPara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BFF4995-ED35-4D45-9FA5-CF70C5753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9708" y="4586885"/>
                <a:ext cx="7098803" cy="14845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E4B5DCA-C653-4042-A9F1-133B21A73DBC}"/>
                  </a:ext>
                </a:extLst>
              </p:cNvPr>
              <p:cNvSpPr/>
              <p:nvPr/>
            </p:nvSpPr>
            <p:spPr>
              <a:xfrm>
                <a:off x="16780340" y="4556298"/>
                <a:ext cx="6882726" cy="14845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400" i="1" spc="-150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sz="4400" b="0" i="1" spc="-150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fPr>
                        <m:num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+8</m:t>
                          </m:r>
                        </m:num>
                        <m:den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(</m:t>
                              </m:r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−4).(</m:t>
                          </m:r>
                          <m:sSup>
                            <m:sSupPr>
                              <m:ctrlPr>
                                <a:rPr lang="en-US" sz="440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 3</m:t>
                              </m:r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400" b="0" i="1" spc="-150">
                                  <a:latin typeface="Cambria Math" panose="02040503050406030204" pitchFamily="18" charset="0"/>
                                  <a:ea typeface="Tahoma" pitchFamily="34" charset="0"/>
                                  <a:cs typeface="Tahoma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+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  <m:r>
                            <a:rPr lang="en-US" sz="4400" b="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−4)</m:t>
                          </m:r>
                        </m:den>
                      </m:f>
                    </m:oMath>
                  </m:oMathPara>
                </a14:m>
                <a:endParaRPr lang="en-US" sz="44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E4B5DCA-C653-4042-A9F1-133B21A73D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0340" y="4556298"/>
                <a:ext cx="6882726" cy="14845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6BB37EF-AEE9-4F99-A24C-9F49A54C193D}"/>
                  </a:ext>
                </a:extLst>
              </p:cNvPr>
              <p:cNvSpPr/>
              <p:nvPr/>
            </p:nvSpPr>
            <p:spPr>
              <a:xfrm>
                <a:off x="8769146" y="5913399"/>
                <a:ext cx="6171246" cy="1599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4400" b="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4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4=0</m:t>
                    </m:r>
                    <m:r>
                      <a:rPr lang="en-US" sz="4400" b="0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4400" i="1" spc="-15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 spc="-150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=2</m:t>
                            </m:r>
                          </m:e>
                          <m:e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=−2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; </a:t>
                </a:r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6BB37EF-AEE9-4F99-A24C-9F49A54C19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146" y="5913399"/>
                <a:ext cx="6171246" cy="15991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DC52FE-3FFB-4CA9-BDCC-603B9D21C768}"/>
                  </a:ext>
                </a:extLst>
              </p:cNvPr>
              <p:cNvSpPr/>
              <p:nvPr/>
            </p:nvSpPr>
            <p:spPr>
              <a:xfrm>
                <a:off x="2902597" y="6264773"/>
                <a:ext cx="660180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𝑥</m:t>
                      </m:r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+8</m:t>
                      </m:r>
                      <m:r>
                        <a:rPr lang="en-US" sz="4400" b="0" i="0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=0</m:t>
                      </m:r>
                      <m:r>
                        <a:rPr lang="en-US" sz="4400" b="0" spc="-15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4400" b="0" i="1" spc="-150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pc="-150" dirty="0">
                          <a:latin typeface="Cambria Math" panose="02040503050406030204" pitchFamily="18" charset="0"/>
                        </a:rPr>
                        <m:t>=−8;</m:t>
                      </m:r>
                    </m:oMath>
                  </m:oMathPara>
                </a14:m>
                <a:endParaRPr lang="en-US" sz="4400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DC52FE-3FFB-4CA9-BDCC-603B9D21C7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597" y="6264773"/>
                <a:ext cx="6601807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C3C5972-9DA7-4A80-86FB-FF65CFCAEA11}"/>
                  </a:ext>
                </a:extLst>
              </p:cNvPr>
              <p:cNvSpPr/>
              <p:nvPr/>
            </p:nvSpPr>
            <p:spPr>
              <a:xfrm>
                <a:off x="14985376" y="5907513"/>
                <a:ext cx="7856150" cy="1848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pc="-150" smtClean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sSupPr>
                      <m:e>
                        <m:r>
                          <a:rPr lang="en-US" sz="4400" b="0" i="1" spc="-15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 3</m:t>
                        </m:r>
                        <m:r>
                          <a:rPr lang="en-US" sz="4400" b="0" i="1" spc="-15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 spc="-15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𝑥</m:t>
                    </m:r>
                    <m:r>
                      <a:rPr lang="en-US" sz="4400" b="0" i="1" spc="-15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−4</m:t>
                    </m:r>
                    <m:r>
                      <a:rPr lang="en-US" sz="4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</m:t>
                    </m:r>
                    <m:r>
                      <a:rPr lang="en-US" sz="4400" b="0" spc="-1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4400" i="1" spc="-15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i="1" spc="-150" dirty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0" i="1" spc="-150" dirty="0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sz="4400" b="0" i="1" spc="-150" dirty="0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400" b="0" i="1" spc="-150" dirty="0">
                                <a:latin typeface="Cambria Math" panose="02040503050406030204" pitchFamily="18" charset="0"/>
                              </a:rPr>
                              <m:t>=−</m:t>
                            </m:r>
                            <m:f>
                              <m:fPr>
                                <m:ctrlPr>
                                  <a:rPr lang="en-US" sz="4400" b="0" i="1" spc="-150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400" b="0" i="1" spc="-150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4400" b="0" i="1" spc="-150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4400" b="0" i="1" spc="-150" dirty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400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C3C5972-9DA7-4A80-86FB-FF65CFCAEA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5376" y="5907513"/>
                <a:ext cx="7856150" cy="184845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Rectangle 108">
            <a:extLst>
              <a:ext uri="{FF2B5EF4-FFF2-40B4-BE49-F238E27FC236}">
                <a16:creationId xmlns:a16="http://schemas.microsoft.com/office/drawing/2014/main" id="{1D30E65F-F555-469B-8E67-305BC243BED7}"/>
              </a:ext>
            </a:extLst>
          </p:cNvPr>
          <p:cNvSpPr/>
          <p:nvPr/>
        </p:nvSpPr>
        <p:spPr>
          <a:xfrm>
            <a:off x="640313" y="7282492"/>
            <a:ext cx="37973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4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4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4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spc="-15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spc="-1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7FAFB84-B9F5-4049-95F2-0135F3522412}"/>
              </a:ext>
            </a:extLst>
          </p:cNvPr>
          <p:cNvCxnSpPr>
            <a:cxnSpLocks/>
          </p:cNvCxnSpPr>
          <p:nvPr/>
        </p:nvCxnSpPr>
        <p:spPr>
          <a:xfrm>
            <a:off x="1694983" y="8681075"/>
            <a:ext cx="20390909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DCCE79F-CC1C-4D48-BA3F-223665A0CA64}"/>
              </a:ext>
            </a:extLst>
          </p:cNvPr>
          <p:cNvCxnSpPr/>
          <p:nvPr/>
        </p:nvCxnSpPr>
        <p:spPr>
          <a:xfrm flipV="1">
            <a:off x="4342002" y="8010956"/>
            <a:ext cx="0" cy="4018225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70010BE8-C2FC-4336-BC35-4D2658F19B34}"/>
                  </a:ext>
                </a:extLst>
              </p:cNvPr>
              <p:cNvSpPr txBox="1"/>
              <p:nvPr/>
            </p:nvSpPr>
            <p:spPr>
              <a:xfrm>
                <a:off x="4357607" y="7852225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4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70010BE8-C2FC-4336-BC35-4D2658F19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607" y="7852225"/>
                <a:ext cx="1565116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4D3123C9-BBF9-4104-A717-FCF6AAD9C256}"/>
                  </a:ext>
                </a:extLst>
              </p:cNvPr>
              <p:cNvSpPr txBox="1"/>
              <p:nvPr/>
            </p:nvSpPr>
            <p:spPr>
              <a:xfrm>
                <a:off x="20485108" y="7864972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4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∞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4D3123C9-BBF9-4104-A717-FCF6AAD9C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5108" y="7864972"/>
                <a:ext cx="1565116" cy="76944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63D48A7-3371-41A4-9D3F-0321BAB5B260}"/>
                  </a:ext>
                </a:extLst>
              </p:cNvPr>
              <p:cNvSpPr txBox="1"/>
              <p:nvPr/>
            </p:nvSpPr>
            <p:spPr>
              <a:xfrm>
                <a:off x="3002564" y="7941136"/>
                <a:ext cx="114204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63D48A7-3371-41A4-9D3F-0321BAB5B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564" y="7941136"/>
                <a:ext cx="1142045" cy="76944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0C44AF42-78BF-4615-BC32-2F5E8323B401}"/>
                  </a:ext>
                </a:extLst>
              </p:cNvPr>
              <p:cNvSpPr/>
              <p:nvPr/>
            </p:nvSpPr>
            <p:spPr>
              <a:xfrm>
                <a:off x="2224929" y="8740079"/>
                <a:ext cx="2184278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𝑥</m:t>
                      </m:r>
                      <m:r>
                        <a:rPr lang="en-US" sz="440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+8</m:t>
                      </m:r>
                    </m:oMath>
                  </m:oMathPara>
                </a14:m>
                <a:endParaRPr lang="en-US" sz="44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0C44AF42-78BF-4615-BC32-2F5E8323B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929" y="8740079"/>
                <a:ext cx="2184278" cy="78476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14E6DA2-B0F4-4A6E-9C1E-C5D106B18F89}"/>
                  </a:ext>
                </a:extLst>
              </p:cNvPr>
              <p:cNvSpPr txBox="1"/>
              <p:nvPr/>
            </p:nvSpPr>
            <p:spPr>
              <a:xfrm>
                <a:off x="10796849" y="8748806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14E6DA2-B0F4-4A6E-9C1E-C5D106B18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6849" y="8748806"/>
                <a:ext cx="1565116" cy="7694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F10BD23-9433-4A92-A40E-BA7574E7F010}"/>
                  </a:ext>
                </a:extLst>
              </p:cNvPr>
              <p:cNvSpPr txBox="1"/>
              <p:nvPr/>
            </p:nvSpPr>
            <p:spPr>
              <a:xfrm>
                <a:off x="6889353" y="769138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pc="-15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0" i="1" spc="-150" dirty="0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F10BD23-9433-4A92-A40E-BA7574E7F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353" y="7691388"/>
                <a:ext cx="1565116" cy="76944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1D1D584F-F1A9-445C-A7DF-0C38414E8439}"/>
                  </a:ext>
                </a:extLst>
              </p:cNvPr>
              <p:cNvSpPr txBox="1"/>
              <p:nvPr/>
            </p:nvSpPr>
            <p:spPr>
              <a:xfrm>
                <a:off x="13484996" y="8719850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1D1D584F-F1A9-445C-A7DF-0C38414E8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4996" y="8719850"/>
                <a:ext cx="1565116" cy="76944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62EB610-BB49-476D-B1F5-D200DECFB403}"/>
                  </a:ext>
                </a:extLst>
              </p:cNvPr>
              <p:cNvSpPr txBox="1"/>
              <p:nvPr/>
            </p:nvSpPr>
            <p:spPr>
              <a:xfrm>
                <a:off x="5674877" y="8717834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62EB610-BB49-476D-B1F5-D200DECFB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877" y="8717834"/>
                <a:ext cx="1565116" cy="76944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12F006A-7056-4F86-BED8-92F9B3EF7C48}"/>
                  </a:ext>
                </a:extLst>
              </p:cNvPr>
              <p:cNvSpPr txBox="1"/>
              <p:nvPr/>
            </p:nvSpPr>
            <p:spPr>
              <a:xfrm>
                <a:off x="6982059" y="871746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12F006A-7056-4F86-BED8-92F9B3EF7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2059" y="8717461"/>
                <a:ext cx="1565116" cy="76944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74878A8-2E24-4380-8A63-8A2B42C12183}"/>
                  </a:ext>
                </a:extLst>
              </p:cNvPr>
              <p:cNvSpPr txBox="1"/>
              <p:nvPr/>
            </p:nvSpPr>
            <p:spPr>
              <a:xfrm>
                <a:off x="12211624" y="871740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74878A8-2E24-4380-8A63-8A2B42C12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1624" y="8717401"/>
                <a:ext cx="1565116" cy="76944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0A352F5-6AA0-4C6E-8F81-5D24F090A5F4}"/>
                  </a:ext>
                </a:extLst>
              </p:cNvPr>
              <p:cNvSpPr txBox="1"/>
              <p:nvPr/>
            </p:nvSpPr>
            <p:spPr>
              <a:xfrm>
                <a:off x="9614115" y="7832224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pc="-150" dirty="0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0A352F5-6AA0-4C6E-8F81-5D24F090A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4115" y="7832224"/>
                <a:ext cx="1565116" cy="76944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F2B562E0-2918-4769-B47D-5F59AF2AF51C}"/>
              </a:ext>
            </a:extLst>
          </p:cNvPr>
          <p:cNvCxnSpPr>
            <a:cxnSpLocks/>
          </p:cNvCxnSpPr>
          <p:nvPr/>
        </p:nvCxnSpPr>
        <p:spPr>
          <a:xfrm>
            <a:off x="1664899" y="9605688"/>
            <a:ext cx="20390909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81B2CC3C-1209-494B-93E0-71B0021776AB}"/>
              </a:ext>
            </a:extLst>
          </p:cNvPr>
          <p:cNvCxnSpPr>
            <a:cxnSpLocks/>
          </p:cNvCxnSpPr>
          <p:nvPr/>
        </p:nvCxnSpPr>
        <p:spPr>
          <a:xfrm>
            <a:off x="1712115" y="10533951"/>
            <a:ext cx="20390909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8466B407-76AD-4EEE-9B91-B0D056F6B80F}"/>
                  </a:ext>
                </a:extLst>
              </p:cNvPr>
              <p:cNvSpPr/>
              <p:nvPr/>
            </p:nvSpPr>
            <p:spPr>
              <a:xfrm>
                <a:off x="2326137" y="9617753"/>
                <a:ext cx="2030176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r>
                        <a:rPr lang="en-US" sz="44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4</m:t>
                      </m:r>
                    </m:oMath>
                  </m:oMathPara>
                </a14:m>
                <a:endParaRPr lang="en-US" sz="44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8466B407-76AD-4EEE-9B91-B0D056F6B8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137" y="9617753"/>
                <a:ext cx="2030176" cy="76944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16669335-6D7A-44BF-92BC-EAA0F8185C47}"/>
                  </a:ext>
                </a:extLst>
              </p:cNvPr>
              <p:cNvSpPr txBox="1"/>
              <p:nvPr/>
            </p:nvSpPr>
            <p:spPr>
              <a:xfrm>
                <a:off x="11992341" y="7195295"/>
                <a:ext cx="1565116" cy="137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pc="-150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i="1" spc="-150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pc="-150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400" i="1" spc="-150" dirty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16669335-6D7A-44BF-92BC-EAA0F8185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2341" y="7195295"/>
                <a:ext cx="1565116" cy="137377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A0491C5-BCEB-4A03-9329-AEE233748552}"/>
                  </a:ext>
                </a:extLst>
              </p:cNvPr>
              <p:cNvSpPr txBox="1"/>
              <p:nvPr/>
            </p:nvSpPr>
            <p:spPr>
              <a:xfrm>
                <a:off x="9737137" y="8688632"/>
                <a:ext cx="12290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A0491C5-BCEB-4A03-9329-AEE233748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7137" y="8688632"/>
                <a:ext cx="1229072" cy="76944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819F160-37AC-4DF7-BE82-1FE3C40AC512}"/>
                  </a:ext>
                </a:extLst>
              </p:cNvPr>
              <p:cNvSpPr txBox="1"/>
              <p:nvPr/>
            </p:nvSpPr>
            <p:spPr>
              <a:xfrm>
                <a:off x="8249993" y="8687432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819F160-37AC-4DF7-BE82-1FE3C40AC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993" y="8687432"/>
                <a:ext cx="1565116" cy="76944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3A00254-F6F0-4776-8C39-7BFE115F4206}"/>
                  </a:ext>
                </a:extLst>
              </p:cNvPr>
              <p:cNvSpPr txBox="1"/>
              <p:nvPr/>
            </p:nvSpPr>
            <p:spPr>
              <a:xfrm>
                <a:off x="9549708" y="963104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3A00254-F6F0-4776-8C39-7BFE115F4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9708" y="9631048"/>
                <a:ext cx="1565116" cy="769441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18F078A-FA1F-4912-9D75-6F606A1EBF8E}"/>
                  </a:ext>
                </a:extLst>
              </p:cNvPr>
              <p:cNvSpPr txBox="1"/>
              <p:nvPr/>
            </p:nvSpPr>
            <p:spPr>
              <a:xfrm>
                <a:off x="7167548" y="9692157"/>
                <a:ext cx="12290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18F078A-FA1F-4912-9D75-6F606A1EB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7548" y="9692157"/>
                <a:ext cx="1229072" cy="769441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2079601E-C829-4CCA-B60D-E3979EB4E131}"/>
                  </a:ext>
                </a:extLst>
              </p:cNvPr>
              <p:cNvSpPr txBox="1"/>
              <p:nvPr/>
            </p:nvSpPr>
            <p:spPr>
              <a:xfrm>
                <a:off x="12417730" y="9663954"/>
                <a:ext cx="12290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2079601E-C829-4CCA-B60D-E3979EB4E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7730" y="9663954"/>
                <a:ext cx="1229072" cy="769441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84EF86B-C953-4A5E-B461-90AB97430416}"/>
                  </a:ext>
                </a:extLst>
              </p:cNvPr>
              <p:cNvSpPr txBox="1"/>
              <p:nvPr/>
            </p:nvSpPr>
            <p:spPr>
              <a:xfrm>
                <a:off x="13550398" y="9624479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84EF86B-C953-4A5E-B461-90AB97430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0398" y="9624479"/>
                <a:ext cx="1565116" cy="769441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1343BE6-AF27-4E9F-8723-E0AD045CD40E}"/>
                  </a:ext>
                </a:extLst>
              </p:cNvPr>
              <p:cNvSpPr txBox="1"/>
              <p:nvPr/>
            </p:nvSpPr>
            <p:spPr>
              <a:xfrm>
                <a:off x="10856191" y="9634457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1343BE6-AF27-4E9F-8723-E0AD045CD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6191" y="9634457"/>
                <a:ext cx="1565116" cy="769441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B88EA63-62F4-4033-8945-4161744F8182}"/>
                  </a:ext>
                </a:extLst>
              </p:cNvPr>
              <p:cNvSpPr txBox="1"/>
              <p:nvPr/>
            </p:nvSpPr>
            <p:spPr>
              <a:xfrm>
                <a:off x="8225355" y="9602600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B88EA63-62F4-4033-8945-4161744F8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355" y="9602600"/>
                <a:ext cx="1565116" cy="769441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D72CC8C-310F-4D9D-9B42-F60A1727A2A8}"/>
                  </a:ext>
                </a:extLst>
              </p:cNvPr>
              <p:cNvSpPr txBox="1"/>
              <p:nvPr/>
            </p:nvSpPr>
            <p:spPr>
              <a:xfrm>
                <a:off x="5773697" y="9690099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D72CC8C-310F-4D9D-9B42-F60A1727A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697" y="9690099"/>
                <a:ext cx="1565116" cy="76944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BB695B7-6C1F-4FC2-ADE1-C162B6458505}"/>
                  </a:ext>
                </a:extLst>
              </p:cNvPr>
              <p:cNvSpPr/>
              <p:nvPr/>
            </p:nvSpPr>
            <p:spPr>
              <a:xfrm>
                <a:off x="1351118" y="10506552"/>
                <a:ext cx="3510541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sSupPr>
                        <m:e>
                          <m: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 3</m:t>
                          </m:r>
                          <m: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 spc="-15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40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+</m:t>
                      </m:r>
                      <m:r>
                        <a:rPr lang="en-US" sz="440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𝑥</m:t>
                      </m:r>
                      <m:r>
                        <a:rPr lang="en-US" sz="4400" i="1" spc="-15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−4</m:t>
                      </m:r>
                    </m:oMath>
                  </m:oMathPara>
                </a14:m>
                <a:endParaRPr lang="en-US" sz="44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BB695B7-6C1F-4FC2-ADE1-C162B64585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118" y="10506552"/>
                <a:ext cx="3510541" cy="76944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5DAC397-8535-4608-9CC9-CBB28E1455D2}"/>
                  </a:ext>
                </a:extLst>
              </p:cNvPr>
              <p:cNvSpPr txBox="1"/>
              <p:nvPr/>
            </p:nvSpPr>
            <p:spPr>
              <a:xfrm>
                <a:off x="5724398" y="10641382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5DAC397-8535-4608-9CC9-CBB28E145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398" y="10641382"/>
                <a:ext cx="1565116" cy="76944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4B97E055-D313-456B-A778-E8A9FDC8D0E5}"/>
                  </a:ext>
                </a:extLst>
              </p:cNvPr>
              <p:cNvSpPr txBox="1"/>
              <p:nvPr/>
            </p:nvSpPr>
            <p:spPr>
              <a:xfrm>
                <a:off x="7041083" y="10664005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4B97E055-D313-456B-A778-E8A9FDC8D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083" y="10664005"/>
                <a:ext cx="1565116" cy="76944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C7F22E35-6FCE-4C09-88C7-65187A0E62AA}"/>
                  </a:ext>
                </a:extLst>
              </p:cNvPr>
              <p:cNvSpPr txBox="1"/>
              <p:nvPr/>
            </p:nvSpPr>
            <p:spPr>
              <a:xfrm>
                <a:off x="8357768" y="10664005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C7F22E35-6FCE-4C09-88C7-65187A0E6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7768" y="10664005"/>
                <a:ext cx="1565116" cy="76944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8001510C-8800-435F-BF47-DC6ED1F9FF8C}"/>
                  </a:ext>
                </a:extLst>
              </p:cNvPr>
              <p:cNvSpPr txBox="1"/>
              <p:nvPr/>
            </p:nvSpPr>
            <p:spPr>
              <a:xfrm>
                <a:off x="9579014" y="10641325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8001510C-8800-435F-BF47-DC6ED1F9F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9014" y="10641325"/>
                <a:ext cx="1565116" cy="76944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32CDD15-5E97-4F4A-9428-FD31866C7A8B}"/>
                  </a:ext>
                </a:extLst>
              </p:cNvPr>
              <p:cNvSpPr txBox="1"/>
              <p:nvPr/>
            </p:nvSpPr>
            <p:spPr>
              <a:xfrm>
                <a:off x="12293043" y="1058144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32CDD15-5E97-4F4A-9428-FD31866C7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3043" y="10581448"/>
                <a:ext cx="1565116" cy="76944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87741D4C-3165-4873-8537-9C1AA27BDEFD}"/>
                  </a:ext>
                </a:extLst>
              </p:cNvPr>
              <p:cNvSpPr txBox="1"/>
              <p:nvPr/>
            </p:nvSpPr>
            <p:spPr>
              <a:xfrm>
                <a:off x="10895699" y="10606099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87741D4C-3165-4873-8537-9C1AA27BD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5699" y="10606099"/>
                <a:ext cx="1565116" cy="76944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C82DF25A-8CF7-42D9-8528-9D3CB5528B88}"/>
                  </a:ext>
                </a:extLst>
              </p:cNvPr>
              <p:cNvSpPr txBox="1"/>
              <p:nvPr/>
            </p:nvSpPr>
            <p:spPr>
              <a:xfrm>
                <a:off x="13573423" y="1063752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C82DF25A-8CF7-42D9-8528-9D3CB5528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3423" y="10637521"/>
                <a:ext cx="1565116" cy="76944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FBE8CE5F-55BB-4A72-9569-EA592B5937AA}"/>
                  </a:ext>
                </a:extLst>
              </p:cNvPr>
              <p:cNvSpPr txBox="1"/>
              <p:nvPr/>
            </p:nvSpPr>
            <p:spPr>
              <a:xfrm>
                <a:off x="16199025" y="8711022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FBE8CE5F-55BB-4A72-9569-EA592B593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9025" y="8711022"/>
                <a:ext cx="1565116" cy="76944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C03DC432-1A0B-4206-ACD4-7CA17D8C6344}"/>
                  </a:ext>
                </a:extLst>
              </p:cNvPr>
              <p:cNvSpPr txBox="1"/>
              <p:nvPr/>
            </p:nvSpPr>
            <p:spPr>
              <a:xfrm>
                <a:off x="14963737" y="8771869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C03DC432-1A0B-4206-ACD4-7CA17D8C6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3737" y="8771869"/>
                <a:ext cx="1565116" cy="76944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765924BB-5D95-4F8C-B05A-F7CC0256BF3B}"/>
                  </a:ext>
                </a:extLst>
              </p:cNvPr>
              <p:cNvSpPr txBox="1"/>
              <p:nvPr/>
            </p:nvSpPr>
            <p:spPr>
              <a:xfrm>
                <a:off x="15021281" y="7828966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pc="-150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765924BB-5D95-4F8C-B05A-F7CC0256B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1281" y="7828966"/>
                <a:ext cx="1565116" cy="76944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544DE7E5-1703-496E-8837-AA7D622CC367}"/>
                  </a:ext>
                </a:extLst>
              </p:cNvPr>
              <p:cNvSpPr txBox="1"/>
              <p:nvPr/>
            </p:nvSpPr>
            <p:spPr>
              <a:xfrm>
                <a:off x="15131759" y="9630564"/>
                <a:ext cx="12290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544DE7E5-1703-496E-8837-AA7D622CC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1759" y="9630564"/>
                <a:ext cx="1229072" cy="76944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E95CED72-26DC-4407-AAA2-E5FFA6DC1A14}"/>
                  </a:ext>
                </a:extLst>
              </p:cNvPr>
              <p:cNvSpPr txBox="1"/>
              <p:nvPr/>
            </p:nvSpPr>
            <p:spPr>
              <a:xfrm>
                <a:off x="16264427" y="9630773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E95CED72-26DC-4407-AAA2-E5FFA6DC1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4427" y="9630773"/>
                <a:ext cx="1565116" cy="76944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9CB0E83B-5E55-4A74-B5C5-92B281EBE82B}"/>
                  </a:ext>
                </a:extLst>
              </p:cNvPr>
              <p:cNvSpPr txBox="1"/>
              <p:nvPr/>
            </p:nvSpPr>
            <p:spPr>
              <a:xfrm>
                <a:off x="15007072" y="1054805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9CB0E83B-5E55-4A74-B5C5-92B281EBE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7072" y="10548058"/>
                <a:ext cx="1565116" cy="76944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23F769C5-7D86-40B7-85B5-F5A56CF3A8EC}"/>
                  </a:ext>
                </a:extLst>
              </p:cNvPr>
              <p:cNvSpPr txBox="1"/>
              <p:nvPr/>
            </p:nvSpPr>
            <p:spPr>
              <a:xfrm>
                <a:off x="16287452" y="10515640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23F769C5-7D86-40B7-85B5-F5A56CF3A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7452" y="10515640"/>
                <a:ext cx="1565116" cy="769441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FEB78B45-FF05-41B0-9901-32FCEFE521D2}"/>
              </a:ext>
            </a:extLst>
          </p:cNvPr>
          <p:cNvCxnSpPr>
            <a:cxnSpLocks/>
          </p:cNvCxnSpPr>
          <p:nvPr/>
        </p:nvCxnSpPr>
        <p:spPr>
          <a:xfrm>
            <a:off x="1659315" y="11389312"/>
            <a:ext cx="20390909" cy="0"/>
          </a:xfrm>
          <a:prstGeom prst="straightConnector1">
            <a:avLst/>
          </a:prstGeom>
          <a:noFill/>
          <a:ln w="47625" cap="flat" cmpd="sng" algn="ctr">
            <a:solidFill>
              <a:schemeClr val="tx1"/>
            </a:solidFill>
            <a:prstDash val="solid"/>
            <a:miter lim="800000"/>
            <a:tailEnd type="non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1F988E67-9C79-4B91-B238-28BDDE6CDE41}"/>
                  </a:ext>
                </a:extLst>
              </p:cNvPr>
              <p:cNvSpPr/>
              <p:nvPr/>
            </p:nvSpPr>
            <p:spPr>
              <a:xfrm>
                <a:off x="2652489" y="11274398"/>
                <a:ext cx="2063065" cy="784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𝑓</m:t>
                      </m:r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(</m:t>
                      </m:r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𝑥</m:t>
                      </m:r>
                      <m:r>
                        <a:rPr lang="en-US" sz="4400" b="0" i="1" spc="-150" smtClean="0">
                          <a:latin typeface="Cambria Math" panose="02040503050406030204" pitchFamily="18" charset="0"/>
                          <a:ea typeface="Tahoma" pitchFamily="34" charset="0"/>
                          <a:cs typeface="Tahoma" pitchFamily="34" charset="0"/>
                        </a:rPr>
                        <m:t>)</m:t>
                      </m:r>
                    </m:oMath>
                  </m:oMathPara>
                </a14:m>
                <a:endParaRPr lang="en-US" sz="4400" i="1" spc="-15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1F988E67-9C79-4B91-B238-28BDDE6CDE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489" y="11274398"/>
                <a:ext cx="2063065" cy="784767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79571CE2-B892-44D5-A18F-E24A3775BD80}"/>
                  </a:ext>
                </a:extLst>
              </p:cNvPr>
              <p:cNvSpPr txBox="1"/>
              <p:nvPr/>
            </p:nvSpPr>
            <p:spPr>
              <a:xfrm>
                <a:off x="5671598" y="11387954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79571CE2-B892-44D5-A18F-E24A3775B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598" y="11387954"/>
                <a:ext cx="1565116" cy="769441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FFF3AAC2-7BC7-4E73-B02B-C6D8A1BB3275}"/>
                  </a:ext>
                </a:extLst>
              </p:cNvPr>
              <p:cNvSpPr txBox="1"/>
              <p:nvPr/>
            </p:nvSpPr>
            <p:spPr>
              <a:xfrm>
                <a:off x="6988283" y="11447359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FFF3AAC2-7BC7-4E73-B02B-C6D8A1BB3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283" y="11447359"/>
                <a:ext cx="1565116" cy="769441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DC8438C4-6036-40A4-8E7D-F1FAC44789C4}"/>
                  </a:ext>
                </a:extLst>
              </p:cNvPr>
              <p:cNvSpPr txBox="1"/>
              <p:nvPr/>
            </p:nvSpPr>
            <p:spPr>
              <a:xfrm>
                <a:off x="8304968" y="11410577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DC8438C4-6036-40A4-8E7D-F1FAC4478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968" y="11410577"/>
                <a:ext cx="1565116" cy="769441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A09EBDE9-1756-43F8-8DD0-424CD77D8086}"/>
                  </a:ext>
                </a:extLst>
              </p:cNvPr>
              <p:cNvSpPr txBox="1"/>
              <p:nvPr/>
            </p:nvSpPr>
            <p:spPr>
              <a:xfrm>
                <a:off x="9526214" y="11280663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A09EBDE9-1756-43F8-8DD0-424CD77D8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6214" y="11280663"/>
                <a:ext cx="1565116" cy="769441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872367F0-CD10-4843-9C7B-2747B39CA123}"/>
                  </a:ext>
                </a:extLst>
              </p:cNvPr>
              <p:cNvSpPr txBox="1"/>
              <p:nvPr/>
            </p:nvSpPr>
            <p:spPr>
              <a:xfrm>
                <a:off x="12240243" y="1134831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872367F0-CD10-4843-9C7B-2747B39CA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0243" y="11348318"/>
                <a:ext cx="1565116" cy="769441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2FACCFF6-EB9C-44D8-9AE5-CE7F5B00F200}"/>
                  </a:ext>
                </a:extLst>
              </p:cNvPr>
              <p:cNvSpPr txBox="1"/>
              <p:nvPr/>
            </p:nvSpPr>
            <p:spPr>
              <a:xfrm>
                <a:off x="10842899" y="1135267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2FACCFF6-EB9C-44D8-9AE5-CE7F5B00F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2899" y="11352671"/>
                <a:ext cx="1565116" cy="769441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89AD8356-F1DC-4D9A-B97D-690000834660}"/>
                  </a:ext>
                </a:extLst>
              </p:cNvPr>
              <p:cNvSpPr txBox="1"/>
              <p:nvPr/>
            </p:nvSpPr>
            <p:spPr>
              <a:xfrm>
                <a:off x="13520623" y="11384093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89AD8356-F1DC-4D9A-B97D-690000834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0623" y="11384093"/>
                <a:ext cx="1565116" cy="769441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C2A3B01A-4985-4D79-BD71-AD0907663513}"/>
                  </a:ext>
                </a:extLst>
              </p:cNvPr>
              <p:cNvSpPr txBox="1"/>
              <p:nvPr/>
            </p:nvSpPr>
            <p:spPr>
              <a:xfrm>
                <a:off x="14954272" y="1131492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C2A3B01A-4985-4D79-BD71-AD0907663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4272" y="11314928"/>
                <a:ext cx="1565116" cy="769441"/>
              </a:xfrm>
              <a:prstGeom prst="rect">
                <a:avLst/>
              </a:prstGeom>
              <a:blipFill>
                <a:blip r:embed="rId5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EA489796-A740-4F05-BA82-A1E719599FEE}"/>
                  </a:ext>
                </a:extLst>
              </p:cNvPr>
              <p:cNvSpPr txBox="1"/>
              <p:nvPr/>
            </p:nvSpPr>
            <p:spPr>
              <a:xfrm>
                <a:off x="16234652" y="1137100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EA489796-A740-4F05-BA82-A1E719599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4652" y="11371001"/>
                <a:ext cx="1565116" cy="769441"/>
              </a:xfrm>
              <a:prstGeom prst="rect">
                <a:avLst/>
              </a:prstGeom>
              <a:blipFill>
                <a:blip r:embed="rId5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A2B858E9-F0C3-4975-9D90-3E7D8A3F96CE}"/>
                  </a:ext>
                </a:extLst>
              </p:cNvPr>
              <p:cNvSpPr txBox="1"/>
              <p:nvPr/>
            </p:nvSpPr>
            <p:spPr>
              <a:xfrm>
                <a:off x="18825024" y="8719850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A2B858E9-F0C3-4975-9D90-3E7D8A3F9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5024" y="8719850"/>
                <a:ext cx="1565116" cy="76944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613B9070-0D7A-4305-864C-65F00B61E308}"/>
                  </a:ext>
                </a:extLst>
              </p:cNvPr>
              <p:cNvSpPr txBox="1"/>
              <p:nvPr/>
            </p:nvSpPr>
            <p:spPr>
              <a:xfrm>
                <a:off x="17551652" y="871740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613B9070-0D7A-4305-864C-65F00B61E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1652" y="8717401"/>
                <a:ext cx="1565116" cy="76944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A3CE85A5-DBBB-452D-A647-5839F817CA73}"/>
                  </a:ext>
                </a:extLst>
              </p:cNvPr>
              <p:cNvSpPr txBox="1"/>
              <p:nvPr/>
            </p:nvSpPr>
            <p:spPr>
              <a:xfrm>
                <a:off x="17757758" y="9663954"/>
                <a:ext cx="12290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A3CE85A5-DBBB-452D-A647-5839F817C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7758" y="9663954"/>
                <a:ext cx="1229072" cy="769441"/>
              </a:xfrm>
              <a:prstGeom prst="rect">
                <a:avLst/>
              </a:prstGeom>
              <a:blipFill>
                <a:blip r:embed="rId5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2CF18E9F-3693-4C4B-BFC2-B06F3F509BD3}"/>
                  </a:ext>
                </a:extLst>
              </p:cNvPr>
              <p:cNvSpPr txBox="1"/>
              <p:nvPr/>
            </p:nvSpPr>
            <p:spPr>
              <a:xfrm>
                <a:off x="18890426" y="9624479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2CF18E9F-3693-4C4B-BFC2-B06F3F509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0426" y="9624479"/>
                <a:ext cx="1565116" cy="769441"/>
              </a:xfrm>
              <a:prstGeom prst="rect">
                <a:avLst/>
              </a:prstGeom>
              <a:blipFill>
                <a:blip r:embed="rId6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A92F0172-612B-470C-BFAD-8D64ABC8823D}"/>
                  </a:ext>
                </a:extLst>
              </p:cNvPr>
              <p:cNvSpPr txBox="1"/>
              <p:nvPr/>
            </p:nvSpPr>
            <p:spPr>
              <a:xfrm>
                <a:off x="17633071" y="10581448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A92F0172-612B-470C-BFAD-8D64ABC88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071" y="10581448"/>
                <a:ext cx="1565116" cy="769441"/>
              </a:xfrm>
              <a:prstGeom prst="rect">
                <a:avLst/>
              </a:prstGeom>
              <a:blipFill>
                <a:blip r:embed="rId6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FDB25EAD-EF51-48C7-AA49-A4E6E7F2F4C3}"/>
                  </a:ext>
                </a:extLst>
              </p:cNvPr>
              <p:cNvSpPr txBox="1"/>
              <p:nvPr/>
            </p:nvSpPr>
            <p:spPr>
              <a:xfrm>
                <a:off x="18913451" y="10637521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FDB25EAD-EF51-48C7-AA49-A4E6E7F2F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3451" y="10637521"/>
                <a:ext cx="1565116" cy="769441"/>
              </a:xfrm>
              <a:prstGeom prst="rect">
                <a:avLst/>
              </a:prstGeom>
              <a:blipFill>
                <a:blip r:embed="rId6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00879BA8-F773-4700-8AB7-F32C36DFF31C}"/>
                  </a:ext>
                </a:extLst>
              </p:cNvPr>
              <p:cNvSpPr txBox="1"/>
              <p:nvPr/>
            </p:nvSpPr>
            <p:spPr>
              <a:xfrm>
                <a:off x="17883159" y="11280663"/>
                <a:ext cx="126222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||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00879BA8-F773-4700-8AB7-F32C36DFF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3159" y="11280663"/>
                <a:ext cx="1262228" cy="769441"/>
              </a:xfrm>
              <a:prstGeom prst="rect">
                <a:avLst/>
              </a:prstGeom>
              <a:blipFill>
                <a:blip r:embed="rId6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15F35424-8AC3-4C51-BB68-27A5D641319D}"/>
                  </a:ext>
                </a:extLst>
              </p:cNvPr>
              <p:cNvSpPr txBox="1"/>
              <p:nvPr/>
            </p:nvSpPr>
            <p:spPr>
              <a:xfrm>
                <a:off x="18860651" y="11384093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15F35424-8AC3-4C51-BB68-27A5D6413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0651" y="11384093"/>
                <a:ext cx="1565116" cy="769441"/>
              </a:xfrm>
              <a:prstGeom prst="rect">
                <a:avLst/>
              </a:prstGeom>
              <a:blipFill>
                <a:blip r:embed="rId6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51DF5999-FF8F-4560-A041-FCE553198174}"/>
                  </a:ext>
                </a:extLst>
              </p:cNvPr>
              <p:cNvSpPr txBox="1"/>
              <p:nvPr/>
            </p:nvSpPr>
            <p:spPr>
              <a:xfrm>
                <a:off x="17558885" y="7842647"/>
                <a:ext cx="15651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243852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pc="-150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51DF5999-FF8F-4560-A041-FCE553198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8885" y="7842647"/>
                <a:ext cx="1565116" cy="769441"/>
              </a:xfrm>
              <a:prstGeom prst="rect">
                <a:avLst/>
              </a:prstGeom>
              <a:blipFill>
                <a:blip r:embed="rId6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0138B1EB-11DD-461E-8584-35DB3AAA3266}"/>
                  </a:ext>
                </a:extLst>
              </p:cNvPr>
              <p:cNvSpPr/>
              <p:nvPr/>
            </p:nvSpPr>
            <p:spPr>
              <a:xfrm>
                <a:off x="851917" y="12228128"/>
                <a:ext cx="13254210" cy="11056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4400" b="0" spc="-150" dirty="0" err="1">
                    <a:ea typeface="Tahoma" pitchFamily="34" charset="0"/>
                    <a:cs typeface="Tahoma" pitchFamily="34" charset="0"/>
                  </a:rPr>
                  <a:t>Vậy</a:t>
                </a:r>
                <a:r>
                  <a:rPr lang="en-US" sz="4400" b="0" spc="-150" dirty="0"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pc="-150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𝑆</m:t>
                    </m:r>
                    <m:r>
                      <a:rPr lang="en-US" sz="4400" b="0" i="1" spc="-150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=</m:t>
                    </m:r>
                    <m:d>
                      <m:dPr>
                        <m:ctrlPr>
                          <a:rPr lang="en-US" sz="4400" i="1" spc="-15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4400" i="1">
                            <a:latin typeface="Cambria Math"/>
                          </a:rPr>
                          <m:t>−</m:t>
                        </m:r>
                        <m:r>
                          <a:rPr lang="en-US" sz="4400" i="1">
                            <a:latin typeface="Cambria Math"/>
                            <a:ea typeface="Cambria Math"/>
                          </a:rPr>
                          <m:t>∞</m:t>
                        </m:r>
                        <m:r>
                          <m:rPr>
                            <m:nor/>
                          </m:rPr>
                          <a:rPr lang="en-US" sz="44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US" sz="4400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−8</m:t>
                        </m:r>
                      </m:e>
                    </m:d>
                    <m:r>
                      <a:rPr lang="en-US" sz="4400" i="1" spc="-15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en-US" sz="4400" i="1" spc="-15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4400" b="0" i="1" spc="-150" smtClean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−2;−</m:t>
                        </m:r>
                        <m:f>
                          <m:fPr>
                            <m:ctrlPr>
                              <a:rPr lang="en-US" sz="4400" b="0" i="1" spc="-150" smtClean="0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</m:ctrlPr>
                          </m:fPr>
                          <m:num>
                            <m:r>
                              <a:rPr lang="en-US" sz="4400" b="0" i="1" spc="-150" smtClean="0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4400" b="0" i="1" spc="-150" smtClean="0">
                                <a:latin typeface="Cambria Math" panose="02040503050406030204" pitchFamily="18" charset="0"/>
                                <a:ea typeface="Tahoma" pitchFamily="34" charset="0"/>
                                <a:cs typeface="Tahoma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400" spc="-1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pc="-15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en-US" sz="4400" i="1" spc="-15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4400" b="0" i="1" spc="-150" smtClean="0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en-US" sz="4400" i="1" spc="-150" dirty="0">
                    <a:solidFill>
                      <a:schemeClr val="tx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0138B1EB-11DD-461E-8584-35DB3AAA32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17" y="12228128"/>
                <a:ext cx="13254210" cy="1105687"/>
              </a:xfrm>
              <a:prstGeom prst="rect">
                <a:avLst/>
              </a:prstGeom>
              <a:blipFill>
                <a:blip r:embed="rId66"/>
                <a:stretch>
                  <a:fillRect l="-1886" b="-11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ECE6EF4-423F-4A72-BB5D-52227026FE69}"/>
              </a:ext>
            </a:extLst>
          </p:cNvPr>
          <p:cNvSpPr txBox="1"/>
          <p:nvPr/>
        </p:nvSpPr>
        <p:spPr>
          <a:xfrm>
            <a:off x="680073" y="6272466"/>
            <a:ext cx="1723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3ED8EF-7C97-4787-8706-1697132823E3}"/>
              </a:ext>
            </a:extLst>
          </p:cNvPr>
          <p:cNvSpPr txBox="1"/>
          <p:nvPr/>
        </p:nvSpPr>
        <p:spPr>
          <a:xfrm>
            <a:off x="3723326" y="2586585"/>
            <a:ext cx="63221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</a:t>
            </a:r>
            <a:r>
              <a:rPr lang="vi-VN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D73FBC18-2870-4224-B920-259C1090ED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4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18"/>
    </mc:Choice>
    <mc:Fallback xmlns="">
      <p:transition spd="slow" advTm="20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1" grpId="0"/>
      <p:bldP spid="142" grpId="0"/>
      <p:bldP spid="169" grpId="0"/>
      <p:bldP spid="177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9" grpId="0"/>
      <p:bldP spid="190" grpId="0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E9771-ECA0-4E5B-8AD2-4AC8F3449459}"/>
              </a:ext>
            </a:extLst>
          </p:cNvPr>
          <p:cNvGrpSpPr/>
          <p:nvPr/>
        </p:nvGrpSpPr>
        <p:grpSpPr>
          <a:xfrm>
            <a:off x="792862" y="5435725"/>
            <a:ext cx="23270272" cy="8059737"/>
            <a:chOff x="184495" y="3682137"/>
            <a:chExt cx="11834900" cy="3963615"/>
          </a:xfrm>
        </p:grpSpPr>
        <p:sp>
          <p:nvSpPr>
            <p:cNvPr id="77" name="Rounded Rectangle 4">
              <a:extLst>
                <a:ext uri="{FF2B5EF4-FFF2-40B4-BE49-F238E27FC236}">
                  <a16:creationId xmlns:a16="http://schemas.microsoft.com/office/drawing/2014/main" id="{60DAC1B6-8E31-4803-846C-48A6EF3AAE72}"/>
                </a:ext>
              </a:extLst>
            </p:cNvPr>
            <p:cNvSpPr/>
            <p:nvPr/>
          </p:nvSpPr>
          <p:spPr>
            <a:xfrm>
              <a:off x="184495" y="3755981"/>
              <a:ext cx="11834900" cy="388977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BDA6A4-7A22-4A80-B2E0-4E6CF04F9D12}"/>
                </a:ext>
              </a:extLst>
            </p:cNvPr>
            <p:cNvGrpSpPr/>
            <p:nvPr/>
          </p:nvGrpSpPr>
          <p:grpSpPr>
            <a:xfrm>
              <a:off x="203200" y="3682137"/>
              <a:ext cx="1829447" cy="456057"/>
              <a:chOff x="1275608" y="6322792"/>
              <a:chExt cx="3586377" cy="828635"/>
            </a:xfrm>
          </p:grpSpPr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E42993BD-536D-46CF-8DE5-DF9149082B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14801" y="5204243"/>
                <a:ext cx="828635" cy="3065733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5C1FD6-30C1-4544-B8B1-799A2A97AA8F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2173052" cy="742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8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8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:a16="http://schemas.microsoft.com/office/drawing/2014/main" id="{E59C649E-9930-4A8B-BBE2-E85146021FEB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6D98BB9A-0426-42FA-85BE-48FA98983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769782-C4B6-4053-9ADE-3121D3E813B7}"/>
              </a:ext>
            </a:extLst>
          </p:cNvPr>
          <p:cNvGrpSpPr/>
          <p:nvPr/>
        </p:nvGrpSpPr>
        <p:grpSpPr>
          <a:xfrm>
            <a:off x="598768" y="2137975"/>
            <a:ext cx="23464366" cy="2277739"/>
            <a:chOff x="371519" y="1429126"/>
            <a:chExt cx="23535167" cy="4457861"/>
          </a:xfrm>
        </p:grpSpPr>
        <p:sp>
          <p:nvSpPr>
            <p:cNvPr id="12" name="Rounded Rectangle 24">
              <a:extLst>
                <a:ext uri="{FF2B5EF4-FFF2-40B4-BE49-F238E27FC236}">
                  <a16:creationId xmlns:a16="http://schemas.microsoft.com/office/drawing/2014/main" id="{38A2429B-9417-40F1-B655-C348438533CE}"/>
                </a:ext>
              </a:extLst>
            </p:cNvPr>
            <p:cNvSpPr/>
            <p:nvPr/>
          </p:nvSpPr>
          <p:spPr bwMode="auto">
            <a:xfrm>
              <a:off x="371519" y="1771634"/>
              <a:ext cx="23535167" cy="4115353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54122">
                <a:defRPr/>
              </a:pPr>
              <a:endPara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270953-7B2C-45DF-8BF5-A12CCCCCEC49}"/>
                </a:ext>
              </a:extLst>
            </p:cNvPr>
            <p:cNvGrpSpPr/>
            <p:nvPr/>
          </p:nvGrpSpPr>
          <p:grpSpPr>
            <a:xfrm>
              <a:off x="534989" y="1429126"/>
              <a:ext cx="3285640" cy="2440917"/>
              <a:chOff x="534989" y="1429126"/>
              <a:chExt cx="3285640" cy="2440917"/>
            </a:xfrm>
          </p:grpSpPr>
          <p:sp>
            <p:nvSpPr>
              <p:cNvPr id="14" name="Isosceles Triangle 44">
                <a:extLst>
                  <a:ext uri="{FF2B5EF4-FFF2-40B4-BE49-F238E27FC236}">
                    <a16:creationId xmlns:a16="http://schemas.microsoft.com/office/drawing/2014/main" id="{C5499026-9AAC-41CA-AD59-31F232E84CDD}"/>
                  </a:ext>
                </a:extLst>
              </p:cNvPr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354122"/>
                <a:endParaRPr lang="en-US" sz="48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" name="Pentagon 27">
                <a:extLst>
                  <a:ext uri="{FF2B5EF4-FFF2-40B4-BE49-F238E27FC236}">
                    <a16:creationId xmlns:a16="http://schemas.microsoft.com/office/drawing/2014/main" id="{C7EA9FB0-768E-4176-A751-28192FBF8562}"/>
                  </a:ext>
                </a:extLst>
              </p:cNvPr>
              <p:cNvSpPr/>
              <p:nvPr/>
            </p:nvSpPr>
            <p:spPr bwMode="auto">
              <a:xfrm>
                <a:off x="534989" y="1429126"/>
                <a:ext cx="3001678" cy="2440917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354122"/>
                <a:endParaRPr lang="en-US" sz="48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6" name="Group 11">
                <a:extLst>
                  <a:ext uri="{FF2B5EF4-FFF2-40B4-BE49-F238E27FC236}">
                    <a16:creationId xmlns:a16="http://schemas.microsoft.com/office/drawing/2014/main" id="{2C6C5573-E2BE-434D-BC3F-AD84B6BA403B}"/>
                  </a:ext>
                </a:extLst>
              </p:cNvPr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9" name="Freeform 31">
                  <a:extLst>
                    <a:ext uri="{FF2B5EF4-FFF2-40B4-BE49-F238E27FC236}">
                      <a16:creationId xmlns:a16="http://schemas.microsoft.com/office/drawing/2014/main" id="{F30F249B-BA6E-4C02-8416-C5C3EFFF13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0" name="Freeform 32">
                  <a:extLst>
                    <a:ext uri="{FF2B5EF4-FFF2-40B4-BE49-F238E27FC236}">
                      <a16:creationId xmlns:a16="http://schemas.microsoft.com/office/drawing/2014/main" id="{D48A0195-4651-4E03-BACD-59C2D0D37A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1" name="Freeform 33">
                  <a:extLst>
                    <a:ext uri="{FF2B5EF4-FFF2-40B4-BE49-F238E27FC236}">
                      <a16:creationId xmlns:a16="http://schemas.microsoft.com/office/drawing/2014/main" id="{44F6BE34-A6B5-483B-9879-00B4D83F2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39F7C1B-CB29-4BC9-B3E2-A6B0E4C488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AE09401-3BF4-4E72-B4BA-E2CBA44C16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8044A5D-CAF8-47E5-9628-49070D58BA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778D2AA-C70F-4109-8553-A6DA8ABB3E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354122">
                    <a:defRPr/>
                  </a:pPr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17" name="Chevron 29">
                <a:extLst>
                  <a:ext uri="{FF2B5EF4-FFF2-40B4-BE49-F238E27FC236}">
                    <a16:creationId xmlns:a16="http://schemas.microsoft.com/office/drawing/2014/main" id="{92AAD6DB-AA93-4E2C-AEFA-5588B83636ED}"/>
                  </a:ext>
                </a:extLst>
              </p:cNvPr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8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TextBox 13">
                <a:extLst>
                  <a:ext uri="{FF2B5EF4-FFF2-40B4-BE49-F238E27FC236}">
                    <a16:creationId xmlns:a16="http://schemas.microsoft.com/office/drawing/2014/main" id="{9FD07422-325D-4896-A43A-5AB517B358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9439" y="1696838"/>
                <a:ext cx="2811190" cy="1626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4800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5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1F7D95B-96C5-4D9B-83B9-B88A36E6231C}"/>
                  </a:ext>
                </a:extLst>
              </p:cNvPr>
              <p:cNvSpPr/>
              <p:nvPr/>
            </p:nvSpPr>
            <p:spPr>
              <a:xfrm>
                <a:off x="4174390" y="2618575"/>
                <a:ext cx="18656833" cy="1620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30555" marR="0" indent="-630555"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vi-VN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 tất cả các giá trị của tham số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để phương trình </a:t>
                </a: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 marR="0" indent="-630555">
                  <a:spcBef>
                    <a:spcPts val="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−7=0</m:t>
                    </m:r>
                  </m:oMath>
                </a14:m>
                <a:r>
                  <a:rPr lang="vi-VN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 hai nghiệm trái dấu.   </a:t>
                </a:r>
                <a:endParaRPr lang="en-US" sz="4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1F7D95B-96C5-4D9B-83B9-B88A36E623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390" y="2618575"/>
                <a:ext cx="18656833" cy="1620957"/>
              </a:xfrm>
              <a:prstGeom prst="rect">
                <a:avLst/>
              </a:prstGeom>
              <a:blipFill>
                <a:blip r:embed="rId5"/>
                <a:stretch>
                  <a:fillRect l="-1503" t="-9057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4A70CD68-C99B-4446-97F5-D6AA63F4CF40}"/>
                  </a:ext>
                </a:extLst>
              </p:cNvPr>
              <p:cNvSpPr/>
              <p:nvPr/>
            </p:nvSpPr>
            <p:spPr>
              <a:xfrm>
                <a:off x="1270414" y="6444921"/>
                <a:ext cx="2083512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</a:t>
                </a:r>
                <a:r>
                  <a:rPr lang="vi-VN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hương trình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4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48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−7=0</m:t>
                    </m:r>
                  </m:oMath>
                </a14:m>
                <a:r>
                  <a:rPr lang="vi-VN" sz="4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có hai nghiệm trái dấu</a:t>
                </a:r>
                <a:endParaRPr lang="en-US" sz="4800" dirty="0"/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4A70CD68-C99B-4446-97F5-D6AA63F4C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414" y="6444921"/>
                <a:ext cx="20835127" cy="830997"/>
              </a:xfrm>
              <a:prstGeom prst="rect">
                <a:avLst/>
              </a:prstGeom>
              <a:blipFill>
                <a:blip r:embed="rId6"/>
                <a:stretch>
                  <a:fillRect l="-1317" t="-19708" r="-351" b="-34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9094ADB1-FCAB-473F-913A-DD1A913A5A3A}"/>
                  </a:ext>
                </a:extLst>
              </p:cNvPr>
              <p:cNvSpPr/>
              <p:nvPr/>
            </p:nvSpPr>
            <p:spPr>
              <a:xfrm>
                <a:off x="4426776" y="7662231"/>
                <a:ext cx="764997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/>
                        </a:rPr>
                        <m:t>⇔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−5.</m:t>
                      </m:r>
                      <m:d>
                        <m:dPr>
                          <m:ctrlP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−5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−7</m:t>
                          </m:r>
                        </m:e>
                      </m:d>
                      <m:r>
                        <a:rPr lang="en-US" sz="4800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&lt;0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9094ADB1-FCAB-473F-913A-DD1A913A5A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776" y="7662231"/>
                <a:ext cx="7649979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D3F253E-BC63-43E1-AD41-67725ED26DD6}"/>
                  </a:ext>
                </a:extLst>
              </p:cNvPr>
              <p:cNvSpPr/>
              <p:nvPr/>
            </p:nvSpPr>
            <p:spPr>
              <a:xfrm>
                <a:off x="4426776" y="8709675"/>
                <a:ext cx="610833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/>
                        </a:rPr>
                        <m:t>⇔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−5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4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−7</m:t>
                      </m:r>
                      <m:r>
                        <a:rPr lang="en-US" sz="4800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&gt;0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D3F253E-BC63-43E1-AD41-67725ED26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776" y="8709675"/>
                <a:ext cx="6108339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4AC44DE-E6EA-4958-974E-FE573A8116DE}"/>
                  </a:ext>
                </a:extLst>
              </p:cNvPr>
              <p:cNvSpPr/>
              <p:nvPr/>
            </p:nvSpPr>
            <p:spPr>
              <a:xfrm>
                <a:off x="4426775" y="9757119"/>
                <a:ext cx="3516283" cy="24400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&lt;−1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4AC44DE-E6EA-4958-974E-FE573A8116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775" y="9757119"/>
                <a:ext cx="3516283" cy="24400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74ECC85-736D-43DC-8DF5-9D7689872B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95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85"/>
    </mc:Choice>
    <mc:Fallback xmlns="">
      <p:transition spd="slow" advTm="7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2" grpId="0"/>
      <p:bldP spid="103" grpId="0"/>
      <p:bldP spid="104" grpId="0"/>
      <p:bldP spid="1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C6F2DBD-BAB7-4A2E-8DBF-F13F41F8DEFE}"/>
              </a:ext>
            </a:extLst>
          </p:cNvPr>
          <p:cNvGrpSpPr/>
          <p:nvPr/>
        </p:nvGrpSpPr>
        <p:grpSpPr>
          <a:xfrm>
            <a:off x="460610" y="1463594"/>
            <a:ext cx="23464367" cy="3109063"/>
            <a:chOff x="371519" y="680551"/>
            <a:chExt cx="23535167" cy="73577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4769782-C4B6-4053-9ADE-3121D3E813B7}"/>
                </a:ext>
              </a:extLst>
            </p:cNvPr>
            <p:cNvGrpSpPr/>
            <p:nvPr/>
          </p:nvGrpSpPr>
          <p:grpSpPr>
            <a:xfrm>
              <a:off x="371519" y="1244228"/>
              <a:ext cx="23535167" cy="6794046"/>
              <a:chOff x="371519" y="1022389"/>
              <a:chExt cx="23535167" cy="6794046"/>
            </a:xfrm>
          </p:grpSpPr>
          <p:sp>
            <p:nvSpPr>
              <p:cNvPr id="12" name="Rounded Rectangle 24">
                <a:extLst>
                  <a:ext uri="{FF2B5EF4-FFF2-40B4-BE49-F238E27FC236}">
                    <a16:creationId xmlns:a16="http://schemas.microsoft.com/office/drawing/2014/main" id="{38A2429B-9417-40F1-B655-C348438533CE}"/>
                  </a:ext>
                </a:extLst>
              </p:cNvPr>
              <p:cNvSpPr/>
              <p:nvPr/>
            </p:nvSpPr>
            <p:spPr bwMode="auto">
              <a:xfrm>
                <a:off x="371519" y="1657410"/>
                <a:ext cx="23535167" cy="6159025"/>
              </a:xfrm>
              <a:prstGeom prst="roundRect">
                <a:avLst>
                  <a:gd name="adj" fmla="val 5492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354122">
                  <a:defRPr/>
                </a:pPr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B270953-7B2C-45DF-8BF5-A12CCCCCEC49}"/>
                  </a:ext>
                </a:extLst>
              </p:cNvPr>
              <p:cNvGrpSpPr/>
              <p:nvPr/>
            </p:nvGrpSpPr>
            <p:grpSpPr>
              <a:xfrm>
                <a:off x="534989" y="1022389"/>
                <a:ext cx="3594861" cy="3022707"/>
                <a:chOff x="534989" y="1022389"/>
                <a:chExt cx="3594861" cy="3022707"/>
              </a:xfrm>
            </p:grpSpPr>
            <p:sp>
              <p:nvSpPr>
                <p:cNvPr id="14" name="Isosceles Triangle 44">
                  <a:extLst>
                    <a:ext uri="{FF2B5EF4-FFF2-40B4-BE49-F238E27FC236}">
                      <a16:creationId xmlns:a16="http://schemas.microsoft.com/office/drawing/2014/main" id="{C5499026-9AAC-41CA-AD59-31F232E84CDD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354122"/>
                  <a:endParaRPr lang="en-US" sz="44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" name="Pentagon 27">
                  <a:extLst>
                    <a:ext uri="{FF2B5EF4-FFF2-40B4-BE49-F238E27FC236}">
                      <a16:creationId xmlns:a16="http://schemas.microsoft.com/office/drawing/2014/main" id="{C7EA9FB0-768E-4176-A751-28192FBF8562}"/>
                    </a:ext>
                  </a:extLst>
                </p:cNvPr>
                <p:cNvSpPr/>
                <p:nvPr/>
              </p:nvSpPr>
              <p:spPr bwMode="auto">
                <a:xfrm>
                  <a:off x="534989" y="1022389"/>
                  <a:ext cx="3001678" cy="3022707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4354122"/>
                  <a:endParaRPr lang="en-US" sz="44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6" name="Group 11">
                  <a:extLst>
                    <a:ext uri="{FF2B5EF4-FFF2-40B4-BE49-F238E27FC236}">
                      <a16:creationId xmlns:a16="http://schemas.microsoft.com/office/drawing/2014/main" id="{2C6C5573-E2BE-434D-BC3F-AD84B6BA403B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19" name="Freeform 31">
                    <a:extLst>
                      <a:ext uri="{FF2B5EF4-FFF2-40B4-BE49-F238E27FC236}">
                        <a16:creationId xmlns:a16="http://schemas.microsoft.com/office/drawing/2014/main" id="{F30F249B-BA6E-4C02-8416-C5C3EFFF13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4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0" name="Freeform 32">
                    <a:extLst>
                      <a:ext uri="{FF2B5EF4-FFF2-40B4-BE49-F238E27FC236}">
                        <a16:creationId xmlns:a16="http://schemas.microsoft.com/office/drawing/2014/main" id="{D48A0195-4651-4E03-BACD-59C2D0D37A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4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1" name="Freeform 33">
                    <a:extLst>
                      <a:ext uri="{FF2B5EF4-FFF2-40B4-BE49-F238E27FC236}">
                        <a16:creationId xmlns:a16="http://schemas.microsoft.com/office/drawing/2014/main" id="{44F6BE34-A6B5-483B-9879-00B4D83F2D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4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B39F7C1B-CB29-4BC9-B3E2-A6B0E4C488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4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5AE09401-3BF4-4E72-B4BA-E2CBA44C16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4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8044A5D-CAF8-47E5-9628-49070D58BA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4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E778D2AA-C70F-4109-8553-A6DA8ABB3E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defTabSz="4354122">
                      <a:defRPr/>
                    </a:pPr>
                    <a:endParaRPr lang="en-US" sz="44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17" name="Chevron 29">
                  <a:extLst>
                    <a:ext uri="{FF2B5EF4-FFF2-40B4-BE49-F238E27FC236}">
                      <a16:creationId xmlns:a16="http://schemas.microsoft.com/office/drawing/2014/main" id="{92AAD6DB-AA93-4E2C-AEFA-5588B83636ED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354122">
                    <a:defRPr/>
                  </a:pPr>
                  <a:endParaRPr lang="en-US" sz="44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8" name="TextBox 13">
                  <a:extLst>
                    <a:ext uri="{FF2B5EF4-FFF2-40B4-BE49-F238E27FC236}">
                      <a16:creationId xmlns:a16="http://schemas.microsoft.com/office/drawing/2014/main" id="{9FD07422-325D-4896-A43A-5AB517B358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4651" y="1647866"/>
                  <a:ext cx="3505199" cy="18209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4400" dirty="0" err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Câu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6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/>
                <p:nvPr/>
              </p:nvSpPr>
              <p:spPr>
                <a:xfrm>
                  <a:off x="3621567" y="680551"/>
                  <a:ext cx="20116889" cy="66012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2878" tIns="91440" rIns="182878" bIns="91440">
                  <a:spAutoFit/>
                </a:bodyPr>
                <a:lstStyle/>
                <a:p>
                  <a:pPr marL="630555" marR="0" indent="-630555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400"/>
                    </a:spcAft>
                  </a:pP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Có bao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nhiêu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giá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trị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nguyên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của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m</m:t>
                      </m:r>
                    </m:oMath>
                  </a14:m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để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hàm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số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1−</m:t>
                          </m:r>
                          <m:rad>
                            <m:radPr>
                              <m:degHide m:val="on"/>
                              <m:ctrlP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−4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𝑚𝑥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+8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𝑚</m:t>
                              </m:r>
                            </m:e>
                          </m:rad>
                        </m:den>
                      </m:f>
                    </m:oMath>
                  </a14:m>
                  <a:endPara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630555" marR="0" indent="-630555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400"/>
                    </a:spcAft>
                  </a:pP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luôn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xác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định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4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trên</a:t>
                  </a:r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b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ℝ</m:t>
                      </m:r>
                    </m:oMath>
                  </a14:m>
                  <a:r>
                    <a:rPr lang="en-US" sz="44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8A3550-B57B-4D4F-A92E-D1D3CF85E0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1567" y="680551"/>
                  <a:ext cx="20116889" cy="6601270"/>
                </a:xfrm>
                <a:prstGeom prst="rect">
                  <a:avLst/>
                </a:prstGeom>
                <a:blipFill>
                  <a:blip r:embed="rId5"/>
                  <a:stretch>
                    <a:fillRect l="-760" b="-764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E9771-ECA0-4E5B-8AD2-4AC8F3449459}"/>
              </a:ext>
            </a:extLst>
          </p:cNvPr>
          <p:cNvGrpSpPr/>
          <p:nvPr/>
        </p:nvGrpSpPr>
        <p:grpSpPr>
          <a:xfrm>
            <a:off x="431391" y="4800894"/>
            <a:ext cx="23270272" cy="8394604"/>
            <a:chOff x="184495" y="3682137"/>
            <a:chExt cx="11834900" cy="4128296"/>
          </a:xfrm>
        </p:grpSpPr>
        <p:sp>
          <p:nvSpPr>
            <p:cNvPr id="77" name="Rounded Rectangle 4">
              <a:extLst>
                <a:ext uri="{FF2B5EF4-FFF2-40B4-BE49-F238E27FC236}">
                  <a16:creationId xmlns:a16="http://schemas.microsoft.com/office/drawing/2014/main" id="{60DAC1B6-8E31-4803-846C-48A6EF3AAE72}"/>
                </a:ext>
              </a:extLst>
            </p:cNvPr>
            <p:cNvSpPr/>
            <p:nvPr/>
          </p:nvSpPr>
          <p:spPr>
            <a:xfrm>
              <a:off x="184495" y="3865218"/>
              <a:ext cx="11834900" cy="394521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1BDA6A4-7A22-4A80-B2E0-4E6CF04F9D12}"/>
                </a:ext>
              </a:extLst>
            </p:cNvPr>
            <p:cNvGrpSpPr/>
            <p:nvPr/>
          </p:nvGrpSpPr>
          <p:grpSpPr>
            <a:xfrm>
              <a:off x="203200" y="3682137"/>
              <a:ext cx="2342698" cy="456057"/>
              <a:chOff x="1275608" y="6322792"/>
              <a:chExt cx="4592535" cy="828635"/>
            </a:xfrm>
          </p:grpSpPr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E42993BD-536D-46CF-8DE5-DF9149082BE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417880" y="4701164"/>
                <a:ext cx="828635" cy="4071891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5C1FD6-30C1-4544-B8B1-799A2A97AA8F}"/>
                  </a:ext>
                </a:extLst>
              </p:cNvPr>
              <p:cNvSpPr txBox="1"/>
              <p:nvPr/>
            </p:nvSpPr>
            <p:spPr>
              <a:xfrm>
                <a:off x="2331847" y="6332443"/>
                <a:ext cx="1946939" cy="6875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lang="en-US" sz="4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lang="vi-VN" sz="4400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lang="en-US" sz="440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Round Diagonal Corner Rectangle 8">
                <a:extLst>
                  <a:ext uri="{FF2B5EF4-FFF2-40B4-BE49-F238E27FC236}">
                    <a16:creationId xmlns:a16="http://schemas.microsoft.com/office/drawing/2014/main" id="{E59C649E-9930-4A8B-BBE2-E85146021FEB}"/>
                  </a:ext>
                </a:extLst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6D98BB9A-0426-42FA-85BE-48FA98983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D6CFB44-7DEB-4ED0-8578-BD07BD541EB1}"/>
                  </a:ext>
                </a:extLst>
              </p:cNvPr>
              <p:cNvSpPr/>
              <p:nvPr/>
            </p:nvSpPr>
            <p:spPr>
              <a:xfrm>
                <a:off x="2119912" y="5944639"/>
                <a:ext cx="11911018" cy="12043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Hàm</a:t>
                </a:r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4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1−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440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−4</m:t>
                            </m:r>
                            <m: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𝑚𝑥</m:t>
                            </m:r>
                            <m: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4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+8</m:t>
                            </m:r>
                            <m: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ℝ</m:t>
                    </m:r>
                  </m:oMath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D6CFB44-7DEB-4ED0-8578-BD07BD541E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912" y="5944639"/>
                <a:ext cx="11911018" cy="1204369"/>
              </a:xfrm>
              <a:prstGeom prst="rect">
                <a:avLst/>
              </a:prstGeom>
              <a:blipFill>
                <a:blip r:embed="rId6"/>
                <a:stretch>
                  <a:fillRect l="-2098" b="-6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99DD70F-7C4F-4EDF-95F0-5275DACC2592}"/>
                  </a:ext>
                </a:extLst>
              </p:cNvPr>
              <p:cNvSpPr/>
              <p:nvPr/>
            </p:nvSpPr>
            <p:spPr>
              <a:xfrm>
                <a:off x="2122555" y="7560023"/>
                <a:ext cx="931960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>
                          <a:latin typeface="Cambria Math"/>
                        </a:rPr>
                        <m:t>⇔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−4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𝑚𝑥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+8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s-ES" sz="4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0</m:t>
                      </m:r>
                      <m:r>
                        <a:rPr lang="en-US" sz="440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,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  <m:r>
                        <a:rPr lang="es-ES" sz="4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∀</m:t>
                      </m:r>
                      <m:r>
                        <a:rPr lang="es-ES" sz="4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s-ES" sz="4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s-ES" sz="44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ℝ</m:t>
                      </m:r>
                    </m:oMath>
                  </m:oMathPara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99DD70F-7C4F-4EDF-95F0-5275DACC25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555" y="7560023"/>
                <a:ext cx="9319603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FC5B1F9-9A8B-4799-9352-0BC47DA83BEC}"/>
                  </a:ext>
                </a:extLst>
              </p:cNvPr>
              <p:cNvSpPr/>
              <p:nvPr/>
            </p:nvSpPr>
            <p:spPr>
              <a:xfrm>
                <a:off x="2122555" y="8597792"/>
                <a:ext cx="264251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latin typeface="Cambria Math"/>
                        </a:rPr>
                        <m:t>⇔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FC5B1F9-9A8B-4799-9352-0BC47DA83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555" y="8597792"/>
                <a:ext cx="2642518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32908E9-2C0B-464B-988B-9D74FF773546}"/>
                  </a:ext>
                </a:extLst>
              </p:cNvPr>
              <p:cNvSpPr/>
              <p:nvPr/>
            </p:nvSpPr>
            <p:spPr>
              <a:xfrm>
                <a:off x="2122555" y="9609099"/>
                <a:ext cx="4675254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latin typeface="Cambria Math"/>
                        </a:rPr>
                        <m:t>⇔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4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−8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32908E9-2C0B-464B-988B-9D74FF7735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555" y="9609099"/>
                <a:ext cx="4675254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4D0C325-773E-415B-8FA1-CC5F155B3170}"/>
                  </a:ext>
                </a:extLst>
              </p:cNvPr>
              <p:cNvSpPr/>
              <p:nvPr/>
            </p:nvSpPr>
            <p:spPr>
              <a:xfrm>
                <a:off x="2086685" y="10620406"/>
                <a:ext cx="3891578" cy="13644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latin typeface="Cambria Math"/>
                        </a:rPr>
                        <m:t>⇔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4D0C325-773E-415B-8FA1-CC5F155B3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685" y="10620406"/>
                <a:ext cx="3891578" cy="13644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DD96987-BACF-4A76-B766-9E536432706B}"/>
                  </a:ext>
                </a:extLst>
              </p:cNvPr>
              <p:cNvSpPr/>
              <p:nvPr/>
            </p:nvSpPr>
            <p:spPr>
              <a:xfrm>
                <a:off x="2086685" y="12090590"/>
                <a:ext cx="696376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</a:t>
                </a:r>
                <a:r>
                  <a:rPr lang="en-US" sz="4400" b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nguyên</a:t>
                </a:r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400" b="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"/>
                        <m:endChr m:val=""/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>
                            <a:latin typeface="Cambria Math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4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1;2</m:t>
                            </m:r>
                          </m:e>
                        </m:d>
                      </m:e>
                    </m:d>
                  </m:oMath>
                </a14:m>
                <a:endPara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DD96987-BACF-4A76-B766-9E53643270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685" y="12090590"/>
                <a:ext cx="6963766" cy="769441"/>
              </a:xfrm>
              <a:prstGeom prst="rect">
                <a:avLst/>
              </a:prstGeom>
              <a:blipFill>
                <a:blip r:embed="rId11"/>
                <a:stretch>
                  <a:fillRect l="-3500" t="-16535" b="-35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24B54A9-BA51-4290-B71C-FB3D8B5130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763288" y="13095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5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20"/>
    </mc:Choice>
    <mc:Fallback xmlns="">
      <p:transition spd="slow" advTm="85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  <p:bldP spid="6" grpId="0"/>
      <p:bldP spid="120" grpId="0"/>
      <p:bldP spid="121" grpId="0"/>
      <p:bldP spid="1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 DAU TTBH"/>
  <p:tag name="ISPRING_ULTRA_SCORM_COURSE_ID" val="3B868D44-FD53-4E24-80CC-26158B5293A6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739\uFFFD@{527811BC-7544-45CD-84E2-B67AC9F81248}&quot;,&quot;E:\\E-KIP 5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75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0.000000"/>
  <p:tag name="ISPRING_CURRENT_PLAYER_ID" val="universal"/>
  <p:tag name="ISPRING_UUID" val="{E91B6057-AE60-44C4-BB94-E1461A880C8F}"/>
  <p:tag name="ISPRING_RESOURCE_FOLDER" val="E:\E-KIP 5\BAI GIANG DAU TTBH\"/>
  <p:tag name="ISPRING_PRESENTATION_PATH" val="E:\E-KIP 5\BAI GIANG DAU TTBH.pptx"/>
  <p:tag name="ISPRING_PROJECT_VERSION" val="9.3"/>
  <p:tag name="ISPRING_PROJECT_FOLDER_UPDATED" val="1"/>
  <p:tag name="ISPRING_SCREEN_RECS_UPDATED" val="E:\E-KIP 5\BAI GIANG DAU TTBH\"/>
  <p:tag name="ISPRING_PRESENTATION_TITLE" val="DAU TTBH"/>
  <p:tag name="ISPRING_FIRST_PUBLISH" val="1"/>
  <p:tag name="ISPRING_PRESENTATION_INFO_2" val="&lt;?xml version=&quot;1.0&quot; encoding=&quot;UTF-8&quot; standalone=&quot;no&quot; ?&gt;&#10;&lt;presentation2&gt;&#10;&#10;  &lt;slides&gt;&#10;    &lt;slide id=&quot;{1361B994-2D10-4407-B046-32AE4FC4CD96}&quot; pptId=&quot;403&quot;/&gt;&#10;    &lt;slide id=&quot;{462AB87A-ADD8-4849-9E7F-99AA391ADF95}&quot; pptId=&quot;374&quot;/&gt;&#10;    &lt;slide id=&quot;{1CCB87C0-5F07-463A-A7F0-ADDD2A4AB45A}&quot; pptId=&quot;405&quot;/&gt;&#10;    &lt;slide id=&quot;{49695A5E-59A0-4A75-8B9C-47816AA6EBC3}&quot; pptId=&quot;409&quot;/&gt;&#10;    &lt;slide id=&quot;{2A0D03DC-1E0F-4DA3-90C1-63F555E7731E}&quot; pptId=&quot;406&quot;/&gt;&#10;    &lt;slide id=&quot;{92088CD4-A0B0-4B16-80D3-656D48E789AD}&quot; pptId=&quot;407&quot;/&gt;&#10;    &lt;slide id=&quot;{44E47495-0E8D-41A3-8824-D06DF7B8A442}&quot; pptId=&quot;408&quot;/&gt;&#10;    &lt;slide id=&quot;{70A6F533-7633-48A5-95B9-D64C6EB663D8}&quot; pptId=&quot;410&quot;/&gt;&#10;    &lt;slide id=&quot;{8AB53A7C-8B7B-4622-9903-F281BD09382F}&quot; pptId=&quot;411&quot;/&gt;&#10;    &lt;slide id=&quot;{1269E763-8296-4CC7-A44E-2FAC2120CA58}&quot; pptId=&quot;414&quot;/&gt;&#10;    &lt;slide id=&quot;{BCC09DDE-4EBD-4B62-B66B-1A869356B29A}&quot; pptId=&quot;415&quot;/&gt;&#10;    &lt;slide id=&quot;{B393AF7F-33F5-4C6A-B20D-E929E1CB4F62}&quot; pptId=&quot;412&quot;/&gt;&#10;    &lt;slide id=&quot;{97E1B6B6-C102-4883-BF15-536415031514}&quot; pptId=&quot;418&quot;/&gt;&#10;    &lt;slide id=&quot;{1099BFF5-DD6D-4C8F-8735-6B4AFCB982AA}&quot; pptId=&quot;419&quot;/&gt;&#10;    &lt;slide id=&quot;{DA783A1C-E687-4B28-9FDA-9A9B8D806879}&quot; pptId=&quot;413&quot;/&gt;&#10;  &lt;/slides&gt;&#10;&#10;  &lt;narration&gt;&#10;    &lt;audioTracks&gt;&#10;      &lt;audioTrack muted=&quot;false&quot; name=&quot;Audio 1&quot; resource=&quot;31883850&quot; slideId=&quot;{1361B994-2D10-4407-B046-32AE4FC4CD96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1.5|5.4|13.6|6.6|13.7|6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2.6|4.4|29.8|52.1|16.1|1.6|6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4.6|1.4|6.8|6.4|11.9|18.2|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3.090"/>
  <p:tag name="ISPRING_CUSTOM_TIMING_USED" val="1"/>
  <p:tag name="ISPRING_SLIDE_ID_2" val="{1361B994-2D10-4407-B046-32AE4FC4CD96}"/>
  <p:tag name="TIMING" val="|10.8|0.001|4.299|5.9|2.3|2.5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3.090"/>
  <p:tag name="ISPRING_CUSTOM_TIMING_USED" val="1"/>
  <p:tag name="ISPRING_SLIDE_ID_2" val="{1361B994-2D10-4407-B046-32AE4FC4CD96}"/>
  <p:tag name="TIMING" val="|0.7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8.2|7.8|9.8|7.7|10.5|6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2|9.4|10.7|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0.8|17.3|3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.1|11.4|1.4|1.4|3.7|6.7|1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2.3|15.4|3.9|11.7|2.5|4.4|0.6|9.6|2.2|1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.2|7.6|15.7|1|3.9|5.2|7.6|10.4|1.5|7.7|1.8|13.2|9.2|11.5|12.3|12.1|14.7|28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1.7|12.2|13.8|1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12629</TotalTime>
  <Words>964</Words>
  <PresentationFormat>Custom</PresentationFormat>
  <Paragraphs>213</Paragraphs>
  <Slides>12</Slides>
  <Notes>3</Notes>
  <HiddenSlides>0</HiddenSlides>
  <MMClips>12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AvantGarde-Demi</vt:lpstr>
      <vt:lpstr>Calibri</vt:lpstr>
      <vt:lpstr>Cambria Math</vt:lpstr>
      <vt:lpstr>Tahoma</vt:lpstr>
      <vt:lpstr>Times New Roman</vt:lpstr>
      <vt:lpstr>Wingdings</vt:lpstr>
      <vt:lpstr>Office Theme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2013-08-07T06:38:09Z</dcterms:created>
  <dcterms:modified xsi:type="dcterms:W3CDTF">2021-10-27T10:53:19Z</dcterms:modified>
</cp:coreProperties>
</file>