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2" r:id="rId2"/>
  </p:sldMasterIdLst>
  <p:notesMasterIdLst>
    <p:notesMasterId r:id="rId14"/>
  </p:notesMasterIdLst>
  <p:sldIdLst>
    <p:sldId id="2188" r:id="rId3"/>
    <p:sldId id="1024" r:id="rId4"/>
    <p:sldId id="2187" r:id="rId5"/>
    <p:sldId id="2193" r:id="rId6"/>
    <p:sldId id="2189" r:id="rId7"/>
    <p:sldId id="2195" r:id="rId8"/>
    <p:sldId id="2194" r:id="rId9"/>
    <p:sldId id="319" r:id="rId10"/>
    <p:sldId id="2191" r:id="rId11"/>
    <p:sldId id="2200" r:id="rId12"/>
    <p:sldId id="2196" r:id="rId13"/>
  </p:sldIdLst>
  <p:sldSz cx="12192000" cy="6858000"/>
  <p:notesSz cx="6858000" cy="9144000"/>
  <p:defaultTextStyle>
    <a:defPPr>
      <a:defRPr lang="th-TH"/>
    </a:defPPr>
    <a:lvl1pPr marL="0" algn="l" defTabSz="2173204" rtl="0" eaLnBrk="1" latinLnBrk="0" hangingPunct="1">
      <a:defRPr sz="6700" kern="1200">
        <a:solidFill>
          <a:schemeClr val="tx1"/>
        </a:solidFill>
        <a:latin typeface="+mn-lt"/>
        <a:ea typeface="+mn-ea"/>
        <a:cs typeface="+mn-cs"/>
      </a:defRPr>
    </a:lvl1pPr>
    <a:lvl2pPr marL="1086601" algn="l" defTabSz="2173204" rtl="0" eaLnBrk="1" latinLnBrk="0" hangingPunct="1">
      <a:defRPr sz="6700" kern="1200">
        <a:solidFill>
          <a:schemeClr val="tx1"/>
        </a:solidFill>
        <a:latin typeface="+mn-lt"/>
        <a:ea typeface="+mn-ea"/>
        <a:cs typeface="+mn-cs"/>
      </a:defRPr>
    </a:lvl2pPr>
    <a:lvl3pPr marL="2173204" algn="l" defTabSz="2173204" rtl="0" eaLnBrk="1" latinLnBrk="0" hangingPunct="1">
      <a:defRPr sz="6700" kern="1200">
        <a:solidFill>
          <a:schemeClr val="tx1"/>
        </a:solidFill>
        <a:latin typeface="+mn-lt"/>
        <a:ea typeface="+mn-ea"/>
        <a:cs typeface="+mn-cs"/>
      </a:defRPr>
    </a:lvl3pPr>
    <a:lvl4pPr marL="3259805" algn="l" defTabSz="2173204" rtl="0" eaLnBrk="1" latinLnBrk="0" hangingPunct="1">
      <a:defRPr sz="6700" kern="1200">
        <a:solidFill>
          <a:schemeClr val="tx1"/>
        </a:solidFill>
        <a:latin typeface="+mn-lt"/>
        <a:ea typeface="+mn-ea"/>
        <a:cs typeface="+mn-cs"/>
      </a:defRPr>
    </a:lvl4pPr>
    <a:lvl5pPr marL="4346406" algn="l" defTabSz="2173204" rtl="0" eaLnBrk="1" latinLnBrk="0" hangingPunct="1">
      <a:defRPr sz="6700" kern="1200">
        <a:solidFill>
          <a:schemeClr val="tx1"/>
        </a:solidFill>
        <a:latin typeface="+mn-lt"/>
        <a:ea typeface="+mn-ea"/>
        <a:cs typeface="+mn-cs"/>
      </a:defRPr>
    </a:lvl5pPr>
    <a:lvl6pPr marL="5433009" algn="l" defTabSz="2173204" rtl="0" eaLnBrk="1" latinLnBrk="0" hangingPunct="1">
      <a:defRPr sz="6700" kern="1200">
        <a:solidFill>
          <a:schemeClr val="tx1"/>
        </a:solidFill>
        <a:latin typeface="+mn-lt"/>
        <a:ea typeface="+mn-ea"/>
        <a:cs typeface="+mn-cs"/>
      </a:defRPr>
    </a:lvl6pPr>
    <a:lvl7pPr marL="6519610" algn="l" defTabSz="2173204" rtl="0" eaLnBrk="1" latinLnBrk="0" hangingPunct="1">
      <a:defRPr sz="6700" kern="1200">
        <a:solidFill>
          <a:schemeClr val="tx1"/>
        </a:solidFill>
        <a:latin typeface="+mn-lt"/>
        <a:ea typeface="+mn-ea"/>
        <a:cs typeface="+mn-cs"/>
      </a:defRPr>
    </a:lvl7pPr>
    <a:lvl8pPr marL="7606211" algn="l" defTabSz="2173204" rtl="0" eaLnBrk="1" latinLnBrk="0" hangingPunct="1">
      <a:defRPr sz="6700" kern="1200">
        <a:solidFill>
          <a:schemeClr val="tx1"/>
        </a:solidFill>
        <a:latin typeface="+mn-lt"/>
        <a:ea typeface="+mn-ea"/>
        <a:cs typeface="+mn-cs"/>
      </a:defRPr>
    </a:lvl8pPr>
    <a:lvl9pPr marL="8692815" algn="l" defTabSz="2173204" rtl="0" eaLnBrk="1" latinLnBrk="0" hangingPunct="1">
      <a:defRPr sz="6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A67F97-A7A3-4D5D-90D8-DA77096F1B4F}" type="datetimeFigureOut">
              <a:rPr lang="en-US" smtClean="0"/>
              <a:t>7/18/2022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FB5744-D498-4986-BC0B-A3234926F6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8698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12769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0146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7814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89844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084696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1785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19785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70797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309716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>
                <a:solidFill>
                  <a:prstClr val="black"/>
                </a:solidFill>
              </a:rPr>
              <a:t>© Copyright Showeet.com – Creative &amp; Free PowerPoint Templates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35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A3AB2B-189A-4C92-A457-C6A3833631A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35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1015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4570" y="137930"/>
            <a:ext cx="9797831" cy="70634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4570" y="845047"/>
            <a:ext cx="9797831" cy="522131"/>
          </a:xfrm>
        </p:spPr>
        <p:txBody>
          <a:bodyPr wrap="square">
            <a:spAutoFit/>
          </a:bodyPr>
          <a:lstStyle>
            <a:lvl1pPr marL="0" indent="0" algn="r">
              <a:buNone/>
              <a:defRPr sz="2793">
                <a:solidFill>
                  <a:schemeClr val="accent1"/>
                </a:solidFill>
              </a:defRPr>
            </a:lvl1pPr>
            <a:lvl2pPr marL="456080" indent="0" algn="ctr">
              <a:buNone/>
              <a:defRPr sz="1995"/>
            </a:lvl2pPr>
            <a:lvl3pPr marL="912160" indent="0" algn="ctr">
              <a:buNone/>
              <a:defRPr sz="1795"/>
            </a:lvl3pPr>
            <a:lvl4pPr marL="1368240" indent="0" algn="ctr">
              <a:buNone/>
              <a:defRPr sz="1596"/>
            </a:lvl4pPr>
            <a:lvl5pPr marL="1824320" indent="0" algn="ctr">
              <a:buNone/>
              <a:defRPr sz="1596"/>
            </a:lvl5pPr>
            <a:lvl6pPr marL="2280400" indent="0" algn="ctr">
              <a:buNone/>
              <a:defRPr sz="1596"/>
            </a:lvl6pPr>
            <a:lvl7pPr marL="2736479" indent="0" algn="ctr">
              <a:buNone/>
              <a:defRPr sz="1596"/>
            </a:lvl7pPr>
            <a:lvl8pPr marL="3192559" indent="0" algn="ctr">
              <a:buNone/>
              <a:defRPr sz="1596"/>
            </a:lvl8pPr>
            <a:lvl9pPr marL="3648639" indent="0" algn="ctr">
              <a:buNone/>
              <a:defRPr sz="1596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28170" y="6237312"/>
            <a:ext cx="439241" cy="439240"/>
            <a:chOff x="186858" y="6096003"/>
            <a:chExt cx="580550" cy="580549"/>
          </a:xfrm>
          <a:solidFill>
            <a:schemeClr val="bg1">
              <a:lumMod val="75000"/>
              <a:alpha val="2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96" b="1" dirty="0">
                <a:latin typeface="GeosansLight" panose="02000603020000020003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6683"/>
            </a:p>
          </p:txBody>
        </p:sp>
      </p:grp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70" y="6237313"/>
            <a:ext cx="439241" cy="390437"/>
          </a:xfrm>
          <a:prstGeom prst="rect">
            <a:avLst/>
          </a:prstGeom>
        </p:spPr>
        <p:txBody>
          <a:bodyPr anchor="ctr"/>
          <a:lstStyle>
            <a:lvl1pPr algn="ctr">
              <a:defRPr sz="1397">
                <a:solidFill>
                  <a:srgbClr val="2F3A46"/>
                </a:solidFill>
              </a:defRPr>
            </a:lvl1pPr>
          </a:lstStyle>
          <a:p>
            <a:fld id="{D10DF21B-DC6E-4FAF-B3A0-4F997DEADC9A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660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by 9Slide                                                                                                                                                                                                                                            www.9slide.vn</a:t>
            </a:r>
            <a:endParaRPr lang="en-US" dirty="0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1" hasCustomPrompt="1"/>
          </p:nvPr>
        </p:nvSpPr>
        <p:spPr>
          <a:xfrm>
            <a:off x="5257800" y="2352675"/>
            <a:ext cx="1676400" cy="2978944"/>
          </a:xfrm>
          <a:custGeom>
            <a:avLst/>
            <a:gdLst>
              <a:gd name="connsiteX0" fmla="*/ 0 w 1676400"/>
              <a:gd name="connsiteY0" fmla="*/ 0 h 2978944"/>
              <a:gd name="connsiteX1" fmla="*/ 1676400 w 1676400"/>
              <a:gd name="connsiteY1" fmla="*/ 0 h 2978944"/>
              <a:gd name="connsiteX2" fmla="*/ 1676400 w 1676400"/>
              <a:gd name="connsiteY2" fmla="*/ 2978944 h 2978944"/>
              <a:gd name="connsiteX3" fmla="*/ 0 w 1676400"/>
              <a:gd name="connsiteY3" fmla="*/ 2978944 h 2978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76400" h="2978944">
                <a:moveTo>
                  <a:pt x="0" y="0"/>
                </a:moveTo>
                <a:lnTo>
                  <a:pt x="1676400" y="0"/>
                </a:lnTo>
                <a:lnTo>
                  <a:pt x="1676400" y="2978944"/>
                </a:lnTo>
                <a:lnTo>
                  <a:pt x="0" y="2978944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lang="en-US" dirty="0"/>
              <a:t>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2115578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12858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4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1856411" y="3117716"/>
            <a:ext cx="8384450" cy="3740286"/>
          </a:xfrm>
          <a:custGeom>
            <a:avLst/>
            <a:gdLst>
              <a:gd name="connsiteX0" fmla="*/ 8363707 w 16727414"/>
              <a:gd name="connsiteY0" fmla="*/ 0 h 7480571"/>
              <a:gd name="connsiteX1" fmla="*/ 16727414 w 16727414"/>
              <a:gd name="connsiteY1" fmla="*/ 7480571 h 7480571"/>
              <a:gd name="connsiteX2" fmla="*/ 0 w 16727414"/>
              <a:gd name="connsiteY2" fmla="*/ 7480571 h 7480571"/>
              <a:gd name="connsiteX3" fmla="*/ 8363707 w 16727414"/>
              <a:gd name="connsiteY3" fmla="*/ 0 h 74805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727414" h="7480571">
                <a:moveTo>
                  <a:pt x="8363707" y="0"/>
                </a:moveTo>
                <a:cubicBezTo>
                  <a:pt x="10478667" y="0"/>
                  <a:pt x="14612455" y="7480571"/>
                  <a:pt x="16727414" y="7480571"/>
                </a:cubicBezTo>
                <a:cubicBezTo>
                  <a:pt x="0" y="7480571"/>
                  <a:pt x="0" y="7480571"/>
                  <a:pt x="0" y="7480571"/>
                </a:cubicBezTo>
                <a:cubicBezTo>
                  <a:pt x="2114961" y="7480571"/>
                  <a:pt x="6248747" y="0"/>
                  <a:pt x="8363707" y="0"/>
                </a:cubicBezTo>
                <a:close/>
              </a:path>
            </a:pathLst>
          </a:custGeom>
          <a:effectLst/>
        </p:spPr>
        <p:txBody>
          <a:bodyPr wrap="square">
            <a:no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5289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9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8379373" cy="4381500"/>
          </a:xfrm>
          <a:custGeom>
            <a:avLst/>
            <a:gdLst>
              <a:gd name="connsiteX0" fmla="*/ 0 w 16717285"/>
              <a:gd name="connsiteY0" fmla="*/ 0 h 8763000"/>
              <a:gd name="connsiteX1" fmla="*/ 15955504 w 16717285"/>
              <a:gd name="connsiteY1" fmla="*/ 0 h 8763000"/>
              <a:gd name="connsiteX2" fmla="*/ 16717285 w 16717285"/>
              <a:gd name="connsiteY2" fmla="*/ 0 h 8763000"/>
              <a:gd name="connsiteX3" fmla="*/ 16717285 w 16717285"/>
              <a:gd name="connsiteY3" fmla="*/ 640 h 8763000"/>
              <a:gd name="connsiteX4" fmla="*/ 16626812 w 16717285"/>
              <a:gd name="connsiteY4" fmla="*/ 6352 h 8763000"/>
              <a:gd name="connsiteX5" fmla="*/ 8363707 w 16717285"/>
              <a:gd name="connsiteY5" fmla="*/ 8763000 h 8763000"/>
              <a:gd name="connsiteX6" fmla="*/ 0 w 16717285"/>
              <a:gd name="connsiteY6" fmla="*/ 0 h 876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6717285" h="8763000">
                <a:moveTo>
                  <a:pt x="0" y="0"/>
                </a:moveTo>
                <a:cubicBezTo>
                  <a:pt x="0" y="0"/>
                  <a:pt x="0" y="0"/>
                  <a:pt x="15955504" y="0"/>
                </a:cubicBezTo>
                <a:lnTo>
                  <a:pt x="16717285" y="0"/>
                </a:lnTo>
                <a:lnTo>
                  <a:pt x="16717285" y="640"/>
                </a:lnTo>
                <a:lnTo>
                  <a:pt x="16626812" y="6352"/>
                </a:lnTo>
                <a:cubicBezTo>
                  <a:pt x="14483766" y="271705"/>
                  <a:pt x="10445621" y="8763000"/>
                  <a:pt x="8363707" y="8763000"/>
                </a:cubicBezTo>
                <a:cubicBezTo>
                  <a:pt x="6248747" y="8763000"/>
                  <a:pt x="2114961" y="0"/>
                  <a:pt x="0" y="0"/>
                </a:cubicBezTo>
                <a:close/>
              </a:path>
            </a:pathLst>
          </a:custGeom>
          <a:effectLst/>
        </p:spPr>
        <p:txBody>
          <a:bodyPr wrap="square">
            <a:no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91966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5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6472857" y="152400"/>
            <a:ext cx="5734261" cy="6600722"/>
          </a:xfrm>
          <a:custGeom>
            <a:avLst/>
            <a:gdLst>
              <a:gd name="connsiteX0" fmla="*/ 11432249 w 11440149"/>
              <a:gd name="connsiteY0" fmla="*/ 0 h 13201444"/>
              <a:gd name="connsiteX1" fmla="*/ 11440149 w 11440149"/>
              <a:gd name="connsiteY1" fmla="*/ 0 h 13201444"/>
              <a:gd name="connsiteX2" fmla="*/ 11440149 w 11440149"/>
              <a:gd name="connsiteY2" fmla="*/ 537475 h 13201444"/>
              <a:gd name="connsiteX3" fmla="*/ 11440149 w 11440149"/>
              <a:gd name="connsiteY3" fmla="*/ 13196243 h 13201444"/>
              <a:gd name="connsiteX4" fmla="*/ 11440149 w 11440149"/>
              <a:gd name="connsiteY4" fmla="*/ 13201444 h 13201444"/>
              <a:gd name="connsiteX5" fmla="*/ 11437995 w 11440149"/>
              <a:gd name="connsiteY5" fmla="*/ 13201444 h 13201444"/>
              <a:gd name="connsiteX6" fmla="*/ 11431857 w 11440149"/>
              <a:gd name="connsiteY6" fmla="*/ 13142237 h 13201444"/>
              <a:gd name="connsiteX7" fmla="*/ 0 w 11440149"/>
              <a:gd name="connsiteY7" fmla="*/ 6573009 h 13201444"/>
              <a:gd name="connsiteX8" fmla="*/ 11431857 w 11440149"/>
              <a:gd name="connsiteY8" fmla="*/ 3780 h 13201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1440149" h="13201444">
                <a:moveTo>
                  <a:pt x="11432249" y="0"/>
                </a:moveTo>
                <a:lnTo>
                  <a:pt x="11440149" y="0"/>
                </a:lnTo>
                <a:lnTo>
                  <a:pt x="11440149" y="537475"/>
                </a:lnTo>
                <a:cubicBezTo>
                  <a:pt x="11440149" y="11611455"/>
                  <a:pt x="11440149" y="13017675"/>
                  <a:pt x="11440149" y="13196243"/>
                </a:cubicBezTo>
                <a:lnTo>
                  <a:pt x="11440149" y="13201444"/>
                </a:lnTo>
                <a:lnTo>
                  <a:pt x="11437995" y="13201444"/>
                </a:lnTo>
                <a:lnTo>
                  <a:pt x="11431857" y="13142237"/>
                </a:lnTo>
                <a:cubicBezTo>
                  <a:pt x="11085437" y="11438500"/>
                  <a:pt x="1" y="8228146"/>
                  <a:pt x="0" y="6573009"/>
                </a:cubicBezTo>
                <a:cubicBezTo>
                  <a:pt x="0" y="4917872"/>
                  <a:pt x="11085437" y="1707518"/>
                  <a:pt x="11431857" y="3780"/>
                </a:cubicBezTo>
                <a:close/>
              </a:path>
            </a:pathLst>
          </a:custGeom>
          <a:effectLst/>
        </p:spPr>
        <p:txBody>
          <a:bodyPr wrap="square">
            <a:no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148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8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-1" y="162786"/>
            <a:ext cx="5446693" cy="6600722"/>
          </a:xfrm>
          <a:custGeom>
            <a:avLst/>
            <a:gdLst>
              <a:gd name="connsiteX0" fmla="*/ 0 w 10866436"/>
              <a:gd name="connsiteY0" fmla="*/ 0 h 13201444"/>
              <a:gd name="connsiteX1" fmla="*/ 12688 w 10866436"/>
              <a:gd name="connsiteY1" fmla="*/ 0 h 13201444"/>
              <a:gd name="connsiteX2" fmla="*/ 31172 w 10866436"/>
              <a:gd name="connsiteY2" fmla="*/ 65265 h 13201444"/>
              <a:gd name="connsiteX3" fmla="*/ 10866436 w 10866436"/>
              <a:gd name="connsiteY3" fmla="*/ 6552236 h 13201444"/>
              <a:gd name="connsiteX4" fmla="*/ 0 w 10866436"/>
              <a:gd name="connsiteY4" fmla="*/ 13201444 h 13201444"/>
              <a:gd name="connsiteX5" fmla="*/ 0 w 10866436"/>
              <a:gd name="connsiteY5" fmla="*/ 516702 h 132014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866436" h="13201444">
                <a:moveTo>
                  <a:pt x="0" y="0"/>
                </a:moveTo>
                <a:lnTo>
                  <a:pt x="12688" y="0"/>
                </a:lnTo>
                <a:lnTo>
                  <a:pt x="31172" y="65265"/>
                </a:lnTo>
                <a:cubicBezTo>
                  <a:pt x="668541" y="1788269"/>
                  <a:pt x="10866436" y="4923371"/>
                  <a:pt x="10866436" y="6552236"/>
                </a:cubicBezTo>
                <a:cubicBezTo>
                  <a:pt x="10866436" y="8233645"/>
                  <a:pt x="0" y="11520035"/>
                  <a:pt x="0" y="13201444"/>
                </a:cubicBezTo>
                <a:cubicBezTo>
                  <a:pt x="0" y="13201444"/>
                  <a:pt x="0" y="13201444"/>
                  <a:pt x="0" y="516702"/>
                </a:cubicBezTo>
                <a:close/>
              </a:path>
            </a:pathLst>
          </a:custGeom>
          <a:effectLst/>
        </p:spPr>
        <p:txBody>
          <a:bodyPr wrap="square">
            <a:no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687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0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" y="1"/>
            <a:ext cx="6210583" cy="6983233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95796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4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016133" y="990601"/>
            <a:ext cx="4124362" cy="2616771"/>
          </a:xfrm>
          <a:custGeom>
            <a:avLst/>
            <a:gdLst>
              <a:gd name="connsiteX0" fmla="*/ 7785175 w 9904717"/>
              <a:gd name="connsiteY0" fmla="*/ 2170 h 6299799"/>
              <a:gd name="connsiteX1" fmla="*/ 9788079 w 9904717"/>
              <a:gd name="connsiteY1" fmla="*/ 1474506 h 6299799"/>
              <a:gd name="connsiteX2" fmla="*/ 8402585 w 9904717"/>
              <a:gd name="connsiteY2" fmla="*/ 4355125 h 6299799"/>
              <a:gd name="connsiteX3" fmla="*/ 3026874 w 9904717"/>
              <a:gd name="connsiteY3" fmla="*/ 6183209 h 6299799"/>
              <a:gd name="connsiteX4" fmla="*/ 145050 w 9904717"/>
              <a:gd name="connsiteY4" fmla="*/ 4798297 h 6299799"/>
              <a:gd name="connsiteX5" fmla="*/ 1475123 w 9904717"/>
              <a:gd name="connsiteY5" fmla="*/ 1917678 h 6299799"/>
              <a:gd name="connsiteX6" fmla="*/ 6906253 w 9904717"/>
              <a:gd name="connsiteY6" fmla="*/ 144989 h 6299799"/>
              <a:gd name="connsiteX7" fmla="*/ 7785175 w 9904717"/>
              <a:gd name="connsiteY7" fmla="*/ 2170 h 6299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04717" h="6299799">
                <a:moveTo>
                  <a:pt x="7785175" y="2170"/>
                </a:moveTo>
                <a:cubicBezTo>
                  <a:pt x="8655438" y="41121"/>
                  <a:pt x="9455560" y="602011"/>
                  <a:pt x="9788079" y="1474506"/>
                </a:cubicBezTo>
                <a:cubicBezTo>
                  <a:pt x="10176015" y="2637832"/>
                  <a:pt x="9566399" y="3967349"/>
                  <a:pt x="8402585" y="4355125"/>
                </a:cubicBezTo>
                <a:cubicBezTo>
                  <a:pt x="8402585" y="4355125"/>
                  <a:pt x="8402585" y="4355125"/>
                  <a:pt x="3026874" y="6183209"/>
                </a:cubicBezTo>
                <a:cubicBezTo>
                  <a:pt x="1863061" y="6570985"/>
                  <a:pt x="532988" y="5961623"/>
                  <a:pt x="145050" y="4798297"/>
                </a:cubicBezTo>
                <a:cubicBezTo>
                  <a:pt x="-298308" y="3634970"/>
                  <a:pt x="311309" y="2360850"/>
                  <a:pt x="1475123" y="1917678"/>
                </a:cubicBezTo>
                <a:cubicBezTo>
                  <a:pt x="1475123" y="1917678"/>
                  <a:pt x="1475123" y="1917678"/>
                  <a:pt x="6906253" y="144989"/>
                </a:cubicBezTo>
                <a:cubicBezTo>
                  <a:pt x="7197207" y="34196"/>
                  <a:pt x="7495087" y="-10813"/>
                  <a:pt x="7785175" y="2170"/>
                </a:cubicBezTo>
                <a:close/>
              </a:path>
            </a:pathLst>
          </a:custGeom>
          <a:effectLst/>
        </p:spPr>
        <p:txBody>
          <a:bodyPr wrap="square">
            <a:no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1016133" y="3276872"/>
            <a:ext cx="4124362" cy="2616771"/>
          </a:xfrm>
          <a:custGeom>
            <a:avLst/>
            <a:gdLst>
              <a:gd name="connsiteX0" fmla="*/ 7785175 w 9904717"/>
              <a:gd name="connsiteY0" fmla="*/ 2170 h 6299799"/>
              <a:gd name="connsiteX1" fmla="*/ 9788079 w 9904717"/>
              <a:gd name="connsiteY1" fmla="*/ 1474506 h 6299799"/>
              <a:gd name="connsiteX2" fmla="*/ 8402585 w 9904717"/>
              <a:gd name="connsiteY2" fmla="*/ 4355125 h 6299799"/>
              <a:gd name="connsiteX3" fmla="*/ 3026874 w 9904717"/>
              <a:gd name="connsiteY3" fmla="*/ 6183209 h 6299799"/>
              <a:gd name="connsiteX4" fmla="*/ 145050 w 9904717"/>
              <a:gd name="connsiteY4" fmla="*/ 4798297 h 6299799"/>
              <a:gd name="connsiteX5" fmla="*/ 1475123 w 9904717"/>
              <a:gd name="connsiteY5" fmla="*/ 1917678 h 6299799"/>
              <a:gd name="connsiteX6" fmla="*/ 6906253 w 9904717"/>
              <a:gd name="connsiteY6" fmla="*/ 144989 h 6299799"/>
              <a:gd name="connsiteX7" fmla="*/ 7785175 w 9904717"/>
              <a:gd name="connsiteY7" fmla="*/ 2170 h 6299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04717" h="6299799">
                <a:moveTo>
                  <a:pt x="7785175" y="2170"/>
                </a:moveTo>
                <a:cubicBezTo>
                  <a:pt x="8655438" y="41121"/>
                  <a:pt x="9455560" y="602011"/>
                  <a:pt x="9788079" y="1474506"/>
                </a:cubicBezTo>
                <a:cubicBezTo>
                  <a:pt x="10176015" y="2637832"/>
                  <a:pt x="9566399" y="3967349"/>
                  <a:pt x="8402585" y="4355125"/>
                </a:cubicBezTo>
                <a:cubicBezTo>
                  <a:pt x="8402585" y="4355125"/>
                  <a:pt x="8402585" y="4355125"/>
                  <a:pt x="3026874" y="6183209"/>
                </a:cubicBezTo>
                <a:cubicBezTo>
                  <a:pt x="1863061" y="6570985"/>
                  <a:pt x="532988" y="5961623"/>
                  <a:pt x="145050" y="4798297"/>
                </a:cubicBezTo>
                <a:cubicBezTo>
                  <a:pt x="-298308" y="3634970"/>
                  <a:pt x="311309" y="2360850"/>
                  <a:pt x="1475123" y="1917678"/>
                </a:cubicBezTo>
                <a:cubicBezTo>
                  <a:pt x="1475123" y="1917678"/>
                  <a:pt x="1475123" y="1917678"/>
                  <a:pt x="6906253" y="144989"/>
                </a:cubicBezTo>
                <a:cubicBezTo>
                  <a:pt x="7197207" y="34196"/>
                  <a:pt x="7495087" y="-10813"/>
                  <a:pt x="7785175" y="2170"/>
                </a:cubicBezTo>
                <a:close/>
              </a:path>
            </a:pathLst>
          </a:custGeom>
          <a:effectLst/>
        </p:spPr>
        <p:txBody>
          <a:bodyPr wrap="square">
            <a:no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3972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0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589693" y="1078659"/>
            <a:ext cx="4124362" cy="2616771"/>
          </a:xfrm>
          <a:custGeom>
            <a:avLst/>
            <a:gdLst>
              <a:gd name="connsiteX0" fmla="*/ 7785175 w 9904717"/>
              <a:gd name="connsiteY0" fmla="*/ 2170 h 6299799"/>
              <a:gd name="connsiteX1" fmla="*/ 9788079 w 9904717"/>
              <a:gd name="connsiteY1" fmla="*/ 1474506 h 6299799"/>
              <a:gd name="connsiteX2" fmla="*/ 8402585 w 9904717"/>
              <a:gd name="connsiteY2" fmla="*/ 4355125 h 6299799"/>
              <a:gd name="connsiteX3" fmla="*/ 3026874 w 9904717"/>
              <a:gd name="connsiteY3" fmla="*/ 6183209 h 6299799"/>
              <a:gd name="connsiteX4" fmla="*/ 145050 w 9904717"/>
              <a:gd name="connsiteY4" fmla="*/ 4798297 h 6299799"/>
              <a:gd name="connsiteX5" fmla="*/ 1475123 w 9904717"/>
              <a:gd name="connsiteY5" fmla="*/ 1917678 h 6299799"/>
              <a:gd name="connsiteX6" fmla="*/ 6906253 w 9904717"/>
              <a:gd name="connsiteY6" fmla="*/ 144989 h 6299799"/>
              <a:gd name="connsiteX7" fmla="*/ 7785175 w 9904717"/>
              <a:gd name="connsiteY7" fmla="*/ 2170 h 6299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04717" h="6299799">
                <a:moveTo>
                  <a:pt x="7785175" y="2170"/>
                </a:moveTo>
                <a:cubicBezTo>
                  <a:pt x="8655438" y="41121"/>
                  <a:pt x="9455560" y="602011"/>
                  <a:pt x="9788079" y="1474506"/>
                </a:cubicBezTo>
                <a:cubicBezTo>
                  <a:pt x="10176015" y="2637832"/>
                  <a:pt x="9566399" y="3967349"/>
                  <a:pt x="8402585" y="4355125"/>
                </a:cubicBezTo>
                <a:cubicBezTo>
                  <a:pt x="8402585" y="4355125"/>
                  <a:pt x="8402585" y="4355125"/>
                  <a:pt x="3026874" y="6183209"/>
                </a:cubicBezTo>
                <a:cubicBezTo>
                  <a:pt x="1863061" y="6570985"/>
                  <a:pt x="532988" y="5961623"/>
                  <a:pt x="145050" y="4798297"/>
                </a:cubicBezTo>
                <a:cubicBezTo>
                  <a:pt x="-298308" y="3634970"/>
                  <a:pt x="311309" y="2360850"/>
                  <a:pt x="1475123" y="1917678"/>
                </a:cubicBezTo>
                <a:cubicBezTo>
                  <a:pt x="1475123" y="1917678"/>
                  <a:pt x="1475123" y="1917678"/>
                  <a:pt x="6906253" y="144989"/>
                </a:cubicBezTo>
                <a:cubicBezTo>
                  <a:pt x="7197207" y="34196"/>
                  <a:pt x="7495087" y="-10813"/>
                  <a:pt x="7785175" y="2170"/>
                </a:cubicBezTo>
                <a:close/>
              </a:path>
            </a:pathLst>
          </a:custGeom>
          <a:effectLst/>
        </p:spPr>
        <p:txBody>
          <a:bodyPr wrap="square">
            <a:no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1589693" y="3364930"/>
            <a:ext cx="4124362" cy="2616771"/>
          </a:xfrm>
          <a:custGeom>
            <a:avLst/>
            <a:gdLst>
              <a:gd name="connsiteX0" fmla="*/ 7785175 w 9904717"/>
              <a:gd name="connsiteY0" fmla="*/ 2170 h 6299799"/>
              <a:gd name="connsiteX1" fmla="*/ 9788079 w 9904717"/>
              <a:gd name="connsiteY1" fmla="*/ 1474506 h 6299799"/>
              <a:gd name="connsiteX2" fmla="*/ 8402585 w 9904717"/>
              <a:gd name="connsiteY2" fmla="*/ 4355125 h 6299799"/>
              <a:gd name="connsiteX3" fmla="*/ 3026874 w 9904717"/>
              <a:gd name="connsiteY3" fmla="*/ 6183209 h 6299799"/>
              <a:gd name="connsiteX4" fmla="*/ 145050 w 9904717"/>
              <a:gd name="connsiteY4" fmla="*/ 4798297 h 6299799"/>
              <a:gd name="connsiteX5" fmla="*/ 1475123 w 9904717"/>
              <a:gd name="connsiteY5" fmla="*/ 1917678 h 6299799"/>
              <a:gd name="connsiteX6" fmla="*/ 6906253 w 9904717"/>
              <a:gd name="connsiteY6" fmla="*/ 144989 h 6299799"/>
              <a:gd name="connsiteX7" fmla="*/ 7785175 w 9904717"/>
              <a:gd name="connsiteY7" fmla="*/ 2170 h 6299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04717" h="6299799">
                <a:moveTo>
                  <a:pt x="7785175" y="2170"/>
                </a:moveTo>
                <a:cubicBezTo>
                  <a:pt x="8655438" y="41121"/>
                  <a:pt x="9455560" y="602011"/>
                  <a:pt x="9788079" y="1474506"/>
                </a:cubicBezTo>
                <a:cubicBezTo>
                  <a:pt x="10176015" y="2637832"/>
                  <a:pt x="9566399" y="3967349"/>
                  <a:pt x="8402585" y="4355125"/>
                </a:cubicBezTo>
                <a:cubicBezTo>
                  <a:pt x="8402585" y="4355125"/>
                  <a:pt x="8402585" y="4355125"/>
                  <a:pt x="3026874" y="6183209"/>
                </a:cubicBezTo>
                <a:cubicBezTo>
                  <a:pt x="1863061" y="6570985"/>
                  <a:pt x="532988" y="5961623"/>
                  <a:pt x="145050" y="4798297"/>
                </a:cubicBezTo>
                <a:cubicBezTo>
                  <a:pt x="-298308" y="3634970"/>
                  <a:pt x="311309" y="2360850"/>
                  <a:pt x="1475123" y="1917678"/>
                </a:cubicBezTo>
                <a:cubicBezTo>
                  <a:pt x="1475123" y="1917678"/>
                  <a:pt x="1475123" y="1917678"/>
                  <a:pt x="6906253" y="144989"/>
                </a:cubicBezTo>
                <a:cubicBezTo>
                  <a:pt x="7197207" y="34196"/>
                  <a:pt x="7495087" y="-10813"/>
                  <a:pt x="7785175" y="2170"/>
                </a:cubicBezTo>
                <a:close/>
              </a:path>
            </a:pathLst>
          </a:custGeom>
          <a:effectLst/>
        </p:spPr>
        <p:txBody>
          <a:bodyPr wrap="square">
            <a:no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Picture Placeholder 4"/>
          <p:cNvSpPr>
            <a:spLocks noGrp="1"/>
          </p:cNvSpPr>
          <p:nvPr>
            <p:ph type="pic" sz="quarter" idx="15"/>
          </p:nvPr>
        </p:nvSpPr>
        <p:spPr>
          <a:xfrm>
            <a:off x="6593172" y="1065407"/>
            <a:ext cx="4124362" cy="2616771"/>
          </a:xfrm>
          <a:custGeom>
            <a:avLst/>
            <a:gdLst>
              <a:gd name="connsiteX0" fmla="*/ 7785175 w 9904717"/>
              <a:gd name="connsiteY0" fmla="*/ 2170 h 6299799"/>
              <a:gd name="connsiteX1" fmla="*/ 9788079 w 9904717"/>
              <a:gd name="connsiteY1" fmla="*/ 1474506 h 6299799"/>
              <a:gd name="connsiteX2" fmla="*/ 8402585 w 9904717"/>
              <a:gd name="connsiteY2" fmla="*/ 4355125 h 6299799"/>
              <a:gd name="connsiteX3" fmla="*/ 3026874 w 9904717"/>
              <a:gd name="connsiteY3" fmla="*/ 6183209 h 6299799"/>
              <a:gd name="connsiteX4" fmla="*/ 145050 w 9904717"/>
              <a:gd name="connsiteY4" fmla="*/ 4798297 h 6299799"/>
              <a:gd name="connsiteX5" fmla="*/ 1475123 w 9904717"/>
              <a:gd name="connsiteY5" fmla="*/ 1917678 h 6299799"/>
              <a:gd name="connsiteX6" fmla="*/ 6906253 w 9904717"/>
              <a:gd name="connsiteY6" fmla="*/ 144989 h 6299799"/>
              <a:gd name="connsiteX7" fmla="*/ 7785175 w 9904717"/>
              <a:gd name="connsiteY7" fmla="*/ 2170 h 6299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04717" h="6299799">
                <a:moveTo>
                  <a:pt x="7785175" y="2170"/>
                </a:moveTo>
                <a:cubicBezTo>
                  <a:pt x="8655438" y="41121"/>
                  <a:pt x="9455560" y="602011"/>
                  <a:pt x="9788079" y="1474506"/>
                </a:cubicBezTo>
                <a:cubicBezTo>
                  <a:pt x="10176015" y="2637832"/>
                  <a:pt x="9566399" y="3967349"/>
                  <a:pt x="8402585" y="4355125"/>
                </a:cubicBezTo>
                <a:cubicBezTo>
                  <a:pt x="8402585" y="4355125"/>
                  <a:pt x="8402585" y="4355125"/>
                  <a:pt x="3026874" y="6183209"/>
                </a:cubicBezTo>
                <a:cubicBezTo>
                  <a:pt x="1863061" y="6570985"/>
                  <a:pt x="532988" y="5961623"/>
                  <a:pt x="145050" y="4798297"/>
                </a:cubicBezTo>
                <a:cubicBezTo>
                  <a:pt x="-298308" y="3634970"/>
                  <a:pt x="311309" y="2360850"/>
                  <a:pt x="1475123" y="1917678"/>
                </a:cubicBezTo>
                <a:cubicBezTo>
                  <a:pt x="1475123" y="1917678"/>
                  <a:pt x="1475123" y="1917678"/>
                  <a:pt x="6906253" y="144989"/>
                </a:cubicBezTo>
                <a:cubicBezTo>
                  <a:pt x="7197207" y="34196"/>
                  <a:pt x="7495087" y="-10813"/>
                  <a:pt x="7785175" y="2170"/>
                </a:cubicBezTo>
                <a:close/>
              </a:path>
            </a:pathLst>
          </a:custGeom>
          <a:effectLst/>
        </p:spPr>
        <p:txBody>
          <a:bodyPr wrap="square">
            <a:no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6593172" y="3351678"/>
            <a:ext cx="4124362" cy="2616771"/>
          </a:xfrm>
          <a:custGeom>
            <a:avLst/>
            <a:gdLst>
              <a:gd name="connsiteX0" fmla="*/ 7785175 w 9904717"/>
              <a:gd name="connsiteY0" fmla="*/ 2170 h 6299799"/>
              <a:gd name="connsiteX1" fmla="*/ 9788079 w 9904717"/>
              <a:gd name="connsiteY1" fmla="*/ 1474506 h 6299799"/>
              <a:gd name="connsiteX2" fmla="*/ 8402585 w 9904717"/>
              <a:gd name="connsiteY2" fmla="*/ 4355125 h 6299799"/>
              <a:gd name="connsiteX3" fmla="*/ 3026874 w 9904717"/>
              <a:gd name="connsiteY3" fmla="*/ 6183209 h 6299799"/>
              <a:gd name="connsiteX4" fmla="*/ 145050 w 9904717"/>
              <a:gd name="connsiteY4" fmla="*/ 4798297 h 6299799"/>
              <a:gd name="connsiteX5" fmla="*/ 1475123 w 9904717"/>
              <a:gd name="connsiteY5" fmla="*/ 1917678 h 6299799"/>
              <a:gd name="connsiteX6" fmla="*/ 6906253 w 9904717"/>
              <a:gd name="connsiteY6" fmla="*/ 144989 h 6299799"/>
              <a:gd name="connsiteX7" fmla="*/ 7785175 w 9904717"/>
              <a:gd name="connsiteY7" fmla="*/ 2170 h 6299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04717" h="6299799">
                <a:moveTo>
                  <a:pt x="7785175" y="2170"/>
                </a:moveTo>
                <a:cubicBezTo>
                  <a:pt x="8655438" y="41121"/>
                  <a:pt x="9455560" y="602011"/>
                  <a:pt x="9788079" y="1474506"/>
                </a:cubicBezTo>
                <a:cubicBezTo>
                  <a:pt x="10176015" y="2637832"/>
                  <a:pt x="9566399" y="3967349"/>
                  <a:pt x="8402585" y="4355125"/>
                </a:cubicBezTo>
                <a:cubicBezTo>
                  <a:pt x="8402585" y="4355125"/>
                  <a:pt x="8402585" y="4355125"/>
                  <a:pt x="3026874" y="6183209"/>
                </a:cubicBezTo>
                <a:cubicBezTo>
                  <a:pt x="1863061" y="6570985"/>
                  <a:pt x="532988" y="5961623"/>
                  <a:pt x="145050" y="4798297"/>
                </a:cubicBezTo>
                <a:cubicBezTo>
                  <a:pt x="-298308" y="3634970"/>
                  <a:pt x="311309" y="2360850"/>
                  <a:pt x="1475123" y="1917678"/>
                </a:cubicBezTo>
                <a:cubicBezTo>
                  <a:pt x="1475123" y="1917678"/>
                  <a:pt x="1475123" y="1917678"/>
                  <a:pt x="6906253" y="144989"/>
                </a:cubicBezTo>
                <a:cubicBezTo>
                  <a:pt x="7197207" y="34196"/>
                  <a:pt x="7495087" y="-10813"/>
                  <a:pt x="7785175" y="2170"/>
                </a:cubicBezTo>
                <a:close/>
              </a:path>
            </a:pathLst>
          </a:custGeom>
          <a:effectLst/>
        </p:spPr>
        <p:txBody>
          <a:bodyPr wrap="square">
            <a:no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135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1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589050" y="1219201"/>
            <a:ext cx="4124362" cy="2616771"/>
          </a:xfrm>
          <a:custGeom>
            <a:avLst/>
            <a:gdLst>
              <a:gd name="connsiteX0" fmla="*/ 7785175 w 9904717"/>
              <a:gd name="connsiteY0" fmla="*/ 2170 h 6299799"/>
              <a:gd name="connsiteX1" fmla="*/ 9788079 w 9904717"/>
              <a:gd name="connsiteY1" fmla="*/ 1474506 h 6299799"/>
              <a:gd name="connsiteX2" fmla="*/ 8402585 w 9904717"/>
              <a:gd name="connsiteY2" fmla="*/ 4355125 h 6299799"/>
              <a:gd name="connsiteX3" fmla="*/ 3026874 w 9904717"/>
              <a:gd name="connsiteY3" fmla="*/ 6183209 h 6299799"/>
              <a:gd name="connsiteX4" fmla="*/ 145050 w 9904717"/>
              <a:gd name="connsiteY4" fmla="*/ 4798297 h 6299799"/>
              <a:gd name="connsiteX5" fmla="*/ 1475123 w 9904717"/>
              <a:gd name="connsiteY5" fmla="*/ 1917678 h 6299799"/>
              <a:gd name="connsiteX6" fmla="*/ 6906253 w 9904717"/>
              <a:gd name="connsiteY6" fmla="*/ 144989 h 6299799"/>
              <a:gd name="connsiteX7" fmla="*/ 7785175 w 9904717"/>
              <a:gd name="connsiteY7" fmla="*/ 2170 h 6299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04717" h="6299799">
                <a:moveTo>
                  <a:pt x="7785175" y="2170"/>
                </a:moveTo>
                <a:cubicBezTo>
                  <a:pt x="8655438" y="41121"/>
                  <a:pt x="9455560" y="602011"/>
                  <a:pt x="9788079" y="1474506"/>
                </a:cubicBezTo>
                <a:cubicBezTo>
                  <a:pt x="10176015" y="2637832"/>
                  <a:pt x="9566399" y="3967349"/>
                  <a:pt x="8402585" y="4355125"/>
                </a:cubicBezTo>
                <a:cubicBezTo>
                  <a:pt x="8402585" y="4355125"/>
                  <a:pt x="8402585" y="4355125"/>
                  <a:pt x="3026874" y="6183209"/>
                </a:cubicBezTo>
                <a:cubicBezTo>
                  <a:pt x="1863061" y="6570985"/>
                  <a:pt x="532988" y="5961623"/>
                  <a:pt x="145050" y="4798297"/>
                </a:cubicBezTo>
                <a:cubicBezTo>
                  <a:pt x="-298308" y="3634970"/>
                  <a:pt x="311309" y="2360850"/>
                  <a:pt x="1475123" y="1917678"/>
                </a:cubicBezTo>
                <a:cubicBezTo>
                  <a:pt x="1475123" y="1917678"/>
                  <a:pt x="1475123" y="1917678"/>
                  <a:pt x="6906253" y="144989"/>
                </a:cubicBezTo>
                <a:cubicBezTo>
                  <a:pt x="7197207" y="34196"/>
                  <a:pt x="7495087" y="-10813"/>
                  <a:pt x="7785175" y="2170"/>
                </a:cubicBezTo>
                <a:close/>
              </a:path>
            </a:pathLst>
          </a:custGeom>
          <a:effectLst/>
        </p:spPr>
        <p:txBody>
          <a:bodyPr wrap="square">
            <a:no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4"/>
          </p:nvPr>
        </p:nvSpPr>
        <p:spPr>
          <a:xfrm>
            <a:off x="1589050" y="3505472"/>
            <a:ext cx="4124362" cy="2616771"/>
          </a:xfrm>
          <a:custGeom>
            <a:avLst/>
            <a:gdLst>
              <a:gd name="connsiteX0" fmla="*/ 7785175 w 9904717"/>
              <a:gd name="connsiteY0" fmla="*/ 2170 h 6299799"/>
              <a:gd name="connsiteX1" fmla="*/ 9788079 w 9904717"/>
              <a:gd name="connsiteY1" fmla="*/ 1474506 h 6299799"/>
              <a:gd name="connsiteX2" fmla="*/ 8402585 w 9904717"/>
              <a:gd name="connsiteY2" fmla="*/ 4355125 h 6299799"/>
              <a:gd name="connsiteX3" fmla="*/ 3026874 w 9904717"/>
              <a:gd name="connsiteY3" fmla="*/ 6183209 h 6299799"/>
              <a:gd name="connsiteX4" fmla="*/ 145050 w 9904717"/>
              <a:gd name="connsiteY4" fmla="*/ 4798297 h 6299799"/>
              <a:gd name="connsiteX5" fmla="*/ 1475123 w 9904717"/>
              <a:gd name="connsiteY5" fmla="*/ 1917678 h 6299799"/>
              <a:gd name="connsiteX6" fmla="*/ 6906253 w 9904717"/>
              <a:gd name="connsiteY6" fmla="*/ 144989 h 6299799"/>
              <a:gd name="connsiteX7" fmla="*/ 7785175 w 9904717"/>
              <a:gd name="connsiteY7" fmla="*/ 2170 h 6299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04717" h="6299799">
                <a:moveTo>
                  <a:pt x="7785175" y="2170"/>
                </a:moveTo>
                <a:cubicBezTo>
                  <a:pt x="8655438" y="41121"/>
                  <a:pt x="9455560" y="602011"/>
                  <a:pt x="9788079" y="1474506"/>
                </a:cubicBezTo>
                <a:cubicBezTo>
                  <a:pt x="10176015" y="2637832"/>
                  <a:pt x="9566399" y="3967349"/>
                  <a:pt x="8402585" y="4355125"/>
                </a:cubicBezTo>
                <a:cubicBezTo>
                  <a:pt x="8402585" y="4355125"/>
                  <a:pt x="8402585" y="4355125"/>
                  <a:pt x="3026874" y="6183209"/>
                </a:cubicBezTo>
                <a:cubicBezTo>
                  <a:pt x="1863061" y="6570985"/>
                  <a:pt x="532988" y="5961623"/>
                  <a:pt x="145050" y="4798297"/>
                </a:cubicBezTo>
                <a:cubicBezTo>
                  <a:pt x="-298308" y="3634970"/>
                  <a:pt x="311309" y="2360850"/>
                  <a:pt x="1475123" y="1917678"/>
                </a:cubicBezTo>
                <a:cubicBezTo>
                  <a:pt x="1475123" y="1917678"/>
                  <a:pt x="1475123" y="1917678"/>
                  <a:pt x="6906253" y="144989"/>
                </a:cubicBezTo>
                <a:cubicBezTo>
                  <a:pt x="7197207" y="34196"/>
                  <a:pt x="7495087" y="-10813"/>
                  <a:pt x="7785175" y="2170"/>
                </a:cubicBezTo>
                <a:close/>
              </a:path>
            </a:pathLst>
          </a:custGeom>
          <a:effectLst/>
        </p:spPr>
        <p:txBody>
          <a:bodyPr wrap="square">
            <a:no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6"/>
          </p:nvPr>
        </p:nvSpPr>
        <p:spPr>
          <a:xfrm>
            <a:off x="5522440" y="1600472"/>
            <a:ext cx="4124362" cy="2616771"/>
          </a:xfrm>
          <a:custGeom>
            <a:avLst/>
            <a:gdLst>
              <a:gd name="connsiteX0" fmla="*/ 7785175 w 9904717"/>
              <a:gd name="connsiteY0" fmla="*/ 2170 h 6299799"/>
              <a:gd name="connsiteX1" fmla="*/ 9788079 w 9904717"/>
              <a:gd name="connsiteY1" fmla="*/ 1474506 h 6299799"/>
              <a:gd name="connsiteX2" fmla="*/ 8402585 w 9904717"/>
              <a:gd name="connsiteY2" fmla="*/ 4355125 h 6299799"/>
              <a:gd name="connsiteX3" fmla="*/ 3026874 w 9904717"/>
              <a:gd name="connsiteY3" fmla="*/ 6183209 h 6299799"/>
              <a:gd name="connsiteX4" fmla="*/ 145050 w 9904717"/>
              <a:gd name="connsiteY4" fmla="*/ 4798297 h 6299799"/>
              <a:gd name="connsiteX5" fmla="*/ 1475123 w 9904717"/>
              <a:gd name="connsiteY5" fmla="*/ 1917678 h 6299799"/>
              <a:gd name="connsiteX6" fmla="*/ 6906253 w 9904717"/>
              <a:gd name="connsiteY6" fmla="*/ 144989 h 6299799"/>
              <a:gd name="connsiteX7" fmla="*/ 7785175 w 9904717"/>
              <a:gd name="connsiteY7" fmla="*/ 2170 h 62997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904717" h="6299799">
                <a:moveTo>
                  <a:pt x="7785175" y="2170"/>
                </a:moveTo>
                <a:cubicBezTo>
                  <a:pt x="8655438" y="41121"/>
                  <a:pt x="9455560" y="602011"/>
                  <a:pt x="9788079" y="1474506"/>
                </a:cubicBezTo>
                <a:cubicBezTo>
                  <a:pt x="10176015" y="2637832"/>
                  <a:pt x="9566399" y="3967349"/>
                  <a:pt x="8402585" y="4355125"/>
                </a:cubicBezTo>
                <a:cubicBezTo>
                  <a:pt x="8402585" y="4355125"/>
                  <a:pt x="8402585" y="4355125"/>
                  <a:pt x="3026874" y="6183209"/>
                </a:cubicBezTo>
                <a:cubicBezTo>
                  <a:pt x="1863061" y="6570985"/>
                  <a:pt x="532988" y="5961623"/>
                  <a:pt x="145050" y="4798297"/>
                </a:cubicBezTo>
                <a:cubicBezTo>
                  <a:pt x="-298308" y="3634970"/>
                  <a:pt x="311309" y="2360850"/>
                  <a:pt x="1475123" y="1917678"/>
                </a:cubicBezTo>
                <a:cubicBezTo>
                  <a:pt x="1475123" y="1917678"/>
                  <a:pt x="1475123" y="1917678"/>
                  <a:pt x="6906253" y="144989"/>
                </a:cubicBezTo>
                <a:cubicBezTo>
                  <a:pt x="7197207" y="34196"/>
                  <a:pt x="7495087" y="-10813"/>
                  <a:pt x="7785175" y="2170"/>
                </a:cubicBezTo>
                <a:close/>
              </a:path>
            </a:pathLst>
          </a:custGeom>
          <a:effectLst/>
        </p:spPr>
        <p:txBody>
          <a:bodyPr wrap="square">
            <a:no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9011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37930"/>
            <a:ext cx="9797831" cy="706347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8" y="845047"/>
            <a:ext cx="9797831" cy="522131"/>
          </a:xfrm>
        </p:spPr>
        <p:txBody>
          <a:bodyPr wrap="square">
            <a:spAutoFit/>
          </a:bodyPr>
          <a:lstStyle>
            <a:lvl1pPr marL="0" indent="0" algn="l">
              <a:buNone/>
              <a:defRPr sz="2793">
                <a:solidFill>
                  <a:schemeClr val="accent1"/>
                </a:solidFill>
              </a:defRPr>
            </a:lvl1pPr>
            <a:lvl2pPr marL="456080" indent="0" algn="ctr">
              <a:buNone/>
              <a:defRPr sz="1995"/>
            </a:lvl2pPr>
            <a:lvl3pPr marL="912160" indent="0" algn="ctr">
              <a:buNone/>
              <a:defRPr sz="1795"/>
            </a:lvl3pPr>
            <a:lvl4pPr marL="1368240" indent="0" algn="ctr">
              <a:buNone/>
              <a:defRPr sz="1596"/>
            </a:lvl4pPr>
            <a:lvl5pPr marL="1824320" indent="0" algn="ctr">
              <a:buNone/>
              <a:defRPr sz="1596"/>
            </a:lvl5pPr>
            <a:lvl6pPr marL="2280400" indent="0" algn="ctr">
              <a:buNone/>
              <a:defRPr sz="1596"/>
            </a:lvl6pPr>
            <a:lvl7pPr marL="2736479" indent="0" algn="ctr">
              <a:buNone/>
              <a:defRPr sz="1596"/>
            </a:lvl7pPr>
            <a:lvl8pPr marL="3192559" indent="0" algn="ctr">
              <a:buNone/>
              <a:defRPr sz="1596"/>
            </a:lvl8pPr>
            <a:lvl9pPr marL="3648639" indent="0" algn="ctr">
              <a:buNone/>
              <a:defRPr sz="1596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328170" y="6237312"/>
            <a:ext cx="439241" cy="439240"/>
            <a:chOff x="186858" y="6096003"/>
            <a:chExt cx="580550" cy="580549"/>
          </a:xfrm>
          <a:solidFill>
            <a:schemeClr val="bg1">
              <a:lumMod val="75000"/>
              <a:alpha val="2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96" b="1" dirty="0">
                <a:latin typeface="GeosansLight" panose="02000603020000020003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6683"/>
            </a:p>
          </p:txBody>
        </p:sp>
      </p:grp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70" y="6237313"/>
            <a:ext cx="439241" cy="390437"/>
          </a:xfrm>
          <a:prstGeom prst="rect">
            <a:avLst/>
          </a:prstGeom>
        </p:spPr>
        <p:txBody>
          <a:bodyPr anchor="ctr"/>
          <a:lstStyle>
            <a:lvl1pPr algn="ctr">
              <a:defRPr sz="1397">
                <a:solidFill>
                  <a:srgbClr val="2F3A46"/>
                </a:solidFill>
              </a:defRPr>
            </a:lvl1pPr>
          </a:lstStyle>
          <a:p>
            <a:fld id="{F68327C5-B821-4FE9-A59A-A60D9EB59A9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B9D8F464-EDDC-40C0-8699-3D46AF307393}"/>
              </a:ext>
            </a:extLst>
          </p:cNvPr>
          <p:cNvGrpSpPr/>
          <p:nvPr/>
        </p:nvGrpSpPr>
        <p:grpSpPr>
          <a:xfrm>
            <a:off x="328170" y="6237312"/>
            <a:ext cx="439241" cy="439240"/>
            <a:chOff x="186858" y="6096003"/>
            <a:chExt cx="580550" cy="580549"/>
          </a:xfrm>
          <a:solidFill>
            <a:schemeClr val="bg1">
              <a:lumMod val="75000"/>
              <a:alpha val="25000"/>
            </a:schemeClr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FA289B9F-C713-4D7E-B247-93C77FC6B574}"/>
                </a:ext>
              </a:extLst>
            </p:cNvPr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96" b="1" dirty="0">
                <a:latin typeface="GeosansLight" panose="02000603020000020003"/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21FAA632-08A8-4EC7-B1FA-A156976DBFCD}"/>
                </a:ext>
              </a:extLst>
            </p:cNvPr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6683"/>
            </a:p>
          </p:txBody>
        </p:sp>
      </p:grpSp>
      <p:pic>
        <p:nvPicPr>
          <p:cNvPr id="14" name="Picture 13">
            <a:extLst>
              <a:ext uri="{FF2B5EF4-FFF2-40B4-BE49-F238E27FC236}">
                <a16:creationId xmlns:a16="http://schemas.microsoft.com/office/drawing/2014/main" id="{50D46B82-19EC-4572-A429-5F8AC33E4FD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EF75941F-18CF-4684-B143-CA362083BF96}"/>
              </a:ext>
            </a:extLst>
          </p:cNvPr>
          <p:cNvGrpSpPr/>
          <p:nvPr userDrawn="1"/>
        </p:nvGrpSpPr>
        <p:grpSpPr>
          <a:xfrm>
            <a:off x="328170" y="6237312"/>
            <a:ext cx="439241" cy="439240"/>
            <a:chOff x="186858" y="6096003"/>
            <a:chExt cx="580550" cy="580549"/>
          </a:xfrm>
          <a:solidFill>
            <a:schemeClr val="bg1">
              <a:lumMod val="75000"/>
              <a:alpha val="25000"/>
            </a:schemeClr>
          </a:solidFill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ECA006DB-BB6E-476F-85E5-AB1AC766E8DC}"/>
                </a:ext>
              </a:extLst>
            </p:cNvPr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96" b="1" dirty="0">
                <a:latin typeface="GeosansLight" panose="02000603020000020003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61D5F2D5-AFF5-433A-8558-4BEC60D2A590}"/>
                </a:ext>
              </a:extLst>
            </p:cNvPr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6683"/>
            </a:p>
          </p:txBody>
        </p: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19AA9012-A36F-4A54-9F09-6142D39FE86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941631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4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" y="617151"/>
            <a:ext cx="5140495" cy="5974150"/>
          </a:xfrm>
          <a:custGeom>
            <a:avLst/>
            <a:gdLst>
              <a:gd name="connsiteX0" fmla="*/ 5350591 w 10255555"/>
              <a:gd name="connsiteY0" fmla="*/ 76 h 11948299"/>
              <a:gd name="connsiteX1" fmla="*/ 5590747 w 10255555"/>
              <a:gd name="connsiteY1" fmla="*/ 4774 h 11948299"/>
              <a:gd name="connsiteX2" fmla="*/ 9998852 w 10255555"/>
              <a:gd name="connsiteY2" fmla="*/ 3245173 h 11948299"/>
              <a:gd name="connsiteX3" fmla="*/ 6949578 w 10255555"/>
              <a:gd name="connsiteY3" fmla="*/ 9585000 h 11948299"/>
              <a:gd name="connsiteX4" fmla="*/ 603610 w 10255555"/>
              <a:gd name="connsiteY4" fmla="*/ 11743033 h 11948299"/>
              <a:gd name="connsiteX5" fmla="*/ 0 w 10255555"/>
              <a:gd name="connsiteY5" fmla="*/ 11948299 h 11948299"/>
              <a:gd name="connsiteX6" fmla="*/ 0 w 10255555"/>
              <a:gd name="connsiteY6" fmla="*/ 1512515 h 11948299"/>
              <a:gd name="connsiteX7" fmla="*/ 599870 w 10255555"/>
              <a:gd name="connsiteY7" fmla="*/ 1316722 h 11948299"/>
              <a:gd name="connsiteX8" fmla="*/ 3656366 w 10255555"/>
              <a:gd name="connsiteY8" fmla="*/ 319100 h 11948299"/>
              <a:gd name="connsiteX9" fmla="*/ 5350591 w 10255555"/>
              <a:gd name="connsiteY9" fmla="*/ 76 h 1194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255555" h="11948299">
                <a:moveTo>
                  <a:pt x="5350591" y="76"/>
                </a:moveTo>
                <a:cubicBezTo>
                  <a:pt x="5430868" y="-375"/>
                  <a:pt x="5510942" y="1203"/>
                  <a:pt x="5590747" y="4774"/>
                </a:cubicBezTo>
                <a:cubicBezTo>
                  <a:pt x="7506074" y="90501"/>
                  <a:pt x="9267024" y="1324937"/>
                  <a:pt x="9998852" y="3245173"/>
                </a:cubicBezTo>
                <a:cubicBezTo>
                  <a:pt x="10852642" y="5805487"/>
                  <a:pt x="9510961" y="8731563"/>
                  <a:pt x="6949578" y="9585000"/>
                </a:cubicBezTo>
                <a:cubicBezTo>
                  <a:pt x="6949578" y="9585000"/>
                  <a:pt x="6949578" y="9585000"/>
                  <a:pt x="603610" y="11743033"/>
                </a:cubicBezTo>
                <a:lnTo>
                  <a:pt x="0" y="11948299"/>
                </a:lnTo>
                <a:lnTo>
                  <a:pt x="0" y="1512515"/>
                </a:lnTo>
                <a:lnTo>
                  <a:pt x="599870" y="1316722"/>
                </a:lnTo>
                <a:cubicBezTo>
                  <a:pt x="1520208" y="1016326"/>
                  <a:pt x="2535760" y="684857"/>
                  <a:pt x="3656366" y="319100"/>
                </a:cubicBezTo>
                <a:cubicBezTo>
                  <a:pt x="4216672" y="105738"/>
                  <a:pt x="4788645" y="3228"/>
                  <a:pt x="5350591" y="76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755620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5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5637666" y="266700"/>
            <a:ext cx="6531258" cy="5623605"/>
          </a:xfrm>
          <a:custGeom>
            <a:avLst/>
            <a:gdLst>
              <a:gd name="connsiteX0" fmla="*/ 7620000 w 7620000"/>
              <a:gd name="connsiteY0" fmla="*/ 0 h 6577316"/>
              <a:gd name="connsiteX1" fmla="*/ 7620000 w 7620000"/>
              <a:gd name="connsiteY1" fmla="*/ 4946525 h 6577316"/>
              <a:gd name="connsiteX2" fmla="*/ 7461107 w 7620000"/>
              <a:gd name="connsiteY2" fmla="*/ 5000558 h 6577316"/>
              <a:gd name="connsiteX3" fmla="*/ 3185238 w 7620000"/>
              <a:gd name="connsiteY3" fmla="*/ 6454626 h 6577316"/>
              <a:gd name="connsiteX4" fmla="*/ 152639 w 7620000"/>
              <a:gd name="connsiteY4" fmla="*/ 4997256 h 6577316"/>
              <a:gd name="connsiteX5" fmla="*/ 1552301 w 7620000"/>
              <a:gd name="connsiteY5" fmla="*/ 1965926 h 6577316"/>
              <a:gd name="connsiteX6" fmla="*/ 7267583 w 7620000"/>
              <a:gd name="connsiteY6" fmla="*/ 100491 h 6577316"/>
              <a:gd name="connsiteX7" fmla="*/ 7498340 w 7620000"/>
              <a:gd name="connsiteY7" fmla="*/ 25900 h 657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620000" h="6577316">
                <a:moveTo>
                  <a:pt x="7620000" y="0"/>
                </a:moveTo>
                <a:lnTo>
                  <a:pt x="7620000" y="4946525"/>
                </a:lnTo>
                <a:lnTo>
                  <a:pt x="7461107" y="5000558"/>
                </a:lnTo>
                <a:cubicBezTo>
                  <a:pt x="6632450" y="5282354"/>
                  <a:pt x="5306600" y="5733228"/>
                  <a:pt x="3185238" y="6454626"/>
                </a:cubicBezTo>
                <a:cubicBezTo>
                  <a:pt x="1960535" y="6862690"/>
                  <a:pt x="560874" y="6221447"/>
                  <a:pt x="152639" y="4997256"/>
                </a:cubicBezTo>
                <a:cubicBezTo>
                  <a:pt x="-313915" y="3773065"/>
                  <a:pt x="327597" y="2432284"/>
                  <a:pt x="1552301" y="1965926"/>
                </a:cubicBezTo>
                <a:cubicBezTo>
                  <a:pt x="1552301" y="1965926"/>
                  <a:pt x="1552301" y="1965926"/>
                  <a:pt x="7267583" y="100491"/>
                </a:cubicBezTo>
                <a:cubicBezTo>
                  <a:pt x="7344127" y="71344"/>
                  <a:pt x="7421127" y="46523"/>
                  <a:pt x="7498340" y="2590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8474549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5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8005725" y="76200"/>
            <a:ext cx="4163200" cy="3584637"/>
          </a:xfrm>
          <a:custGeom>
            <a:avLst/>
            <a:gdLst>
              <a:gd name="connsiteX0" fmla="*/ 7620000 w 7620000"/>
              <a:gd name="connsiteY0" fmla="*/ 0 h 6577316"/>
              <a:gd name="connsiteX1" fmla="*/ 7620000 w 7620000"/>
              <a:gd name="connsiteY1" fmla="*/ 4946525 h 6577316"/>
              <a:gd name="connsiteX2" fmla="*/ 7461107 w 7620000"/>
              <a:gd name="connsiteY2" fmla="*/ 5000558 h 6577316"/>
              <a:gd name="connsiteX3" fmla="*/ 3185238 w 7620000"/>
              <a:gd name="connsiteY3" fmla="*/ 6454626 h 6577316"/>
              <a:gd name="connsiteX4" fmla="*/ 152639 w 7620000"/>
              <a:gd name="connsiteY4" fmla="*/ 4997256 h 6577316"/>
              <a:gd name="connsiteX5" fmla="*/ 1552301 w 7620000"/>
              <a:gd name="connsiteY5" fmla="*/ 1965926 h 6577316"/>
              <a:gd name="connsiteX6" fmla="*/ 7267583 w 7620000"/>
              <a:gd name="connsiteY6" fmla="*/ 100491 h 6577316"/>
              <a:gd name="connsiteX7" fmla="*/ 7498340 w 7620000"/>
              <a:gd name="connsiteY7" fmla="*/ 25900 h 657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620000" h="6577316">
                <a:moveTo>
                  <a:pt x="7620000" y="0"/>
                </a:moveTo>
                <a:lnTo>
                  <a:pt x="7620000" y="4946525"/>
                </a:lnTo>
                <a:lnTo>
                  <a:pt x="7461107" y="5000558"/>
                </a:lnTo>
                <a:cubicBezTo>
                  <a:pt x="6632450" y="5282354"/>
                  <a:pt x="5306600" y="5733228"/>
                  <a:pt x="3185238" y="6454626"/>
                </a:cubicBezTo>
                <a:cubicBezTo>
                  <a:pt x="1960535" y="6862690"/>
                  <a:pt x="560874" y="6221447"/>
                  <a:pt x="152639" y="4997256"/>
                </a:cubicBezTo>
                <a:cubicBezTo>
                  <a:pt x="-313915" y="3773065"/>
                  <a:pt x="327597" y="2432284"/>
                  <a:pt x="1552301" y="1965926"/>
                </a:cubicBezTo>
                <a:cubicBezTo>
                  <a:pt x="1552301" y="1965926"/>
                  <a:pt x="1552301" y="1965926"/>
                  <a:pt x="7267583" y="100491"/>
                </a:cubicBezTo>
                <a:cubicBezTo>
                  <a:pt x="7344127" y="71344"/>
                  <a:pt x="7421127" y="46523"/>
                  <a:pt x="7498340" y="2590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8005725" y="3082863"/>
            <a:ext cx="4163200" cy="3584637"/>
          </a:xfrm>
          <a:custGeom>
            <a:avLst/>
            <a:gdLst>
              <a:gd name="connsiteX0" fmla="*/ 7620000 w 7620000"/>
              <a:gd name="connsiteY0" fmla="*/ 0 h 6577316"/>
              <a:gd name="connsiteX1" fmla="*/ 7620000 w 7620000"/>
              <a:gd name="connsiteY1" fmla="*/ 4946525 h 6577316"/>
              <a:gd name="connsiteX2" fmla="*/ 7461107 w 7620000"/>
              <a:gd name="connsiteY2" fmla="*/ 5000558 h 6577316"/>
              <a:gd name="connsiteX3" fmla="*/ 3185238 w 7620000"/>
              <a:gd name="connsiteY3" fmla="*/ 6454626 h 6577316"/>
              <a:gd name="connsiteX4" fmla="*/ 152639 w 7620000"/>
              <a:gd name="connsiteY4" fmla="*/ 4997256 h 6577316"/>
              <a:gd name="connsiteX5" fmla="*/ 1552301 w 7620000"/>
              <a:gd name="connsiteY5" fmla="*/ 1965926 h 6577316"/>
              <a:gd name="connsiteX6" fmla="*/ 7267583 w 7620000"/>
              <a:gd name="connsiteY6" fmla="*/ 100491 h 6577316"/>
              <a:gd name="connsiteX7" fmla="*/ 7498340 w 7620000"/>
              <a:gd name="connsiteY7" fmla="*/ 25900 h 65773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620000" h="6577316">
                <a:moveTo>
                  <a:pt x="7620000" y="0"/>
                </a:moveTo>
                <a:lnTo>
                  <a:pt x="7620000" y="4946525"/>
                </a:lnTo>
                <a:lnTo>
                  <a:pt x="7461107" y="5000558"/>
                </a:lnTo>
                <a:cubicBezTo>
                  <a:pt x="6632450" y="5282354"/>
                  <a:pt x="5306600" y="5733228"/>
                  <a:pt x="3185238" y="6454626"/>
                </a:cubicBezTo>
                <a:cubicBezTo>
                  <a:pt x="1960535" y="6862690"/>
                  <a:pt x="560874" y="6221447"/>
                  <a:pt x="152639" y="4997256"/>
                </a:cubicBezTo>
                <a:cubicBezTo>
                  <a:pt x="-313915" y="3773065"/>
                  <a:pt x="327597" y="2432284"/>
                  <a:pt x="1552301" y="1965926"/>
                </a:cubicBezTo>
                <a:cubicBezTo>
                  <a:pt x="1552301" y="1965926"/>
                  <a:pt x="1552301" y="1965926"/>
                  <a:pt x="7267583" y="100491"/>
                </a:cubicBezTo>
                <a:cubicBezTo>
                  <a:pt x="7344127" y="71344"/>
                  <a:pt x="7421127" y="46523"/>
                  <a:pt x="7498340" y="25900"/>
                </a:cubicBez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350312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0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2478956" y="1371600"/>
            <a:ext cx="6672604" cy="3722147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64443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6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3"/>
          <p:cNvSpPr>
            <a:spLocks noGrp="1"/>
          </p:cNvSpPr>
          <p:nvPr>
            <p:ph type="pic" sz="quarter" idx="11" hasCustomPrompt="1"/>
          </p:nvPr>
        </p:nvSpPr>
        <p:spPr>
          <a:xfrm>
            <a:off x="4829055" y="800100"/>
            <a:ext cx="2832919" cy="2824110"/>
          </a:xfrm>
          <a:prstGeom prst="ellipse">
            <a:avLst/>
          </a:prstGeom>
        </p:spPr>
        <p:txBody>
          <a:bodyPr/>
          <a:lstStyle>
            <a:lvl1pPr marL="0" marR="0" indent="0" algn="l" defTabSz="914217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lang="en-US" dirty="0"/>
              <a:t>Drag  Your Picture Here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762768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7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669304" y="1600200"/>
            <a:ext cx="2598765" cy="3489435"/>
          </a:xfrm>
          <a:custGeom>
            <a:avLst/>
            <a:gdLst>
              <a:gd name="connsiteX0" fmla="*/ 0 w 4726685"/>
              <a:gd name="connsiteY0" fmla="*/ 0 h 8368109"/>
              <a:gd name="connsiteX1" fmla="*/ 4726685 w 4726685"/>
              <a:gd name="connsiteY1" fmla="*/ 0 h 8368109"/>
              <a:gd name="connsiteX2" fmla="*/ 4726685 w 4726685"/>
              <a:gd name="connsiteY2" fmla="*/ 8368109 h 8368109"/>
              <a:gd name="connsiteX3" fmla="*/ 0 w 4726685"/>
              <a:gd name="connsiteY3" fmla="*/ 8368109 h 8368109"/>
              <a:gd name="connsiteX4" fmla="*/ 0 w 4726685"/>
              <a:gd name="connsiteY4" fmla="*/ 0 h 8368109"/>
              <a:gd name="connsiteX0" fmla="*/ 0 w 6240175"/>
              <a:gd name="connsiteY0" fmla="*/ 31531 h 8399640"/>
              <a:gd name="connsiteX1" fmla="*/ 6240175 w 6240175"/>
              <a:gd name="connsiteY1" fmla="*/ 0 h 8399640"/>
              <a:gd name="connsiteX2" fmla="*/ 4726685 w 6240175"/>
              <a:gd name="connsiteY2" fmla="*/ 8399640 h 8399640"/>
              <a:gd name="connsiteX3" fmla="*/ 0 w 6240175"/>
              <a:gd name="connsiteY3" fmla="*/ 8399640 h 8399640"/>
              <a:gd name="connsiteX4" fmla="*/ 0 w 6240175"/>
              <a:gd name="connsiteY4" fmla="*/ 31531 h 8399640"/>
              <a:gd name="connsiteX0" fmla="*/ 1166648 w 6240175"/>
              <a:gd name="connsiteY0" fmla="*/ 0 h 8399640"/>
              <a:gd name="connsiteX1" fmla="*/ 6240175 w 6240175"/>
              <a:gd name="connsiteY1" fmla="*/ 0 h 8399640"/>
              <a:gd name="connsiteX2" fmla="*/ 4726685 w 6240175"/>
              <a:gd name="connsiteY2" fmla="*/ 8399640 h 8399640"/>
              <a:gd name="connsiteX3" fmla="*/ 0 w 6240175"/>
              <a:gd name="connsiteY3" fmla="*/ 8399640 h 8399640"/>
              <a:gd name="connsiteX4" fmla="*/ 1166648 w 6240175"/>
              <a:gd name="connsiteY4" fmla="*/ 0 h 8399640"/>
              <a:gd name="connsiteX0" fmla="*/ 1292772 w 6240175"/>
              <a:gd name="connsiteY0" fmla="*/ 0 h 8399640"/>
              <a:gd name="connsiteX1" fmla="*/ 6240175 w 6240175"/>
              <a:gd name="connsiteY1" fmla="*/ 0 h 8399640"/>
              <a:gd name="connsiteX2" fmla="*/ 4726685 w 6240175"/>
              <a:gd name="connsiteY2" fmla="*/ 8399640 h 8399640"/>
              <a:gd name="connsiteX3" fmla="*/ 0 w 6240175"/>
              <a:gd name="connsiteY3" fmla="*/ 8399640 h 8399640"/>
              <a:gd name="connsiteX4" fmla="*/ 1292772 w 6240175"/>
              <a:gd name="connsiteY4" fmla="*/ 0 h 839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40175" h="8399640">
                <a:moveTo>
                  <a:pt x="1292772" y="0"/>
                </a:moveTo>
                <a:lnTo>
                  <a:pt x="6240175" y="0"/>
                </a:lnTo>
                <a:lnTo>
                  <a:pt x="4726685" y="8399640"/>
                </a:lnTo>
                <a:lnTo>
                  <a:pt x="0" y="8399640"/>
                </a:lnTo>
                <a:lnTo>
                  <a:pt x="1292772" y="0"/>
                </a:lnTo>
                <a:close/>
              </a:path>
            </a:pathLst>
          </a:cu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Picture Placeholder 13"/>
          <p:cNvSpPr>
            <a:spLocks noGrp="1"/>
          </p:cNvSpPr>
          <p:nvPr>
            <p:ph type="pic" sz="quarter" idx="23"/>
          </p:nvPr>
        </p:nvSpPr>
        <p:spPr>
          <a:xfrm>
            <a:off x="3000707" y="1600200"/>
            <a:ext cx="2598765" cy="3489435"/>
          </a:xfrm>
          <a:custGeom>
            <a:avLst/>
            <a:gdLst>
              <a:gd name="connsiteX0" fmla="*/ 0 w 4726685"/>
              <a:gd name="connsiteY0" fmla="*/ 0 h 8368109"/>
              <a:gd name="connsiteX1" fmla="*/ 4726685 w 4726685"/>
              <a:gd name="connsiteY1" fmla="*/ 0 h 8368109"/>
              <a:gd name="connsiteX2" fmla="*/ 4726685 w 4726685"/>
              <a:gd name="connsiteY2" fmla="*/ 8368109 h 8368109"/>
              <a:gd name="connsiteX3" fmla="*/ 0 w 4726685"/>
              <a:gd name="connsiteY3" fmla="*/ 8368109 h 8368109"/>
              <a:gd name="connsiteX4" fmla="*/ 0 w 4726685"/>
              <a:gd name="connsiteY4" fmla="*/ 0 h 8368109"/>
              <a:gd name="connsiteX0" fmla="*/ 0 w 6240175"/>
              <a:gd name="connsiteY0" fmla="*/ 31531 h 8399640"/>
              <a:gd name="connsiteX1" fmla="*/ 6240175 w 6240175"/>
              <a:gd name="connsiteY1" fmla="*/ 0 h 8399640"/>
              <a:gd name="connsiteX2" fmla="*/ 4726685 w 6240175"/>
              <a:gd name="connsiteY2" fmla="*/ 8399640 h 8399640"/>
              <a:gd name="connsiteX3" fmla="*/ 0 w 6240175"/>
              <a:gd name="connsiteY3" fmla="*/ 8399640 h 8399640"/>
              <a:gd name="connsiteX4" fmla="*/ 0 w 6240175"/>
              <a:gd name="connsiteY4" fmla="*/ 31531 h 8399640"/>
              <a:gd name="connsiteX0" fmla="*/ 1166648 w 6240175"/>
              <a:gd name="connsiteY0" fmla="*/ 0 h 8399640"/>
              <a:gd name="connsiteX1" fmla="*/ 6240175 w 6240175"/>
              <a:gd name="connsiteY1" fmla="*/ 0 h 8399640"/>
              <a:gd name="connsiteX2" fmla="*/ 4726685 w 6240175"/>
              <a:gd name="connsiteY2" fmla="*/ 8399640 h 8399640"/>
              <a:gd name="connsiteX3" fmla="*/ 0 w 6240175"/>
              <a:gd name="connsiteY3" fmla="*/ 8399640 h 8399640"/>
              <a:gd name="connsiteX4" fmla="*/ 1166648 w 6240175"/>
              <a:gd name="connsiteY4" fmla="*/ 0 h 8399640"/>
              <a:gd name="connsiteX0" fmla="*/ 1292772 w 6240175"/>
              <a:gd name="connsiteY0" fmla="*/ 0 h 8399640"/>
              <a:gd name="connsiteX1" fmla="*/ 6240175 w 6240175"/>
              <a:gd name="connsiteY1" fmla="*/ 0 h 8399640"/>
              <a:gd name="connsiteX2" fmla="*/ 4726685 w 6240175"/>
              <a:gd name="connsiteY2" fmla="*/ 8399640 h 8399640"/>
              <a:gd name="connsiteX3" fmla="*/ 0 w 6240175"/>
              <a:gd name="connsiteY3" fmla="*/ 8399640 h 8399640"/>
              <a:gd name="connsiteX4" fmla="*/ 1292772 w 6240175"/>
              <a:gd name="connsiteY4" fmla="*/ 0 h 839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40175" h="8399640">
                <a:moveTo>
                  <a:pt x="1292772" y="0"/>
                </a:moveTo>
                <a:lnTo>
                  <a:pt x="6240175" y="0"/>
                </a:lnTo>
                <a:lnTo>
                  <a:pt x="4726685" y="8399640"/>
                </a:lnTo>
                <a:lnTo>
                  <a:pt x="0" y="8399640"/>
                </a:lnTo>
                <a:lnTo>
                  <a:pt x="1292772" y="0"/>
                </a:lnTo>
                <a:close/>
              </a:path>
            </a:pathLst>
          </a:cu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Picture Placeholder 13"/>
          <p:cNvSpPr>
            <a:spLocks noGrp="1"/>
          </p:cNvSpPr>
          <p:nvPr>
            <p:ph type="pic" sz="quarter" idx="24"/>
          </p:nvPr>
        </p:nvSpPr>
        <p:spPr>
          <a:xfrm>
            <a:off x="5368766" y="1600200"/>
            <a:ext cx="2598765" cy="3489435"/>
          </a:xfrm>
          <a:custGeom>
            <a:avLst/>
            <a:gdLst>
              <a:gd name="connsiteX0" fmla="*/ 0 w 4726685"/>
              <a:gd name="connsiteY0" fmla="*/ 0 h 8368109"/>
              <a:gd name="connsiteX1" fmla="*/ 4726685 w 4726685"/>
              <a:gd name="connsiteY1" fmla="*/ 0 h 8368109"/>
              <a:gd name="connsiteX2" fmla="*/ 4726685 w 4726685"/>
              <a:gd name="connsiteY2" fmla="*/ 8368109 h 8368109"/>
              <a:gd name="connsiteX3" fmla="*/ 0 w 4726685"/>
              <a:gd name="connsiteY3" fmla="*/ 8368109 h 8368109"/>
              <a:gd name="connsiteX4" fmla="*/ 0 w 4726685"/>
              <a:gd name="connsiteY4" fmla="*/ 0 h 8368109"/>
              <a:gd name="connsiteX0" fmla="*/ 0 w 6240175"/>
              <a:gd name="connsiteY0" fmla="*/ 31531 h 8399640"/>
              <a:gd name="connsiteX1" fmla="*/ 6240175 w 6240175"/>
              <a:gd name="connsiteY1" fmla="*/ 0 h 8399640"/>
              <a:gd name="connsiteX2" fmla="*/ 4726685 w 6240175"/>
              <a:gd name="connsiteY2" fmla="*/ 8399640 h 8399640"/>
              <a:gd name="connsiteX3" fmla="*/ 0 w 6240175"/>
              <a:gd name="connsiteY3" fmla="*/ 8399640 h 8399640"/>
              <a:gd name="connsiteX4" fmla="*/ 0 w 6240175"/>
              <a:gd name="connsiteY4" fmla="*/ 31531 h 8399640"/>
              <a:gd name="connsiteX0" fmla="*/ 1166648 w 6240175"/>
              <a:gd name="connsiteY0" fmla="*/ 0 h 8399640"/>
              <a:gd name="connsiteX1" fmla="*/ 6240175 w 6240175"/>
              <a:gd name="connsiteY1" fmla="*/ 0 h 8399640"/>
              <a:gd name="connsiteX2" fmla="*/ 4726685 w 6240175"/>
              <a:gd name="connsiteY2" fmla="*/ 8399640 h 8399640"/>
              <a:gd name="connsiteX3" fmla="*/ 0 w 6240175"/>
              <a:gd name="connsiteY3" fmla="*/ 8399640 h 8399640"/>
              <a:gd name="connsiteX4" fmla="*/ 1166648 w 6240175"/>
              <a:gd name="connsiteY4" fmla="*/ 0 h 8399640"/>
              <a:gd name="connsiteX0" fmla="*/ 1292772 w 6240175"/>
              <a:gd name="connsiteY0" fmla="*/ 0 h 8399640"/>
              <a:gd name="connsiteX1" fmla="*/ 6240175 w 6240175"/>
              <a:gd name="connsiteY1" fmla="*/ 0 h 8399640"/>
              <a:gd name="connsiteX2" fmla="*/ 4726685 w 6240175"/>
              <a:gd name="connsiteY2" fmla="*/ 8399640 h 8399640"/>
              <a:gd name="connsiteX3" fmla="*/ 0 w 6240175"/>
              <a:gd name="connsiteY3" fmla="*/ 8399640 h 8399640"/>
              <a:gd name="connsiteX4" fmla="*/ 1292772 w 6240175"/>
              <a:gd name="connsiteY4" fmla="*/ 0 h 839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40175" h="8399640">
                <a:moveTo>
                  <a:pt x="1292772" y="0"/>
                </a:moveTo>
                <a:lnTo>
                  <a:pt x="6240175" y="0"/>
                </a:lnTo>
                <a:lnTo>
                  <a:pt x="4726685" y="8399640"/>
                </a:lnTo>
                <a:lnTo>
                  <a:pt x="0" y="8399640"/>
                </a:lnTo>
                <a:lnTo>
                  <a:pt x="1292772" y="0"/>
                </a:lnTo>
                <a:close/>
              </a:path>
            </a:pathLst>
          </a:cu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67993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2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6629183" y="1600200"/>
            <a:ext cx="2598765" cy="3489435"/>
          </a:xfrm>
          <a:custGeom>
            <a:avLst/>
            <a:gdLst>
              <a:gd name="connsiteX0" fmla="*/ 0 w 4726685"/>
              <a:gd name="connsiteY0" fmla="*/ 0 h 8368109"/>
              <a:gd name="connsiteX1" fmla="*/ 4726685 w 4726685"/>
              <a:gd name="connsiteY1" fmla="*/ 0 h 8368109"/>
              <a:gd name="connsiteX2" fmla="*/ 4726685 w 4726685"/>
              <a:gd name="connsiteY2" fmla="*/ 8368109 h 8368109"/>
              <a:gd name="connsiteX3" fmla="*/ 0 w 4726685"/>
              <a:gd name="connsiteY3" fmla="*/ 8368109 h 8368109"/>
              <a:gd name="connsiteX4" fmla="*/ 0 w 4726685"/>
              <a:gd name="connsiteY4" fmla="*/ 0 h 8368109"/>
              <a:gd name="connsiteX0" fmla="*/ 0 w 6240175"/>
              <a:gd name="connsiteY0" fmla="*/ 31531 h 8399640"/>
              <a:gd name="connsiteX1" fmla="*/ 6240175 w 6240175"/>
              <a:gd name="connsiteY1" fmla="*/ 0 h 8399640"/>
              <a:gd name="connsiteX2" fmla="*/ 4726685 w 6240175"/>
              <a:gd name="connsiteY2" fmla="*/ 8399640 h 8399640"/>
              <a:gd name="connsiteX3" fmla="*/ 0 w 6240175"/>
              <a:gd name="connsiteY3" fmla="*/ 8399640 h 8399640"/>
              <a:gd name="connsiteX4" fmla="*/ 0 w 6240175"/>
              <a:gd name="connsiteY4" fmla="*/ 31531 h 8399640"/>
              <a:gd name="connsiteX0" fmla="*/ 1166648 w 6240175"/>
              <a:gd name="connsiteY0" fmla="*/ 0 h 8399640"/>
              <a:gd name="connsiteX1" fmla="*/ 6240175 w 6240175"/>
              <a:gd name="connsiteY1" fmla="*/ 0 h 8399640"/>
              <a:gd name="connsiteX2" fmla="*/ 4726685 w 6240175"/>
              <a:gd name="connsiteY2" fmla="*/ 8399640 h 8399640"/>
              <a:gd name="connsiteX3" fmla="*/ 0 w 6240175"/>
              <a:gd name="connsiteY3" fmla="*/ 8399640 h 8399640"/>
              <a:gd name="connsiteX4" fmla="*/ 1166648 w 6240175"/>
              <a:gd name="connsiteY4" fmla="*/ 0 h 8399640"/>
              <a:gd name="connsiteX0" fmla="*/ 1292772 w 6240175"/>
              <a:gd name="connsiteY0" fmla="*/ 0 h 8399640"/>
              <a:gd name="connsiteX1" fmla="*/ 6240175 w 6240175"/>
              <a:gd name="connsiteY1" fmla="*/ 0 h 8399640"/>
              <a:gd name="connsiteX2" fmla="*/ 4726685 w 6240175"/>
              <a:gd name="connsiteY2" fmla="*/ 8399640 h 8399640"/>
              <a:gd name="connsiteX3" fmla="*/ 0 w 6240175"/>
              <a:gd name="connsiteY3" fmla="*/ 8399640 h 8399640"/>
              <a:gd name="connsiteX4" fmla="*/ 1292772 w 6240175"/>
              <a:gd name="connsiteY4" fmla="*/ 0 h 839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40175" h="8399640">
                <a:moveTo>
                  <a:pt x="1292772" y="0"/>
                </a:moveTo>
                <a:lnTo>
                  <a:pt x="6240175" y="0"/>
                </a:lnTo>
                <a:lnTo>
                  <a:pt x="4726685" y="8399640"/>
                </a:lnTo>
                <a:lnTo>
                  <a:pt x="0" y="8399640"/>
                </a:lnTo>
                <a:lnTo>
                  <a:pt x="1292772" y="0"/>
                </a:lnTo>
                <a:close/>
              </a:path>
            </a:pathLst>
          </a:cu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Picture Placeholder 13"/>
          <p:cNvSpPr>
            <a:spLocks noGrp="1"/>
          </p:cNvSpPr>
          <p:nvPr>
            <p:ph type="pic" sz="quarter" idx="23"/>
          </p:nvPr>
        </p:nvSpPr>
        <p:spPr>
          <a:xfrm>
            <a:off x="8960587" y="1600200"/>
            <a:ext cx="2598765" cy="3489435"/>
          </a:xfrm>
          <a:custGeom>
            <a:avLst/>
            <a:gdLst>
              <a:gd name="connsiteX0" fmla="*/ 0 w 4726685"/>
              <a:gd name="connsiteY0" fmla="*/ 0 h 8368109"/>
              <a:gd name="connsiteX1" fmla="*/ 4726685 w 4726685"/>
              <a:gd name="connsiteY1" fmla="*/ 0 h 8368109"/>
              <a:gd name="connsiteX2" fmla="*/ 4726685 w 4726685"/>
              <a:gd name="connsiteY2" fmla="*/ 8368109 h 8368109"/>
              <a:gd name="connsiteX3" fmla="*/ 0 w 4726685"/>
              <a:gd name="connsiteY3" fmla="*/ 8368109 h 8368109"/>
              <a:gd name="connsiteX4" fmla="*/ 0 w 4726685"/>
              <a:gd name="connsiteY4" fmla="*/ 0 h 8368109"/>
              <a:gd name="connsiteX0" fmla="*/ 0 w 6240175"/>
              <a:gd name="connsiteY0" fmla="*/ 31531 h 8399640"/>
              <a:gd name="connsiteX1" fmla="*/ 6240175 w 6240175"/>
              <a:gd name="connsiteY1" fmla="*/ 0 h 8399640"/>
              <a:gd name="connsiteX2" fmla="*/ 4726685 w 6240175"/>
              <a:gd name="connsiteY2" fmla="*/ 8399640 h 8399640"/>
              <a:gd name="connsiteX3" fmla="*/ 0 w 6240175"/>
              <a:gd name="connsiteY3" fmla="*/ 8399640 h 8399640"/>
              <a:gd name="connsiteX4" fmla="*/ 0 w 6240175"/>
              <a:gd name="connsiteY4" fmla="*/ 31531 h 8399640"/>
              <a:gd name="connsiteX0" fmla="*/ 1166648 w 6240175"/>
              <a:gd name="connsiteY0" fmla="*/ 0 h 8399640"/>
              <a:gd name="connsiteX1" fmla="*/ 6240175 w 6240175"/>
              <a:gd name="connsiteY1" fmla="*/ 0 h 8399640"/>
              <a:gd name="connsiteX2" fmla="*/ 4726685 w 6240175"/>
              <a:gd name="connsiteY2" fmla="*/ 8399640 h 8399640"/>
              <a:gd name="connsiteX3" fmla="*/ 0 w 6240175"/>
              <a:gd name="connsiteY3" fmla="*/ 8399640 h 8399640"/>
              <a:gd name="connsiteX4" fmla="*/ 1166648 w 6240175"/>
              <a:gd name="connsiteY4" fmla="*/ 0 h 8399640"/>
              <a:gd name="connsiteX0" fmla="*/ 1292772 w 6240175"/>
              <a:gd name="connsiteY0" fmla="*/ 0 h 8399640"/>
              <a:gd name="connsiteX1" fmla="*/ 6240175 w 6240175"/>
              <a:gd name="connsiteY1" fmla="*/ 0 h 8399640"/>
              <a:gd name="connsiteX2" fmla="*/ 4726685 w 6240175"/>
              <a:gd name="connsiteY2" fmla="*/ 8399640 h 8399640"/>
              <a:gd name="connsiteX3" fmla="*/ 0 w 6240175"/>
              <a:gd name="connsiteY3" fmla="*/ 8399640 h 8399640"/>
              <a:gd name="connsiteX4" fmla="*/ 1292772 w 6240175"/>
              <a:gd name="connsiteY4" fmla="*/ 0 h 839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40175" h="8399640">
                <a:moveTo>
                  <a:pt x="1292772" y="0"/>
                </a:moveTo>
                <a:lnTo>
                  <a:pt x="6240175" y="0"/>
                </a:lnTo>
                <a:lnTo>
                  <a:pt x="4726685" y="8399640"/>
                </a:lnTo>
                <a:lnTo>
                  <a:pt x="0" y="8399640"/>
                </a:lnTo>
                <a:lnTo>
                  <a:pt x="1292772" y="0"/>
                </a:lnTo>
                <a:close/>
              </a:path>
            </a:pathLst>
          </a:cu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37977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73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1207105" y="609600"/>
            <a:ext cx="4163200" cy="5590046"/>
          </a:xfrm>
          <a:custGeom>
            <a:avLst/>
            <a:gdLst>
              <a:gd name="connsiteX0" fmla="*/ 0 w 4726685"/>
              <a:gd name="connsiteY0" fmla="*/ 0 h 8368109"/>
              <a:gd name="connsiteX1" fmla="*/ 4726685 w 4726685"/>
              <a:gd name="connsiteY1" fmla="*/ 0 h 8368109"/>
              <a:gd name="connsiteX2" fmla="*/ 4726685 w 4726685"/>
              <a:gd name="connsiteY2" fmla="*/ 8368109 h 8368109"/>
              <a:gd name="connsiteX3" fmla="*/ 0 w 4726685"/>
              <a:gd name="connsiteY3" fmla="*/ 8368109 h 8368109"/>
              <a:gd name="connsiteX4" fmla="*/ 0 w 4726685"/>
              <a:gd name="connsiteY4" fmla="*/ 0 h 8368109"/>
              <a:gd name="connsiteX0" fmla="*/ 0 w 6240175"/>
              <a:gd name="connsiteY0" fmla="*/ 31531 h 8399640"/>
              <a:gd name="connsiteX1" fmla="*/ 6240175 w 6240175"/>
              <a:gd name="connsiteY1" fmla="*/ 0 h 8399640"/>
              <a:gd name="connsiteX2" fmla="*/ 4726685 w 6240175"/>
              <a:gd name="connsiteY2" fmla="*/ 8399640 h 8399640"/>
              <a:gd name="connsiteX3" fmla="*/ 0 w 6240175"/>
              <a:gd name="connsiteY3" fmla="*/ 8399640 h 8399640"/>
              <a:gd name="connsiteX4" fmla="*/ 0 w 6240175"/>
              <a:gd name="connsiteY4" fmla="*/ 31531 h 8399640"/>
              <a:gd name="connsiteX0" fmla="*/ 1166648 w 6240175"/>
              <a:gd name="connsiteY0" fmla="*/ 0 h 8399640"/>
              <a:gd name="connsiteX1" fmla="*/ 6240175 w 6240175"/>
              <a:gd name="connsiteY1" fmla="*/ 0 h 8399640"/>
              <a:gd name="connsiteX2" fmla="*/ 4726685 w 6240175"/>
              <a:gd name="connsiteY2" fmla="*/ 8399640 h 8399640"/>
              <a:gd name="connsiteX3" fmla="*/ 0 w 6240175"/>
              <a:gd name="connsiteY3" fmla="*/ 8399640 h 8399640"/>
              <a:gd name="connsiteX4" fmla="*/ 1166648 w 6240175"/>
              <a:gd name="connsiteY4" fmla="*/ 0 h 8399640"/>
              <a:gd name="connsiteX0" fmla="*/ 1292772 w 6240175"/>
              <a:gd name="connsiteY0" fmla="*/ 0 h 8399640"/>
              <a:gd name="connsiteX1" fmla="*/ 6240175 w 6240175"/>
              <a:gd name="connsiteY1" fmla="*/ 0 h 8399640"/>
              <a:gd name="connsiteX2" fmla="*/ 4726685 w 6240175"/>
              <a:gd name="connsiteY2" fmla="*/ 8399640 h 8399640"/>
              <a:gd name="connsiteX3" fmla="*/ 0 w 6240175"/>
              <a:gd name="connsiteY3" fmla="*/ 8399640 h 8399640"/>
              <a:gd name="connsiteX4" fmla="*/ 1292772 w 6240175"/>
              <a:gd name="connsiteY4" fmla="*/ 0 h 8399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40175" h="8399640">
                <a:moveTo>
                  <a:pt x="1292772" y="0"/>
                </a:moveTo>
                <a:lnTo>
                  <a:pt x="6240175" y="0"/>
                </a:lnTo>
                <a:lnTo>
                  <a:pt x="4726685" y="8399640"/>
                </a:lnTo>
                <a:lnTo>
                  <a:pt x="0" y="8399640"/>
                </a:lnTo>
                <a:lnTo>
                  <a:pt x="1292772" y="0"/>
                </a:lnTo>
                <a:close/>
              </a:path>
            </a:pathLst>
          </a:cu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74433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8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ภาพ 21"/>
          <p:cNvSpPr>
            <a:spLocks noGrp="1"/>
          </p:cNvSpPr>
          <p:nvPr>
            <p:ph type="pic" sz="quarter" idx="10"/>
          </p:nvPr>
        </p:nvSpPr>
        <p:spPr>
          <a:xfrm>
            <a:off x="9791" y="3619175"/>
            <a:ext cx="9457115" cy="3238825"/>
          </a:xfrm>
          <a:prstGeom prst="triangle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44715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1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ภาพ 21"/>
          <p:cNvSpPr>
            <a:spLocks noGrp="1"/>
          </p:cNvSpPr>
          <p:nvPr>
            <p:ph type="pic" sz="quarter" idx="10"/>
          </p:nvPr>
        </p:nvSpPr>
        <p:spPr>
          <a:xfrm>
            <a:off x="0" y="925664"/>
            <a:ext cx="12014894" cy="5920740"/>
          </a:xfrm>
          <a:custGeom>
            <a:avLst/>
            <a:gdLst>
              <a:gd name="connsiteX0" fmla="*/ 0 w 23970338"/>
              <a:gd name="connsiteY0" fmla="*/ 8229600 h 8229600"/>
              <a:gd name="connsiteX1" fmla="*/ 11985169 w 23970338"/>
              <a:gd name="connsiteY1" fmla="*/ 0 h 8229600"/>
              <a:gd name="connsiteX2" fmla="*/ 23970338 w 23970338"/>
              <a:gd name="connsiteY2" fmla="*/ 8229600 h 8229600"/>
              <a:gd name="connsiteX3" fmla="*/ 0 w 23970338"/>
              <a:gd name="connsiteY3" fmla="*/ 8229600 h 8229600"/>
              <a:gd name="connsiteX0" fmla="*/ 0 w 23970338"/>
              <a:gd name="connsiteY0" fmla="*/ 11841480 h 11841480"/>
              <a:gd name="connsiteX1" fmla="*/ 19026049 w 23970338"/>
              <a:gd name="connsiteY1" fmla="*/ 0 h 11841480"/>
              <a:gd name="connsiteX2" fmla="*/ 23970338 w 23970338"/>
              <a:gd name="connsiteY2" fmla="*/ 11841480 h 11841480"/>
              <a:gd name="connsiteX3" fmla="*/ 0 w 23970338"/>
              <a:gd name="connsiteY3" fmla="*/ 11841480 h 11841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970338" h="11841480">
                <a:moveTo>
                  <a:pt x="0" y="11841480"/>
                </a:moveTo>
                <a:lnTo>
                  <a:pt x="19026049" y="0"/>
                </a:lnTo>
                <a:lnTo>
                  <a:pt x="23970338" y="11841480"/>
                </a:lnTo>
                <a:lnTo>
                  <a:pt x="0" y="11841480"/>
                </a:lnTo>
                <a:close/>
              </a:path>
            </a:pathLst>
          </a:custGeom>
        </p:spPr>
        <p:txBody>
          <a:bodyPr/>
          <a:lstStyle/>
          <a:p>
            <a:r>
              <a:rPr lang="en-US"/>
              <a:t>Click icon to add picture</a:t>
            </a: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28505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- Right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4570" y="137930"/>
            <a:ext cx="9797831" cy="706347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84570" y="845047"/>
            <a:ext cx="9797831" cy="522131"/>
          </a:xfrm>
        </p:spPr>
        <p:txBody>
          <a:bodyPr wrap="square">
            <a:spAutoFit/>
          </a:bodyPr>
          <a:lstStyle>
            <a:lvl1pPr marL="0" indent="0" algn="r">
              <a:buNone/>
              <a:defRPr sz="2793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6080" indent="0" algn="ctr">
              <a:buNone/>
              <a:defRPr sz="1995"/>
            </a:lvl2pPr>
            <a:lvl3pPr marL="912160" indent="0" algn="ctr">
              <a:buNone/>
              <a:defRPr sz="1795"/>
            </a:lvl3pPr>
            <a:lvl4pPr marL="1368240" indent="0" algn="ctr">
              <a:buNone/>
              <a:defRPr sz="1596"/>
            </a:lvl4pPr>
            <a:lvl5pPr marL="1824320" indent="0" algn="ctr">
              <a:buNone/>
              <a:defRPr sz="1596"/>
            </a:lvl5pPr>
            <a:lvl6pPr marL="2280400" indent="0" algn="ctr">
              <a:buNone/>
              <a:defRPr sz="1596"/>
            </a:lvl6pPr>
            <a:lvl7pPr marL="2736479" indent="0" algn="ctr">
              <a:buNone/>
              <a:defRPr sz="1596"/>
            </a:lvl7pPr>
            <a:lvl8pPr marL="3192559" indent="0" algn="ctr">
              <a:buNone/>
              <a:defRPr sz="1596"/>
            </a:lvl8pPr>
            <a:lvl9pPr marL="3648639" indent="0" algn="ctr">
              <a:buNone/>
              <a:defRPr sz="1596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328167" y="6237312"/>
            <a:ext cx="439241" cy="439240"/>
            <a:chOff x="186858" y="6096003"/>
            <a:chExt cx="580550" cy="580549"/>
          </a:xfrm>
          <a:solidFill>
            <a:schemeClr val="bg1">
              <a:lumMod val="95000"/>
              <a:alpha val="25000"/>
            </a:schemeClr>
          </a:solidFill>
        </p:grpSpPr>
        <p:sp>
          <p:nvSpPr>
            <p:cNvPr id="13" name="Rectangle 12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96" b="1" dirty="0">
                <a:latin typeface="GeosansLight" panose="02000603020000020003"/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6683"/>
            </a:p>
          </p:txBody>
        </p:sp>
      </p:grpSp>
      <p:sp>
        <p:nvSpPr>
          <p:cNvPr id="1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70" y="6237313"/>
            <a:ext cx="439241" cy="390437"/>
          </a:xfrm>
          <a:prstGeom prst="rect">
            <a:avLst/>
          </a:prstGeom>
          <a:noFill/>
        </p:spPr>
        <p:txBody>
          <a:bodyPr anchor="ctr"/>
          <a:lstStyle>
            <a:lvl1pPr algn="ctr">
              <a:defRPr sz="1397">
                <a:solidFill>
                  <a:schemeClr val="bg1"/>
                </a:solidFill>
              </a:defRPr>
            </a:lvl1pPr>
          </a:lstStyle>
          <a:p>
            <a:fld id="{D10DF21B-DC6E-4FAF-B3A0-4F997DEAD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0359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2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ภาพ 21"/>
          <p:cNvSpPr>
            <a:spLocks noGrp="1"/>
          </p:cNvSpPr>
          <p:nvPr>
            <p:ph type="pic" sz="quarter" idx="10"/>
          </p:nvPr>
        </p:nvSpPr>
        <p:spPr>
          <a:xfrm>
            <a:off x="-18440" y="1215730"/>
            <a:ext cx="7432807" cy="5642271"/>
          </a:xfrm>
          <a:custGeom>
            <a:avLst/>
            <a:gdLst>
              <a:gd name="connsiteX0" fmla="*/ 0 w 23970338"/>
              <a:gd name="connsiteY0" fmla="*/ 8229600 h 8229600"/>
              <a:gd name="connsiteX1" fmla="*/ 11985169 w 23970338"/>
              <a:gd name="connsiteY1" fmla="*/ 0 h 8229600"/>
              <a:gd name="connsiteX2" fmla="*/ 23970338 w 23970338"/>
              <a:gd name="connsiteY2" fmla="*/ 8229600 h 8229600"/>
              <a:gd name="connsiteX3" fmla="*/ 0 w 23970338"/>
              <a:gd name="connsiteY3" fmla="*/ 8229600 h 8229600"/>
              <a:gd name="connsiteX0" fmla="*/ 0 w 23970338"/>
              <a:gd name="connsiteY0" fmla="*/ 11841480 h 11841480"/>
              <a:gd name="connsiteX1" fmla="*/ 19026049 w 23970338"/>
              <a:gd name="connsiteY1" fmla="*/ 0 h 11841480"/>
              <a:gd name="connsiteX2" fmla="*/ 23970338 w 23970338"/>
              <a:gd name="connsiteY2" fmla="*/ 11841480 h 11841480"/>
              <a:gd name="connsiteX3" fmla="*/ 0 w 23970338"/>
              <a:gd name="connsiteY3" fmla="*/ 11841480 h 11841480"/>
              <a:gd name="connsiteX0" fmla="*/ 0 w 23970338"/>
              <a:gd name="connsiteY0" fmla="*/ 11841480 h 11841480"/>
              <a:gd name="connsiteX1" fmla="*/ 9385923 w 23970338"/>
              <a:gd name="connsiteY1" fmla="*/ 5929087 h 11841480"/>
              <a:gd name="connsiteX2" fmla="*/ 19026049 w 23970338"/>
              <a:gd name="connsiteY2" fmla="*/ 0 h 11841480"/>
              <a:gd name="connsiteX3" fmla="*/ 23970338 w 23970338"/>
              <a:gd name="connsiteY3" fmla="*/ 11841480 h 11841480"/>
              <a:gd name="connsiteX4" fmla="*/ 0 w 23970338"/>
              <a:gd name="connsiteY4" fmla="*/ 11841480 h 11841480"/>
              <a:gd name="connsiteX0" fmla="*/ 0 w 23970338"/>
              <a:gd name="connsiteY0" fmla="*/ 13894123 h 13894123"/>
              <a:gd name="connsiteX1" fmla="*/ 0 w 23970338"/>
              <a:gd name="connsiteY1" fmla="*/ 0 h 13894123"/>
              <a:gd name="connsiteX2" fmla="*/ 19026049 w 23970338"/>
              <a:gd name="connsiteY2" fmla="*/ 2052643 h 13894123"/>
              <a:gd name="connsiteX3" fmla="*/ 23970338 w 23970338"/>
              <a:gd name="connsiteY3" fmla="*/ 13894123 h 13894123"/>
              <a:gd name="connsiteX4" fmla="*/ 0 w 23970338"/>
              <a:gd name="connsiteY4" fmla="*/ 13894123 h 13894123"/>
              <a:gd name="connsiteX0" fmla="*/ 0 w 23970338"/>
              <a:gd name="connsiteY0" fmla="*/ 20414450 h 20414450"/>
              <a:gd name="connsiteX1" fmla="*/ 0 w 23970338"/>
              <a:gd name="connsiteY1" fmla="*/ 6520327 h 20414450"/>
              <a:gd name="connsiteX2" fmla="*/ 12226796 w 23970338"/>
              <a:gd name="connsiteY2" fmla="*/ 0 h 20414450"/>
              <a:gd name="connsiteX3" fmla="*/ 23970338 w 23970338"/>
              <a:gd name="connsiteY3" fmla="*/ 20414450 h 20414450"/>
              <a:gd name="connsiteX4" fmla="*/ 0 w 23970338"/>
              <a:gd name="connsiteY4" fmla="*/ 20414450 h 20414450"/>
              <a:gd name="connsiteX0" fmla="*/ 0 w 23970338"/>
              <a:gd name="connsiteY0" fmla="*/ 15080444 h 15080444"/>
              <a:gd name="connsiteX1" fmla="*/ 0 w 23970338"/>
              <a:gd name="connsiteY1" fmla="*/ 1186321 h 15080444"/>
              <a:gd name="connsiteX2" fmla="*/ 12933712 w 23970338"/>
              <a:gd name="connsiteY2" fmla="*/ 0 h 15080444"/>
              <a:gd name="connsiteX3" fmla="*/ 23970338 w 23970338"/>
              <a:gd name="connsiteY3" fmla="*/ 15080444 h 15080444"/>
              <a:gd name="connsiteX4" fmla="*/ 0 w 23970338"/>
              <a:gd name="connsiteY4" fmla="*/ 15080444 h 15080444"/>
              <a:gd name="connsiteX0" fmla="*/ 0 w 23970338"/>
              <a:gd name="connsiteY0" fmla="*/ 18241098 h 18241098"/>
              <a:gd name="connsiteX1" fmla="*/ 0 w 23970338"/>
              <a:gd name="connsiteY1" fmla="*/ 4346975 h 18241098"/>
              <a:gd name="connsiteX2" fmla="*/ 12933712 w 23970338"/>
              <a:gd name="connsiteY2" fmla="*/ 3160654 h 18241098"/>
              <a:gd name="connsiteX3" fmla="*/ 23970338 w 23970338"/>
              <a:gd name="connsiteY3" fmla="*/ 18241098 h 18241098"/>
              <a:gd name="connsiteX4" fmla="*/ 0 w 23970338"/>
              <a:gd name="connsiteY4" fmla="*/ 18241098 h 18241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3970338" h="18241098">
                <a:moveTo>
                  <a:pt x="0" y="18241098"/>
                </a:moveTo>
                <a:lnTo>
                  <a:pt x="0" y="4346975"/>
                </a:lnTo>
                <a:cubicBezTo>
                  <a:pt x="4311237" y="3951535"/>
                  <a:pt x="7144377" y="-4412784"/>
                  <a:pt x="12933712" y="3160654"/>
                </a:cubicBezTo>
                <a:lnTo>
                  <a:pt x="23970338" y="18241098"/>
                </a:lnTo>
                <a:lnTo>
                  <a:pt x="0" y="18241098"/>
                </a:lnTo>
                <a:close/>
              </a:path>
            </a:pathLst>
          </a:custGeom>
        </p:spPr>
        <p:txBody>
          <a:bodyPr/>
          <a:lstStyle/>
          <a:p>
            <a:r>
              <a:rPr lang="en-US"/>
              <a:t>Click icon to add picture</a:t>
            </a: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390946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9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2"/>
          <p:cNvSpPr>
            <a:spLocks noGrp="1" noChangeAspect="1"/>
          </p:cNvSpPr>
          <p:nvPr>
            <p:ph type="pic" sz="quarter" idx="11"/>
          </p:nvPr>
        </p:nvSpPr>
        <p:spPr>
          <a:xfrm>
            <a:off x="5604981" y="952501"/>
            <a:ext cx="5838248" cy="2720500"/>
          </a:xfrm>
          <a:custGeom>
            <a:avLst/>
            <a:gdLst>
              <a:gd name="connsiteX0" fmla="*/ 0 w 4790208"/>
              <a:gd name="connsiteY0" fmla="*/ 0 h 4791456"/>
              <a:gd name="connsiteX1" fmla="*/ 4790208 w 4790208"/>
              <a:gd name="connsiteY1" fmla="*/ 0 h 4791456"/>
              <a:gd name="connsiteX2" fmla="*/ 4790208 w 4790208"/>
              <a:gd name="connsiteY2" fmla="*/ 4791456 h 4791456"/>
              <a:gd name="connsiteX3" fmla="*/ 0 w 4790208"/>
              <a:gd name="connsiteY3" fmla="*/ 4791456 h 4791456"/>
              <a:gd name="connsiteX4" fmla="*/ 0 w 4790208"/>
              <a:gd name="connsiteY4" fmla="*/ 0 h 4791456"/>
              <a:gd name="connsiteX0" fmla="*/ 15183 w 4805391"/>
              <a:gd name="connsiteY0" fmla="*/ 0 h 4791456"/>
              <a:gd name="connsiteX1" fmla="*/ 4805391 w 4805391"/>
              <a:gd name="connsiteY1" fmla="*/ 0 h 4791456"/>
              <a:gd name="connsiteX2" fmla="*/ 4805391 w 4805391"/>
              <a:gd name="connsiteY2" fmla="*/ 4791456 h 4791456"/>
              <a:gd name="connsiteX3" fmla="*/ 15183 w 4805391"/>
              <a:gd name="connsiteY3" fmla="*/ 4791456 h 4791456"/>
              <a:gd name="connsiteX4" fmla="*/ 0 w 4805391"/>
              <a:gd name="connsiteY4" fmla="*/ 2304886 h 4791456"/>
              <a:gd name="connsiteX5" fmla="*/ 15183 w 4805391"/>
              <a:gd name="connsiteY5" fmla="*/ 0 h 4791456"/>
              <a:gd name="connsiteX0" fmla="*/ 15183 w 4805391"/>
              <a:gd name="connsiteY0" fmla="*/ 0 h 4791456"/>
              <a:gd name="connsiteX1" fmla="*/ 4805391 w 4805391"/>
              <a:gd name="connsiteY1" fmla="*/ 0 h 4791456"/>
              <a:gd name="connsiteX2" fmla="*/ 4761187 w 4805391"/>
              <a:gd name="connsiteY2" fmla="*/ 2336417 h 4791456"/>
              <a:gd name="connsiteX3" fmla="*/ 4805391 w 4805391"/>
              <a:gd name="connsiteY3" fmla="*/ 4791456 h 4791456"/>
              <a:gd name="connsiteX4" fmla="*/ 15183 w 4805391"/>
              <a:gd name="connsiteY4" fmla="*/ 4791456 h 4791456"/>
              <a:gd name="connsiteX5" fmla="*/ 0 w 4805391"/>
              <a:gd name="connsiteY5" fmla="*/ 2304886 h 4791456"/>
              <a:gd name="connsiteX6" fmla="*/ 15183 w 4805391"/>
              <a:gd name="connsiteY6" fmla="*/ 0 h 4791456"/>
              <a:gd name="connsiteX0" fmla="*/ 15183 w 5801711"/>
              <a:gd name="connsiteY0" fmla="*/ 0 h 4791456"/>
              <a:gd name="connsiteX1" fmla="*/ 4805391 w 5801711"/>
              <a:gd name="connsiteY1" fmla="*/ 0 h 4791456"/>
              <a:gd name="connsiteX2" fmla="*/ 5801711 w 5801711"/>
              <a:gd name="connsiteY2" fmla="*/ 2367948 h 4791456"/>
              <a:gd name="connsiteX3" fmla="*/ 4805391 w 5801711"/>
              <a:gd name="connsiteY3" fmla="*/ 4791456 h 4791456"/>
              <a:gd name="connsiteX4" fmla="*/ 15183 w 5801711"/>
              <a:gd name="connsiteY4" fmla="*/ 4791456 h 4791456"/>
              <a:gd name="connsiteX5" fmla="*/ 0 w 5801711"/>
              <a:gd name="connsiteY5" fmla="*/ 2304886 h 4791456"/>
              <a:gd name="connsiteX6" fmla="*/ 15183 w 5801711"/>
              <a:gd name="connsiteY6" fmla="*/ 0 h 4791456"/>
              <a:gd name="connsiteX0" fmla="*/ 898052 w 6684580"/>
              <a:gd name="connsiteY0" fmla="*/ 0 h 4791456"/>
              <a:gd name="connsiteX1" fmla="*/ 5688260 w 6684580"/>
              <a:gd name="connsiteY1" fmla="*/ 0 h 4791456"/>
              <a:gd name="connsiteX2" fmla="*/ 6684580 w 6684580"/>
              <a:gd name="connsiteY2" fmla="*/ 2367948 h 4791456"/>
              <a:gd name="connsiteX3" fmla="*/ 5688260 w 6684580"/>
              <a:gd name="connsiteY3" fmla="*/ 4791456 h 4791456"/>
              <a:gd name="connsiteX4" fmla="*/ 898052 w 6684580"/>
              <a:gd name="connsiteY4" fmla="*/ 4791456 h 4791456"/>
              <a:gd name="connsiteX5" fmla="*/ 0 w 6684580"/>
              <a:gd name="connsiteY5" fmla="*/ 2304886 h 4791456"/>
              <a:gd name="connsiteX6" fmla="*/ 898052 w 6684580"/>
              <a:gd name="connsiteY6" fmla="*/ 0 h 4791456"/>
              <a:gd name="connsiteX0" fmla="*/ 1553166 w 7339694"/>
              <a:gd name="connsiteY0" fmla="*/ 0 h 4791456"/>
              <a:gd name="connsiteX1" fmla="*/ 6343374 w 7339694"/>
              <a:gd name="connsiteY1" fmla="*/ 0 h 4791456"/>
              <a:gd name="connsiteX2" fmla="*/ 7339694 w 7339694"/>
              <a:gd name="connsiteY2" fmla="*/ 2367948 h 4791456"/>
              <a:gd name="connsiteX3" fmla="*/ 6343374 w 7339694"/>
              <a:gd name="connsiteY3" fmla="*/ 4791456 h 4791456"/>
              <a:gd name="connsiteX4" fmla="*/ 1553166 w 7339694"/>
              <a:gd name="connsiteY4" fmla="*/ 4791456 h 4791456"/>
              <a:gd name="connsiteX5" fmla="*/ 0 w 7339694"/>
              <a:gd name="connsiteY5" fmla="*/ 2354410 h 4791456"/>
              <a:gd name="connsiteX6" fmla="*/ 1553166 w 7339694"/>
              <a:gd name="connsiteY6" fmla="*/ 0 h 4791456"/>
              <a:gd name="connsiteX0" fmla="*/ 1553166 w 8103993"/>
              <a:gd name="connsiteY0" fmla="*/ 0 h 4791456"/>
              <a:gd name="connsiteX1" fmla="*/ 6343374 w 8103993"/>
              <a:gd name="connsiteY1" fmla="*/ 0 h 4791456"/>
              <a:gd name="connsiteX2" fmla="*/ 8103993 w 8103993"/>
              <a:gd name="connsiteY2" fmla="*/ 2442234 h 4791456"/>
              <a:gd name="connsiteX3" fmla="*/ 6343374 w 8103993"/>
              <a:gd name="connsiteY3" fmla="*/ 4791456 h 4791456"/>
              <a:gd name="connsiteX4" fmla="*/ 1553166 w 8103993"/>
              <a:gd name="connsiteY4" fmla="*/ 4791456 h 4791456"/>
              <a:gd name="connsiteX5" fmla="*/ 0 w 8103993"/>
              <a:gd name="connsiteY5" fmla="*/ 2354410 h 4791456"/>
              <a:gd name="connsiteX6" fmla="*/ 1553166 w 8103993"/>
              <a:gd name="connsiteY6" fmla="*/ 0 h 4791456"/>
              <a:gd name="connsiteX0" fmla="*/ 1553166 w 8103993"/>
              <a:gd name="connsiteY0" fmla="*/ 0 h 4791456"/>
              <a:gd name="connsiteX1" fmla="*/ 6343374 w 8103993"/>
              <a:gd name="connsiteY1" fmla="*/ 0 h 4791456"/>
              <a:gd name="connsiteX2" fmla="*/ 8103993 w 8103993"/>
              <a:gd name="connsiteY2" fmla="*/ 2442234 h 4791456"/>
              <a:gd name="connsiteX3" fmla="*/ 6343374 w 8103993"/>
              <a:gd name="connsiteY3" fmla="*/ 4791456 h 4791456"/>
              <a:gd name="connsiteX4" fmla="*/ 1698748 w 8103993"/>
              <a:gd name="connsiteY4" fmla="*/ 4766694 h 4791456"/>
              <a:gd name="connsiteX5" fmla="*/ 0 w 8103993"/>
              <a:gd name="connsiteY5" fmla="*/ 2354410 h 4791456"/>
              <a:gd name="connsiteX6" fmla="*/ 1553166 w 8103993"/>
              <a:gd name="connsiteY6" fmla="*/ 0 h 4791456"/>
              <a:gd name="connsiteX0" fmla="*/ 1771538 w 8103993"/>
              <a:gd name="connsiteY0" fmla="*/ 0 h 4816218"/>
              <a:gd name="connsiteX1" fmla="*/ 6343374 w 8103993"/>
              <a:gd name="connsiteY1" fmla="*/ 24762 h 4816218"/>
              <a:gd name="connsiteX2" fmla="*/ 8103993 w 8103993"/>
              <a:gd name="connsiteY2" fmla="*/ 2466996 h 4816218"/>
              <a:gd name="connsiteX3" fmla="*/ 6343374 w 8103993"/>
              <a:gd name="connsiteY3" fmla="*/ 4816218 h 4816218"/>
              <a:gd name="connsiteX4" fmla="*/ 1698748 w 8103993"/>
              <a:gd name="connsiteY4" fmla="*/ 4791456 h 4816218"/>
              <a:gd name="connsiteX5" fmla="*/ 0 w 8103993"/>
              <a:gd name="connsiteY5" fmla="*/ 2379172 h 4816218"/>
              <a:gd name="connsiteX6" fmla="*/ 1771538 w 8103993"/>
              <a:gd name="connsiteY6" fmla="*/ 0 h 4816218"/>
              <a:gd name="connsiteX0" fmla="*/ 1917119 w 8103993"/>
              <a:gd name="connsiteY0" fmla="*/ 222858 h 4791456"/>
              <a:gd name="connsiteX1" fmla="*/ 6343374 w 8103993"/>
              <a:gd name="connsiteY1" fmla="*/ 0 h 4791456"/>
              <a:gd name="connsiteX2" fmla="*/ 8103993 w 8103993"/>
              <a:gd name="connsiteY2" fmla="*/ 2442234 h 4791456"/>
              <a:gd name="connsiteX3" fmla="*/ 6343374 w 8103993"/>
              <a:gd name="connsiteY3" fmla="*/ 4791456 h 4791456"/>
              <a:gd name="connsiteX4" fmla="*/ 1698748 w 8103993"/>
              <a:gd name="connsiteY4" fmla="*/ 4766694 h 4791456"/>
              <a:gd name="connsiteX5" fmla="*/ 0 w 8103993"/>
              <a:gd name="connsiteY5" fmla="*/ 2354410 h 4791456"/>
              <a:gd name="connsiteX6" fmla="*/ 1917119 w 8103993"/>
              <a:gd name="connsiteY6" fmla="*/ 222858 h 4791456"/>
              <a:gd name="connsiteX0" fmla="*/ 1771538 w 8103993"/>
              <a:gd name="connsiteY0" fmla="*/ 0 h 4816218"/>
              <a:gd name="connsiteX1" fmla="*/ 6343374 w 8103993"/>
              <a:gd name="connsiteY1" fmla="*/ 24762 h 4816218"/>
              <a:gd name="connsiteX2" fmla="*/ 8103993 w 8103993"/>
              <a:gd name="connsiteY2" fmla="*/ 2466996 h 4816218"/>
              <a:gd name="connsiteX3" fmla="*/ 6343374 w 8103993"/>
              <a:gd name="connsiteY3" fmla="*/ 4816218 h 4816218"/>
              <a:gd name="connsiteX4" fmla="*/ 1698748 w 8103993"/>
              <a:gd name="connsiteY4" fmla="*/ 4791456 h 4816218"/>
              <a:gd name="connsiteX5" fmla="*/ 0 w 8103993"/>
              <a:gd name="connsiteY5" fmla="*/ 2379172 h 4816218"/>
              <a:gd name="connsiteX6" fmla="*/ 1771538 w 8103993"/>
              <a:gd name="connsiteY6" fmla="*/ 0 h 4816218"/>
              <a:gd name="connsiteX0" fmla="*/ 1771538 w 8103993"/>
              <a:gd name="connsiteY0" fmla="*/ 0 h 4816218"/>
              <a:gd name="connsiteX1" fmla="*/ 6343374 w 8103993"/>
              <a:gd name="connsiteY1" fmla="*/ 24762 h 4816218"/>
              <a:gd name="connsiteX2" fmla="*/ 8103993 w 8103993"/>
              <a:gd name="connsiteY2" fmla="*/ 2466996 h 4816218"/>
              <a:gd name="connsiteX3" fmla="*/ 6343374 w 8103993"/>
              <a:gd name="connsiteY3" fmla="*/ 4816218 h 4816218"/>
              <a:gd name="connsiteX4" fmla="*/ 1698748 w 8103993"/>
              <a:gd name="connsiteY4" fmla="*/ 4791456 h 4816218"/>
              <a:gd name="connsiteX5" fmla="*/ 0 w 8103993"/>
              <a:gd name="connsiteY5" fmla="*/ 2379172 h 4816218"/>
              <a:gd name="connsiteX6" fmla="*/ 1771538 w 8103993"/>
              <a:gd name="connsiteY6" fmla="*/ 0 h 4816218"/>
              <a:gd name="connsiteX0" fmla="*/ 1771538 w 8103993"/>
              <a:gd name="connsiteY0" fmla="*/ 0 h 4816218"/>
              <a:gd name="connsiteX1" fmla="*/ 6343374 w 8103993"/>
              <a:gd name="connsiteY1" fmla="*/ 24762 h 4816218"/>
              <a:gd name="connsiteX2" fmla="*/ 8103993 w 8103993"/>
              <a:gd name="connsiteY2" fmla="*/ 2466996 h 4816218"/>
              <a:gd name="connsiteX3" fmla="*/ 6343374 w 8103993"/>
              <a:gd name="connsiteY3" fmla="*/ 4816218 h 4816218"/>
              <a:gd name="connsiteX4" fmla="*/ 1698748 w 8103993"/>
              <a:gd name="connsiteY4" fmla="*/ 4791456 h 4816218"/>
              <a:gd name="connsiteX5" fmla="*/ 0 w 8103993"/>
              <a:gd name="connsiteY5" fmla="*/ 2379172 h 4816218"/>
              <a:gd name="connsiteX6" fmla="*/ 1771538 w 8103993"/>
              <a:gd name="connsiteY6" fmla="*/ 0 h 4816218"/>
              <a:gd name="connsiteX0" fmla="*/ 1771538 w 11783363"/>
              <a:gd name="connsiteY0" fmla="*/ 13771 h 4829989"/>
              <a:gd name="connsiteX1" fmla="*/ 6343374 w 11783363"/>
              <a:gd name="connsiteY1" fmla="*/ 38533 h 4829989"/>
              <a:gd name="connsiteX2" fmla="*/ 11783363 w 11783363"/>
              <a:gd name="connsiteY2" fmla="*/ 0 h 4829989"/>
              <a:gd name="connsiteX3" fmla="*/ 6343374 w 11783363"/>
              <a:gd name="connsiteY3" fmla="*/ 4829989 h 4829989"/>
              <a:gd name="connsiteX4" fmla="*/ 1698748 w 11783363"/>
              <a:gd name="connsiteY4" fmla="*/ 4805227 h 4829989"/>
              <a:gd name="connsiteX5" fmla="*/ 0 w 11783363"/>
              <a:gd name="connsiteY5" fmla="*/ 2392943 h 4829989"/>
              <a:gd name="connsiteX6" fmla="*/ 1771538 w 11783363"/>
              <a:gd name="connsiteY6" fmla="*/ 13771 h 4829989"/>
              <a:gd name="connsiteX0" fmla="*/ 1771538 w 11783363"/>
              <a:gd name="connsiteY0" fmla="*/ 13771 h 4829989"/>
              <a:gd name="connsiteX1" fmla="*/ 11783363 w 11783363"/>
              <a:gd name="connsiteY1" fmla="*/ 0 h 4829989"/>
              <a:gd name="connsiteX2" fmla="*/ 6343374 w 11783363"/>
              <a:gd name="connsiteY2" fmla="*/ 4829989 h 4829989"/>
              <a:gd name="connsiteX3" fmla="*/ 1698748 w 11783363"/>
              <a:gd name="connsiteY3" fmla="*/ 4805227 h 4829989"/>
              <a:gd name="connsiteX4" fmla="*/ 0 w 11783363"/>
              <a:gd name="connsiteY4" fmla="*/ 2392943 h 4829989"/>
              <a:gd name="connsiteX5" fmla="*/ 1771538 w 11783363"/>
              <a:gd name="connsiteY5" fmla="*/ 13771 h 4829989"/>
              <a:gd name="connsiteX0" fmla="*/ 5276944 w 15288769"/>
              <a:gd name="connsiteY0" fmla="*/ 13771 h 4850332"/>
              <a:gd name="connsiteX1" fmla="*/ 15288769 w 15288769"/>
              <a:gd name="connsiteY1" fmla="*/ 0 h 4850332"/>
              <a:gd name="connsiteX2" fmla="*/ 9848780 w 15288769"/>
              <a:gd name="connsiteY2" fmla="*/ 4829989 h 4850332"/>
              <a:gd name="connsiteX3" fmla="*/ 0 w 15288769"/>
              <a:gd name="connsiteY3" fmla="*/ 4850332 h 4850332"/>
              <a:gd name="connsiteX4" fmla="*/ 3505406 w 15288769"/>
              <a:gd name="connsiteY4" fmla="*/ 2392943 h 4850332"/>
              <a:gd name="connsiteX5" fmla="*/ 5276944 w 15288769"/>
              <a:gd name="connsiteY5" fmla="*/ 13771 h 4850332"/>
              <a:gd name="connsiteX0" fmla="*/ 5276944 w 15288769"/>
              <a:gd name="connsiteY0" fmla="*/ 13771 h 4850332"/>
              <a:gd name="connsiteX1" fmla="*/ 15288769 w 15288769"/>
              <a:gd name="connsiteY1" fmla="*/ 0 h 4850332"/>
              <a:gd name="connsiteX2" fmla="*/ 9848780 w 15288769"/>
              <a:gd name="connsiteY2" fmla="*/ 4829989 h 4850332"/>
              <a:gd name="connsiteX3" fmla="*/ 0 w 15288769"/>
              <a:gd name="connsiteY3" fmla="*/ 4850332 h 4850332"/>
              <a:gd name="connsiteX4" fmla="*/ 5276944 w 15288769"/>
              <a:gd name="connsiteY4" fmla="*/ 13771 h 4850332"/>
              <a:gd name="connsiteX0" fmla="*/ 5442681 w 15288769"/>
              <a:gd name="connsiteY0" fmla="*/ 0 h 4859113"/>
              <a:gd name="connsiteX1" fmla="*/ 15288769 w 15288769"/>
              <a:gd name="connsiteY1" fmla="*/ 8781 h 4859113"/>
              <a:gd name="connsiteX2" fmla="*/ 9848780 w 15288769"/>
              <a:gd name="connsiteY2" fmla="*/ 4838770 h 4859113"/>
              <a:gd name="connsiteX3" fmla="*/ 0 w 15288769"/>
              <a:gd name="connsiteY3" fmla="*/ 4859113 h 4859113"/>
              <a:gd name="connsiteX4" fmla="*/ 5442681 w 15288769"/>
              <a:gd name="connsiteY4" fmla="*/ 0 h 4859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88769" h="4859113">
                <a:moveTo>
                  <a:pt x="5442681" y="0"/>
                </a:moveTo>
                <a:lnTo>
                  <a:pt x="15288769" y="8781"/>
                </a:lnTo>
                <a:lnTo>
                  <a:pt x="9848780" y="4838770"/>
                </a:lnTo>
                <a:lnTo>
                  <a:pt x="0" y="4859113"/>
                </a:lnTo>
                <a:lnTo>
                  <a:pt x="5442681" y="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Picture Placeholder 12"/>
          <p:cNvSpPr>
            <a:spLocks noGrp="1" noChangeAspect="1"/>
          </p:cNvSpPr>
          <p:nvPr>
            <p:ph type="pic" sz="quarter" idx="13"/>
          </p:nvPr>
        </p:nvSpPr>
        <p:spPr>
          <a:xfrm>
            <a:off x="2429329" y="3870801"/>
            <a:ext cx="5838248" cy="2720500"/>
          </a:xfrm>
          <a:custGeom>
            <a:avLst/>
            <a:gdLst>
              <a:gd name="connsiteX0" fmla="*/ 0 w 4790208"/>
              <a:gd name="connsiteY0" fmla="*/ 0 h 4791456"/>
              <a:gd name="connsiteX1" fmla="*/ 4790208 w 4790208"/>
              <a:gd name="connsiteY1" fmla="*/ 0 h 4791456"/>
              <a:gd name="connsiteX2" fmla="*/ 4790208 w 4790208"/>
              <a:gd name="connsiteY2" fmla="*/ 4791456 h 4791456"/>
              <a:gd name="connsiteX3" fmla="*/ 0 w 4790208"/>
              <a:gd name="connsiteY3" fmla="*/ 4791456 h 4791456"/>
              <a:gd name="connsiteX4" fmla="*/ 0 w 4790208"/>
              <a:gd name="connsiteY4" fmla="*/ 0 h 4791456"/>
              <a:gd name="connsiteX0" fmla="*/ 15183 w 4805391"/>
              <a:gd name="connsiteY0" fmla="*/ 0 h 4791456"/>
              <a:gd name="connsiteX1" fmla="*/ 4805391 w 4805391"/>
              <a:gd name="connsiteY1" fmla="*/ 0 h 4791456"/>
              <a:gd name="connsiteX2" fmla="*/ 4805391 w 4805391"/>
              <a:gd name="connsiteY2" fmla="*/ 4791456 h 4791456"/>
              <a:gd name="connsiteX3" fmla="*/ 15183 w 4805391"/>
              <a:gd name="connsiteY3" fmla="*/ 4791456 h 4791456"/>
              <a:gd name="connsiteX4" fmla="*/ 0 w 4805391"/>
              <a:gd name="connsiteY4" fmla="*/ 2304886 h 4791456"/>
              <a:gd name="connsiteX5" fmla="*/ 15183 w 4805391"/>
              <a:gd name="connsiteY5" fmla="*/ 0 h 4791456"/>
              <a:gd name="connsiteX0" fmla="*/ 15183 w 4805391"/>
              <a:gd name="connsiteY0" fmla="*/ 0 h 4791456"/>
              <a:gd name="connsiteX1" fmla="*/ 4805391 w 4805391"/>
              <a:gd name="connsiteY1" fmla="*/ 0 h 4791456"/>
              <a:gd name="connsiteX2" fmla="*/ 4761187 w 4805391"/>
              <a:gd name="connsiteY2" fmla="*/ 2336417 h 4791456"/>
              <a:gd name="connsiteX3" fmla="*/ 4805391 w 4805391"/>
              <a:gd name="connsiteY3" fmla="*/ 4791456 h 4791456"/>
              <a:gd name="connsiteX4" fmla="*/ 15183 w 4805391"/>
              <a:gd name="connsiteY4" fmla="*/ 4791456 h 4791456"/>
              <a:gd name="connsiteX5" fmla="*/ 0 w 4805391"/>
              <a:gd name="connsiteY5" fmla="*/ 2304886 h 4791456"/>
              <a:gd name="connsiteX6" fmla="*/ 15183 w 4805391"/>
              <a:gd name="connsiteY6" fmla="*/ 0 h 4791456"/>
              <a:gd name="connsiteX0" fmla="*/ 15183 w 5801711"/>
              <a:gd name="connsiteY0" fmla="*/ 0 h 4791456"/>
              <a:gd name="connsiteX1" fmla="*/ 4805391 w 5801711"/>
              <a:gd name="connsiteY1" fmla="*/ 0 h 4791456"/>
              <a:gd name="connsiteX2" fmla="*/ 5801711 w 5801711"/>
              <a:gd name="connsiteY2" fmla="*/ 2367948 h 4791456"/>
              <a:gd name="connsiteX3" fmla="*/ 4805391 w 5801711"/>
              <a:gd name="connsiteY3" fmla="*/ 4791456 h 4791456"/>
              <a:gd name="connsiteX4" fmla="*/ 15183 w 5801711"/>
              <a:gd name="connsiteY4" fmla="*/ 4791456 h 4791456"/>
              <a:gd name="connsiteX5" fmla="*/ 0 w 5801711"/>
              <a:gd name="connsiteY5" fmla="*/ 2304886 h 4791456"/>
              <a:gd name="connsiteX6" fmla="*/ 15183 w 5801711"/>
              <a:gd name="connsiteY6" fmla="*/ 0 h 4791456"/>
              <a:gd name="connsiteX0" fmla="*/ 898052 w 6684580"/>
              <a:gd name="connsiteY0" fmla="*/ 0 h 4791456"/>
              <a:gd name="connsiteX1" fmla="*/ 5688260 w 6684580"/>
              <a:gd name="connsiteY1" fmla="*/ 0 h 4791456"/>
              <a:gd name="connsiteX2" fmla="*/ 6684580 w 6684580"/>
              <a:gd name="connsiteY2" fmla="*/ 2367948 h 4791456"/>
              <a:gd name="connsiteX3" fmla="*/ 5688260 w 6684580"/>
              <a:gd name="connsiteY3" fmla="*/ 4791456 h 4791456"/>
              <a:gd name="connsiteX4" fmla="*/ 898052 w 6684580"/>
              <a:gd name="connsiteY4" fmla="*/ 4791456 h 4791456"/>
              <a:gd name="connsiteX5" fmla="*/ 0 w 6684580"/>
              <a:gd name="connsiteY5" fmla="*/ 2304886 h 4791456"/>
              <a:gd name="connsiteX6" fmla="*/ 898052 w 6684580"/>
              <a:gd name="connsiteY6" fmla="*/ 0 h 4791456"/>
              <a:gd name="connsiteX0" fmla="*/ 1553166 w 7339694"/>
              <a:gd name="connsiteY0" fmla="*/ 0 h 4791456"/>
              <a:gd name="connsiteX1" fmla="*/ 6343374 w 7339694"/>
              <a:gd name="connsiteY1" fmla="*/ 0 h 4791456"/>
              <a:gd name="connsiteX2" fmla="*/ 7339694 w 7339694"/>
              <a:gd name="connsiteY2" fmla="*/ 2367948 h 4791456"/>
              <a:gd name="connsiteX3" fmla="*/ 6343374 w 7339694"/>
              <a:gd name="connsiteY3" fmla="*/ 4791456 h 4791456"/>
              <a:gd name="connsiteX4" fmla="*/ 1553166 w 7339694"/>
              <a:gd name="connsiteY4" fmla="*/ 4791456 h 4791456"/>
              <a:gd name="connsiteX5" fmla="*/ 0 w 7339694"/>
              <a:gd name="connsiteY5" fmla="*/ 2354410 h 4791456"/>
              <a:gd name="connsiteX6" fmla="*/ 1553166 w 7339694"/>
              <a:gd name="connsiteY6" fmla="*/ 0 h 4791456"/>
              <a:gd name="connsiteX0" fmla="*/ 1553166 w 8103993"/>
              <a:gd name="connsiteY0" fmla="*/ 0 h 4791456"/>
              <a:gd name="connsiteX1" fmla="*/ 6343374 w 8103993"/>
              <a:gd name="connsiteY1" fmla="*/ 0 h 4791456"/>
              <a:gd name="connsiteX2" fmla="*/ 8103993 w 8103993"/>
              <a:gd name="connsiteY2" fmla="*/ 2442234 h 4791456"/>
              <a:gd name="connsiteX3" fmla="*/ 6343374 w 8103993"/>
              <a:gd name="connsiteY3" fmla="*/ 4791456 h 4791456"/>
              <a:gd name="connsiteX4" fmla="*/ 1553166 w 8103993"/>
              <a:gd name="connsiteY4" fmla="*/ 4791456 h 4791456"/>
              <a:gd name="connsiteX5" fmla="*/ 0 w 8103993"/>
              <a:gd name="connsiteY5" fmla="*/ 2354410 h 4791456"/>
              <a:gd name="connsiteX6" fmla="*/ 1553166 w 8103993"/>
              <a:gd name="connsiteY6" fmla="*/ 0 h 4791456"/>
              <a:gd name="connsiteX0" fmla="*/ 1553166 w 8103993"/>
              <a:gd name="connsiteY0" fmla="*/ 0 h 4791456"/>
              <a:gd name="connsiteX1" fmla="*/ 6343374 w 8103993"/>
              <a:gd name="connsiteY1" fmla="*/ 0 h 4791456"/>
              <a:gd name="connsiteX2" fmla="*/ 8103993 w 8103993"/>
              <a:gd name="connsiteY2" fmla="*/ 2442234 h 4791456"/>
              <a:gd name="connsiteX3" fmla="*/ 6343374 w 8103993"/>
              <a:gd name="connsiteY3" fmla="*/ 4791456 h 4791456"/>
              <a:gd name="connsiteX4" fmla="*/ 1698748 w 8103993"/>
              <a:gd name="connsiteY4" fmla="*/ 4766694 h 4791456"/>
              <a:gd name="connsiteX5" fmla="*/ 0 w 8103993"/>
              <a:gd name="connsiteY5" fmla="*/ 2354410 h 4791456"/>
              <a:gd name="connsiteX6" fmla="*/ 1553166 w 8103993"/>
              <a:gd name="connsiteY6" fmla="*/ 0 h 4791456"/>
              <a:gd name="connsiteX0" fmla="*/ 1771538 w 8103993"/>
              <a:gd name="connsiteY0" fmla="*/ 0 h 4816218"/>
              <a:gd name="connsiteX1" fmla="*/ 6343374 w 8103993"/>
              <a:gd name="connsiteY1" fmla="*/ 24762 h 4816218"/>
              <a:gd name="connsiteX2" fmla="*/ 8103993 w 8103993"/>
              <a:gd name="connsiteY2" fmla="*/ 2466996 h 4816218"/>
              <a:gd name="connsiteX3" fmla="*/ 6343374 w 8103993"/>
              <a:gd name="connsiteY3" fmla="*/ 4816218 h 4816218"/>
              <a:gd name="connsiteX4" fmla="*/ 1698748 w 8103993"/>
              <a:gd name="connsiteY4" fmla="*/ 4791456 h 4816218"/>
              <a:gd name="connsiteX5" fmla="*/ 0 w 8103993"/>
              <a:gd name="connsiteY5" fmla="*/ 2379172 h 4816218"/>
              <a:gd name="connsiteX6" fmla="*/ 1771538 w 8103993"/>
              <a:gd name="connsiteY6" fmla="*/ 0 h 4816218"/>
              <a:gd name="connsiteX0" fmla="*/ 1917119 w 8103993"/>
              <a:gd name="connsiteY0" fmla="*/ 222858 h 4791456"/>
              <a:gd name="connsiteX1" fmla="*/ 6343374 w 8103993"/>
              <a:gd name="connsiteY1" fmla="*/ 0 h 4791456"/>
              <a:gd name="connsiteX2" fmla="*/ 8103993 w 8103993"/>
              <a:gd name="connsiteY2" fmla="*/ 2442234 h 4791456"/>
              <a:gd name="connsiteX3" fmla="*/ 6343374 w 8103993"/>
              <a:gd name="connsiteY3" fmla="*/ 4791456 h 4791456"/>
              <a:gd name="connsiteX4" fmla="*/ 1698748 w 8103993"/>
              <a:gd name="connsiteY4" fmla="*/ 4766694 h 4791456"/>
              <a:gd name="connsiteX5" fmla="*/ 0 w 8103993"/>
              <a:gd name="connsiteY5" fmla="*/ 2354410 h 4791456"/>
              <a:gd name="connsiteX6" fmla="*/ 1917119 w 8103993"/>
              <a:gd name="connsiteY6" fmla="*/ 222858 h 4791456"/>
              <a:gd name="connsiteX0" fmla="*/ 1771538 w 8103993"/>
              <a:gd name="connsiteY0" fmla="*/ 0 h 4816218"/>
              <a:gd name="connsiteX1" fmla="*/ 6343374 w 8103993"/>
              <a:gd name="connsiteY1" fmla="*/ 24762 h 4816218"/>
              <a:gd name="connsiteX2" fmla="*/ 8103993 w 8103993"/>
              <a:gd name="connsiteY2" fmla="*/ 2466996 h 4816218"/>
              <a:gd name="connsiteX3" fmla="*/ 6343374 w 8103993"/>
              <a:gd name="connsiteY3" fmla="*/ 4816218 h 4816218"/>
              <a:gd name="connsiteX4" fmla="*/ 1698748 w 8103993"/>
              <a:gd name="connsiteY4" fmla="*/ 4791456 h 4816218"/>
              <a:gd name="connsiteX5" fmla="*/ 0 w 8103993"/>
              <a:gd name="connsiteY5" fmla="*/ 2379172 h 4816218"/>
              <a:gd name="connsiteX6" fmla="*/ 1771538 w 8103993"/>
              <a:gd name="connsiteY6" fmla="*/ 0 h 4816218"/>
              <a:gd name="connsiteX0" fmla="*/ 1771538 w 8103993"/>
              <a:gd name="connsiteY0" fmla="*/ 0 h 4816218"/>
              <a:gd name="connsiteX1" fmla="*/ 6343374 w 8103993"/>
              <a:gd name="connsiteY1" fmla="*/ 24762 h 4816218"/>
              <a:gd name="connsiteX2" fmla="*/ 8103993 w 8103993"/>
              <a:gd name="connsiteY2" fmla="*/ 2466996 h 4816218"/>
              <a:gd name="connsiteX3" fmla="*/ 6343374 w 8103993"/>
              <a:gd name="connsiteY3" fmla="*/ 4816218 h 4816218"/>
              <a:gd name="connsiteX4" fmla="*/ 1698748 w 8103993"/>
              <a:gd name="connsiteY4" fmla="*/ 4791456 h 4816218"/>
              <a:gd name="connsiteX5" fmla="*/ 0 w 8103993"/>
              <a:gd name="connsiteY5" fmla="*/ 2379172 h 4816218"/>
              <a:gd name="connsiteX6" fmla="*/ 1771538 w 8103993"/>
              <a:gd name="connsiteY6" fmla="*/ 0 h 4816218"/>
              <a:gd name="connsiteX0" fmla="*/ 1771538 w 8103993"/>
              <a:gd name="connsiteY0" fmla="*/ 0 h 4816218"/>
              <a:gd name="connsiteX1" fmla="*/ 6343374 w 8103993"/>
              <a:gd name="connsiteY1" fmla="*/ 24762 h 4816218"/>
              <a:gd name="connsiteX2" fmla="*/ 8103993 w 8103993"/>
              <a:gd name="connsiteY2" fmla="*/ 2466996 h 4816218"/>
              <a:gd name="connsiteX3" fmla="*/ 6343374 w 8103993"/>
              <a:gd name="connsiteY3" fmla="*/ 4816218 h 4816218"/>
              <a:gd name="connsiteX4" fmla="*/ 1698748 w 8103993"/>
              <a:gd name="connsiteY4" fmla="*/ 4791456 h 4816218"/>
              <a:gd name="connsiteX5" fmla="*/ 0 w 8103993"/>
              <a:gd name="connsiteY5" fmla="*/ 2379172 h 4816218"/>
              <a:gd name="connsiteX6" fmla="*/ 1771538 w 8103993"/>
              <a:gd name="connsiteY6" fmla="*/ 0 h 4816218"/>
              <a:gd name="connsiteX0" fmla="*/ 1771538 w 11783363"/>
              <a:gd name="connsiteY0" fmla="*/ 13771 h 4829989"/>
              <a:gd name="connsiteX1" fmla="*/ 6343374 w 11783363"/>
              <a:gd name="connsiteY1" fmla="*/ 38533 h 4829989"/>
              <a:gd name="connsiteX2" fmla="*/ 11783363 w 11783363"/>
              <a:gd name="connsiteY2" fmla="*/ 0 h 4829989"/>
              <a:gd name="connsiteX3" fmla="*/ 6343374 w 11783363"/>
              <a:gd name="connsiteY3" fmla="*/ 4829989 h 4829989"/>
              <a:gd name="connsiteX4" fmla="*/ 1698748 w 11783363"/>
              <a:gd name="connsiteY4" fmla="*/ 4805227 h 4829989"/>
              <a:gd name="connsiteX5" fmla="*/ 0 w 11783363"/>
              <a:gd name="connsiteY5" fmla="*/ 2392943 h 4829989"/>
              <a:gd name="connsiteX6" fmla="*/ 1771538 w 11783363"/>
              <a:gd name="connsiteY6" fmla="*/ 13771 h 4829989"/>
              <a:gd name="connsiteX0" fmla="*/ 1771538 w 11783363"/>
              <a:gd name="connsiteY0" fmla="*/ 13771 h 4829989"/>
              <a:gd name="connsiteX1" fmla="*/ 11783363 w 11783363"/>
              <a:gd name="connsiteY1" fmla="*/ 0 h 4829989"/>
              <a:gd name="connsiteX2" fmla="*/ 6343374 w 11783363"/>
              <a:gd name="connsiteY2" fmla="*/ 4829989 h 4829989"/>
              <a:gd name="connsiteX3" fmla="*/ 1698748 w 11783363"/>
              <a:gd name="connsiteY3" fmla="*/ 4805227 h 4829989"/>
              <a:gd name="connsiteX4" fmla="*/ 0 w 11783363"/>
              <a:gd name="connsiteY4" fmla="*/ 2392943 h 4829989"/>
              <a:gd name="connsiteX5" fmla="*/ 1771538 w 11783363"/>
              <a:gd name="connsiteY5" fmla="*/ 13771 h 4829989"/>
              <a:gd name="connsiteX0" fmla="*/ 5276944 w 15288769"/>
              <a:gd name="connsiteY0" fmla="*/ 13771 h 4850332"/>
              <a:gd name="connsiteX1" fmla="*/ 15288769 w 15288769"/>
              <a:gd name="connsiteY1" fmla="*/ 0 h 4850332"/>
              <a:gd name="connsiteX2" fmla="*/ 9848780 w 15288769"/>
              <a:gd name="connsiteY2" fmla="*/ 4829989 h 4850332"/>
              <a:gd name="connsiteX3" fmla="*/ 0 w 15288769"/>
              <a:gd name="connsiteY3" fmla="*/ 4850332 h 4850332"/>
              <a:gd name="connsiteX4" fmla="*/ 3505406 w 15288769"/>
              <a:gd name="connsiteY4" fmla="*/ 2392943 h 4850332"/>
              <a:gd name="connsiteX5" fmla="*/ 5276944 w 15288769"/>
              <a:gd name="connsiteY5" fmla="*/ 13771 h 4850332"/>
              <a:gd name="connsiteX0" fmla="*/ 5276944 w 15288769"/>
              <a:gd name="connsiteY0" fmla="*/ 13771 h 4850332"/>
              <a:gd name="connsiteX1" fmla="*/ 15288769 w 15288769"/>
              <a:gd name="connsiteY1" fmla="*/ 0 h 4850332"/>
              <a:gd name="connsiteX2" fmla="*/ 9848780 w 15288769"/>
              <a:gd name="connsiteY2" fmla="*/ 4829989 h 4850332"/>
              <a:gd name="connsiteX3" fmla="*/ 0 w 15288769"/>
              <a:gd name="connsiteY3" fmla="*/ 4850332 h 4850332"/>
              <a:gd name="connsiteX4" fmla="*/ 5276944 w 15288769"/>
              <a:gd name="connsiteY4" fmla="*/ 13771 h 4850332"/>
              <a:gd name="connsiteX0" fmla="*/ 5442681 w 15288769"/>
              <a:gd name="connsiteY0" fmla="*/ 0 h 4859113"/>
              <a:gd name="connsiteX1" fmla="*/ 15288769 w 15288769"/>
              <a:gd name="connsiteY1" fmla="*/ 8781 h 4859113"/>
              <a:gd name="connsiteX2" fmla="*/ 9848780 w 15288769"/>
              <a:gd name="connsiteY2" fmla="*/ 4838770 h 4859113"/>
              <a:gd name="connsiteX3" fmla="*/ 0 w 15288769"/>
              <a:gd name="connsiteY3" fmla="*/ 4859113 h 4859113"/>
              <a:gd name="connsiteX4" fmla="*/ 5442681 w 15288769"/>
              <a:gd name="connsiteY4" fmla="*/ 0 h 4859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288769" h="4859113">
                <a:moveTo>
                  <a:pt x="5442681" y="0"/>
                </a:moveTo>
                <a:lnTo>
                  <a:pt x="15288769" y="8781"/>
                </a:lnTo>
                <a:lnTo>
                  <a:pt x="9848780" y="4838770"/>
                </a:lnTo>
                <a:lnTo>
                  <a:pt x="0" y="4859113"/>
                </a:lnTo>
                <a:lnTo>
                  <a:pt x="5442681" y="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61888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3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4771148" y="1550949"/>
            <a:ext cx="2967216" cy="2449551"/>
          </a:xfrm>
          <a:prstGeom prst="rect">
            <a:avLst/>
          </a:prstGeom>
          <a:noFill/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609844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5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" y="1711416"/>
            <a:ext cx="6630722" cy="3698785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54010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6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1" y="-38100"/>
            <a:ext cx="12192000" cy="697230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662402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7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6083070" y="1593"/>
            <a:ext cx="6097790" cy="6856408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65635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8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0" y="1"/>
            <a:ext cx="6099207" cy="685800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50886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9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4348582" cy="685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48913979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0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0" y="3619500"/>
            <a:ext cx="6109527" cy="321310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6109528" y="3619500"/>
            <a:ext cx="6109527" cy="321310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19042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1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-1" y="3543300"/>
            <a:ext cx="6187508" cy="335280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6187507" y="-38100"/>
            <a:ext cx="6057806" cy="358140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961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- Left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37930"/>
            <a:ext cx="9797831" cy="706347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8" y="845047"/>
            <a:ext cx="9797831" cy="522131"/>
          </a:xfrm>
        </p:spPr>
        <p:txBody>
          <a:bodyPr wrap="square">
            <a:spAutoFit/>
          </a:bodyPr>
          <a:lstStyle>
            <a:lvl1pPr marL="0" indent="0" algn="l">
              <a:buNone/>
              <a:defRPr sz="2793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6080" indent="0" algn="ctr">
              <a:buNone/>
              <a:defRPr sz="1995"/>
            </a:lvl2pPr>
            <a:lvl3pPr marL="912160" indent="0" algn="ctr">
              <a:buNone/>
              <a:defRPr sz="1795"/>
            </a:lvl3pPr>
            <a:lvl4pPr marL="1368240" indent="0" algn="ctr">
              <a:buNone/>
              <a:defRPr sz="1596"/>
            </a:lvl4pPr>
            <a:lvl5pPr marL="1824320" indent="0" algn="ctr">
              <a:buNone/>
              <a:defRPr sz="1596"/>
            </a:lvl5pPr>
            <a:lvl6pPr marL="2280400" indent="0" algn="ctr">
              <a:buNone/>
              <a:defRPr sz="1596"/>
            </a:lvl6pPr>
            <a:lvl7pPr marL="2736479" indent="0" algn="ctr">
              <a:buNone/>
              <a:defRPr sz="1596"/>
            </a:lvl7pPr>
            <a:lvl8pPr marL="3192559" indent="0" algn="ctr">
              <a:buNone/>
              <a:defRPr sz="1596"/>
            </a:lvl8pPr>
            <a:lvl9pPr marL="3648639" indent="0" algn="ctr">
              <a:buNone/>
              <a:defRPr sz="1596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28167" y="6237312"/>
            <a:ext cx="439241" cy="439240"/>
            <a:chOff x="186858" y="6096003"/>
            <a:chExt cx="580550" cy="580549"/>
          </a:xfrm>
          <a:solidFill>
            <a:schemeClr val="bg1">
              <a:lumMod val="95000"/>
              <a:alpha val="25000"/>
            </a:schemeClr>
          </a:solidFill>
        </p:grpSpPr>
        <p:sp>
          <p:nvSpPr>
            <p:cNvPr id="14" name="Rectangle 13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96" b="1" dirty="0">
                <a:latin typeface="GeosansLight" panose="02000603020000020003"/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6683"/>
            </a:p>
          </p:txBody>
        </p:sp>
      </p:grp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70" y="6237313"/>
            <a:ext cx="439241" cy="390437"/>
          </a:xfrm>
          <a:prstGeom prst="rect">
            <a:avLst/>
          </a:prstGeom>
          <a:noFill/>
        </p:spPr>
        <p:txBody>
          <a:bodyPr anchor="ctr"/>
          <a:lstStyle>
            <a:lvl1pPr algn="ctr">
              <a:defRPr sz="1397">
                <a:solidFill>
                  <a:schemeClr val="bg1"/>
                </a:solidFill>
              </a:defRPr>
            </a:lvl1pPr>
          </a:lstStyle>
          <a:p>
            <a:fld id="{D10DF21B-DC6E-4FAF-B3A0-4F997DEAD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53677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4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12"/>
          <p:cNvSpPr>
            <a:spLocks noGrp="1" noChangeAspect="1"/>
          </p:cNvSpPr>
          <p:nvPr>
            <p:ph type="pic" sz="quarter" idx="10"/>
          </p:nvPr>
        </p:nvSpPr>
        <p:spPr>
          <a:xfrm>
            <a:off x="1894606" y="571500"/>
            <a:ext cx="3214653" cy="2801062"/>
          </a:xfrm>
          <a:custGeom>
            <a:avLst/>
            <a:gdLst>
              <a:gd name="connsiteX0" fmla="*/ 0 w 4790208"/>
              <a:gd name="connsiteY0" fmla="*/ 0 h 4791456"/>
              <a:gd name="connsiteX1" fmla="*/ 4790208 w 4790208"/>
              <a:gd name="connsiteY1" fmla="*/ 0 h 4791456"/>
              <a:gd name="connsiteX2" fmla="*/ 4790208 w 4790208"/>
              <a:gd name="connsiteY2" fmla="*/ 4791456 h 4791456"/>
              <a:gd name="connsiteX3" fmla="*/ 0 w 4790208"/>
              <a:gd name="connsiteY3" fmla="*/ 4791456 h 4791456"/>
              <a:gd name="connsiteX4" fmla="*/ 0 w 4790208"/>
              <a:gd name="connsiteY4" fmla="*/ 0 h 4791456"/>
              <a:gd name="connsiteX0" fmla="*/ 15183 w 4805391"/>
              <a:gd name="connsiteY0" fmla="*/ 0 h 4791456"/>
              <a:gd name="connsiteX1" fmla="*/ 4805391 w 4805391"/>
              <a:gd name="connsiteY1" fmla="*/ 0 h 4791456"/>
              <a:gd name="connsiteX2" fmla="*/ 4805391 w 4805391"/>
              <a:gd name="connsiteY2" fmla="*/ 4791456 h 4791456"/>
              <a:gd name="connsiteX3" fmla="*/ 15183 w 4805391"/>
              <a:gd name="connsiteY3" fmla="*/ 4791456 h 4791456"/>
              <a:gd name="connsiteX4" fmla="*/ 0 w 4805391"/>
              <a:gd name="connsiteY4" fmla="*/ 2304886 h 4791456"/>
              <a:gd name="connsiteX5" fmla="*/ 15183 w 4805391"/>
              <a:gd name="connsiteY5" fmla="*/ 0 h 4791456"/>
              <a:gd name="connsiteX0" fmla="*/ 15183 w 4805391"/>
              <a:gd name="connsiteY0" fmla="*/ 0 h 4791456"/>
              <a:gd name="connsiteX1" fmla="*/ 4805391 w 4805391"/>
              <a:gd name="connsiteY1" fmla="*/ 0 h 4791456"/>
              <a:gd name="connsiteX2" fmla="*/ 4761187 w 4805391"/>
              <a:gd name="connsiteY2" fmla="*/ 2336417 h 4791456"/>
              <a:gd name="connsiteX3" fmla="*/ 4805391 w 4805391"/>
              <a:gd name="connsiteY3" fmla="*/ 4791456 h 4791456"/>
              <a:gd name="connsiteX4" fmla="*/ 15183 w 4805391"/>
              <a:gd name="connsiteY4" fmla="*/ 4791456 h 4791456"/>
              <a:gd name="connsiteX5" fmla="*/ 0 w 4805391"/>
              <a:gd name="connsiteY5" fmla="*/ 2304886 h 4791456"/>
              <a:gd name="connsiteX6" fmla="*/ 15183 w 4805391"/>
              <a:gd name="connsiteY6" fmla="*/ 0 h 4791456"/>
              <a:gd name="connsiteX0" fmla="*/ 15183 w 5801711"/>
              <a:gd name="connsiteY0" fmla="*/ 0 h 4791456"/>
              <a:gd name="connsiteX1" fmla="*/ 4805391 w 5801711"/>
              <a:gd name="connsiteY1" fmla="*/ 0 h 4791456"/>
              <a:gd name="connsiteX2" fmla="*/ 5801711 w 5801711"/>
              <a:gd name="connsiteY2" fmla="*/ 2367948 h 4791456"/>
              <a:gd name="connsiteX3" fmla="*/ 4805391 w 5801711"/>
              <a:gd name="connsiteY3" fmla="*/ 4791456 h 4791456"/>
              <a:gd name="connsiteX4" fmla="*/ 15183 w 5801711"/>
              <a:gd name="connsiteY4" fmla="*/ 4791456 h 4791456"/>
              <a:gd name="connsiteX5" fmla="*/ 0 w 5801711"/>
              <a:gd name="connsiteY5" fmla="*/ 2304886 h 4791456"/>
              <a:gd name="connsiteX6" fmla="*/ 15183 w 5801711"/>
              <a:gd name="connsiteY6" fmla="*/ 0 h 4791456"/>
              <a:gd name="connsiteX0" fmla="*/ 898052 w 6684580"/>
              <a:gd name="connsiteY0" fmla="*/ 0 h 4791456"/>
              <a:gd name="connsiteX1" fmla="*/ 5688260 w 6684580"/>
              <a:gd name="connsiteY1" fmla="*/ 0 h 4791456"/>
              <a:gd name="connsiteX2" fmla="*/ 6684580 w 6684580"/>
              <a:gd name="connsiteY2" fmla="*/ 2367948 h 4791456"/>
              <a:gd name="connsiteX3" fmla="*/ 5688260 w 6684580"/>
              <a:gd name="connsiteY3" fmla="*/ 4791456 h 4791456"/>
              <a:gd name="connsiteX4" fmla="*/ 898052 w 6684580"/>
              <a:gd name="connsiteY4" fmla="*/ 4791456 h 4791456"/>
              <a:gd name="connsiteX5" fmla="*/ 0 w 6684580"/>
              <a:gd name="connsiteY5" fmla="*/ 2304886 h 4791456"/>
              <a:gd name="connsiteX6" fmla="*/ 898052 w 6684580"/>
              <a:gd name="connsiteY6" fmla="*/ 0 h 4791456"/>
              <a:gd name="connsiteX0" fmla="*/ 1553166 w 7339694"/>
              <a:gd name="connsiteY0" fmla="*/ 0 h 4791456"/>
              <a:gd name="connsiteX1" fmla="*/ 6343374 w 7339694"/>
              <a:gd name="connsiteY1" fmla="*/ 0 h 4791456"/>
              <a:gd name="connsiteX2" fmla="*/ 7339694 w 7339694"/>
              <a:gd name="connsiteY2" fmla="*/ 2367948 h 4791456"/>
              <a:gd name="connsiteX3" fmla="*/ 6343374 w 7339694"/>
              <a:gd name="connsiteY3" fmla="*/ 4791456 h 4791456"/>
              <a:gd name="connsiteX4" fmla="*/ 1553166 w 7339694"/>
              <a:gd name="connsiteY4" fmla="*/ 4791456 h 4791456"/>
              <a:gd name="connsiteX5" fmla="*/ 0 w 7339694"/>
              <a:gd name="connsiteY5" fmla="*/ 2354410 h 4791456"/>
              <a:gd name="connsiteX6" fmla="*/ 1553166 w 7339694"/>
              <a:gd name="connsiteY6" fmla="*/ 0 h 4791456"/>
              <a:gd name="connsiteX0" fmla="*/ 1553166 w 8103993"/>
              <a:gd name="connsiteY0" fmla="*/ 0 h 4791456"/>
              <a:gd name="connsiteX1" fmla="*/ 6343374 w 8103993"/>
              <a:gd name="connsiteY1" fmla="*/ 0 h 4791456"/>
              <a:gd name="connsiteX2" fmla="*/ 8103993 w 8103993"/>
              <a:gd name="connsiteY2" fmla="*/ 2442234 h 4791456"/>
              <a:gd name="connsiteX3" fmla="*/ 6343374 w 8103993"/>
              <a:gd name="connsiteY3" fmla="*/ 4791456 h 4791456"/>
              <a:gd name="connsiteX4" fmla="*/ 1553166 w 8103993"/>
              <a:gd name="connsiteY4" fmla="*/ 4791456 h 4791456"/>
              <a:gd name="connsiteX5" fmla="*/ 0 w 8103993"/>
              <a:gd name="connsiteY5" fmla="*/ 2354410 h 4791456"/>
              <a:gd name="connsiteX6" fmla="*/ 1553166 w 8103993"/>
              <a:gd name="connsiteY6" fmla="*/ 0 h 4791456"/>
              <a:gd name="connsiteX0" fmla="*/ 1553166 w 8103993"/>
              <a:gd name="connsiteY0" fmla="*/ 0 h 4791456"/>
              <a:gd name="connsiteX1" fmla="*/ 6343374 w 8103993"/>
              <a:gd name="connsiteY1" fmla="*/ 0 h 4791456"/>
              <a:gd name="connsiteX2" fmla="*/ 8103993 w 8103993"/>
              <a:gd name="connsiteY2" fmla="*/ 2442234 h 4791456"/>
              <a:gd name="connsiteX3" fmla="*/ 6343374 w 8103993"/>
              <a:gd name="connsiteY3" fmla="*/ 4791456 h 4791456"/>
              <a:gd name="connsiteX4" fmla="*/ 1698748 w 8103993"/>
              <a:gd name="connsiteY4" fmla="*/ 4766694 h 4791456"/>
              <a:gd name="connsiteX5" fmla="*/ 0 w 8103993"/>
              <a:gd name="connsiteY5" fmla="*/ 2354410 h 4791456"/>
              <a:gd name="connsiteX6" fmla="*/ 1553166 w 8103993"/>
              <a:gd name="connsiteY6" fmla="*/ 0 h 4791456"/>
              <a:gd name="connsiteX0" fmla="*/ 1771538 w 8103993"/>
              <a:gd name="connsiteY0" fmla="*/ 0 h 4816218"/>
              <a:gd name="connsiteX1" fmla="*/ 6343374 w 8103993"/>
              <a:gd name="connsiteY1" fmla="*/ 24762 h 4816218"/>
              <a:gd name="connsiteX2" fmla="*/ 8103993 w 8103993"/>
              <a:gd name="connsiteY2" fmla="*/ 2466996 h 4816218"/>
              <a:gd name="connsiteX3" fmla="*/ 6343374 w 8103993"/>
              <a:gd name="connsiteY3" fmla="*/ 4816218 h 4816218"/>
              <a:gd name="connsiteX4" fmla="*/ 1698748 w 8103993"/>
              <a:gd name="connsiteY4" fmla="*/ 4791456 h 4816218"/>
              <a:gd name="connsiteX5" fmla="*/ 0 w 8103993"/>
              <a:gd name="connsiteY5" fmla="*/ 2379172 h 4816218"/>
              <a:gd name="connsiteX6" fmla="*/ 1771538 w 8103993"/>
              <a:gd name="connsiteY6" fmla="*/ 0 h 4816218"/>
              <a:gd name="connsiteX0" fmla="*/ 1917119 w 8103993"/>
              <a:gd name="connsiteY0" fmla="*/ 222858 h 4791456"/>
              <a:gd name="connsiteX1" fmla="*/ 6343374 w 8103993"/>
              <a:gd name="connsiteY1" fmla="*/ 0 h 4791456"/>
              <a:gd name="connsiteX2" fmla="*/ 8103993 w 8103993"/>
              <a:gd name="connsiteY2" fmla="*/ 2442234 h 4791456"/>
              <a:gd name="connsiteX3" fmla="*/ 6343374 w 8103993"/>
              <a:gd name="connsiteY3" fmla="*/ 4791456 h 4791456"/>
              <a:gd name="connsiteX4" fmla="*/ 1698748 w 8103993"/>
              <a:gd name="connsiteY4" fmla="*/ 4766694 h 4791456"/>
              <a:gd name="connsiteX5" fmla="*/ 0 w 8103993"/>
              <a:gd name="connsiteY5" fmla="*/ 2354410 h 4791456"/>
              <a:gd name="connsiteX6" fmla="*/ 1917119 w 8103993"/>
              <a:gd name="connsiteY6" fmla="*/ 222858 h 4791456"/>
              <a:gd name="connsiteX0" fmla="*/ 1771538 w 8103993"/>
              <a:gd name="connsiteY0" fmla="*/ 0 h 4816218"/>
              <a:gd name="connsiteX1" fmla="*/ 6343374 w 8103993"/>
              <a:gd name="connsiteY1" fmla="*/ 24762 h 4816218"/>
              <a:gd name="connsiteX2" fmla="*/ 8103993 w 8103993"/>
              <a:gd name="connsiteY2" fmla="*/ 2466996 h 4816218"/>
              <a:gd name="connsiteX3" fmla="*/ 6343374 w 8103993"/>
              <a:gd name="connsiteY3" fmla="*/ 4816218 h 4816218"/>
              <a:gd name="connsiteX4" fmla="*/ 1698748 w 8103993"/>
              <a:gd name="connsiteY4" fmla="*/ 4791456 h 4816218"/>
              <a:gd name="connsiteX5" fmla="*/ 0 w 8103993"/>
              <a:gd name="connsiteY5" fmla="*/ 2379172 h 4816218"/>
              <a:gd name="connsiteX6" fmla="*/ 1771538 w 8103993"/>
              <a:gd name="connsiteY6" fmla="*/ 0 h 4816218"/>
              <a:gd name="connsiteX0" fmla="*/ 1771538 w 8103993"/>
              <a:gd name="connsiteY0" fmla="*/ 0 h 4816218"/>
              <a:gd name="connsiteX1" fmla="*/ 6343374 w 8103993"/>
              <a:gd name="connsiteY1" fmla="*/ 24762 h 4816218"/>
              <a:gd name="connsiteX2" fmla="*/ 8103993 w 8103993"/>
              <a:gd name="connsiteY2" fmla="*/ 2466996 h 4816218"/>
              <a:gd name="connsiteX3" fmla="*/ 6343374 w 8103993"/>
              <a:gd name="connsiteY3" fmla="*/ 4816218 h 4816218"/>
              <a:gd name="connsiteX4" fmla="*/ 1698748 w 8103993"/>
              <a:gd name="connsiteY4" fmla="*/ 4791456 h 4816218"/>
              <a:gd name="connsiteX5" fmla="*/ 0 w 8103993"/>
              <a:gd name="connsiteY5" fmla="*/ 2379172 h 4816218"/>
              <a:gd name="connsiteX6" fmla="*/ 1771538 w 8103993"/>
              <a:gd name="connsiteY6" fmla="*/ 0 h 4816218"/>
              <a:gd name="connsiteX0" fmla="*/ 1771538 w 8103993"/>
              <a:gd name="connsiteY0" fmla="*/ 0 h 4816218"/>
              <a:gd name="connsiteX1" fmla="*/ 6343374 w 8103993"/>
              <a:gd name="connsiteY1" fmla="*/ 24762 h 4816218"/>
              <a:gd name="connsiteX2" fmla="*/ 8103993 w 8103993"/>
              <a:gd name="connsiteY2" fmla="*/ 2466996 h 4816218"/>
              <a:gd name="connsiteX3" fmla="*/ 6343374 w 8103993"/>
              <a:gd name="connsiteY3" fmla="*/ 4816218 h 4816218"/>
              <a:gd name="connsiteX4" fmla="*/ 1698748 w 8103993"/>
              <a:gd name="connsiteY4" fmla="*/ 4791456 h 4816218"/>
              <a:gd name="connsiteX5" fmla="*/ 0 w 8103993"/>
              <a:gd name="connsiteY5" fmla="*/ 2379172 h 4816218"/>
              <a:gd name="connsiteX6" fmla="*/ 1771538 w 8103993"/>
              <a:gd name="connsiteY6" fmla="*/ 0 h 4816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03993" h="4816218">
                <a:moveTo>
                  <a:pt x="1771538" y="0"/>
                </a:moveTo>
                <a:lnTo>
                  <a:pt x="6343374" y="24762"/>
                </a:lnTo>
                <a:lnTo>
                  <a:pt x="8103993" y="2466996"/>
                </a:lnTo>
                <a:lnTo>
                  <a:pt x="6343374" y="4816218"/>
                </a:lnTo>
                <a:lnTo>
                  <a:pt x="1698748" y="4791456"/>
                </a:lnTo>
                <a:lnTo>
                  <a:pt x="0" y="2379172"/>
                </a:lnTo>
                <a:lnTo>
                  <a:pt x="1771538" y="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12"/>
          <p:cNvSpPr>
            <a:spLocks noGrp="1" noChangeAspect="1"/>
          </p:cNvSpPr>
          <p:nvPr>
            <p:ph type="pic" sz="quarter" idx="11"/>
          </p:nvPr>
        </p:nvSpPr>
        <p:spPr>
          <a:xfrm>
            <a:off x="4523710" y="2019300"/>
            <a:ext cx="3214653" cy="2801062"/>
          </a:xfrm>
          <a:custGeom>
            <a:avLst/>
            <a:gdLst>
              <a:gd name="connsiteX0" fmla="*/ 0 w 4790208"/>
              <a:gd name="connsiteY0" fmla="*/ 0 h 4791456"/>
              <a:gd name="connsiteX1" fmla="*/ 4790208 w 4790208"/>
              <a:gd name="connsiteY1" fmla="*/ 0 h 4791456"/>
              <a:gd name="connsiteX2" fmla="*/ 4790208 w 4790208"/>
              <a:gd name="connsiteY2" fmla="*/ 4791456 h 4791456"/>
              <a:gd name="connsiteX3" fmla="*/ 0 w 4790208"/>
              <a:gd name="connsiteY3" fmla="*/ 4791456 h 4791456"/>
              <a:gd name="connsiteX4" fmla="*/ 0 w 4790208"/>
              <a:gd name="connsiteY4" fmla="*/ 0 h 4791456"/>
              <a:gd name="connsiteX0" fmla="*/ 15183 w 4805391"/>
              <a:gd name="connsiteY0" fmla="*/ 0 h 4791456"/>
              <a:gd name="connsiteX1" fmla="*/ 4805391 w 4805391"/>
              <a:gd name="connsiteY1" fmla="*/ 0 h 4791456"/>
              <a:gd name="connsiteX2" fmla="*/ 4805391 w 4805391"/>
              <a:gd name="connsiteY2" fmla="*/ 4791456 h 4791456"/>
              <a:gd name="connsiteX3" fmla="*/ 15183 w 4805391"/>
              <a:gd name="connsiteY3" fmla="*/ 4791456 h 4791456"/>
              <a:gd name="connsiteX4" fmla="*/ 0 w 4805391"/>
              <a:gd name="connsiteY4" fmla="*/ 2304886 h 4791456"/>
              <a:gd name="connsiteX5" fmla="*/ 15183 w 4805391"/>
              <a:gd name="connsiteY5" fmla="*/ 0 h 4791456"/>
              <a:gd name="connsiteX0" fmla="*/ 15183 w 4805391"/>
              <a:gd name="connsiteY0" fmla="*/ 0 h 4791456"/>
              <a:gd name="connsiteX1" fmla="*/ 4805391 w 4805391"/>
              <a:gd name="connsiteY1" fmla="*/ 0 h 4791456"/>
              <a:gd name="connsiteX2" fmla="*/ 4761187 w 4805391"/>
              <a:gd name="connsiteY2" fmla="*/ 2336417 h 4791456"/>
              <a:gd name="connsiteX3" fmla="*/ 4805391 w 4805391"/>
              <a:gd name="connsiteY3" fmla="*/ 4791456 h 4791456"/>
              <a:gd name="connsiteX4" fmla="*/ 15183 w 4805391"/>
              <a:gd name="connsiteY4" fmla="*/ 4791456 h 4791456"/>
              <a:gd name="connsiteX5" fmla="*/ 0 w 4805391"/>
              <a:gd name="connsiteY5" fmla="*/ 2304886 h 4791456"/>
              <a:gd name="connsiteX6" fmla="*/ 15183 w 4805391"/>
              <a:gd name="connsiteY6" fmla="*/ 0 h 4791456"/>
              <a:gd name="connsiteX0" fmla="*/ 15183 w 5801711"/>
              <a:gd name="connsiteY0" fmla="*/ 0 h 4791456"/>
              <a:gd name="connsiteX1" fmla="*/ 4805391 w 5801711"/>
              <a:gd name="connsiteY1" fmla="*/ 0 h 4791456"/>
              <a:gd name="connsiteX2" fmla="*/ 5801711 w 5801711"/>
              <a:gd name="connsiteY2" fmla="*/ 2367948 h 4791456"/>
              <a:gd name="connsiteX3" fmla="*/ 4805391 w 5801711"/>
              <a:gd name="connsiteY3" fmla="*/ 4791456 h 4791456"/>
              <a:gd name="connsiteX4" fmla="*/ 15183 w 5801711"/>
              <a:gd name="connsiteY4" fmla="*/ 4791456 h 4791456"/>
              <a:gd name="connsiteX5" fmla="*/ 0 w 5801711"/>
              <a:gd name="connsiteY5" fmla="*/ 2304886 h 4791456"/>
              <a:gd name="connsiteX6" fmla="*/ 15183 w 5801711"/>
              <a:gd name="connsiteY6" fmla="*/ 0 h 4791456"/>
              <a:gd name="connsiteX0" fmla="*/ 898052 w 6684580"/>
              <a:gd name="connsiteY0" fmla="*/ 0 h 4791456"/>
              <a:gd name="connsiteX1" fmla="*/ 5688260 w 6684580"/>
              <a:gd name="connsiteY1" fmla="*/ 0 h 4791456"/>
              <a:gd name="connsiteX2" fmla="*/ 6684580 w 6684580"/>
              <a:gd name="connsiteY2" fmla="*/ 2367948 h 4791456"/>
              <a:gd name="connsiteX3" fmla="*/ 5688260 w 6684580"/>
              <a:gd name="connsiteY3" fmla="*/ 4791456 h 4791456"/>
              <a:gd name="connsiteX4" fmla="*/ 898052 w 6684580"/>
              <a:gd name="connsiteY4" fmla="*/ 4791456 h 4791456"/>
              <a:gd name="connsiteX5" fmla="*/ 0 w 6684580"/>
              <a:gd name="connsiteY5" fmla="*/ 2304886 h 4791456"/>
              <a:gd name="connsiteX6" fmla="*/ 898052 w 6684580"/>
              <a:gd name="connsiteY6" fmla="*/ 0 h 4791456"/>
              <a:gd name="connsiteX0" fmla="*/ 1553166 w 7339694"/>
              <a:gd name="connsiteY0" fmla="*/ 0 h 4791456"/>
              <a:gd name="connsiteX1" fmla="*/ 6343374 w 7339694"/>
              <a:gd name="connsiteY1" fmla="*/ 0 h 4791456"/>
              <a:gd name="connsiteX2" fmla="*/ 7339694 w 7339694"/>
              <a:gd name="connsiteY2" fmla="*/ 2367948 h 4791456"/>
              <a:gd name="connsiteX3" fmla="*/ 6343374 w 7339694"/>
              <a:gd name="connsiteY3" fmla="*/ 4791456 h 4791456"/>
              <a:gd name="connsiteX4" fmla="*/ 1553166 w 7339694"/>
              <a:gd name="connsiteY4" fmla="*/ 4791456 h 4791456"/>
              <a:gd name="connsiteX5" fmla="*/ 0 w 7339694"/>
              <a:gd name="connsiteY5" fmla="*/ 2354410 h 4791456"/>
              <a:gd name="connsiteX6" fmla="*/ 1553166 w 7339694"/>
              <a:gd name="connsiteY6" fmla="*/ 0 h 4791456"/>
              <a:gd name="connsiteX0" fmla="*/ 1553166 w 8103993"/>
              <a:gd name="connsiteY0" fmla="*/ 0 h 4791456"/>
              <a:gd name="connsiteX1" fmla="*/ 6343374 w 8103993"/>
              <a:gd name="connsiteY1" fmla="*/ 0 h 4791456"/>
              <a:gd name="connsiteX2" fmla="*/ 8103993 w 8103993"/>
              <a:gd name="connsiteY2" fmla="*/ 2442234 h 4791456"/>
              <a:gd name="connsiteX3" fmla="*/ 6343374 w 8103993"/>
              <a:gd name="connsiteY3" fmla="*/ 4791456 h 4791456"/>
              <a:gd name="connsiteX4" fmla="*/ 1553166 w 8103993"/>
              <a:gd name="connsiteY4" fmla="*/ 4791456 h 4791456"/>
              <a:gd name="connsiteX5" fmla="*/ 0 w 8103993"/>
              <a:gd name="connsiteY5" fmla="*/ 2354410 h 4791456"/>
              <a:gd name="connsiteX6" fmla="*/ 1553166 w 8103993"/>
              <a:gd name="connsiteY6" fmla="*/ 0 h 4791456"/>
              <a:gd name="connsiteX0" fmla="*/ 1553166 w 8103993"/>
              <a:gd name="connsiteY0" fmla="*/ 0 h 4791456"/>
              <a:gd name="connsiteX1" fmla="*/ 6343374 w 8103993"/>
              <a:gd name="connsiteY1" fmla="*/ 0 h 4791456"/>
              <a:gd name="connsiteX2" fmla="*/ 8103993 w 8103993"/>
              <a:gd name="connsiteY2" fmla="*/ 2442234 h 4791456"/>
              <a:gd name="connsiteX3" fmla="*/ 6343374 w 8103993"/>
              <a:gd name="connsiteY3" fmla="*/ 4791456 h 4791456"/>
              <a:gd name="connsiteX4" fmla="*/ 1698748 w 8103993"/>
              <a:gd name="connsiteY4" fmla="*/ 4766694 h 4791456"/>
              <a:gd name="connsiteX5" fmla="*/ 0 w 8103993"/>
              <a:gd name="connsiteY5" fmla="*/ 2354410 h 4791456"/>
              <a:gd name="connsiteX6" fmla="*/ 1553166 w 8103993"/>
              <a:gd name="connsiteY6" fmla="*/ 0 h 4791456"/>
              <a:gd name="connsiteX0" fmla="*/ 1771538 w 8103993"/>
              <a:gd name="connsiteY0" fmla="*/ 0 h 4816218"/>
              <a:gd name="connsiteX1" fmla="*/ 6343374 w 8103993"/>
              <a:gd name="connsiteY1" fmla="*/ 24762 h 4816218"/>
              <a:gd name="connsiteX2" fmla="*/ 8103993 w 8103993"/>
              <a:gd name="connsiteY2" fmla="*/ 2466996 h 4816218"/>
              <a:gd name="connsiteX3" fmla="*/ 6343374 w 8103993"/>
              <a:gd name="connsiteY3" fmla="*/ 4816218 h 4816218"/>
              <a:gd name="connsiteX4" fmla="*/ 1698748 w 8103993"/>
              <a:gd name="connsiteY4" fmla="*/ 4791456 h 4816218"/>
              <a:gd name="connsiteX5" fmla="*/ 0 w 8103993"/>
              <a:gd name="connsiteY5" fmla="*/ 2379172 h 4816218"/>
              <a:gd name="connsiteX6" fmla="*/ 1771538 w 8103993"/>
              <a:gd name="connsiteY6" fmla="*/ 0 h 4816218"/>
              <a:gd name="connsiteX0" fmla="*/ 1917119 w 8103993"/>
              <a:gd name="connsiteY0" fmla="*/ 222858 h 4791456"/>
              <a:gd name="connsiteX1" fmla="*/ 6343374 w 8103993"/>
              <a:gd name="connsiteY1" fmla="*/ 0 h 4791456"/>
              <a:gd name="connsiteX2" fmla="*/ 8103993 w 8103993"/>
              <a:gd name="connsiteY2" fmla="*/ 2442234 h 4791456"/>
              <a:gd name="connsiteX3" fmla="*/ 6343374 w 8103993"/>
              <a:gd name="connsiteY3" fmla="*/ 4791456 h 4791456"/>
              <a:gd name="connsiteX4" fmla="*/ 1698748 w 8103993"/>
              <a:gd name="connsiteY4" fmla="*/ 4766694 h 4791456"/>
              <a:gd name="connsiteX5" fmla="*/ 0 w 8103993"/>
              <a:gd name="connsiteY5" fmla="*/ 2354410 h 4791456"/>
              <a:gd name="connsiteX6" fmla="*/ 1917119 w 8103993"/>
              <a:gd name="connsiteY6" fmla="*/ 222858 h 4791456"/>
              <a:gd name="connsiteX0" fmla="*/ 1771538 w 8103993"/>
              <a:gd name="connsiteY0" fmla="*/ 0 h 4816218"/>
              <a:gd name="connsiteX1" fmla="*/ 6343374 w 8103993"/>
              <a:gd name="connsiteY1" fmla="*/ 24762 h 4816218"/>
              <a:gd name="connsiteX2" fmla="*/ 8103993 w 8103993"/>
              <a:gd name="connsiteY2" fmla="*/ 2466996 h 4816218"/>
              <a:gd name="connsiteX3" fmla="*/ 6343374 w 8103993"/>
              <a:gd name="connsiteY3" fmla="*/ 4816218 h 4816218"/>
              <a:gd name="connsiteX4" fmla="*/ 1698748 w 8103993"/>
              <a:gd name="connsiteY4" fmla="*/ 4791456 h 4816218"/>
              <a:gd name="connsiteX5" fmla="*/ 0 w 8103993"/>
              <a:gd name="connsiteY5" fmla="*/ 2379172 h 4816218"/>
              <a:gd name="connsiteX6" fmla="*/ 1771538 w 8103993"/>
              <a:gd name="connsiteY6" fmla="*/ 0 h 4816218"/>
              <a:gd name="connsiteX0" fmla="*/ 1771538 w 8103993"/>
              <a:gd name="connsiteY0" fmla="*/ 0 h 4816218"/>
              <a:gd name="connsiteX1" fmla="*/ 6343374 w 8103993"/>
              <a:gd name="connsiteY1" fmla="*/ 24762 h 4816218"/>
              <a:gd name="connsiteX2" fmla="*/ 8103993 w 8103993"/>
              <a:gd name="connsiteY2" fmla="*/ 2466996 h 4816218"/>
              <a:gd name="connsiteX3" fmla="*/ 6343374 w 8103993"/>
              <a:gd name="connsiteY3" fmla="*/ 4816218 h 4816218"/>
              <a:gd name="connsiteX4" fmla="*/ 1698748 w 8103993"/>
              <a:gd name="connsiteY4" fmla="*/ 4791456 h 4816218"/>
              <a:gd name="connsiteX5" fmla="*/ 0 w 8103993"/>
              <a:gd name="connsiteY5" fmla="*/ 2379172 h 4816218"/>
              <a:gd name="connsiteX6" fmla="*/ 1771538 w 8103993"/>
              <a:gd name="connsiteY6" fmla="*/ 0 h 4816218"/>
              <a:gd name="connsiteX0" fmla="*/ 1771538 w 8103993"/>
              <a:gd name="connsiteY0" fmla="*/ 0 h 4816218"/>
              <a:gd name="connsiteX1" fmla="*/ 6343374 w 8103993"/>
              <a:gd name="connsiteY1" fmla="*/ 24762 h 4816218"/>
              <a:gd name="connsiteX2" fmla="*/ 8103993 w 8103993"/>
              <a:gd name="connsiteY2" fmla="*/ 2466996 h 4816218"/>
              <a:gd name="connsiteX3" fmla="*/ 6343374 w 8103993"/>
              <a:gd name="connsiteY3" fmla="*/ 4816218 h 4816218"/>
              <a:gd name="connsiteX4" fmla="*/ 1698748 w 8103993"/>
              <a:gd name="connsiteY4" fmla="*/ 4791456 h 4816218"/>
              <a:gd name="connsiteX5" fmla="*/ 0 w 8103993"/>
              <a:gd name="connsiteY5" fmla="*/ 2379172 h 4816218"/>
              <a:gd name="connsiteX6" fmla="*/ 1771538 w 8103993"/>
              <a:gd name="connsiteY6" fmla="*/ 0 h 4816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03993" h="4816218">
                <a:moveTo>
                  <a:pt x="1771538" y="0"/>
                </a:moveTo>
                <a:lnTo>
                  <a:pt x="6343374" y="24762"/>
                </a:lnTo>
                <a:lnTo>
                  <a:pt x="8103993" y="2466996"/>
                </a:lnTo>
                <a:lnTo>
                  <a:pt x="6343374" y="4816218"/>
                </a:lnTo>
                <a:lnTo>
                  <a:pt x="1698748" y="4791456"/>
                </a:lnTo>
                <a:lnTo>
                  <a:pt x="0" y="2379172"/>
                </a:lnTo>
                <a:lnTo>
                  <a:pt x="1771538" y="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12"/>
          <p:cNvSpPr>
            <a:spLocks noGrp="1" noChangeAspect="1"/>
          </p:cNvSpPr>
          <p:nvPr>
            <p:ph type="pic" sz="quarter" idx="12"/>
          </p:nvPr>
        </p:nvSpPr>
        <p:spPr>
          <a:xfrm>
            <a:off x="1894606" y="3485438"/>
            <a:ext cx="3214653" cy="2801062"/>
          </a:xfrm>
          <a:custGeom>
            <a:avLst/>
            <a:gdLst>
              <a:gd name="connsiteX0" fmla="*/ 0 w 4790208"/>
              <a:gd name="connsiteY0" fmla="*/ 0 h 4791456"/>
              <a:gd name="connsiteX1" fmla="*/ 4790208 w 4790208"/>
              <a:gd name="connsiteY1" fmla="*/ 0 h 4791456"/>
              <a:gd name="connsiteX2" fmla="*/ 4790208 w 4790208"/>
              <a:gd name="connsiteY2" fmla="*/ 4791456 h 4791456"/>
              <a:gd name="connsiteX3" fmla="*/ 0 w 4790208"/>
              <a:gd name="connsiteY3" fmla="*/ 4791456 h 4791456"/>
              <a:gd name="connsiteX4" fmla="*/ 0 w 4790208"/>
              <a:gd name="connsiteY4" fmla="*/ 0 h 4791456"/>
              <a:gd name="connsiteX0" fmla="*/ 15183 w 4805391"/>
              <a:gd name="connsiteY0" fmla="*/ 0 h 4791456"/>
              <a:gd name="connsiteX1" fmla="*/ 4805391 w 4805391"/>
              <a:gd name="connsiteY1" fmla="*/ 0 h 4791456"/>
              <a:gd name="connsiteX2" fmla="*/ 4805391 w 4805391"/>
              <a:gd name="connsiteY2" fmla="*/ 4791456 h 4791456"/>
              <a:gd name="connsiteX3" fmla="*/ 15183 w 4805391"/>
              <a:gd name="connsiteY3" fmla="*/ 4791456 h 4791456"/>
              <a:gd name="connsiteX4" fmla="*/ 0 w 4805391"/>
              <a:gd name="connsiteY4" fmla="*/ 2304886 h 4791456"/>
              <a:gd name="connsiteX5" fmla="*/ 15183 w 4805391"/>
              <a:gd name="connsiteY5" fmla="*/ 0 h 4791456"/>
              <a:gd name="connsiteX0" fmla="*/ 15183 w 4805391"/>
              <a:gd name="connsiteY0" fmla="*/ 0 h 4791456"/>
              <a:gd name="connsiteX1" fmla="*/ 4805391 w 4805391"/>
              <a:gd name="connsiteY1" fmla="*/ 0 h 4791456"/>
              <a:gd name="connsiteX2" fmla="*/ 4761187 w 4805391"/>
              <a:gd name="connsiteY2" fmla="*/ 2336417 h 4791456"/>
              <a:gd name="connsiteX3" fmla="*/ 4805391 w 4805391"/>
              <a:gd name="connsiteY3" fmla="*/ 4791456 h 4791456"/>
              <a:gd name="connsiteX4" fmla="*/ 15183 w 4805391"/>
              <a:gd name="connsiteY4" fmla="*/ 4791456 h 4791456"/>
              <a:gd name="connsiteX5" fmla="*/ 0 w 4805391"/>
              <a:gd name="connsiteY5" fmla="*/ 2304886 h 4791456"/>
              <a:gd name="connsiteX6" fmla="*/ 15183 w 4805391"/>
              <a:gd name="connsiteY6" fmla="*/ 0 h 4791456"/>
              <a:gd name="connsiteX0" fmla="*/ 15183 w 5801711"/>
              <a:gd name="connsiteY0" fmla="*/ 0 h 4791456"/>
              <a:gd name="connsiteX1" fmla="*/ 4805391 w 5801711"/>
              <a:gd name="connsiteY1" fmla="*/ 0 h 4791456"/>
              <a:gd name="connsiteX2" fmla="*/ 5801711 w 5801711"/>
              <a:gd name="connsiteY2" fmla="*/ 2367948 h 4791456"/>
              <a:gd name="connsiteX3" fmla="*/ 4805391 w 5801711"/>
              <a:gd name="connsiteY3" fmla="*/ 4791456 h 4791456"/>
              <a:gd name="connsiteX4" fmla="*/ 15183 w 5801711"/>
              <a:gd name="connsiteY4" fmla="*/ 4791456 h 4791456"/>
              <a:gd name="connsiteX5" fmla="*/ 0 w 5801711"/>
              <a:gd name="connsiteY5" fmla="*/ 2304886 h 4791456"/>
              <a:gd name="connsiteX6" fmla="*/ 15183 w 5801711"/>
              <a:gd name="connsiteY6" fmla="*/ 0 h 4791456"/>
              <a:gd name="connsiteX0" fmla="*/ 898052 w 6684580"/>
              <a:gd name="connsiteY0" fmla="*/ 0 h 4791456"/>
              <a:gd name="connsiteX1" fmla="*/ 5688260 w 6684580"/>
              <a:gd name="connsiteY1" fmla="*/ 0 h 4791456"/>
              <a:gd name="connsiteX2" fmla="*/ 6684580 w 6684580"/>
              <a:gd name="connsiteY2" fmla="*/ 2367948 h 4791456"/>
              <a:gd name="connsiteX3" fmla="*/ 5688260 w 6684580"/>
              <a:gd name="connsiteY3" fmla="*/ 4791456 h 4791456"/>
              <a:gd name="connsiteX4" fmla="*/ 898052 w 6684580"/>
              <a:gd name="connsiteY4" fmla="*/ 4791456 h 4791456"/>
              <a:gd name="connsiteX5" fmla="*/ 0 w 6684580"/>
              <a:gd name="connsiteY5" fmla="*/ 2304886 h 4791456"/>
              <a:gd name="connsiteX6" fmla="*/ 898052 w 6684580"/>
              <a:gd name="connsiteY6" fmla="*/ 0 h 4791456"/>
              <a:gd name="connsiteX0" fmla="*/ 1553166 w 7339694"/>
              <a:gd name="connsiteY0" fmla="*/ 0 h 4791456"/>
              <a:gd name="connsiteX1" fmla="*/ 6343374 w 7339694"/>
              <a:gd name="connsiteY1" fmla="*/ 0 h 4791456"/>
              <a:gd name="connsiteX2" fmla="*/ 7339694 w 7339694"/>
              <a:gd name="connsiteY2" fmla="*/ 2367948 h 4791456"/>
              <a:gd name="connsiteX3" fmla="*/ 6343374 w 7339694"/>
              <a:gd name="connsiteY3" fmla="*/ 4791456 h 4791456"/>
              <a:gd name="connsiteX4" fmla="*/ 1553166 w 7339694"/>
              <a:gd name="connsiteY4" fmla="*/ 4791456 h 4791456"/>
              <a:gd name="connsiteX5" fmla="*/ 0 w 7339694"/>
              <a:gd name="connsiteY5" fmla="*/ 2354410 h 4791456"/>
              <a:gd name="connsiteX6" fmla="*/ 1553166 w 7339694"/>
              <a:gd name="connsiteY6" fmla="*/ 0 h 4791456"/>
              <a:gd name="connsiteX0" fmla="*/ 1553166 w 8103993"/>
              <a:gd name="connsiteY0" fmla="*/ 0 h 4791456"/>
              <a:gd name="connsiteX1" fmla="*/ 6343374 w 8103993"/>
              <a:gd name="connsiteY1" fmla="*/ 0 h 4791456"/>
              <a:gd name="connsiteX2" fmla="*/ 8103993 w 8103993"/>
              <a:gd name="connsiteY2" fmla="*/ 2442234 h 4791456"/>
              <a:gd name="connsiteX3" fmla="*/ 6343374 w 8103993"/>
              <a:gd name="connsiteY3" fmla="*/ 4791456 h 4791456"/>
              <a:gd name="connsiteX4" fmla="*/ 1553166 w 8103993"/>
              <a:gd name="connsiteY4" fmla="*/ 4791456 h 4791456"/>
              <a:gd name="connsiteX5" fmla="*/ 0 w 8103993"/>
              <a:gd name="connsiteY5" fmla="*/ 2354410 h 4791456"/>
              <a:gd name="connsiteX6" fmla="*/ 1553166 w 8103993"/>
              <a:gd name="connsiteY6" fmla="*/ 0 h 4791456"/>
              <a:gd name="connsiteX0" fmla="*/ 1553166 w 8103993"/>
              <a:gd name="connsiteY0" fmla="*/ 0 h 4791456"/>
              <a:gd name="connsiteX1" fmla="*/ 6343374 w 8103993"/>
              <a:gd name="connsiteY1" fmla="*/ 0 h 4791456"/>
              <a:gd name="connsiteX2" fmla="*/ 8103993 w 8103993"/>
              <a:gd name="connsiteY2" fmla="*/ 2442234 h 4791456"/>
              <a:gd name="connsiteX3" fmla="*/ 6343374 w 8103993"/>
              <a:gd name="connsiteY3" fmla="*/ 4791456 h 4791456"/>
              <a:gd name="connsiteX4" fmla="*/ 1698748 w 8103993"/>
              <a:gd name="connsiteY4" fmla="*/ 4766694 h 4791456"/>
              <a:gd name="connsiteX5" fmla="*/ 0 w 8103993"/>
              <a:gd name="connsiteY5" fmla="*/ 2354410 h 4791456"/>
              <a:gd name="connsiteX6" fmla="*/ 1553166 w 8103993"/>
              <a:gd name="connsiteY6" fmla="*/ 0 h 4791456"/>
              <a:gd name="connsiteX0" fmla="*/ 1771538 w 8103993"/>
              <a:gd name="connsiteY0" fmla="*/ 0 h 4816218"/>
              <a:gd name="connsiteX1" fmla="*/ 6343374 w 8103993"/>
              <a:gd name="connsiteY1" fmla="*/ 24762 h 4816218"/>
              <a:gd name="connsiteX2" fmla="*/ 8103993 w 8103993"/>
              <a:gd name="connsiteY2" fmla="*/ 2466996 h 4816218"/>
              <a:gd name="connsiteX3" fmla="*/ 6343374 w 8103993"/>
              <a:gd name="connsiteY3" fmla="*/ 4816218 h 4816218"/>
              <a:gd name="connsiteX4" fmla="*/ 1698748 w 8103993"/>
              <a:gd name="connsiteY4" fmla="*/ 4791456 h 4816218"/>
              <a:gd name="connsiteX5" fmla="*/ 0 w 8103993"/>
              <a:gd name="connsiteY5" fmla="*/ 2379172 h 4816218"/>
              <a:gd name="connsiteX6" fmla="*/ 1771538 w 8103993"/>
              <a:gd name="connsiteY6" fmla="*/ 0 h 4816218"/>
              <a:gd name="connsiteX0" fmla="*/ 1917119 w 8103993"/>
              <a:gd name="connsiteY0" fmla="*/ 222858 h 4791456"/>
              <a:gd name="connsiteX1" fmla="*/ 6343374 w 8103993"/>
              <a:gd name="connsiteY1" fmla="*/ 0 h 4791456"/>
              <a:gd name="connsiteX2" fmla="*/ 8103993 w 8103993"/>
              <a:gd name="connsiteY2" fmla="*/ 2442234 h 4791456"/>
              <a:gd name="connsiteX3" fmla="*/ 6343374 w 8103993"/>
              <a:gd name="connsiteY3" fmla="*/ 4791456 h 4791456"/>
              <a:gd name="connsiteX4" fmla="*/ 1698748 w 8103993"/>
              <a:gd name="connsiteY4" fmla="*/ 4766694 h 4791456"/>
              <a:gd name="connsiteX5" fmla="*/ 0 w 8103993"/>
              <a:gd name="connsiteY5" fmla="*/ 2354410 h 4791456"/>
              <a:gd name="connsiteX6" fmla="*/ 1917119 w 8103993"/>
              <a:gd name="connsiteY6" fmla="*/ 222858 h 4791456"/>
              <a:gd name="connsiteX0" fmla="*/ 1771538 w 8103993"/>
              <a:gd name="connsiteY0" fmla="*/ 0 h 4816218"/>
              <a:gd name="connsiteX1" fmla="*/ 6343374 w 8103993"/>
              <a:gd name="connsiteY1" fmla="*/ 24762 h 4816218"/>
              <a:gd name="connsiteX2" fmla="*/ 8103993 w 8103993"/>
              <a:gd name="connsiteY2" fmla="*/ 2466996 h 4816218"/>
              <a:gd name="connsiteX3" fmla="*/ 6343374 w 8103993"/>
              <a:gd name="connsiteY3" fmla="*/ 4816218 h 4816218"/>
              <a:gd name="connsiteX4" fmla="*/ 1698748 w 8103993"/>
              <a:gd name="connsiteY4" fmla="*/ 4791456 h 4816218"/>
              <a:gd name="connsiteX5" fmla="*/ 0 w 8103993"/>
              <a:gd name="connsiteY5" fmla="*/ 2379172 h 4816218"/>
              <a:gd name="connsiteX6" fmla="*/ 1771538 w 8103993"/>
              <a:gd name="connsiteY6" fmla="*/ 0 h 4816218"/>
              <a:gd name="connsiteX0" fmla="*/ 1771538 w 8103993"/>
              <a:gd name="connsiteY0" fmla="*/ 0 h 4816218"/>
              <a:gd name="connsiteX1" fmla="*/ 6343374 w 8103993"/>
              <a:gd name="connsiteY1" fmla="*/ 24762 h 4816218"/>
              <a:gd name="connsiteX2" fmla="*/ 8103993 w 8103993"/>
              <a:gd name="connsiteY2" fmla="*/ 2466996 h 4816218"/>
              <a:gd name="connsiteX3" fmla="*/ 6343374 w 8103993"/>
              <a:gd name="connsiteY3" fmla="*/ 4816218 h 4816218"/>
              <a:gd name="connsiteX4" fmla="*/ 1698748 w 8103993"/>
              <a:gd name="connsiteY4" fmla="*/ 4791456 h 4816218"/>
              <a:gd name="connsiteX5" fmla="*/ 0 w 8103993"/>
              <a:gd name="connsiteY5" fmla="*/ 2379172 h 4816218"/>
              <a:gd name="connsiteX6" fmla="*/ 1771538 w 8103993"/>
              <a:gd name="connsiteY6" fmla="*/ 0 h 4816218"/>
              <a:gd name="connsiteX0" fmla="*/ 1771538 w 8103993"/>
              <a:gd name="connsiteY0" fmla="*/ 0 h 4816218"/>
              <a:gd name="connsiteX1" fmla="*/ 6343374 w 8103993"/>
              <a:gd name="connsiteY1" fmla="*/ 24762 h 4816218"/>
              <a:gd name="connsiteX2" fmla="*/ 8103993 w 8103993"/>
              <a:gd name="connsiteY2" fmla="*/ 2466996 h 4816218"/>
              <a:gd name="connsiteX3" fmla="*/ 6343374 w 8103993"/>
              <a:gd name="connsiteY3" fmla="*/ 4816218 h 4816218"/>
              <a:gd name="connsiteX4" fmla="*/ 1698748 w 8103993"/>
              <a:gd name="connsiteY4" fmla="*/ 4791456 h 4816218"/>
              <a:gd name="connsiteX5" fmla="*/ 0 w 8103993"/>
              <a:gd name="connsiteY5" fmla="*/ 2379172 h 4816218"/>
              <a:gd name="connsiteX6" fmla="*/ 1771538 w 8103993"/>
              <a:gd name="connsiteY6" fmla="*/ 0 h 4816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03993" h="4816218">
                <a:moveTo>
                  <a:pt x="1771538" y="0"/>
                </a:moveTo>
                <a:lnTo>
                  <a:pt x="6343374" y="24762"/>
                </a:lnTo>
                <a:lnTo>
                  <a:pt x="8103993" y="2466996"/>
                </a:lnTo>
                <a:lnTo>
                  <a:pt x="6343374" y="4816218"/>
                </a:lnTo>
                <a:lnTo>
                  <a:pt x="1698748" y="4791456"/>
                </a:lnTo>
                <a:lnTo>
                  <a:pt x="0" y="2379172"/>
                </a:lnTo>
                <a:lnTo>
                  <a:pt x="1771538" y="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12"/>
          <p:cNvSpPr>
            <a:spLocks noGrp="1" noChangeAspect="1"/>
          </p:cNvSpPr>
          <p:nvPr>
            <p:ph type="pic" sz="quarter" idx="13"/>
          </p:nvPr>
        </p:nvSpPr>
        <p:spPr>
          <a:xfrm>
            <a:off x="7159130" y="609600"/>
            <a:ext cx="3214653" cy="2801062"/>
          </a:xfrm>
          <a:custGeom>
            <a:avLst/>
            <a:gdLst>
              <a:gd name="connsiteX0" fmla="*/ 0 w 4790208"/>
              <a:gd name="connsiteY0" fmla="*/ 0 h 4791456"/>
              <a:gd name="connsiteX1" fmla="*/ 4790208 w 4790208"/>
              <a:gd name="connsiteY1" fmla="*/ 0 h 4791456"/>
              <a:gd name="connsiteX2" fmla="*/ 4790208 w 4790208"/>
              <a:gd name="connsiteY2" fmla="*/ 4791456 h 4791456"/>
              <a:gd name="connsiteX3" fmla="*/ 0 w 4790208"/>
              <a:gd name="connsiteY3" fmla="*/ 4791456 h 4791456"/>
              <a:gd name="connsiteX4" fmla="*/ 0 w 4790208"/>
              <a:gd name="connsiteY4" fmla="*/ 0 h 4791456"/>
              <a:gd name="connsiteX0" fmla="*/ 15183 w 4805391"/>
              <a:gd name="connsiteY0" fmla="*/ 0 h 4791456"/>
              <a:gd name="connsiteX1" fmla="*/ 4805391 w 4805391"/>
              <a:gd name="connsiteY1" fmla="*/ 0 h 4791456"/>
              <a:gd name="connsiteX2" fmla="*/ 4805391 w 4805391"/>
              <a:gd name="connsiteY2" fmla="*/ 4791456 h 4791456"/>
              <a:gd name="connsiteX3" fmla="*/ 15183 w 4805391"/>
              <a:gd name="connsiteY3" fmla="*/ 4791456 h 4791456"/>
              <a:gd name="connsiteX4" fmla="*/ 0 w 4805391"/>
              <a:gd name="connsiteY4" fmla="*/ 2304886 h 4791456"/>
              <a:gd name="connsiteX5" fmla="*/ 15183 w 4805391"/>
              <a:gd name="connsiteY5" fmla="*/ 0 h 4791456"/>
              <a:gd name="connsiteX0" fmla="*/ 15183 w 4805391"/>
              <a:gd name="connsiteY0" fmla="*/ 0 h 4791456"/>
              <a:gd name="connsiteX1" fmla="*/ 4805391 w 4805391"/>
              <a:gd name="connsiteY1" fmla="*/ 0 h 4791456"/>
              <a:gd name="connsiteX2" fmla="*/ 4761187 w 4805391"/>
              <a:gd name="connsiteY2" fmla="*/ 2336417 h 4791456"/>
              <a:gd name="connsiteX3" fmla="*/ 4805391 w 4805391"/>
              <a:gd name="connsiteY3" fmla="*/ 4791456 h 4791456"/>
              <a:gd name="connsiteX4" fmla="*/ 15183 w 4805391"/>
              <a:gd name="connsiteY4" fmla="*/ 4791456 h 4791456"/>
              <a:gd name="connsiteX5" fmla="*/ 0 w 4805391"/>
              <a:gd name="connsiteY5" fmla="*/ 2304886 h 4791456"/>
              <a:gd name="connsiteX6" fmla="*/ 15183 w 4805391"/>
              <a:gd name="connsiteY6" fmla="*/ 0 h 4791456"/>
              <a:gd name="connsiteX0" fmla="*/ 15183 w 5801711"/>
              <a:gd name="connsiteY0" fmla="*/ 0 h 4791456"/>
              <a:gd name="connsiteX1" fmla="*/ 4805391 w 5801711"/>
              <a:gd name="connsiteY1" fmla="*/ 0 h 4791456"/>
              <a:gd name="connsiteX2" fmla="*/ 5801711 w 5801711"/>
              <a:gd name="connsiteY2" fmla="*/ 2367948 h 4791456"/>
              <a:gd name="connsiteX3" fmla="*/ 4805391 w 5801711"/>
              <a:gd name="connsiteY3" fmla="*/ 4791456 h 4791456"/>
              <a:gd name="connsiteX4" fmla="*/ 15183 w 5801711"/>
              <a:gd name="connsiteY4" fmla="*/ 4791456 h 4791456"/>
              <a:gd name="connsiteX5" fmla="*/ 0 w 5801711"/>
              <a:gd name="connsiteY5" fmla="*/ 2304886 h 4791456"/>
              <a:gd name="connsiteX6" fmla="*/ 15183 w 5801711"/>
              <a:gd name="connsiteY6" fmla="*/ 0 h 4791456"/>
              <a:gd name="connsiteX0" fmla="*/ 898052 w 6684580"/>
              <a:gd name="connsiteY0" fmla="*/ 0 h 4791456"/>
              <a:gd name="connsiteX1" fmla="*/ 5688260 w 6684580"/>
              <a:gd name="connsiteY1" fmla="*/ 0 h 4791456"/>
              <a:gd name="connsiteX2" fmla="*/ 6684580 w 6684580"/>
              <a:gd name="connsiteY2" fmla="*/ 2367948 h 4791456"/>
              <a:gd name="connsiteX3" fmla="*/ 5688260 w 6684580"/>
              <a:gd name="connsiteY3" fmla="*/ 4791456 h 4791456"/>
              <a:gd name="connsiteX4" fmla="*/ 898052 w 6684580"/>
              <a:gd name="connsiteY4" fmla="*/ 4791456 h 4791456"/>
              <a:gd name="connsiteX5" fmla="*/ 0 w 6684580"/>
              <a:gd name="connsiteY5" fmla="*/ 2304886 h 4791456"/>
              <a:gd name="connsiteX6" fmla="*/ 898052 w 6684580"/>
              <a:gd name="connsiteY6" fmla="*/ 0 h 4791456"/>
              <a:gd name="connsiteX0" fmla="*/ 1553166 w 7339694"/>
              <a:gd name="connsiteY0" fmla="*/ 0 h 4791456"/>
              <a:gd name="connsiteX1" fmla="*/ 6343374 w 7339694"/>
              <a:gd name="connsiteY1" fmla="*/ 0 h 4791456"/>
              <a:gd name="connsiteX2" fmla="*/ 7339694 w 7339694"/>
              <a:gd name="connsiteY2" fmla="*/ 2367948 h 4791456"/>
              <a:gd name="connsiteX3" fmla="*/ 6343374 w 7339694"/>
              <a:gd name="connsiteY3" fmla="*/ 4791456 h 4791456"/>
              <a:gd name="connsiteX4" fmla="*/ 1553166 w 7339694"/>
              <a:gd name="connsiteY4" fmla="*/ 4791456 h 4791456"/>
              <a:gd name="connsiteX5" fmla="*/ 0 w 7339694"/>
              <a:gd name="connsiteY5" fmla="*/ 2354410 h 4791456"/>
              <a:gd name="connsiteX6" fmla="*/ 1553166 w 7339694"/>
              <a:gd name="connsiteY6" fmla="*/ 0 h 4791456"/>
              <a:gd name="connsiteX0" fmla="*/ 1553166 w 8103993"/>
              <a:gd name="connsiteY0" fmla="*/ 0 h 4791456"/>
              <a:gd name="connsiteX1" fmla="*/ 6343374 w 8103993"/>
              <a:gd name="connsiteY1" fmla="*/ 0 h 4791456"/>
              <a:gd name="connsiteX2" fmla="*/ 8103993 w 8103993"/>
              <a:gd name="connsiteY2" fmla="*/ 2442234 h 4791456"/>
              <a:gd name="connsiteX3" fmla="*/ 6343374 w 8103993"/>
              <a:gd name="connsiteY3" fmla="*/ 4791456 h 4791456"/>
              <a:gd name="connsiteX4" fmla="*/ 1553166 w 8103993"/>
              <a:gd name="connsiteY4" fmla="*/ 4791456 h 4791456"/>
              <a:gd name="connsiteX5" fmla="*/ 0 w 8103993"/>
              <a:gd name="connsiteY5" fmla="*/ 2354410 h 4791456"/>
              <a:gd name="connsiteX6" fmla="*/ 1553166 w 8103993"/>
              <a:gd name="connsiteY6" fmla="*/ 0 h 4791456"/>
              <a:gd name="connsiteX0" fmla="*/ 1553166 w 8103993"/>
              <a:gd name="connsiteY0" fmla="*/ 0 h 4791456"/>
              <a:gd name="connsiteX1" fmla="*/ 6343374 w 8103993"/>
              <a:gd name="connsiteY1" fmla="*/ 0 h 4791456"/>
              <a:gd name="connsiteX2" fmla="*/ 8103993 w 8103993"/>
              <a:gd name="connsiteY2" fmla="*/ 2442234 h 4791456"/>
              <a:gd name="connsiteX3" fmla="*/ 6343374 w 8103993"/>
              <a:gd name="connsiteY3" fmla="*/ 4791456 h 4791456"/>
              <a:gd name="connsiteX4" fmla="*/ 1698748 w 8103993"/>
              <a:gd name="connsiteY4" fmla="*/ 4766694 h 4791456"/>
              <a:gd name="connsiteX5" fmla="*/ 0 w 8103993"/>
              <a:gd name="connsiteY5" fmla="*/ 2354410 h 4791456"/>
              <a:gd name="connsiteX6" fmla="*/ 1553166 w 8103993"/>
              <a:gd name="connsiteY6" fmla="*/ 0 h 4791456"/>
              <a:gd name="connsiteX0" fmla="*/ 1771538 w 8103993"/>
              <a:gd name="connsiteY0" fmla="*/ 0 h 4816218"/>
              <a:gd name="connsiteX1" fmla="*/ 6343374 w 8103993"/>
              <a:gd name="connsiteY1" fmla="*/ 24762 h 4816218"/>
              <a:gd name="connsiteX2" fmla="*/ 8103993 w 8103993"/>
              <a:gd name="connsiteY2" fmla="*/ 2466996 h 4816218"/>
              <a:gd name="connsiteX3" fmla="*/ 6343374 w 8103993"/>
              <a:gd name="connsiteY3" fmla="*/ 4816218 h 4816218"/>
              <a:gd name="connsiteX4" fmla="*/ 1698748 w 8103993"/>
              <a:gd name="connsiteY4" fmla="*/ 4791456 h 4816218"/>
              <a:gd name="connsiteX5" fmla="*/ 0 w 8103993"/>
              <a:gd name="connsiteY5" fmla="*/ 2379172 h 4816218"/>
              <a:gd name="connsiteX6" fmla="*/ 1771538 w 8103993"/>
              <a:gd name="connsiteY6" fmla="*/ 0 h 4816218"/>
              <a:gd name="connsiteX0" fmla="*/ 1917119 w 8103993"/>
              <a:gd name="connsiteY0" fmla="*/ 222858 h 4791456"/>
              <a:gd name="connsiteX1" fmla="*/ 6343374 w 8103993"/>
              <a:gd name="connsiteY1" fmla="*/ 0 h 4791456"/>
              <a:gd name="connsiteX2" fmla="*/ 8103993 w 8103993"/>
              <a:gd name="connsiteY2" fmla="*/ 2442234 h 4791456"/>
              <a:gd name="connsiteX3" fmla="*/ 6343374 w 8103993"/>
              <a:gd name="connsiteY3" fmla="*/ 4791456 h 4791456"/>
              <a:gd name="connsiteX4" fmla="*/ 1698748 w 8103993"/>
              <a:gd name="connsiteY4" fmla="*/ 4766694 h 4791456"/>
              <a:gd name="connsiteX5" fmla="*/ 0 w 8103993"/>
              <a:gd name="connsiteY5" fmla="*/ 2354410 h 4791456"/>
              <a:gd name="connsiteX6" fmla="*/ 1917119 w 8103993"/>
              <a:gd name="connsiteY6" fmla="*/ 222858 h 4791456"/>
              <a:gd name="connsiteX0" fmla="*/ 1771538 w 8103993"/>
              <a:gd name="connsiteY0" fmla="*/ 0 h 4816218"/>
              <a:gd name="connsiteX1" fmla="*/ 6343374 w 8103993"/>
              <a:gd name="connsiteY1" fmla="*/ 24762 h 4816218"/>
              <a:gd name="connsiteX2" fmla="*/ 8103993 w 8103993"/>
              <a:gd name="connsiteY2" fmla="*/ 2466996 h 4816218"/>
              <a:gd name="connsiteX3" fmla="*/ 6343374 w 8103993"/>
              <a:gd name="connsiteY3" fmla="*/ 4816218 h 4816218"/>
              <a:gd name="connsiteX4" fmla="*/ 1698748 w 8103993"/>
              <a:gd name="connsiteY4" fmla="*/ 4791456 h 4816218"/>
              <a:gd name="connsiteX5" fmla="*/ 0 w 8103993"/>
              <a:gd name="connsiteY5" fmla="*/ 2379172 h 4816218"/>
              <a:gd name="connsiteX6" fmla="*/ 1771538 w 8103993"/>
              <a:gd name="connsiteY6" fmla="*/ 0 h 4816218"/>
              <a:gd name="connsiteX0" fmla="*/ 1771538 w 8103993"/>
              <a:gd name="connsiteY0" fmla="*/ 0 h 4816218"/>
              <a:gd name="connsiteX1" fmla="*/ 6343374 w 8103993"/>
              <a:gd name="connsiteY1" fmla="*/ 24762 h 4816218"/>
              <a:gd name="connsiteX2" fmla="*/ 8103993 w 8103993"/>
              <a:gd name="connsiteY2" fmla="*/ 2466996 h 4816218"/>
              <a:gd name="connsiteX3" fmla="*/ 6343374 w 8103993"/>
              <a:gd name="connsiteY3" fmla="*/ 4816218 h 4816218"/>
              <a:gd name="connsiteX4" fmla="*/ 1698748 w 8103993"/>
              <a:gd name="connsiteY4" fmla="*/ 4791456 h 4816218"/>
              <a:gd name="connsiteX5" fmla="*/ 0 w 8103993"/>
              <a:gd name="connsiteY5" fmla="*/ 2379172 h 4816218"/>
              <a:gd name="connsiteX6" fmla="*/ 1771538 w 8103993"/>
              <a:gd name="connsiteY6" fmla="*/ 0 h 4816218"/>
              <a:gd name="connsiteX0" fmla="*/ 1771538 w 8103993"/>
              <a:gd name="connsiteY0" fmla="*/ 0 h 4816218"/>
              <a:gd name="connsiteX1" fmla="*/ 6343374 w 8103993"/>
              <a:gd name="connsiteY1" fmla="*/ 24762 h 4816218"/>
              <a:gd name="connsiteX2" fmla="*/ 8103993 w 8103993"/>
              <a:gd name="connsiteY2" fmla="*/ 2466996 h 4816218"/>
              <a:gd name="connsiteX3" fmla="*/ 6343374 w 8103993"/>
              <a:gd name="connsiteY3" fmla="*/ 4816218 h 4816218"/>
              <a:gd name="connsiteX4" fmla="*/ 1698748 w 8103993"/>
              <a:gd name="connsiteY4" fmla="*/ 4791456 h 4816218"/>
              <a:gd name="connsiteX5" fmla="*/ 0 w 8103993"/>
              <a:gd name="connsiteY5" fmla="*/ 2379172 h 4816218"/>
              <a:gd name="connsiteX6" fmla="*/ 1771538 w 8103993"/>
              <a:gd name="connsiteY6" fmla="*/ 0 h 4816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03993" h="4816218">
                <a:moveTo>
                  <a:pt x="1771538" y="0"/>
                </a:moveTo>
                <a:lnTo>
                  <a:pt x="6343374" y="24762"/>
                </a:lnTo>
                <a:lnTo>
                  <a:pt x="8103993" y="2466996"/>
                </a:lnTo>
                <a:lnTo>
                  <a:pt x="6343374" y="4816218"/>
                </a:lnTo>
                <a:lnTo>
                  <a:pt x="1698748" y="4791456"/>
                </a:lnTo>
                <a:lnTo>
                  <a:pt x="0" y="2379172"/>
                </a:lnTo>
                <a:lnTo>
                  <a:pt x="1771538" y="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Picture Placeholder 12"/>
          <p:cNvSpPr>
            <a:spLocks noGrp="1" noChangeAspect="1"/>
          </p:cNvSpPr>
          <p:nvPr>
            <p:ph type="pic" sz="quarter" idx="14"/>
          </p:nvPr>
        </p:nvSpPr>
        <p:spPr>
          <a:xfrm>
            <a:off x="7159130" y="3523538"/>
            <a:ext cx="3214653" cy="2801062"/>
          </a:xfrm>
          <a:custGeom>
            <a:avLst/>
            <a:gdLst>
              <a:gd name="connsiteX0" fmla="*/ 0 w 4790208"/>
              <a:gd name="connsiteY0" fmla="*/ 0 h 4791456"/>
              <a:gd name="connsiteX1" fmla="*/ 4790208 w 4790208"/>
              <a:gd name="connsiteY1" fmla="*/ 0 h 4791456"/>
              <a:gd name="connsiteX2" fmla="*/ 4790208 w 4790208"/>
              <a:gd name="connsiteY2" fmla="*/ 4791456 h 4791456"/>
              <a:gd name="connsiteX3" fmla="*/ 0 w 4790208"/>
              <a:gd name="connsiteY3" fmla="*/ 4791456 h 4791456"/>
              <a:gd name="connsiteX4" fmla="*/ 0 w 4790208"/>
              <a:gd name="connsiteY4" fmla="*/ 0 h 4791456"/>
              <a:gd name="connsiteX0" fmla="*/ 15183 w 4805391"/>
              <a:gd name="connsiteY0" fmla="*/ 0 h 4791456"/>
              <a:gd name="connsiteX1" fmla="*/ 4805391 w 4805391"/>
              <a:gd name="connsiteY1" fmla="*/ 0 h 4791456"/>
              <a:gd name="connsiteX2" fmla="*/ 4805391 w 4805391"/>
              <a:gd name="connsiteY2" fmla="*/ 4791456 h 4791456"/>
              <a:gd name="connsiteX3" fmla="*/ 15183 w 4805391"/>
              <a:gd name="connsiteY3" fmla="*/ 4791456 h 4791456"/>
              <a:gd name="connsiteX4" fmla="*/ 0 w 4805391"/>
              <a:gd name="connsiteY4" fmla="*/ 2304886 h 4791456"/>
              <a:gd name="connsiteX5" fmla="*/ 15183 w 4805391"/>
              <a:gd name="connsiteY5" fmla="*/ 0 h 4791456"/>
              <a:gd name="connsiteX0" fmla="*/ 15183 w 4805391"/>
              <a:gd name="connsiteY0" fmla="*/ 0 h 4791456"/>
              <a:gd name="connsiteX1" fmla="*/ 4805391 w 4805391"/>
              <a:gd name="connsiteY1" fmla="*/ 0 h 4791456"/>
              <a:gd name="connsiteX2" fmla="*/ 4761187 w 4805391"/>
              <a:gd name="connsiteY2" fmla="*/ 2336417 h 4791456"/>
              <a:gd name="connsiteX3" fmla="*/ 4805391 w 4805391"/>
              <a:gd name="connsiteY3" fmla="*/ 4791456 h 4791456"/>
              <a:gd name="connsiteX4" fmla="*/ 15183 w 4805391"/>
              <a:gd name="connsiteY4" fmla="*/ 4791456 h 4791456"/>
              <a:gd name="connsiteX5" fmla="*/ 0 w 4805391"/>
              <a:gd name="connsiteY5" fmla="*/ 2304886 h 4791456"/>
              <a:gd name="connsiteX6" fmla="*/ 15183 w 4805391"/>
              <a:gd name="connsiteY6" fmla="*/ 0 h 4791456"/>
              <a:gd name="connsiteX0" fmla="*/ 15183 w 5801711"/>
              <a:gd name="connsiteY0" fmla="*/ 0 h 4791456"/>
              <a:gd name="connsiteX1" fmla="*/ 4805391 w 5801711"/>
              <a:gd name="connsiteY1" fmla="*/ 0 h 4791456"/>
              <a:gd name="connsiteX2" fmla="*/ 5801711 w 5801711"/>
              <a:gd name="connsiteY2" fmla="*/ 2367948 h 4791456"/>
              <a:gd name="connsiteX3" fmla="*/ 4805391 w 5801711"/>
              <a:gd name="connsiteY3" fmla="*/ 4791456 h 4791456"/>
              <a:gd name="connsiteX4" fmla="*/ 15183 w 5801711"/>
              <a:gd name="connsiteY4" fmla="*/ 4791456 h 4791456"/>
              <a:gd name="connsiteX5" fmla="*/ 0 w 5801711"/>
              <a:gd name="connsiteY5" fmla="*/ 2304886 h 4791456"/>
              <a:gd name="connsiteX6" fmla="*/ 15183 w 5801711"/>
              <a:gd name="connsiteY6" fmla="*/ 0 h 4791456"/>
              <a:gd name="connsiteX0" fmla="*/ 898052 w 6684580"/>
              <a:gd name="connsiteY0" fmla="*/ 0 h 4791456"/>
              <a:gd name="connsiteX1" fmla="*/ 5688260 w 6684580"/>
              <a:gd name="connsiteY1" fmla="*/ 0 h 4791456"/>
              <a:gd name="connsiteX2" fmla="*/ 6684580 w 6684580"/>
              <a:gd name="connsiteY2" fmla="*/ 2367948 h 4791456"/>
              <a:gd name="connsiteX3" fmla="*/ 5688260 w 6684580"/>
              <a:gd name="connsiteY3" fmla="*/ 4791456 h 4791456"/>
              <a:gd name="connsiteX4" fmla="*/ 898052 w 6684580"/>
              <a:gd name="connsiteY4" fmla="*/ 4791456 h 4791456"/>
              <a:gd name="connsiteX5" fmla="*/ 0 w 6684580"/>
              <a:gd name="connsiteY5" fmla="*/ 2304886 h 4791456"/>
              <a:gd name="connsiteX6" fmla="*/ 898052 w 6684580"/>
              <a:gd name="connsiteY6" fmla="*/ 0 h 4791456"/>
              <a:gd name="connsiteX0" fmla="*/ 1553166 w 7339694"/>
              <a:gd name="connsiteY0" fmla="*/ 0 h 4791456"/>
              <a:gd name="connsiteX1" fmla="*/ 6343374 w 7339694"/>
              <a:gd name="connsiteY1" fmla="*/ 0 h 4791456"/>
              <a:gd name="connsiteX2" fmla="*/ 7339694 w 7339694"/>
              <a:gd name="connsiteY2" fmla="*/ 2367948 h 4791456"/>
              <a:gd name="connsiteX3" fmla="*/ 6343374 w 7339694"/>
              <a:gd name="connsiteY3" fmla="*/ 4791456 h 4791456"/>
              <a:gd name="connsiteX4" fmla="*/ 1553166 w 7339694"/>
              <a:gd name="connsiteY4" fmla="*/ 4791456 h 4791456"/>
              <a:gd name="connsiteX5" fmla="*/ 0 w 7339694"/>
              <a:gd name="connsiteY5" fmla="*/ 2354410 h 4791456"/>
              <a:gd name="connsiteX6" fmla="*/ 1553166 w 7339694"/>
              <a:gd name="connsiteY6" fmla="*/ 0 h 4791456"/>
              <a:gd name="connsiteX0" fmla="*/ 1553166 w 8103993"/>
              <a:gd name="connsiteY0" fmla="*/ 0 h 4791456"/>
              <a:gd name="connsiteX1" fmla="*/ 6343374 w 8103993"/>
              <a:gd name="connsiteY1" fmla="*/ 0 h 4791456"/>
              <a:gd name="connsiteX2" fmla="*/ 8103993 w 8103993"/>
              <a:gd name="connsiteY2" fmla="*/ 2442234 h 4791456"/>
              <a:gd name="connsiteX3" fmla="*/ 6343374 w 8103993"/>
              <a:gd name="connsiteY3" fmla="*/ 4791456 h 4791456"/>
              <a:gd name="connsiteX4" fmla="*/ 1553166 w 8103993"/>
              <a:gd name="connsiteY4" fmla="*/ 4791456 h 4791456"/>
              <a:gd name="connsiteX5" fmla="*/ 0 w 8103993"/>
              <a:gd name="connsiteY5" fmla="*/ 2354410 h 4791456"/>
              <a:gd name="connsiteX6" fmla="*/ 1553166 w 8103993"/>
              <a:gd name="connsiteY6" fmla="*/ 0 h 4791456"/>
              <a:gd name="connsiteX0" fmla="*/ 1553166 w 8103993"/>
              <a:gd name="connsiteY0" fmla="*/ 0 h 4791456"/>
              <a:gd name="connsiteX1" fmla="*/ 6343374 w 8103993"/>
              <a:gd name="connsiteY1" fmla="*/ 0 h 4791456"/>
              <a:gd name="connsiteX2" fmla="*/ 8103993 w 8103993"/>
              <a:gd name="connsiteY2" fmla="*/ 2442234 h 4791456"/>
              <a:gd name="connsiteX3" fmla="*/ 6343374 w 8103993"/>
              <a:gd name="connsiteY3" fmla="*/ 4791456 h 4791456"/>
              <a:gd name="connsiteX4" fmla="*/ 1698748 w 8103993"/>
              <a:gd name="connsiteY4" fmla="*/ 4766694 h 4791456"/>
              <a:gd name="connsiteX5" fmla="*/ 0 w 8103993"/>
              <a:gd name="connsiteY5" fmla="*/ 2354410 h 4791456"/>
              <a:gd name="connsiteX6" fmla="*/ 1553166 w 8103993"/>
              <a:gd name="connsiteY6" fmla="*/ 0 h 4791456"/>
              <a:gd name="connsiteX0" fmla="*/ 1771538 w 8103993"/>
              <a:gd name="connsiteY0" fmla="*/ 0 h 4816218"/>
              <a:gd name="connsiteX1" fmla="*/ 6343374 w 8103993"/>
              <a:gd name="connsiteY1" fmla="*/ 24762 h 4816218"/>
              <a:gd name="connsiteX2" fmla="*/ 8103993 w 8103993"/>
              <a:gd name="connsiteY2" fmla="*/ 2466996 h 4816218"/>
              <a:gd name="connsiteX3" fmla="*/ 6343374 w 8103993"/>
              <a:gd name="connsiteY3" fmla="*/ 4816218 h 4816218"/>
              <a:gd name="connsiteX4" fmla="*/ 1698748 w 8103993"/>
              <a:gd name="connsiteY4" fmla="*/ 4791456 h 4816218"/>
              <a:gd name="connsiteX5" fmla="*/ 0 w 8103993"/>
              <a:gd name="connsiteY5" fmla="*/ 2379172 h 4816218"/>
              <a:gd name="connsiteX6" fmla="*/ 1771538 w 8103993"/>
              <a:gd name="connsiteY6" fmla="*/ 0 h 4816218"/>
              <a:gd name="connsiteX0" fmla="*/ 1917119 w 8103993"/>
              <a:gd name="connsiteY0" fmla="*/ 222858 h 4791456"/>
              <a:gd name="connsiteX1" fmla="*/ 6343374 w 8103993"/>
              <a:gd name="connsiteY1" fmla="*/ 0 h 4791456"/>
              <a:gd name="connsiteX2" fmla="*/ 8103993 w 8103993"/>
              <a:gd name="connsiteY2" fmla="*/ 2442234 h 4791456"/>
              <a:gd name="connsiteX3" fmla="*/ 6343374 w 8103993"/>
              <a:gd name="connsiteY3" fmla="*/ 4791456 h 4791456"/>
              <a:gd name="connsiteX4" fmla="*/ 1698748 w 8103993"/>
              <a:gd name="connsiteY4" fmla="*/ 4766694 h 4791456"/>
              <a:gd name="connsiteX5" fmla="*/ 0 w 8103993"/>
              <a:gd name="connsiteY5" fmla="*/ 2354410 h 4791456"/>
              <a:gd name="connsiteX6" fmla="*/ 1917119 w 8103993"/>
              <a:gd name="connsiteY6" fmla="*/ 222858 h 4791456"/>
              <a:gd name="connsiteX0" fmla="*/ 1771538 w 8103993"/>
              <a:gd name="connsiteY0" fmla="*/ 0 h 4816218"/>
              <a:gd name="connsiteX1" fmla="*/ 6343374 w 8103993"/>
              <a:gd name="connsiteY1" fmla="*/ 24762 h 4816218"/>
              <a:gd name="connsiteX2" fmla="*/ 8103993 w 8103993"/>
              <a:gd name="connsiteY2" fmla="*/ 2466996 h 4816218"/>
              <a:gd name="connsiteX3" fmla="*/ 6343374 w 8103993"/>
              <a:gd name="connsiteY3" fmla="*/ 4816218 h 4816218"/>
              <a:gd name="connsiteX4" fmla="*/ 1698748 w 8103993"/>
              <a:gd name="connsiteY4" fmla="*/ 4791456 h 4816218"/>
              <a:gd name="connsiteX5" fmla="*/ 0 w 8103993"/>
              <a:gd name="connsiteY5" fmla="*/ 2379172 h 4816218"/>
              <a:gd name="connsiteX6" fmla="*/ 1771538 w 8103993"/>
              <a:gd name="connsiteY6" fmla="*/ 0 h 4816218"/>
              <a:gd name="connsiteX0" fmla="*/ 1771538 w 8103993"/>
              <a:gd name="connsiteY0" fmla="*/ 0 h 4816218"/>
              <a:gd name="connsiteX1" fmla="*/ 6343374 w 8103993"/>
              <a:gd name="connsiteY1" fmla="*/ 24762 h 4816218"/>
              <a:gd name="connsiteX2" fmla="*/ 8103993 w 8103993"/>
              <a:gd name="connsiteY2" fmla="*/ 2466996 h 4816218"/>
              <a:gd name="connsiteX3" fmla="*/ 6343374 w 8103993"/>
              <a:gd name="connsiteY3" fmla="*/ 4816218 h 4816218"/>
              <a:gd name="connsiteX4" fmla="*/ 1698748 w 8103993"/>
              <a:gd name="connsiteY4" fmla="*/ 4791456 h 4816218"/>
              <a:gd name="connsiteX5" fmla="*/ 0 w 8103993"/>
              <a:gd name="connsiteY5" fmla="*/ 2379172 h 4816218"/>
              <a:gd name="connsiteX6" fmla="*/ 1771538 w 8103993"/>
              <a:gd name="connsiteY6" fmla="*/ 0 h 4816218"/>
              <a:gd name="connsiteX0" fmla="*/ 1771538 w 8103993"/>
              <a:gd name="connsiteY0" fmla="*/ 0 h 4816218"/>
              <a:gd name="connsiteX1" fmla="*/ 6343374 w 8103993"/>
              <a:gd name="connsiteY1" fmla="*/ 24762 h 4816218"/>
              <a:gd name="connsiteX2" fmla="*/ 8103993 w 8103993"/>
              <a:gd name="connsiteY2" fmla="*/ 2466996 h 4816218"/>
              <a:gd name="connsiteX3" fmla="*/ 6343374 w 8103993"/>
              <a:gd name="connsiteY3" fmla="*/ 4816218 h 4816218"/>
              <a:gd name="connsiteX4" fmla="*/ 1698748 w 8103993"/>
              <a:gd name="connsiteY4" fmla="*/ 4791456 h 4816218"/>
              <a:gd name="connsiteX5" fmla="*/ 0 w 8103993"/>
              <a:gd name="connsiteY5" fmla="*/ 2379172 h 4816218"/>
              <a:gd name="connsiteX6" fmla="*/ 1771538 w 8103993"/>
              <a:gd name="connsiteY6" fmla="*/ 0 h 4816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03993" h="4816218">
                <a:moveTo>
                  <a:pt x="1771538" y="0"/>
                </a:moveTo>
                <a:lnTo>
                  <a:pt x="6343374" y="24762"/>
                </a:lnTo>
                <a:lnTo>
                  <a:pt x="8103993" y="2466996"/>
                </a:lnTo>
                <a:lnTo>
                  <a:pt x="6343374" y="4816218"/>
                </a:lnTo>
                <a:lnTo>
                  <a:pt x="1698748" y="4791456"/>
                </a:lnTo>
                <a:lnTo>
                  <a:pt x="0" y="2379172"/>
                </a:lnTo>
                <a:lnTo>
                  <a:pt x="1771538" y="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32676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2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รูปภาพ 3"/>
          <p:cNvSpPr>
            <a:spLocks noGrp="1"/>
          </p:cNvSpPr>
          <p:nvPr>
            <p:ph type="pic" sz="quarter" idx="10"/>
          </p:nvPr>
        </p:nvSpPr>
        <p:spPr>
          <a:xfrm>
            <a:off x="0" y="-38100"/>
            <a:ext cx="12207119" cy="44577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5895002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1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รูปภาพ 3"/>
          <p:cNvSpPr>
            <a:spLocks noGrp="1"/>
          </p:cNvSpPr>
          <p:nvPr>
            <p:ph type="pic" sz="quarter" idx="10"/>
          </p:nvPr>
        </p:nvSpPr>
        <p:spPr>
          <a:xfrm>
            <a:off x="0" y="2897982"/>
            <a:ext cx="12204732" cy="3960019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899624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ตัวแทนรูปภาพ 3"/>
          <p:cNvSpPr>
            <a:spLocks noGrp="1"/>
          </p:cNvSpPr>
          <p:nvPr>
            <p:ph type="pic" sz="quarter" idx="10"/>
          </p:nvPr>
        </p:nvSpPr>
        <p:spPr>
          <a:xfrm>
            <a:off x="5026554" y="-38100"/>
            <a:ext cx="7165447" cy="689475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6490911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9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ตัวแทนรูปภาพ 7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36195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1706458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8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ตัวแทนรูปภาพ 14"/>
          <p:cNvSpPr>
            <a:spLocks noGrp="1"/>
          </p:cNvSpPr>
          <p:nvPr>
            <p:ph type="pic" sz="quarter" idx="10"/>
          </p:nvPr>
        </p:nvSpPr>
        <p:spPr>
          <a:xfrm>
            <a:off x="1" y="1485900"/>
            <a:ext cx="12192000" cy="23622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9480971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6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ตัวแทนรูปภาพ 14"/>
          <p:cNvSpPr>
            <a:spLocks noGrp="1"/>
          </p:cNvSpPr>
          <p:nvPr>
            <p:ph type="pic" sz="quarter" idx="10"/>
          </p:nvPr>
        </p:nvSpPr>
        <p:spPr>
          <a:xfrm>
            <a:off x="0" y="1485900"/>
            <a:ext cx="10297394" cy="33528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1885271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รูปภาพ 2"/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108082695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รูปภาพ 2"/>
          <p:cNvSpPr>
            <a:spLocks noGrp="1"/>
          </p:cNvSpPr>
          <p:nvPr>
            <p:ph type="pic" sz="quarter" idx="10"/>
          </p:nvPr>
        </p:nvSpPr>
        <p:spPr>
          <a:xfrm>
            <a:off x="-15119" y="-38100"/>
            <a:ext cx="6592529" cy="6897964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4785985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รูปภาพ 2"/>
          <p:cNvSpPr>
            <a:spLocks noGrp="1"/>
          </p:cNvSpPr>
          <p:nvPr>
            <p:ph type="pic" sz="quarter" idx="10"/>
          </p:nvPr>
        </p:nvSpPr>
        <p:spPr>
          <a:xfrm>
            <a:off x="-1" y="4000500"/>
            <a:ext cx="12192000" cy="28575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24554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- Left (da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37930"/>
            <a:ext cx="9797831" cy="706347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8" y="845047"/>
            <a:ext cx="9797831" cy="522131"/>
          </a:xfrm>
        </p:spPr>
        <p:txBody>
          <a:bodyPr wrap="square">
            <a:spAutoFit/>
          </a:bodyPr>
          <a:lstStyle>
            <a:lvl1pPr marL="0" indent="0" algn="l">
              <a:buNone/>
              <a:defRPr sz="2793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6080" indent="0" algn="ctr">
              <a:buNone/>
              <a:defRPr sz="1995"/>
            </a:lvl2pPr>
            <a:lvl3pPr marL="912160" indent="0" algn="ctr">
              <a:buNone/>
              <a:defRPr sz="1795"/>
            </a:lvl3pPr>
            <a:lvl4pPr marL="1368240" indent="0" algn="ctr">
              <a:buNone/>
              <a:defRPr sz="1596"/>
            </a:lvl4pPr>
            <a:lvl5pPr marL="1824320" indent="0" algn="ctr">
              <a:buNone/>
              <a:defRPr sz="1596"/>
            </a:lvl5pPr>
            <a:lvl6pPr marL="2280400" indent="0" algn="ctr">
              <a:buNone/>
              <a:defRPr sz="1596"/>
            </a:lvl6pPr>
            <a:lvl7pPr marL="2736479" indent="0" algn="ctr">
              <a:buNone/>
              <a:defRPr sz="1596"/>
            </a:lvl7pPr>
            <a:lvl8pPr marL="3192559" indent="0" algn="ctr">
              <a:buNone/>
              <a:defRPr sz="1596"/>
            </a:lvl8pPr>
            <a:lvl9pPr marL="3648639" indent="0" algn="ctr">
              <a:buNone/>
              <a:defRPr sz="1596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328167" y="6237312"/>
            <a:ext cx="439241" cy="439240"/>
            <a:chOff x="186858" y="6096003"/>
            <a:chExt cx="580550" cy="580549"/>
          </a:xfrm>
          <a:solidFill>
            <a:schemeClr val="bg1">
              <a:lumMod val="95000"/>
              <a:alpha val="25000"/>
            </a:schemeClr>
          </a:solidFill>
        </p:grpSpPr>
        <p:sp>
          <p:nvSpPr>
            <p:cNvPr id="14" name="Rectangle 13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96" b="1" dirty="0">
                <a:latin typeface="GeosansLight" panose="02000603020000020003"/>
              </a:endParaRPr>
            </a:p>
          </p:txBody>
        </p:sp>
        <p:sp>
          <p:nvSpPr>
            <p:cNvPr id="15" name="Rectangle 14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6683"/>
            </a:p>
          </p:txBody>
        </p:sp>
      </p:grp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70" y="6237313"/>
            <a:ext cx="439241" cy="390437"/>
          </a:xfrm>
          <a:prstGeom prst="rect">
            <a:avLst/>
          </a:prstGeom>
          <a:noFill/>
        </p:spPr>
        <p:txBody>
          <a:bodyPr anchor="ctr"/>
          <a:lstStyle>
            <a:lvl1pPr algn="ctr">
              <a:defRPr sz="1397">
                <a:solidFill>
                  <a:schemeClr val="bg1"/>
                </a:solidFill>
              </a:defRPr>
            </a:lvl1pPr>
          </a:lstStyle>
          <a:p>
            <a:fld id="{D10DF21B-DC6E-4FAF-B3A0-4F997DEAD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81164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รูปภาพ 2"/>
          <p:cNvSpPr>
            <a:spLocks noGrp="1"/>
          </p:cNvSpPr>
          <p:nvPr>
            <p:ph type="pic" sz="quarter" idx="10"/>
          </p:nvPr>
        </p:nvSpPr>
        <p:spPr>
          <a:xfrm>
            <a:off x="-1" y="3009900"/>
            <a:ext cx="12192000" cy="385921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9299622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ตัวแทนรูปภาพ 2"/>
          <p:cNvSpPr>
            <a:spLocks noGrp="1"/>
          </p:cNvSpPr>
          <p:nvPr>
            <p:ph type="pic" sz="quarter" idx="10"/>
          </p:nvPr>
        </p:nvSpPr>
        <p:spPr>
          <a:xfrm>
            <a:off x="7486120" y="0"/>
            <a:ext cx="4720999" cy="46101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th-TH"/>
          </a:p>
        </p:txBody>
      </p:sp>
      <p:sp>
        <p:nvSpPr>
          <p:cNvPr id="5" name="ตัวแทนรูปภาพ 2"/>
          <p:cNvSpPr>
            <a:spLocks noGrp="1"/>
          </p:cNvSpPr>
          <p:nvPr>
            <p:ph type="pic" sz="quarter" idx="11"/>
          </p:nvPr>
        </p:nvSpPr>
        <p:spPr>
          <a:xfrm>
            <a:off x="2750003" y="0"/>
            <a:ext cx="4720999" cy="46101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0635850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3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3"/>
          <p:cNvSpPr>
            <a:spLocks noGrp="1"/>
          </p:cNvSpPr>
          <p:nvPr>
            <p:ph type="pic" sz="quarter" idx="24"/>
          </p:nvPr>
        </p:nvSpPr>
        <p:spPr>
          <a:xfrm>
            <a:off x="4829274" y="4877729"/>
            <a:ext cx="2414637" cy="2018371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Picture Placeholder 13"/>
          <p:cNvSpPr>
            <a:spLocks noGrp="1"/>
          </p:cNvSpPr>
          <p:nvPr>
            <p:ph type="pic" sz="quarter" idx="25"/>
          </p:nvPr>
        </p:nvSpPr>
        <p:spPr>
          <a:xfrm>
            <a:off x="0" y="4877729"/>
            <a:ext cx="2414637" cy="2018371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Picture Placeholder 13"/>
          <p:cNvSpPr>
            <a:spLocks noGrp="1"/>
          </p:cNvSpPr>
          <p:nvPr>
            <p:ph type="pic" sz="quarter" idx="26"/>
          </p:nvPr>
        </p:nvSpPr>
        <p:spPr>
          <a:xfrm>
            <a:off x="2414637" y="4877729"/>
            <a:ext cx="2414637" cy="2018371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13"/>
          <p:cNvSpPr>
            <a:spLocks noGrp="1"/>
          </p:cNvSpPr>
          <p:nvPr>
            <p:ph type="pic" sz="quarter" idx="27"/>
          </p:nvPr>
        </p:nvSpPr>
        <p:spPr>
          <a:xfrm>
            <a:off x="0" y="-76200"/>
            <a:ext cx="7243910" cy="4953929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68482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4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8134962" y="3472676"/>
            <a:ext cx="4084093" cy="3423425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-4920" y="3472676"/>
            <a:ext cx="4084093" cy="3423425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4076712" y="-38100"/>
            <a:ext cx="4058251" cy="3510775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8134962" y="-38100"/>
            <a:ext cx="4084093" cy="3510776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-4920" y="-38100"/>
            <a:ext cx="4084093" cy="3510776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4076712" y="3472676"/>
            <a:ext cx="4058250" cy="3423425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96680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5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3"/>
          <p:cNvSpPr>
            <a:spLocks noGrp="1"/>
          </p:cNvSpPr>
          <p:nvPr>
            <p:ph type="pic" sz="quarter" idx="13"/>
          </p:nvPr>
        </p:nvSpPr>
        <p:spPr>
          <a:xfrm>
            <a:off x="8134962" y="3429000"/>
            <a:ext cx="4084093" cy="3423425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-4920" y="3429000"/>
            <a:ext cx="4084093" cy="3423425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4076712" y="3429000"/>
            <a:ext cx="4058250" cy="3423425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77836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6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3"/>
          <p:cNvSpPr>
            <a:spLocks noGrp="1"/>
          </p:cNvSpPr>
          <p:nvPr>
            <p:ph type="pic" sz="quarter" idx="20"/>
          </p:nvPr>
        </p:nvSpPr>
        <p:spPr>
          <a:xfrm>
            <a:off x="0" y="3494978"/>
            <a:ext cx="3164165" cy="3401122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3314808" y="-38100"/>
            <a:ext cx="2811216" cy="693420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0" y="-38100"/>
            <a:ext cx="3164165" cy="3323063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0767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7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-15119" y="0"/>
            <a:ext cx="2826393" cy="6872909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2972711" y="1"/>
            <a:ext cx="2817734" cy="687390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13"/>
          <p:cNvSpPr>
            <a:spLocks noGrp="1"/>
          </p:cNvSpPr>
          <p:nvPr>
            <p:ph type="pic" sz="quarter" idx="23"/>
          </p:nvPr>
        </p:nvSpPr>
        <p:spPr>
          <a:xfrm>
            <a:off x="5951881" y="1"/>
            <a:ext cx="2817734" cy="687390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732580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8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4164403" y="3657600"/>
            <a:ext cx="3890249" cy="3211551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-1" y="3657600"/>
            <a:ext cx="3890249" cy="3211551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8328806" y="3657600"/>
            <a:ext cx="3890249" cy="3211551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6994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9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0" y="152400"/>
            <a:ext cx="3890249" cy="3211551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-1" y="3505200"/>
            <a:ext cx="3890249" cy="3211551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33212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0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6114845" y="3461524"/>
            <a:ext cx="6104210" cy="3434576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0" y="3461524"/>
            <a:ext cx="6114845" cy="3434576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8" name="Picture Placeholder 13"/>
          <p:cNvSpPr>
            <a:spLocks noGrp="1"/>
          </p:cNvSpPr>
          <p:nvPr>
            <p:ph type="pic" sz="quarter" idx="20"/>
          </p:nvPr>
        </p:nvSpPr>
        <p:spPr>
          <a:xfrm>
            <a:off x="6114845" y="-76200"/>
            <a:ext cx="6104210" cy="3537724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821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2420495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1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9184410" y="4603158"/>
            <a:ext cx="3034645" cy="2292943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Picture Placeholder 13"/>
          <p:cNvSpPr>
            <a:spLocks noGrp="1"/>
          </p:cNvSpPr>
          <p:nvPr>
            <p:ph type="pic" sz="quarter" idx="20"/>
          </p:nvPr>
        </p:nvSpPr>
        <p:spPr>
          <a:xfrm>
            <a:off x="9184410" y="-76200"/>
            <a:ext cx="3034645" cy="4523764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5981416" y="-76200"/>
            <a:ext cx="3008806" cy="2287297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3"/>
          <p:cNvSpPr>
            <a:spLocks noGrp="1"/>
          </p:cNvSpPr>
          <p:nvPr>
            <p:ph type="pic" sz="quarter" idx="22"/>
          </p:nvPr>
        </p:nvSpPr>
        <p:spPr>
          <a:xfrm>
            <a:off x="5981416" y="2377913"/>
            <a:ext cx="3008806" cy="4523764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824907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2_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-1" y="3619500"/>
            <a:ext cx="12219055" cy="321310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476171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3_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1810362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3_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6439750" y="1638301"/>
            <a:ext cx="4084093" cy="3434576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210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111877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2_เค้าโครงแบบกำหนดเ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3"/>
          <p:cNvSpPr>
            <a:spLocks noGrp="1"/>
          </p:cNvSpPr>
          <p:nvPr>
            <p:ph type="pic" sz="quarter" idx="15"/>
          </p:nvPr>
        </p:nvSpPr>
        <p:spPr>
          <a:xfrm>
            <a:off x="2438475" y="1714501"/>
            <a:ext cx="2437000" cy="2235726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13"/>
          <p:cNvSpPr>
            <a:spLocks noGrp="1"/>
          </p:cNvSpPr>
          <p:nvPr>
            <p:ph type="pic" sz="quarter" idx="17"/>
          </p:nvPr>
        </p:nvSpPr>
        <p:spPr>
          <a:xfrm>
            <a:off x="1487" y="1714501"/>
            <a:ext cx="2437000" cy="2235726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7310760" y="1714501"/>
            <a:ext cx="2437000" cy="2235726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4875476" y="1714501"/>
            <a:ext cx="2437000" cy="2235726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30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6305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3_เค้าโครงแบบกำหนดเ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4074704" y="2552701"/>
            <a:ext cx="1852712" cy="1064948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1846056" y="2552701"/>
            <a:ext cx="1852712" cy="1064948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" name="Picture Placeholder 13"/>
          <p:cNvSpPr>
            <a:spLocks noGrp="1"/>
          </p:cNvSpPr>
          <p:nvPr>
            <p:ph type="pic" sz="quarter" idx="24"/>
          </p:nvPr>
        </p:nvSpPr>
        <p:spPr>
          <a:xfrm>
            <a:off x="4074704" y="1181101"/>
            <a:ext cx="1852712" cy="1064948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7" name="Picture Placeholder 13"/>
          <p:cNvSpPr>
            <a:spLocks noGrp="1"/>
          </p:cNvSpPr>
          <p:nvPr>
            <p:ph type="pic" sz="quarter" idx="25"/>
          </p:nvPr>
        </p:nvSpPr>
        <p:spPr>
          <a:xfrm>
            <a:off x="1846056" y="1181101"/>
            <a:ext cx="1852712" cy="1064948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13"/>
          <p:cNvSpPr>
            <a:spLocks noGrp="1"/>
          </p:cNvSpPr>
          <p:nvPr>
            <p:ph type="pic" sz="quarter" idx="28"/>
          </p:nvPr>
        </p:nvSpPr>
        <p:spPr>
          <a:xfrm>
            <a:off x="4085060" y="5297753"/>
            <a:ext cx="1852712" cy="1064948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Picture Placeholder 13"/>
          <p:cNvSpPr>
            <a:spLocks noGrp="1"/>
          </p:cNvSpPr>
          <p:nvPr>
            <p:ph type="pic" sz="quarter" idx="29"/>
          </p:nvPr>
        </p:nvSpPr>
        <p:spPr>
          <a:xfrm>
            <a:off x="1856412" y="5297753"/>
            <a:ext cx="1852712" cy="1064948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3"/>
          <p:cNvSpPr>
            <a:spLocks noGrp="1"/>
          </p:cNvSpPr>
          <p:nvPr>
            <p:ph type="pic" sz="quarter" idx="32"/>
          </p:nvPr>
        </p:nvSpPr>
        <p:spPr>
          <a:xfrm>
            <a:off x="4085060" y="3926153"/>
            <a:ext cx="1852712" cy="1064948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7" name="Picture Placeholder 13"/>
          <p:cNvSpPr>
            <a:spLocks noGrp="1"/>
          </p:cNvSpPr>
          <p:nvPr>
            <p:ph type="pic" sz="quarter" idx="33"/>
          </p:nvPr>
        </p:nvSpPr>
        <p:spPr>
          <a:xfrm>
            <a:off x="1856412" y="3926153"/>
            <a:ext cx="1852712" cy="1064948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Lato Light" charset="0"/>
                <a:ea typeface="Lato Light" charset="0"/>
                <a:cs typeface="Lato Light" charset="0"/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39776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566287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-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37160"/>
            <a:ext cx="9797831" cy="707886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3888" y="845046"/>
            <a:ext cx="9797831" cy="523220"/>
          </a:xfrm>
        </p:spPr>
        <p:txBody>
          <a:bodyPr wrap="square">
            <a:spAutoFit/>
          </a:bodyPr>
          <a:lstStyle>
            <a:lvl1pPr marL="0" indent="0" algn="l">
              <a:buNone/>
              <a:defRPr sz="2793">
                <a:solidFill>
                  <a:schemeClr val="accent1"/>
                </a:solidFill>
              </a:defRPr>
            </a:lvl1pPr>
            <a:lvl2pPr marL="456080" indent="0" algn="ctr">
              <a:buNone/>
              <a:defRPr sz="1995"/>
            </a:lvl2pPr>
            <a:lvl3pPr marL="912160" indent="0" algn="ctr">
              <a:buNone/>
              <a:defRPr sz="1795"/>
            </a:lvl3pPr>
            <a:lvl4pPr marL="1368240" indent="0" algn="ctr">
              <a:buNone/>
              <a:defRPr sz="1596"/>
            </a:lvl4pPr>
            <a:lvl5pPr marL="1824320" indent="0" algn="ctr">
              <a:buNone/>
              <a:defRPr sz="1596"/>
            </a:lvl5pPr>
            <a:lvl6pPr marL="2280400" indent="0" algn="ctr">
              <a:buNone/>
              <a:defRPr sz="1596"/>
            </a:lvl6pPr>
            <a:lvl7pPr marL="2736479" indent="0" algn="ctr">
              <a:buNone/>
              <a:defRPr sz="1596"/>
            </a:lvl7pPr>
            <a:lvl8pPr marL="3192559" indent="0" algn="ctr">
              <a:buNone/>
              <a:defRPr sz="1596"/>
            </a:lvl8pPr>
            <a:lvl9pPr marL="3648639" indent="0" algn="ctr">
              <a:buNone/>
              <a:defRPr sz="1596"/>
            </a:lvl9pPr>
          </a:lstStyle>
          <a:p>
            <a:r>
              <a:rPr lang="en-US"/>
              <a:t>Click to edit Master subtitle style</a:t>
            </a:r>
          </a:p>
        </p:txBody>
      </p:sp>
      <p:grpSp>
        <p:nvGrpSpPr>
          <p:cNvPr id="6" name="Group 5"/>
          <p:cNvGrpSpPr/>
          <p:nvPr userDrawn="1"/>
        </p:nvGrpSpPr>
        <p:grpSpPr>
          <a:xfrm>
            <a:off x="328170" y="6237312"/>
            <a:ext cx="439241" cy="439240"/>
            <a:chOff x="186858" y="6096003"/>
            <a:chExt cx="580550" cy="580549"/>
          </a:xfrm>
          <a:solidFill>
            <a:schemeClr val="bg1">
              <a:lumMod val="75000"/>
              <a:alpha val="25000"/>
            </a:schemeClr>
          </a:solidFill>
        </p:grpSpPr>
        <p:sp>
          <p:nvSpPr>
            <p:cNvPr id="7" name="Rectangle 6"/>
            <p:cNvSpPr/>
            <p:nvPr userDrawn="1"/>
          </p:nvSpPr>
          <p:spPr>
            <a:xfrm>
              <a:off x="186859" y="6096003"/>
              <a:ext cx="580549" cy="58054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596" b="1" dirty="0">
                <a:latin typeface="GeosansLight" panose="02000603020000020003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186858" y="6612049"/>
              <a:ext cx="580549" cy="64503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 sz="6683"/>
            </a:p>
          </p:txBody>
        </p:sp>
      </p:grp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28170" y="6237313"/>
            <a:ext cx="439241" cy="390437"/>
          </a:xfrm>
          <a:prstGeom prst="rect">
            <a:avLst/>
          </a:prstGeom>
        </p:spPr>
        <p:txBody>
          <a:bodyPr anchor="ctr"/>
          <a:lstStyle>
            <a:lvl1pPr algn="ctr">
              <a:defRPr sz="1397">
                <a:solidFill>
                  <a:srgbClr val="2F3A46"/>
                </a:solidFill>
              </a:defRPr>
            </a:lvl1pPr>
          </a:lstStyle>
          <a:p>
            <a:fld id="{F68327C5-B821-4FE9-A59A-A60D9EB59A9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500" b="19391"/>
          <a:stretch/>
        </p:blipFill>
        <p:spPr>
          <a:xfrm>
            <a:off x="11096512" y="5774480"/>
            <a:ext cx="1095488" cy="1083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9174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ransi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575332"/>
            <a:ext cx="9144000" cy="1934632"/>
          </a:xfrm>
        </p:spPr>
        <p:txBody>
          <a:bodyPr anchor="b"/>
          <a:lstStyle>
            <a:lvl1pPr algn="ctr">
              <a:defRPr sz="5986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192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6080" indent="0" algn="ctr">
              <a:buNone/>
              <a:defRPr sz="1995"/>
            </a:lvl2pPr>
            <a:lvl3pPr marL="912160" indent="0" algn="ctr">
              <a:buNone/>
              <a:defRPr sz="1795"/>
            </a:lvl3pPr>
            <a:lvl4pPr marL="1368240" indent="0" algn="ctr">
              <a:buNone/>
              <a:defRPr sz="1596"/>
            </a:lvl4pPr>
            <a:lvl5pPr marL="1824320" indent="0" algn="ctr">
              <a:buNone/>
              <a:defRPr sz="1596"/>
            </a:lvl5pPr>
            <a:lvl6pPr marL="2280400" indent="0" algn="ctr">
              <a:buNone/>
              <a:defRPr sz="1596"/>
            </a:lvl6pPr>
            <a:lvl7pPr marL="2736479" indent="0" algn="ctr">
              <a:buNone/>
              <a:defRPr sz="1596"/>
            </a:lvl7pPr>
            <a:lvl8pPr marL="3192559" indent="0" algn="ctr">
              <a:buNone/>
              <a:defRPr sz="1596"/>
            </a:lvl8pPr>
            <a:lvl9pPr marL="3648639" indent="0" algn="ctr">
              <a:buNone/>
              <a:defRPr sz="1596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1" y="6021288"/>
            <a:ext cx="12192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6683"/>
          </a:p>
        </p:txBody>
      </p:sp>
    </p:spTree>
    <p:extLst>
      <p:ext uri="{BB962C8B-B14F-4D97-AF65-F5344CB8AC3E}">
        <p14:creationId xmlns:p14="http://schemas.microsoft.com/office/powerpoint/2010/main" val="1274786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9377" y="-751669"/>
            <a:ext cx="11233248" cy="1934632"/>
          </a:xfrm>
        </p:spPr>
        <p:txBody>
          <a:bodyPr wrap="square" anchor="b">
            <a:spAutoFit/>
          </a:bodyPr>
          <a:lstStyle>
            <a:lvl1pPr algn="ctr">
              <a:defRPr sz="5986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6021288"/>
            <a:ext cx="12192000" cy="8367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48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8995" y="1426467"/>
            <a:ext cx="6338473" cy="5238748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1489944" y="1700812"/>
            <a:ext cx="5616575" cy="316805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7135106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2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by 9Slide                                                                                                                                                                                                                                            www.9slide.vn</a:t>
            </a:r>
            <a:endParaRPr lang="en-US" dirty="0"/>
          </a:p>
        </p:txBody>
      </p:sp>
      <p:sp>
        <p:nvSpPr>
          <p:cNvPr id="7" name="Рисунок 6"/>
          <p:cNvSpPr>
            <a:spLocks noGrp="1"/>
          </p:cNvSpPr>
          <p:nvPr>
            <p:ph type="pic" sz="quarter" idx="11" hasCustomPrompt="1"/>
          </p:nvPr>
        </p:nvSpPr>
        <p:spPr>
          <a:xfrm>
            <a:off x="5257800" y="2352675"/>
            <a:ext cx="1676400" cy="2978944"/>
          </a:xfrm>
          <a:custGeom>
            <a:avLst/>
            <a:gdLst>
              <a:gd name="connsiteX0" fmla="*/ 0 w 1676400"/>
              <a:gd name="connsiteY0" fmla="*/ 0 h 2978944"/>
              <a:gd name="connsiteX1" fmla="*/ 1676400 w 1676400"/>
              <a:gd name="connsiteY1" fmla="*/ 0 h 2978944"/>
              <a:gd name="connsiteX2" fmla="*/ 1676400 w 1676400"/>
              <a:gd name="connsiteY2" fmla="*/ 2978944 h 2978944"/>
              <a:gd name="connsiteX3" fmla="*/ 0 w 1676400"/>
              <a:gd name="connsiteY3" fmla="*/ 2978944 h 2978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76400" h="2978944">
                <a:moveTo>
                  <a:pt x="0" y="0"/>
                </a:moveTo>
                <a:lnTo>
                  <a:pt x="1676400" y="0"/>
                </a:lnTo>
                <a:lnTo>
                  <a:pt x="1676400" y="2978944"/>
                </a:lnTo>
                <a:lnTo>
                  <a:pt x="0" y="2978944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r>
              <a:rPr lang="en-US" dirty="0"/>
              <a:t>Your Image Here</a:t>
            </a:r>
          </a:p>
        </p:txBody>
      </p:sp>
    </p:spTree>
    <p:extLst>
      <p:ext uri="{BB962C8B-B14F-4D97-AF65-F5344CB8AC3E}">
        <p14:creationId xmlns:p14="http://schemas.microsoft.com/office/powerpoint/2010/main" val="3614010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23.xml"/><Relationship Id="rId18" Type="http://schemas.openxmlformats.org/officeDocument/2006/relationships/slideLayout" Target="../slideLayouts/slideLayout28.xml"/><Relationship Id="rId26" Type="http://schemas.openxmlformats.org/officeDocument/2006/relationships/slideLayout" Target="../slideLayouts/slideLayout36.xml"/><Relationship Id="rId39" Type="http://schemas.openxmlformats.org/officeDocument/2006/relationships/slideLayout" Target="../slideLayouts/slideLayout49.xml"/><Relationship Id="rId21" Type="http://schemas.openxmlformats.org/officeDocument/2006/relationships/slideLayout" Target="../slideLayouts/slideLayout31.xml"/><Relationship Id="rId34" Type="http://schemas.openxmlformats.org/officeDocument/2006/relationships/slideLayout" Target="../slideLayouts/slideLayout44.xml"/><Relationship Id="rId42" Type="http://schemas.openxmlformats.org/officeDocument/2006/relationships/slideLayout" Target="../slideLayouts/slideLayout52.xml"/><Relationship Id="rId47" Type="http://schemas.openxmlformats.org/officeDocument/2006/relationships/slideLayout" Target="../slideLayouts/slideLayout57.xml"/><Relationship Id="rId50" Type="http://schemas.openxmlformats.org/officeDocument/2006/relationships/slideLayout" Target="../slideLayouts/slideLayout60.xml"/><Relationship Id="rId55" Type="http://schemas.openxmlformats.org/officeDocument/2006/relationships/slideLayout" Target="../slideLayouts/slideLayout65.xml"/><Relationship Id="rId7" Type="http://schemas.openxmlformats.org/officeDocument/2006/relationships/slideLayout" Target="../slideLayouts/slideLayout17.xml"/><Relationship Id="rId12" Type="http://schemas.openxmlformats.org/officeDocument/2006/relationships/slideLayout" Target="../slideLayouts/slideLayout22.xml"/><Relationship Id="rId17" Type="http://schemas.openxmlformats.org/officeDocument/2006/relationships/slideLayout" Target="../slideLayouts/slideLayout27.xml"/><Relationship Id="rId25" Type="http://schemas.openxmlformats.org/officeDocument/2006/relationships/slideLayout" Target="../slideLayouts/slideLayout35.xml"/><Relationship Id="rId33" Type="http://schemas.openxmlformats.org/officeDocument/2006/relationships/slideLayout" Target="../slideLayouts/slideLayout43.xml"/><Relationship Id="rId38" Type="http://schemas.openxmlformats.org/officeDocument/2006/relationships/slideLayout" Target="../slideLayouts/slideLayout48.xml"/><Relationship Id="rId46" Type="http://schemas.openxmlformats.org/officeDocument/2006/relationships/slideLayout" Target="../slideLayouts/slideLayout56.xml"/><Relationship Id="rId59" Type="http://schemas.openxmlformats.org/officeDocument/2006/relationships/image" Target="../media/image1.png"/><Relationship Id="rId2" Type="http://schemas.openxmlformats.org/officeDocument/2006/relationships/slideLayout" Target="../slideLayouts/slideLayout12.xml"/><Relationship Id="rId16" Type="http://schemas.openxmlformats.org/officeDocument/2006/relationships/slideLayout" Target="../slideLayouts/slideLayout26.xml"/><Relationship Id="rId20" Type="http://schemas.openxmlformats.org/officeDocument/2006/relationships/slideLayout" Target="../slideLayouts/slideLayout30.xml"/><Relationship Id="rId29" Type="http://schemas.openxmlformats.org/officeDocument/2006/relationships/slideLayout" Target="../slideLayouts/slideLayout39.xml"/><Relationship Id="rId41" Type="http://schemas.openxmlformats.org/officeDocument/2006/relationships/slideLayout" Target="../slideLayouts/slideLayout51.xml"/><Relationship Id="rId54" Type="http://schemas.openxmlformats.org/officeDocument/2006/relationships/slideLayout" Target="../slideLayouts/slideLayout64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34.xml"/><Relationship Id="rId32" Type="http://schemas.openxmlformats.org/officeDocument/2006/relationships/slideLayout" Target="../slideLayouts/slideLayout42.xml"/><Relationship Id="rId37" Type="http://schemas.openxmlformats.org/officeDocument/2006/relationships/slideLayout" Target="../slideLayouts/slideLayout47.xml"/><Relationship Id="rId40" Type="http://schemas.openxmlformats.org/officeDocument/2006/relationships/slideLayout" Target="../slideLayouts/slideLayout50.xml"/><Relationship Id="rId45" Type="http://schemas.openxmlformats.org/officeDocument/2006/relationships/slideLayout" Target="../slideLayouts/slideLayout55.xml"/><Relationship Id="rId53" Type="http://schemas.openxmlformats.org/officeDocument/2006/relationships/slideLayout" Target="../slideLayouts/slideLayout63.xml"/><Relationship Id="rId58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5" Type="http://schemas.openxmlformats.org/officeDocument/2006/relationships/slideLayout" Target="../slideLayouts/slideLayout25.xml"/><Relationship Id="rId23" Type="http://schemas.openxmlformats.org/officeDocument/2006/relationships/slideLayout" Target="../slideLayouts/slideLayout33.xml"/><Relationship Id="rId28" Type="http://schemas.openxmlformats.org/officeDocument/2006/relationships/slideLayout" Target="../slideLayouts/slideLayout38.xml"/><Relationship Id="rId36" Type="http://schemas.openxmlformats.org/officeDocument/2006/relationships/slideLayout" Target="../slideLayouts/slideLayout46.xml"/><Relationship Id="rId49" Type="http://schemas.openxmlformats.org/officeDocument/2006/relationships/slideLayout" Target="../slideLayouts/slideLayout59.xml"/><Relationship Id="rId57" Type="http://schemas.openxmlformats.org/officeDocument/2006/relationships/slideLayout" Target="../slideLayouts/slideLayout67.xml"/><Relationship Id="rId10" Type="http://schemas.openxmlformats.org/officeDocument/2006/relationships/slideLayout" Target="../slideLayouts/slideLayout20.xml"/><Relationship Id="rId19" Type="http://schemas.openxmlformats.org/officeDocument/2006/relationships/slideLayout" Target="../slideLayouts/slideLayout29.xml"/><Relationship Id="rId31" Type="http://schemas.openxmlformats.org/officeDocument/2006/relationships/slideLayout" Target="../slideLayouts/slideLayout41.xml"/><Relationship Id="rId44" Type="http://schemas.openxmlformats.org/officeDocument/2006/relationships/slideLayout" Target="../slideLayouts/slideLayout54.xml"/><Relationship Id="rId52" Type="http://schemas.openxmlformats.org/officeDocument/2006/relationships/slideLayout" Target="../slideLayouts/slideLayout6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24.xml"/><Relationship Id="rId22" Type="http://schemas.openxmlformats.org/officeDocument/2006/relationships/slideLayout" Target="../slideLayouts/slideLayout32.xml"/><Relationship Id="rId27" Type="http://schemas.openxmlformats.org/officeDocument/2006/relationships/slideLayout" Target="../slideLayouts/slideLayout37.xml"/><Relationship Id="rId30" Type="http://schemas.openxmlformats.org/officeDocument/2006/relationships/slideLayout" Target="../slideLayouts/slideLayout40.xml"/><Relationship Id="rId35" Type="http://schemas.openxmlformats.org/officeDocument/2006/relationships/slideLayout" Target="../slideLayouts/slideLayout45.xml"/><Relationship Id="rId43" Type="http://schemas.openxmlformats.org/officeDocument/2006/relationships/slideLayout" Target="../slideLayouts/slideLayout53.xml"/><Relationship Id="rId48" Type="http://schemas.openxmlformats.org/officeDocument/2006/relationships/slideLayout" Target="../slideLayouts/slideLayout58.xml"/><Relationship Id="rId56" Type="http://schemas.openxmlformats.org/officeDocument/2006/relationships/slideLayout" Target="../slideLayouts/slideLayout66.xml"/><Relationship Id="rId8" Type="http://schemas.openxmlformats.org/officeDocument/2006/relationships/slideLayout" Target="../slideLayouts/slideLayout18.xml"/><Relationship Id="rId51" Type="http://schemas.openxmlformats.org/officeDocument/2006/relationships/slideLayout" Target="../slideLayouts/slideLayout61.xml"/><Relationship Id="rId3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9Slide.vn - 2019">
            <a:extLst>
              <a:ext uri="{FF2B5EF4-FFF2-40B4-BE49-F238E27FC236}">
                <a16:creationId xmlns:a16="http://schemas.microsoft.com/office/drawing/2014/main" id="{FABD56D6-E62A-4F05-9022-5564BAF458CA}"/>
              </a:ext>
            </a:extLst>
          </p:cNvPr>
          <p:cNvSpPr txBox="1"/>
          <p:nvPr/>
        </p:nvSpPr>
        <p:spPr>
          <a:xfrm>
            <a:off x="1" y="-971610"/>
            <a:ext cx="12192000" cy="399340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1995">
                <a:solidFill>
                  <a:srgbClr val="C3C3C3"/>
                </a:solidFill>
              </a:rPr>
              <a:t>www.9slide.vn</a:t>
            </a:r>
          </a:p>
        </p:txBody>
      </p:sp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137930"/>
            <a:ext cx="10972801" cy="706347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2"/>
            <a:ext cx="10972801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BD8745-C975-472D-9DBF-A87C195238C9}"/>
              </a:ext>
            </a:extLst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2110" y="5992586"/>
            <a:ext cx="1638726" cy="865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2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61" r:id="rId10"/>
  </p:sldLayoutIdLst>
  <p:txStyles>
    <p:titleStyle>
      <a:lvl1pPr algn="r" defTabSz="912114" rtl="0" eaLnBrk="1" latinLnBrk="0" hangingPunct="1">
        <a:spcBef>
          <a:spcPct val="0"/>
        </a:spcBef>
        <a:buNone/>
        <a:defRPr lang="en-US" sz="3990" b="1" kern="1200" cap="all" normalizeH="0" baseline="0" dirty="0">
          <a:solidFill>
            <a:srgbClr val="2F3A46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342042" indent="-342042" algn="l" defTabSz="912114" rtl="0" eaLnBrk="1" latinLnBrk="0" hangingPunct="1">
        <a:spcBef>
          <a:spcPct val="20000"/>
        </a:spcBef>
        <a:buFont typeface="Arial" pitchFamily="34" charset="0"/>
        <a:buChar char="•"/>
        <a:defRPr sz="3192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741093" indent="-285037" algn="l" defTabSz="912114" rtl="0" eaLnBrk="1" latinLnBrk="0" hangingPunct="1">
        <a:spcBef>
          <a:spcPct val="20000"/>
        </a:spcBef>
        <a:buFont typeface="Arial" pitchFamily="34" charset="0"/>
        <a:buChar char="–"/>
        <a:defRPr sz="2793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0142" indent="-228029" algn="l" defTabSz="912114" rtl="0" eaLnBrk="1" latinLnBrk="0" hangingPunct="1">
        <a:spcBef>
          <a:spcPct val="20000"/>
        </a:spcBef>
        <a:buFont typeface="Arial" pitchFamily="34" charset="0"/>
        <a:buChar char="•"/>
        <a:defRPr sz="2394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596200" indent="-228029" algn="l" defTabSz="912114" rtl="0" eaLnBrk="1" latinLnBrk="0" hangingPunct="1">
        <a:spcBef>
          <a:spcPct val="20000"/>
        </a:spcBef>
        <a:buFont typeface="Arial" pitchFamily="34" charset="0"/>
        <a:buChar char="–"/>
        <a:defRPr sz="1995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2258" indent="-228029" algn="l" defTabSz="912114" rtl="0" eaLnBrk="1" latinLnBrk="0" hangingPunct="1">
        <a:spcBef>
          <a:spcPct val="20000"/>
        </a:spcBef>
        <a:buFont typeface="Arial" pitchFamily="34" charset="0"/>
        <a:buChar char="»"/>
        <a:defRPr sz="1995" kern="1200">
          <a:solidFill>
            <a:schemeClr val="tx1">
              <a:lumMod val="75000"/>
            </a:schemeClr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08314" indent="-228029" algn="l" defTabSz="912114" rtl="0" eaLnBrk="1" latinLnBrk="0" hangingPunct="1">
        <a:spcBef>
          <a:spcPct val="20000"/>
        </a:spcBef>
        <a:buFont typeface="Arial" pitchFamily="34" charset="0"/>
        <a:buChar char="•"/>
        <a:defRPr sz="1995" kern="1200">
          <a:solidFill>
            <a:schemeClr val="tx1"/>
          </a:solidFill>
          <a:latin typeface="+mn-lt"/>
          <a:ea typeface="+mn-ea"/>
          <a:cs typeface="+mn-cs"/>
        </a:defRPr>
      </a:lvl6pPr>
      <a:lvl7pPr marL="2964372" indent="-228029" algn="l" defTabSz="912114" rtl="0" eaLnBrk="1" latinLnBrk="0" hangingPunct="1">
        <a:spcBef>
          <a:spcPct val="20000"/>
        </a:spcBef>
        <a:buFont typeface="Arial" pitchFamily="34" charset="0"/>
        <a:buChar char="•"/>
        <a:defRPr sz="1995" kern="1200">
          <a:solidFill>
            <a:schemeClr val="tx1"/>
          </a:solidFill>
          <a:latin typeface="+mn-lt"/>
          <a:ea typeface="+mn-ea"/>
          <a:cs typeface="+mn-cs"/>
        </a:defRPr>
      </a:lvl7pPr>
      <a:lvl8pPr marL="3420429" indent="-228029" algn="l" defTabSz="912114" rtl="0" eaLnBrk="1" latinLnBrk="0" hangingPunct="1">
        <a:spcBef>
          <a:spcPct val="20000"/>
        </a:spcBef>
        <a:buFont typeface="Arial" pitchFamily="34" charset="0"/>
        <a:buChar char="•"/>
        <a:defRPr sz="1995" kern="1200">
          <a:solidFill>
            <a:schemeClr val="tx1"/>
          </a:solidFill>
          <a:latin typeface="+mn-lt"/>
          <a:ea typeface="+mn-ea"/>
          <a:cs typeface="+mn-cs"/>
        </a:defRPr>
      </a:lvl8pPr>
      <a:lvl9pPr marL="3876486" indent="-228029" algn="l" defTabSz="912114" rtl="0" eaLnBrk="1" latinLnBrk="0" hangingPunct="1">
        <a:spcBef>
          <a:spcPct val="20000"/>
        </a:spcBef>
        <a:buFont typeface="Arial" pitchFamily="34" charset="0"/>
        <a:buChar char="•"/>
        <a:defRPr sz="199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1pPr>
      <a:lvl2pPr marL="456058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2pPr>
      <a:lvl3pPr marL="912114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3pPr>
      <a:lvl4pPr marL="1368172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4pPr>
      <a:lvl5pPr marL="1824229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5pPr>
      <a:lvl6pPr marL="2280286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6pPr>
      <a:lvl7pPr marL="2736342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7pPr>
      <a:lvl8pPr marL="3192400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8pPr>
      <a:lvl9pPr marL="3648458" algn="l" defTabSz="912114" rtl="0" eaLnBrk="1" latinLnBrk="0" hangingPunct="1">
        <a:defRPr sz="179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82F6AD6-61CA-46A7-93CA-A6E277A840D0}"/>
              </a:ext>
            </a:extLst>
          </p:cNvPr>
          <p:cNvPicPr>
            <a:picLocks noChangeAspect="1"/>
          </p:cNvPicPr>
          <p:nvPr/>
        </p:nvPicPr>
        <p:blipFill>
          <a:blip r:embed="rId5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2110" y="5992586"/>
            <a:ext cx="1638726" cy="865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57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  <p:sldLayoutId id="2147483691" r:id="rId19"/>
    <p:sldLayoutId id="2147483692" r:id="rId20"/>
    <p:sldLayoutId id="2147483693" r:id="rId21"/>
    <p:sldLayoutId id="2147483694" r:id="rId22"/>
    <p:sldLayoutId id="2147483695" r:id="rId23"/>
    <p:sldLayoutId id="2147483696" r:id="rId24"/>
    <p:sldLayoutId id="2147483697" r:id="rId25"/>
    <p:sldLayoutId id="2147483698" r:id="rId26"/>
    <p:sldLayoutId id="2147483699" r:id="rId27"/>
    <p:sldLayoutId id="2147483700" r:id="rId28"/>
    <p:sldLayoutId id="2147483701" r:id="rId29"/>
    <p:sldLayoutId id="2147483702" r:id="rId30"/>
    <p:sldLayoutId id="2147483703" r:id="rId31"/>
    <p:sldLayoutId id="2147483704" r:id="rId32"/>
    <p:sldLayoutId id="2147483705" r:id="rId33"/>
    <p:sldLayoutId id="2147483706" r:id="rId34"/>
    <p:sldLayoutId id="2147483707" r:id="rId35"/>
    <p:sldLayoutId id="2147483708" r:id="rId36"/>
    <p:sldLayoutId id="2147483709" r:id="rId37"/>
    <p:sldLayoutId id="2147483710" r:id="rId38"/>
    <p:sldLayoutId id="2147483711" r:id="rId39"/>
    <p:sldLayoutId id="2147483712" r:id="rId40"/>
    <p:sldLayoutId id="2147483713" r:id="rId41"/>
    <p:sldLayoutId id="2147483714" r:id="rId42"/>
    <p:sldLayoutId id="2147483715" r:id="rId43"/>
    <p:sldLayoutId id="2147483716" r:id="rId44"/>
    <p:sldLayoutId id="2147483717" r:id="rId45"/>
    <p:sldLayoutId id="2147483718" r:id="rId46"/>
    <p:sldLayoutId id="2147483719" r:id="rId47"/>
    <p:sldLayoutId id="2147483720" r:id="rId48"/>
    <p:sldLayoutId id="2147483721" r:id="rId49"/>
    <p:sldLayoutId id="2147483722" r:id="rId50"/>
    <p:sldLayoutId id="2147483723" r:id="rId51"/>
    <p:sldLayoutId id="2147483724" r:id="rId52"/>
    <p:sldLayoutId id="2147483725" r:id="rId53"/>
    <p:sldLayoutId id="2147483726" r:id="rId54"/>
    <p:sldLayoutId id="2147483727" r:id="rId55"/>
    <p:sldLayoutId id="2147483728" r:id="rId56"/>
    <p:sldLayoutId id="2147483729" r:id="rId57"/>
  </p:sldLayoutIdLst>
  <p:txStyles>
    <p:titleStyle>
      <a:lvl1pPr algn="ctr" defTabSz="457200" rtl="0" eaLnBrk="1" latinLnBrk="0" hangingPunct="1">
        <a:spcBef>
          <a:spcPct val="0"/>
        </a:spcBef>
        <a:buNone/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4572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indent="-142875" algn="l" defTabSz="4572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715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0100" indent="-114300" algn="l" defTabSz="45720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114300" algn="l" defTabSz="457200" rtl="0" eaLnBrk="1" latinLnBrk="0" hangingPunct="1">
        <a:spcBef>
          <a:spcPct val="20000"/>
        </a:spcBef>
        <a:buFont typeface="Arial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573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00" indent="-114300" algn="l" defTabSz="457200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4572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0" algn="l" defTabSz="4572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0" algn="l" defTabSz="4572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0" algn="l" defTabSz="4572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0" algn="l" defTabSz="4572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0" algn="l" defTabSz="4572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0" algn="l" defTabSz="4572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0" algn="l" defTabSz="4572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0" algn="l" defTabSz="457200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sv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svg"/><Relationship Id="rId5" Type="http://schemas.openxmlformats.org/officeDocument/2006/relationships/image" Target="../media/image15.png"/><Relationship Id="rId4" Type="http://schemas.openxmlformats.org/officeDocument/2006/relationships/image" Target="../media/image14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sv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Relationship Id="rId9" Type="http://schemas.openxmlformats.org/officeDocument/2006/relationships/hyperlink" Target="phieu%20hoc%20tap/PHI&#7870;U%20H&#7884;C%20T&#7852;P%20S&#7888;%201.docx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Relationship Id="rId9" Type="http://schemas.openxmlformats.org/officeDocument/2006/relationships/hyperlink" Target="phieu%20hoc%20tap/PHI&#7870;U%20H&#7884;C%20T&#7852;P%20S&#7888;%202.docx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sv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svg"/><Relationship Id="rId5" Type="http://schemas.openxmlformats.org/officeDocument/2006/relationships/image" Target="../media/image21.png"/><Relationship Id="rId4" Type="http://schemas.openxmlformats.org/officeDocument/2006/relationships/image" Target="../media/image20.svg"/><Relationship Id="rId9" Type="http://schemas.openxmlformats.org/officeDocument/2006/relationships/hyperlink" Target="phieu%20hoc%20tap/PHI&#7870;U%20H&#7884;C%20T&#7852;P%20S&#7888;%203.docx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9.xml"/><Relationship Id="rId5" Type="http://schemas.openxmlformats.org/officeDocument/2006/relationships/image" Target="../media/image28.svg"/><Relationship Id="rId4" Type="http://schemas.openxmlformats.org/officeDocument/2006/relationships/image" Target="../media/image2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Picture 43">
            <a:extLst>
              <a:ext uri="{FF2B5EF4-FFF2-40B4-BE49-F238E27FC236}">
                <a16:creationId xmlns:a16="http://schemas.microsoft.com/office/drawing/2014/main" id="{C5A796F3-3C8F-4ACE-A18F-63E3FCC3D85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205" y="2171701"/>
            <a:ext cx="6438900" cy="3924300"/>
          </a:xfrm>
          <a:prstGeom prst="rect">
            <a:avLst/>
          </a:prstGeom>
        </p:spPr>
      </p:pic>
      <p:grpSp>
        <p:nvGrpSpPr>
          <p:cNvPr id="30" name="9Slide.vn 1">
            <a:extLst>
              <a:ext uri="{FF2B5EF4-FFF2-40B4-BE49-F238E27FC236}">
                <a16:creationId xmlns:a16="http://schemas.microsoft.com/office/drawing/2014/main" id="{AAD14F03-CCE6-4877-B554-F57F452577A1}"/>
              </a:ext>
            </a:extLst>
          </p:cNvPr>
          <p:cNvGrpSpPr/>
          <p:nvPr/>
        </p:nvGrpSpPr>
        <p:grpSpPr>
          <a:xfrm>
            <a:off x="6248400" y="2514600"/>
            <a:ext cx="5715001" cy="2745141"/>
            <a:chOff x="3473046" y="3489598"/>
            <a:chExt cx="5605951" cy="5405915"/>
          </a:xfrm>
        </p:grpSpPr>
        <p:sp>
          <p:nvSpPr>
            <p:cNvPr id="31" name="9Slide.vn 2">
              <a:extLst>
                <a:ext uri="{FF2B5EF4-FFF2-40B4-BE49-F238E27FC236}">
                  <a16:creationId xmlns:a16="http://schemas.microsoft.com/office/drawing/2014/main" id="{1EFA2468-2DD9-4166-9411-8E10BACBDE48}"/>
                </a:ext>
              </a:extLst>
            </p:cNvPr>
            <p:cNvSpPr txBox="1">
              <a:spLocks/>
            </p:cNvSpPr>
            <p:nvPr/>
          </p:nvSpPr>
          <p:spPr bwMode="auto">
            <a:xfrm>
              <a:off x="4154495" y="4488786"/>
              <a:ext cx="4924502" cy="440672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121625" tIns="60812" rIns="121625" bIns="60812" anchor="ctr">
              <a:spAutoFit/>
            </a:bodyPr>
            <a:lstStyle>
              <a:lvl1pPr defTabSz="457200">
                <a:defRPr sz="43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 defTabSz="457200">
                <a:defRPr sz="43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 defTabSz="457200">
                <a:defRPr sz="43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 defTabSz="457200">
                <a:defRPr sz="43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 defTabSz="457200">
                <a:defRPr sz="43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defTabSz="457200" fontAlgn="base">
                <a:spcBef>
                  <a:spcPct val="0"/>
                </a:spcBef>
                <a:spcAft>
                  <a:spcPct val="0"/>
                </a:spcAft>
                <a:defRPr sz="43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defTabSz="457200" fontAlgn="base">
                <a:spcBef>
                  <a:spcPct val="0"/>
                </a:spcBef>
                <a:spcAft>
                  <a:spcPct val="0"/>
                </a:spcAft>
                <a:defRPr sz="43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defTabSz="457200" fontAlgn="base">
                <a:spcBef>
                  <a:spcPct val="0"/>
                </a:spcBef>
                <a:spcAft>
                  <a:spcPct val="0"/>
                </a:spcAft>
                <a:defRPr sz="43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defTabSz="457200" fontAlgn="base">
                <a:spcBef>
                  <a:spcPct val="0"/>
                </a:spcBef>
                <a:spcAft>
                  <a:spcPct val="0"/>
                </a:spcAft>
                <a:defRPr sz="4300">
                  <a:solidFill>
                    <a:schemeClr val="tx1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marL="171450" indent="-171450" algn="just" defTabSz="228040">
                <a:lnSpc>
                  <a:spcPct val="130000"/>
                </a:lnSpc>
                <a:buFontTx/>
                <a:buChar char="-"/>
              </a:pPr>
              <a:r>
                <a:rPr lang="pt-BR" sz="2700" dirty="0">
                  <a:solidFill>
                    <a:srgbClr val="FFFFFF">
                      <a:lumMod val="75000"/>
                    </a:srgb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Bảng tóm tắt kiến thức</a:t>
              </a:r>
            </a:p>
            <a:p>
              <a:pPr marL="171450" indent="-171450" algn="just" defTabSz="228040">
                <a:lnSpc>
                  <a:spcPct val="130000"/>
                </a:lnSpc>
                <a:buFontTx/>
                <a:buChar char="-"/>
              </a:pPr>
              <a:r>
                <a:rPr lang="pt-BR" sz="2700" dirty="0">
                  <a:solidFill>
                    <a:srgbClr val="FFFFFF">
                      <a:lumMod val="75000"/>
                    </a:srgb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Hàm join()</a:t>
              </a:r>
            </a:p>
            <a:p>
              <a:pPr marL="171450" indent="-171450" algn="just" defTabSz="228040">
                <a:lnSpc>
                  <a:spcPct val="130000"/>
                </a:lnSpc>
                <a:buFontTx/>
                <a:buChar char="-"/>
              </a:pPr>
              <a:r>
                <a:rPr lang="pt-BR" sz="2700" dirty="0">
                  <a:solidFill>
                    <a:srgbClr val="FFFFFF">
                      <a:lumMod val="75000"/>
                    </a:srgb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Hàm sắp xếp</a:t>
              </a:r>
            </a:p>
            <a:p>
              <a:pPr marL="171450" indent="-171450" algn="just" defTabSz="228040">
                <a:lnSpc>
                  <a:spcPct val="130000"/>
                </a:lnSpc>
                <a:buFontTx/>
                <a:buChar char="-"/>
              </a:pPr>
              <a:r>
                <a:rPr lang="pt-BR" sz="2700" dirty="0">
                  <a:solidFill>
                    <a:srgbClr val="FFFFFF">
                      <a:lumMod val="75000"/>
                    </a:srgb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Hàm kiểm tra tính nguyên tố</a:t>
              </a:r>
              <a:endParaRPr lang="en-US" sz="2700" dirty="0">
                <a:solidFill>
                  <a:srgbClr val="FFFFFF">
                    <a:lumMod val="75000"/>
                  </a:srgb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9Slide.vn 3">
              <a:extLst>
                <a:ext uri="{FF2B5EF4-FFF2-40B4-BE49-F238E27FC236}">
                  <a16:creationId xmlns:a16="http://schemas.microsoft.com/office/drawing/2014/main" id="{D3917893-361C-4E8D-B965-4BF8BCA8BDE7}"/>
                </a:ext>
              </a:extLst>
            </p:cNvPr>
            <p:cNvSpPr txBox="1"/>
            <p:nvPr/>
          </p:nvSpPr>
          <p:spPr>
            <a:xfrm>
              <a:off x="3473046" y="3489598"/>
              <a:ext cx="4783683" cy="10000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defTabSz="1083940"/>
              <a:r>
                <a:rPr lang="en-US" sz="2700" b="1" dirty="0">
                  <a:solidFill>
                    <a:srgbClr val="FCB71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NỘI DUNG TRỌNG TÂM</a:t>
              </a:r>
            </a:p>
          </p:txBody>
        </p:sp>
      </p:grpSp>
      <p:grpSp>
        <p:nvGrpSpPr>
          <p:cNvPr id="40" name="9Slide.vn 4">
            <a:extLst>
              <a:ext uri="{FF2B5EF4-FFF2-40B4-BE49-F238E27FC236}">
                <a16:creationId xmlns:a16="http://schemas.microsoft.com/office/drawing/2014/main" id="{7384F0AC-F2C0-43F4-8FD0-F4A5DDC112A7}"/>
              </a:ext>
            </a:extLst>
          </p:cNvPr>
          <p:cNvGrpSpPr/>
          <p:nvPr/>
        </p:nvGrpSpPr>
        <p:grpSpPr>
          <a:xfrm>
            <a:off x="15082" y="647701"/>
            <a:ext cx="12161838" cy="1310811"/>
            <a:chOff x="8965594" y="1124375"/>
            <a:chExt cx="14636414" cy="2628121"/>
          </a:xfrm>
        </p:grpSpPr>
        <p:sp>
          <p:nvSpPr>
            <p:cNvPr id="42" name="9Slide.vn 6">
              <a:extLst>
                <a:ext uri="{FF2B5EF4-FFF2-40B4-BE49-F238E27FC236}">
                  <a16:creationId xmlns:a16="http://schemas.microsoft.com/office/drawing/2014/main" id="{71FE6284-A296-4E5E-9D72-69F1924C0AE9}"/>
                </a:ext>
              </a:extLst>
            </p:cNvPr>
            <p:cNvSpPr txBox="1"/>
            <p:nvPr/>
          </p:nvSpPr>
          <p:spPr>
            <a:xfrm>
              <a:off x="8965594" y="1124375"/>
              <a:ext cx="14636414" cy="10181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1083940"/>
              <a:r>
                <a:rPr lang="en-US" sz="2700" b="1" dirty="0">
                  <a:solidFill>
                    <a:srgbClr val="0CA6B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CHỦ ĐỀ 5: GIẢI QUYẾT VẤN ĐỀ VỚI SỰ TRỢ GIÚP CỦA MÁY TÍNH</a:t>
              </a:r>
              <a:endParaRPr lang="en-US" sz="2700" b="1" dirty="0">
                <a:solidFill>
                  <a:srgbClr val="EB6133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9Slide.vn 8">
              <a:extLst>
                <a:ext uri="{FF2B5EF4-FFF2-40B4-BE49-F238E27FC236}">
                  <a16:creationId xmlns:a16="http://schemas.microsoft.com/office/drawing/2014/main" id="{6FEFF0BD-8C3C-4EA5-9071-94239BBFA3E1}"/>
                </a:ext>
              </a:extLst>
            </p:cNvPr>
            <p:cNvSpPr/>
            <p:nvPr/>
          </p:nvSpPr>
          <p:spPr>
            <a:xfrm>
              <a:off x="10290265" y="2209799"/>
              <a:ext cx="11987072" cy="15426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1083940"/>
              <a:r>
                <a:rPr lang="en-US" sz="4400" b="1" dirty="0">
                  <a:solidFill>
                    <a:srgbClr val="EB6133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BÀI 32: ÔN TẬP LẬP TRÌNH PYTHON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46173614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Slide.vn 1">
            <a:extLst>
              <a:ext uri="{FF2B5EF4-FFF2-40B4-BE49-F238E27FC236}">
                <a16:creationId xmlns:a16="http://schemas.microsoft.com/office/drawing/2014/main" id="{E59B851C-029A-492F-ADE9-61467517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2" y="406620"/>
            <a:ext cx="12161838" cy="66018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2980B9"/>
                </a:solidFill>
              </a:rPr>
              <a:t>CÂU HỎI TRẮC NGHIỆM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4BA4A47-2E90-4613-8A70-AD7C8F8B87A6}"/>
              </a:ext>
            </a:extLst>
          </p:cNvPr>
          <p:cNvSpPr txBox="1"/>
          <p:nvPr/>
        </p:nvSpPr>
        <p:spPr>
          <a:xfrm>
            <a:off x="495300" y="1632783"/>
            <a:ext cx="7171660" cy="54408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500"/>
              </a:spcAft>
            </a:pPr>
            <a:r>
              <a:rPr lang="en-US" sz="18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1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4: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Đâu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quy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tắc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đúng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đặt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tên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biến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Python?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buFont typeface="+mj-lt"/>
              <a:buAutoNum type="alphaUcPeriod"/>
            </a:pP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Tên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biến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bắt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dấu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gạch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dưới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“_”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buFont typeface="+mj-lt"/>
              <a:buAutoNum type="alphaUcPeriod"/>
            </a:pP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sử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keyword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tên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biến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buFont typeface="+mj-lt"/>
              <a:buAutoNum type="alphaUcPeriod"/>
            </a:pP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Tên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biến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bắt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bằng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chữ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số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spcAft>
                <a:spcPts val="500"/>
              </a:spcAft>
              <a:buFont typeface="+mj-lt"/>
              <a:buAutoNum type="alphaUcPeriod"/>
            </a:pP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Tên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biến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ký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hiệu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như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!, @, #, $, %,…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500"/>
              </a:spcAft>
            </a:pPr>
            <a:r>
              <a:rPr lang="en-US" sz="18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1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5: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Lệnh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dùng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lấy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dữ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liệu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vào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từ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dùng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buFont typeface="+mj-lt"/>
              <a:buAutoNum type="alphaUcPeriod"/>
            </a:pP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Cin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		C.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scanf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()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spcAft>
                <a:spcPts val="500"/>
              </a:spcAft>
              <a:buFont typeface="+mj-lt"/>
              <a:buAutoNum type="alphaUcPeriod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input()			D. D. &lt;&gt;</a:t>
            </a:r>
          </a:p>
          <a:p>
            <a:pPr algn="just">
              <a:lnSpc>
                <a:spcPct val="120000"/>
              </a:lnSpc>
              <a:spcAft>
                <a:spcPts val="500"/>
              </a:spcAft>
            </a:pPr>
            <a:r>
              <a:rPr lang="en-US" sz="18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1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6:</a:t>
            </a:r>
            <a:r>
              <a:rPr lang="en-US" sz="1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kiểu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dữ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liệu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500"/>
              </a:spcAft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 = ‘5’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buFont typeface="+mj-lt"/>
              <a:buAutoNum type="alphaUcPeriod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integer 		C. string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buFont typeface="+mj-lt"/>
              <a:buAutoNum type="alphaUcPeriod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Char		D. double</a:t>
            </a:r>
          </a:p>
          <a:p>
            <a:pPr algn="just">
              <a:lnSpc>
                <a:spcPct val="120000"/>
              </a:lnSpc>
              <a:spcAft>
                <a:spcPts val="500"/>
              </a:spcAft>
            </a:pPr>
            <a:endParaRPr lang="en-US" sz="1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C3EC35-D942-43CF-A3B9-03E388540245}"/>
              </a:ext>
            </a:extLst>
          </p:cNvPr>
          <p:cNvSpPr txBox="1"/>
          <p:nvPr/>
        </p:nvSpPr>
        <p:spPr>
          <a:xfrm>
            <a:off x="7315200" y="1600200"/>
            <a:ext cx="4724400" cy="43086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500"/>
              </a:spcAft>
            </a:pPr>
            <a:r>
              <a:rPr lang="en-US" sz="18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1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7: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Output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lệnh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500"/>
              </a:spcAft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Print(1, 2, 3, 4,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sep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’*’)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buFont typeface="+mj-lt"/>
              <a:buAutoNum type="alphaUcPeriod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 2 3 4		C. 1233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buFont typeface="+mj-lt"/>
              <a:buAutoNum type="alphaUcPeriod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1*2*3*4		D. 24</a:t>
            </a:r>
          </a:p>
          <a:p>
            <a:pPr algn="just">
              <a:lnSpc>
                <a:spcPct val="120000"/>
              </a:lnSpc>
              <a:spcAft>
                <a:spcPts val="500"/>
              </a:spcAft>
            </a:pPr>
            <a:r>
              <a:rPr lang="en-US" sz="18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1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8: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code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dưới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đây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500"/>
              </a:spcAft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number = [2, 3, 4]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buFont typeface="+mj-lt"/>
              <a:buAutoNum type="alphaUcPeriod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2, 3, 4		C. 2 3 4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buFont typeface="+mj-lt"/>
              <a:buAutoNum type="alphaUcPeriod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[2, 3, 4]		D. [2 3 4]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3374980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Slide.vn 1">
            <a:extLst>
              <a:ext uri="{FF2B5EF4-FFF2-40B4-BE49-F238E27FC236}">
                <a16:creationId xmlns:a16="http://schemas.microsoft.com/office/drawing/2014/main" id="{E59B851C-029A-492F-ADE9-61467517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2" y="406620"/>
            <a:ext cx="12161838" cy="66018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2980B9"/>
                </a:solidFill>
              </a:rPr>
              <a:t>CÂU HỎI TRẮC NGHIỆM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A2A4CA-14E5-4BD3-98FA-50B77649F008}"/>
              </a:ext>
            </a:extLst>
          </p:cNvPr>
          <p:cNvSpPr txBox="1"/>
          <p:nvPr/>
        </p:nvSpPr>
        <p:spPr>
          <a:xfrm>
            <a:off x="685800" y="1318957"/>
            <a:ext cx="4533900" cy="4346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500"/>
              </a:spcAft>
            </a:pPr>
            <a:r>
              <a:rPr lang="en-US" sz="18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1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9: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lệnh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sử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dụng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toán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tử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and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trả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TRUE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khi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buFont typeface="+mj-lt"/>
              <a:buAutoNum type="alphaUcPeriod"/>
            </a:pP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toán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hạng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đều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TRUE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buFont typeface="+mj-lt"/>
              <a:buAutoNum type="alphaUcPeriod"/>
            </a:pP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toán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hạng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đều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FALSE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buFont typeface="+mj-lt"/>
              <a:buAutoNum type="alphaUcPeriod"/>
            </a:pP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hai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toán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hạng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TRUE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spcAft>
                <a:spcPts val="500"/>
              </a:spcAft>
              <a:buFont typeface="+mj-lt"/>
              <a:buAutoNum type="alphaUcPeriod"/>
            </a:pP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Toán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hạng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đầu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tiên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TRUE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500"/>
              </a:spcAft>
            </a:pPr>
            <a:r>
              <a:rPr lang="en-US" sz="18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1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10: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Output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lệnh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500"/>
              </a:spcAft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print(3&gt;=3)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buFont typeface="+mj-lt"/>
              <a:buAutoNum type="alphaUcPeriod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3&gt;=3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buFont typeface="+mj-lt"/>
              <a:buAutoNum type="alphaUcPeriod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True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spcAft>
                <a:spcPts val="500"/>
              </a:spcAft>
              <a:buFont typeface="+mj-lt"/>
              <a:buAutoNum type="alphaUcPeriod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False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None</a:t>
            </a:r>
            <a:endParaRPr lang="en-US" sz="1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ED4F5B-12F8-4237-9EA4-F8795024CE3E}"/>
              </a:ext>
            </a:extLst>
          </p:cNvPr>
          <p:cNvSpPr txBox="1"/>
          <p:nvPr/>
        </p:nvSpPr>
        <p:spPr>
          <a:xfrm>
            <a:off x="5753100" y="1318957"/>
            <a:ext cx="5981700" cy="44421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500"/>
              </a:spcAft>
            </a:pPr>
            <a:r>
              <a:rPr lang="en-US" sz="18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1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11: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Kết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quả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output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code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dưới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đây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500"/>
              </a:spcAft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list = [‘Tech’, 404, 3.03, ‘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Bearmers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’, 33.3]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500"/>
              </a:spcAft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print list[1:3]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buFont typeface="+mj-lt"/>
              <a:buAutoNum type="alphaUcPeriod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[‘Tech’, 404, 3.03, ‘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Bearmers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’, 33.3]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buFont typeface="+mj-lt"/>
              <a:buAutoNum type="alphaUcPeriod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[404, 3.03]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buFont typeface="+mj-lt"/>
              <a:buAutoNum type="alphaUcPeriod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[‘Tech’, ‘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Bearmers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’]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spcAft>
                <a:spcPts val="500"/>
              </a:spcAft>
              <a:buFont typeface="+mj-lt"/>
              <a:buAutoNum type="alphaUcPeriod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None of the above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500"/>
              </a:spcAft>
            </a:pPr>
            <a:r>
              <a:rPr lang="en-US" sz="18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1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12: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Đâu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giá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trị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colors[2]?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500"/>
              </a:spcAft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colors = [‘red’, ‘orange’, ‘yellow’, ‘green’, ‘blue’, ‘indigo’, ‘violet’]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buFont typeface="+mj-lt"/>
              <a:buAutoNum type="alphaUcPeriod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orange		B. indigo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spcAft>
                <a:spcPts val="500"/>
              </a:spcAft>
              <a:buFont typeface="+mj-lt"/>
              <a:buAutoNum type="alphaUcPeriod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blue		D. yellow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891357956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Slide.vn 1">
            <a:extLst>
              <a:ext uri="{FF2B5EF4-FFF2-40B4-BE49-F238E27FC236}">
                <a16:creationId xmlns:a16="http://schemas.microsoft.com/office/drawing/2014/main" id="{E59B851C-029A-492F-ADE9-61467517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2" y="406620"/>
            <a:ext cx="12161838" cy="66018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4"/>
                </a:solidFill>
              </a:rPr>
              <a:t>NỘI DUNG </a:t>
            </a:r>
            <a:r>
              <a:rPr lang="en-US" dirty="0"/>
              <a:t>BÀI HỌC</a:t>
            </a:r>
          </a:p>
        </p:txBody>
      </p:sp>
      <p:grpSp>
        <p:nvGrpSpPr>
          <p:cNvPr id="59" name="9Slide.vn 4">
            <a:extLst>
              <a:ext uri="{FF2B5EF4-FFF2-40B4-BE49-F238E27FC236}">
                <a16:creationId xmlns:a16="http://schemas.microsoft.com/office/drawing/2014/main" id="{F15D7F74-005B-4DAB-A338-12DD3FF59245}"/>
              </a:ext>
            </a:extLst>
          </p:cNvPr>
          <p:cNvGrpSpPr/>
          <p:nvPr/>
        </p:nvGrpSpPr>
        <p:grpSpPr>
          <a:xfrm>
            <a:off x="8466994" y="1367134"/>
            <a:ext cx="2963006" cy="2011233"/>
            <a:chOff x="8889372" y="1817407"/>
            <a:chExt cx="2812674" cy="2016222"/>
          </a:xfrm>
        </p:grpSpPr>
        <p:sp>
          <p:nvSpPr>
            <p:cNvPr id="57" name="9Slide.vn 5">
              <a:extLst>
                <a:ext uri="{FF2B5EF4-FFF2-40B4-BE49-F238E27FC236}">
                  <a16:creationId xmlns:a16="http://schemas.microsoft.com/office/drawing/2014/main" id="{41F62D6D-8A01-4CFE-AB88-DA9695A58BFE}"/>
                </a:ext>
              </a:extLst>
            </p:cNvPr>
            <p:cNvSpPr txBox="1"/>
            <p:nvPr/>
          </p:nvSpPr>
          <p:spPr>
            <a:xfrm>
              <a:off x="8889372" y="1817407"/>
              <a:ext cx="2812674" cy="646520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defTabSz="912114">
                <a:defRPr/>
              </a:pPr>
              <a:r>
                <a:rPr lang="en-US" sz="3591" b="1" dirty="0" err="1">
                  <a:solidFill>
                    <a:srgbClr val="C0392B"/>
                  </a:solidFill>
                  <a:latin typeface="Calibri"/>
                </a:rPr>
                <a:t>Thực</a:t>
              </a:r>
              <a:r>
                <a:rPr lang="en-US" sz="3591" b="1" dirty="0">
                  <a:solidFill>
                    <a:srgbClr val="C0392B"/>
                  </a:solidFill>
                  <a:latin typeface="Calibri"/>
                </a:rPr>
                <a:t> </a:t>
              </a:r>
              <a:r>
                <a:rPr lang="en-US" sz="3591" b="1" dirty="0" err="1">
                  <a:solidFill>
                    <a:srgbClr val="C0392B"/>
                  </a:solidFill>
                  <a:latin typeface="Calibri"/>
                </a:rPr>
                <a:t>hành</a:t>
              </a:r>
              <a:endParaRPr lang="en-US" sz="3591" b="1" dirty="0">
                <a:solidFill>
                  <a:srgbClr val="C0392B"/>
                </a:solidFill>
                <a:latin typeface="Calibri"/>
              </a:endParaRPr>
            </a:p>
          </p:txBody>
        </p:sp>
        <p:sp>
          <p:nvSpPr>
            <p:cNvPr id="58" name="9Slide.vn 6">
              <a:extLst>
                <a:ext uri="{FF2B5EF4-FFF2-40B4-BE49-F238E27FC236}">
                  <a16:creationId xmlns:a16="http://schemas.microsoft.com/office/drawing/2014/main" id="{901235A2-411A-4F72-9F62-52175E27F8E0}"/>
                </a:ext>
              </a:extLst>
            </p:cNvPr>
            <p:cNvSpPr/>
            <p:nvPr/>
          </p:nvSpPr>
          <p:spPr>
            <a:xfrm>
              <a:off x="8889372" y="2476053"/>
              <a:ext cx="2812674" cy="1357576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pPr algn="just" defTabSz="912114">
                <a:spcBef>
                  <a:spcPts val="1197"/>
                </a:spcBef>
                <a:defRPr/>
              </a:pP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- 3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bài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toán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trong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phần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thực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hành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SGK</a:t>
              </a:r>
            </a:p>
            <a:p>
              <a:pPr algn="just" defTabSz="912114">
                <a:spcBef>
                  <a:spcPts val="1197"/>
                </a:spcBef>
                <a:defRPr/>
              </a:pP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- HS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chuẩn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bị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ở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nhà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,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làm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việc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nhóm</a:t>
              </a:r>
              <a:endParaRPr lang="en-US" sz="1800" dirty="0">
                <a:solidFill>
                  <a:srgbClr val="95A5A6"/>
                </a:solidFill>
                <a:latin typeface="Calibri"/>
              </a:endParaRPr>
            </a:p>
          </p:txBody>
        </p:sp>
      </p:grpSp>
      <p:grpSp>
        <p:nvGrpSpPr>
          <p:cNvPr id="63" name="9Slide.vn 7">
            <a:extLst>
              <a:ext uri="{FF2B5EF4-FFF2-40B4-BE49-F238E27FC236}">
                <a16:creationId xmlns:a16="http://schemas.microsoft.com/office/drawing/2014/main" id="{447E86BC-2C14-47C9-A743-58FD1767F693}"/>
              </a:ext>
            </a:extLst>
          </p:cNvPr>
          <p:cNvGrpSpPr/>
          <p:nvPr/>
        </p:nvGrpSpPr>
        <p:grpSpPr>
          <a:xfrm>
            <a:off x="8466994" y="4025531"/>
            <a:ext cx="3039207" cy="1457236"/>
            <a:chOff x="8889372" y="1817407"/>
            <a:chExt cx="3046744" cy="1460850"/>
          </a:xfrm>
        </p:grpSpPr>
        <p:sp>
          <p:nvSpPr>
            <p:cNvPr id="64" name="9Slide.vn 8">
              <a:extLst>
                <a:ext uri="{FF2B5EF4-FFF2-40B4-BE49-F238E27FC236}">
                  <a16:creationId xmlns:a16="http://schemas.microsoft.com/office/drawing/2014/main" id="{1EBAB745-0773-4CEE-8327-7236FE58B9AF}"/>
                </a:ext>
              </a:extLst>
            </p:cNvPr>
            <p:cNvSpPr txBox="1"/>
            <p:nvPr/>
          </p:nvSpPr>
          <p:spPr>
            <a:xfrm>
              <a:off x="8889372" y="1817407"/>
              <a:ext cx="2812674" cy="646519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defTabSz="912114">
                <a:defRPr/>
              </a:pPr>
              <a:r>
                <a:rPr lang="en-US" sz="3591" b="1" dirty="0" err="1">
                  <a:solidFill>
                    <a:srgbClr val="2980B9"/>
                  </a:solidFill>
                  <a:latin typeface="Calibri"/>
                </a:rPr>
                <a:t>Vận</a:t>
              </a:r>
              <a:r>
                <a:rPr lang="en-US" sz="3591" b="1" dirty="0">
                  <a:solidFill>
                    <a:srgbClr val="2980B9"/>
                  </a:solidFill>
                  <a:latin typeface="Calibri"/>
                </a:rPr>
                <a:t> </a:t>
              </a:r>
              <a:r>
                <a:rPr lang="en-US" sz="3591" b="1" dirty="0" err="1">
                  <a:solidFill>
                    <a:srgbClr val="2980B9"/>
                  </a:solidFill>
                  <a:latin typeface="Calibri"/>
                </a:rPr>
                <a:t>dụng</a:t>
              </a:r>
              <a:endParaRPr lang="en-US" sz="3591" b="1" dirty="0">
                <a:solidFill>
                  <a:srgbClr val="2980B9"/>
                </a:solidFill>
                <a:latin typeface="Calibri"/>
              </a:endParaRPr>
            </a:p>
          </p:txBody>
        </p:sp>
        <p:sp>
          <p:nvSpPr>
            <p:cNvPr id="65" name="9Slide.vn 9">
              <a:extLst>
                <a:ext uri="{FF2B5EF4-FFF2-40B4-BE49-F238E27FC236}">
                  <a16:creationId xmlns:a16="http://schemas.microsoft.com/office/drawing/2014/main" id="{B09E5ADD-16BB-40E5-8E9C-41A60BE0F2B0}"/>
                </a:ext>
              </a:extLst>
            </p:cNvPr>
            <p:cNvSpPr/>
            <p:nvPr/>
          </p:nvSpPr>
          <p:spPr>
            <a:xfrm>
              <a:off x="8889372" y="2476053"/>
              <a:ext cx="3046744" cy="802204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pPr algn="just" defTabSz="912114">
                <a:spcBef>
                  <a:spcPts val="1197"/>
                </a:spcBef>
                <a:defRPr/>
              </a:pP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- 3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bài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toán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phần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vận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dụng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SGK</a:t>
              </a:r>
            </a:p>
            <a:p>
              <a:pPr algn="just" defTabSz="912114">
                <a:spcBef>
                  <a:spcPts val="1197"/>
                </a:spcBef>
                <a:defRPr/>
              </a:pP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- HS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làm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việc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nhóm</a:t>
              </a:r>
              <a:endParaRPr lang="en-US" sz="1800" dirty="0">
                <a:solidFill>
                  <a:srgbClr val="95A5A6"/>
                </a:solidFill>
                <a:latin typeface="Calibri"/>
              </a:endParaRPr>
            </a:p>
          </p:txBody>
        </p:sp>
      </p:grpSp>
      <p:grpSp>
        <p:nvGrpSpPr>
          <p:cNvPr id="68" name="9Slide.vn 10">
            <a:extLst>
              <a:ext uri="{FF2B5EF4-FFF2-40B4-BE49-F238E27FC236}">
                <a16:creationId xmlns:a16="http://schemas.microsoft.com/office/drawing/2014/main" id="{4D864ED5-BFD2-4A4B-88FC-18257B0559E3}"/>
              </a:ext>
            </a:extLst>
          </p:cNvPr>
          <p:cNvGrpSpPr/>
          <p:nvPr/>
        </p:nvGrpSpPr>
        <p:grpSpPr>
          <a:xfrm>
            <a:off x="919293" y="1367135"/>
            <a:ext cx="2805716" cy="2565232"/>
            <a:chOff x="8889372" y="1817407"/>
            <a:chExt cx="2812674" cy="2571593"/>
          </a:xfrm>
        </p:grpSpPr>
        <p:sp>
          <p:nvSpPr>
            <p:cNvPr id="72" name="9Slide.vn 11">
              <a:extLst>
                <a:ext uri="{FF2B5EF4-FFF2-40B4-BE49-F238E27FC236}">
                  <a16:creationId xmlns:a16="http://schemas.microsoft.com/office/drawing/2014/main" id="{D0A2BBC4-A8A6-49C7-AA3E-382059C1AA9B}"/>
                </a:ext>
              </a:extLst>
            </p:cNvPr>
            <p:cNvSpPr txBox="1"/>
            <p:nvPr/>
          </p:nvSpPr>
          <p:spPr>
            <a:xfrm>
              <a:off x="8889372" y="1817407"/>
              <a:ext cx="2812674" cy="646519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 defTabSz="912114">
                <a:defRPr/>
              </a:pPr>
              <a:r>
                <a:rPr lang="en-US" sz="3591" b="1" dirty="0" err="1">
                  <a:solidFill>
                    <a:srgbClr val="F39C12"/>
                  </a:solidFill>
                  <a:latin typeface="Calibri"/>
                </a:rPr>
                <a:t>Ôn</a:t>
              </a:r>
              <a:r>
                <a:rPr lang="en-US" sz="3591" b="1" dirty="0">
                  <a:solidFill>
                    <a:srgbClr val="F39C12"/>
                  </a:solidFill>
                  <a:latin typeface="Calibri"/>
                </a:rPr>
                <a:t> </a:t>
              </a:r>
              <a:r>
                <a:rPr lang="en-US" sz="3591" b="1" dirty="0" err="1">
                  <a:solidFill>
                    <a:srgbClr val="F39C12"/>
                  </a:solidFill>
                  <a:latin typeface="Calibri"/>
                </a:rPr>
                <a:t>tập</a:t>
              </a:r>
              <a:endParaRPr lang="en-US" sz="3591" b="1" dirty="0">
                <a:solidFill>
                  <a:srgbClr val="F39C12"/>
                </a:solidFill>
                <a:latin typeface="Calibri"/>
              </a:endParaRPr>
            </a:p>
          </p:txBody>
        </p:sp>
        <p:sp>
          <p:nvSpPr>
            <p:cNvPr id="73" name="9Slide.vn 12">
              <a:extLst>
                <a:ext uri="{FF2B5EF4-FFF2-40B4-BE49-F238E27FC236}">
                  <a16:creationId xmlns:a16="http://schemas.microsoft.com/office/drawing/2014/main" id="{6F7589EE-3057-46E2-9571-42C1D6AA3B76}"/>
                </a:ext>
              </a:extLst>
            </p:cNvPr>
            <p:cNvSpPr/>
            <p:nvPr/>
          </p:nvSpPr>
          <p:spPr>
            <a:xfrm>
              <a:off x="8889372" y="2476053"/>
              <a:ext cx="2812674" cy="1912947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pPr algn="just" defTabSz="912114">
                <a:spcBef>
                  <a:spcPts val="1197"/>
                </a:spcBef>
                <a:defRPr/>
              </a:pP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-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Bảng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tóm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tắt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kiến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thức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cần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nhớ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trong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chủ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đề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5: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Giải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quyết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vấn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đề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với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sự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trợ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giúp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của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máy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tính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</a:p>
            <a:p>
              <a:pPr algn="just" defTabSz="912114">
                <a:spcBef>
                  <a:spcPts val="1197"/>
                </a:spcBef>
                <a:defRPr/>
              </a:pP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- HS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chuẩn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bị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ở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nhà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,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làm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việc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cá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nhân</a:t>
              </a:r>
              <a:endParaRPr lang="en-US" sz="1800" dirty="0">
                <a:solidFill>
                  <a:srgbClr val="95A5A6"/>
                </a:solidFill>
                <a:latin typeface="Calibri"/>
              </a:endParaRPr>
            </a:p>
          </p:txBody>
        </p:sp>
      </p:grpSp>
      <p:grpSp>
        <p:nvGrpSpPr>
          <p:cNvPr id="69" name="9Slide.vn 13">
            <a:extLst>
              <a:ext uri="{FF2B5EF4-FFF2-40B4-BE49-F238E27FC236}">
                <a16:creationId xmlns:a16="http://schemas.microsoft.com/office/drawing/2014/main" id="{CEEC5083-3148-4A50-AD20-DF527C9E8B10}"/>
              </a:ext>
            </a:extLst>
          </p:cNvPr>
          <p:cNvGrpSpPr/>
          <p:nvPr/>
        </p:nvGrpSpPr>
        <p:grpSpPr>
          <a:xfrm>
            <a:off x="919293" y="4025531"/>
            <a:ext cx="2805716" cy="2011234"/>
            <a:chOff x="8889372" y="1817407"/>
            <a:chExt cx="2812674" cy="2016222"/>
          </a:xfrm>
        </p:grpSpPr>
        <p:sp>
          <p:nvSpPr>
            <p:cNvPr id="70" name="9Slide.vn 14">
              <a:extLst>
                <a:ext uri="{FF2B5EF4-FFF2-40B4-BE49-F238E27FC236}">
                  <a16:creationId xmlns:a16="http://schemas.microsoft.com/office/drawing/2014/main" id="{C59A7566-A7FB-4F85-BB2D-6CB410971B11}"/>
                </a:ext>
              </a:extLst>
            </p:cNvPr>
            <p:cNvSpPr txBox="1"/>
            <p:nvPr/>
          </p:nvSpPr>
          <p:spPr>
            <a:xfrm>
              <a:off x="8889372" y="1817407"/>
              <a:ext cx="2812674" cy="646519"/>
            </a:xfrm>
            <a:prstGeom prst="rect">
              <a:avLst/>
            </a:prstGeom>
            <a:noFill/>
          </p:spPr>
          <p:txBody>
            <a:bodyPr wrap="square" lIns="0" rIns="0" rtlCol="0" anchor="b">
              <a:spAutoFit/>
            </a:bodyPr>
            <a:lstStyle/>
            <a:p>
              <a:pPr algn="r" defTabSz="912114">
                <a:defRPr/>
              </a:pPr>
              <a:r>
                <a:rPr lang="en-US" sz="3591" b="1" dirty="0" err="1">
                  <a:solidFill>
                    <a:srgbClr val="9BBB59"/>
                  </a:solidFill>
                  <a:latin typeface="Calibri"/>
                </a:rPr>
                <a:t>Luyện</a:t>
              </a:r>
              <a:r>
                <a:rPr lang="en-US" sz="3591" b="1" dirty="0">
                  <a:solidFill>
                    <a:srgbClr val="9BBB59"/>
                  </a:solidFill>
                  <a:latin typeface="Calibri"/>
                </a:rPr>
                <a:t> </a:t>
              </a:r>
              <a:r>
                <a:rPr lang="en-US" sz="3591" b="1" dirty="0" err="1">
                  <a:solidFill>
                    <a:srgbClr val="9BBB59"/>
                  </a:solidFill>
                  <a:latin typeface="Calibri"/>
                </a:rPr>
                <a:t>tập</a:t>
              </a:r>
              <a:endParaRPr lang="en-US" sz="3591" b="1" dirty="0">
                <a:solidFill>
                  <a:srgbClr val="9BBB59"/>
                </a:solidFill>
                <a:latin typeface="Calibri"/>
              </a:endParaRPr>
            </a:p>
          </p:txBody>
        </p:sp>
        <p:sp>
          <p:nvSpPr>
            <p:cNvPr id="71" name="9Slide.vn 15">
              <a:extLst>
                <a:ext uri="{FF2B5EF4-FFF2-40B4-BE49-F238E27FC236}">
                  <a16:creationId xmlns:a16="http://schemas.microsoft.com/office/drawing/2014/main" id="{DE18425D-B736-4904-8CE7-47F9266DAA77}"/>
                </a:ext>
              </a:extLst>
            </p:cNvPr>
            <p:cNvSpPr/>
            <p:nvPr/>
          </p:nvSpPr>
          <p:spPr>
            <a:xfrm>
              <a:off x="8889372" y="2476053"/>
              <a:ext cx="2812674" cy="1357576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pPr algn="just" defTabSz="912114">
                <a:spcBef>
                  <a:spcPts val="1197"/>
                </a:spcBef>
                <a:defRPr/>
              </a:pP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-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Bài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toán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trong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phần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luyện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tập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SGK</a:t>
              </a:r>
            </a:p>
            <a:p>
              <a:pPr algn="just" defTabSz="912114">
                <a:spcBef>
                  <a:spcPts val="1197"/>
                </a:spcBef>
                <a:defRPr/>
              </a:pP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- HS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làm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việc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nhóm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tại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lớp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dựa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trên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sự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gợi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ý </a:t>
              </a:r>
              <a:r>
                <a:rPr lang="en-US" sz="1800" dirty="0" err="1">
                  <a:solidFill>
                    <a:srgbClr val="95A5A6"/>
                  </a:solidFill>
                  <a:latin typeface="Calibri"/>
                </a:rPr>
                <a:t>của</a:t>
              </a:r>
              <a:r>
                <a:rPr lang="en-US" sz="1800" dirty="0">
                  <a:solidFill>
                    <a:srgbClr val="95A5A6"/>
                  </a:solidFill>
                  <a:latin typeface="Calibri"/>
                </a:rPr>
                <a:t> GV</a:t>
              </a:r>
            </a:p>
          </p:txBody>
        </p:sp>
      </p:grpSp>
      <p:grpSp>
        <p:nvGrpSpPr>
          <p:cNvPr id="4" name="9Slide.vn 16">
            <a:extLst>
              <a:ext uri="{FF2B5EF4-FFF2-40B4-BE49-F238E27FC236}">
                <a16:creationId xmlns:a16="http://schemas.microsoft.com/office/drawing/2014/main" id="{ACBAC404-2A20-4B25-A579-C11636C6673D}"/>
              </a:ext>
            </a:extLst>
          </p:cNvPr>
          <p:cNvGrpSpPr/>
          <p:nvPr/>
        </p:nvGrpSpPr>
        <p:grpSpPr>
          <a:xfrm>
            <a:off x="3931756" y="1729092"/>
            <a:ext cx="4328489" cy="3815347"/>
            <a:chOff x="4271308" y="2194414"/>
            <a:chExt cx="3649383" cy="3216749"/>
          </a:xfrm>
        </p:grpSpPr>
        <p:sp>
          <p:nvSpPr>
            <p:cNvPr id="32" name="9Slide.vn 17">
              <a:extLst>
                <a:ext uri="{FF2B5EF4-FFF2-40B4-BE49-F238E27FC236}">
                  <a16:creationId xmlns:a16="http://schemas.microsoft.com/office/drawing/2014/main" id="{14C80E62-C39C-42E7-8198-E16B185D1C0A}"/>
                </a:ext>
              </a:extLst>
            </p:cNvPr>
            <p:cNvSpPr>
              <a:spLocks/>
            </p:cNvSpPr>
            <p:nvPr/>
          </p:nvSpPr>
          <p:spPr bwMode="auto">
            <a:xfrm>
              <a:off x="5845593" y="2194414"/>
              <a:ext cx="2075098" cy="2239945"/>
            </a:xfrm>
            <a:custGeom>
              <a:avLst/>
              <a:gdLst>
                <a:gd name="connsiteX0" fmla="*/ 605613 w 1818241"/>
                <a:gd name="connsiteY0" fmla="*/ 287 h 1962683"/>
                <a:gd name="connsiteX1" fmla="*/ 786873 w 1818241"/>
                <a:gd name="connsiteY1" fmla="*/ 21438 h 1962683"/>
                <a:gd name="connsiteX2" fmla="*/ 1363574 w 1818241"/>
                <a:gd name="connsiteY2" fmla="*/ 570077 h 1962683"/>
                <a:gd name="connsiteX3" fmla="*/ 1768546 w 1818241"/>
                <a:gd name="connsiteY3" fmla="*/ 905926 h 1962683"/>
                <a:gd name="connsiteX4" fmla="*/ 1813080 w 1818241"/>
                <a:gd name="connsiteY4" fmla="*/ 1215817 h 1962683"/>
                <a:gd name="connsiteX5" fmla="*/ 1809826 w 1818241"/>
                <a:gd name="connsiteY5" fmla="*/ 1231027 h 1962683"/>
                <a:gd name="connsiteX6" fmla="*/ 1805511 w 1818241"/>
                <a:gd name="connsiteY6" fmla="*/ 1251190 h 1962683"/>
                <a:gd name="connsiteX7" fmla="*/ 1794891 w 1818241"/>
                <a:gd name="connsiteY7" fmla="*/ 1295159 h 1962683"/>
                <a:gd name="connsiteX8" fmla="*/ 1787075 w 1818241"/>
                <a:gd name="connsiteY8" fmla="*/ 1315982 h 1962683"/>
                <a:gd name="connsiteX9" fmla="*/ 1769073 w 1818241"/>
                <a:gd name="connsiteY9" fmla="*/ 1360854 h 1962683"/>
                <a:gd name="connsiteX10" fmla="*/ 1767039 w 1818241"/>
                <a:gd name="connsiteY10" fmla="*/ 1364448 h 1962683"/>
                <a:gd name="connsiteX11" fmla="*/ 1735658 w 1818241"/>
                <a:gd name="connsiteY11" fmla="*/ 1418482 h 1962683"/>
                <a:gd name="connsiteX12" fmla="*/ 1725911 w 1818241"/>
                <a:gd name="connsiteY12" fmla="*/ 1430759 h 1962683"/>
                <a:gd name="connsiteX13" fmla="*/ 1694216 w 1818241"/>
                <a:gd name="connsiteY13" fmla="*/ 1469948 h 1962683"/>
                <a:gd name="connsiteX14" fmla="*/ 1768546 w 1818241"/>
                <a:gd name="connsiteY14" fmla="*/ 1590443 h 1962683"/>
                <a:gd name="connsiteX15" fmla="*/ 1777169 w 1818241"/>
                <a:gd name="connsiteY15" fmla="*/ 1616318 h 1962683"/>
                <a:gd name="connsiteX16" fmla="*/ 1793793 w 1818241"/>
                <a:gd name="connsiteY16" fmla="*/ 1671059 h 1962683"/>
                <a:gd name="connsiteX17" fmla="*/ 1802607 w 1818241"/>
                <a:gd name="connsiteY17" fmla="*/ 1725346 h 1962683"/>
                <a:gd name="connsiteX18" fmla="*/ 1803607 w 1818241"/>
                <a:gd name="connsiteY18" fmla="*/ 1737986 h 1962683"/>
                <a:gd name="connsiteX19" fmla="*/ 1798463 w 1818241"/>
                <a:gd name="connsiteY19" fmla="*/ 1746796 h 1962683"/>
                <a:gd name="connsiteX20" fmla="*/ 1440467 w 1818241"/>
                <a:gd name="connsiteY20" fmla="*/ 1962185 h 1962683"/>
                <a:gd name="connsiteX21" fmla="*/ 1181593 w 1818241"/>
                <a:gd name="connsiteY21" fmla="*/ 1680174 h 1962683"/>
                <a:gd name="connsiteX22" fmla="*/ 968854 w 1818241"/>
                <a:gd name="connsiteY22" fmla="*/ 1544296 h 1962683"/>
                <a:gd name="connsiteX23" fmla="*/ 856077 w 1818241"/>
                <a:gd name="connsiteY23" fmla="*/ 1144353 h 1962683"/>
                <a:gd name="connsiteX24" fmla="*/ 838064 w 1818241"/>
                <a:gd name="connsiteY24" fmla="*/ 1146064 h 1962683"/>
                <a:gd name="connsiteX25" fmla="*/ 775939 w 1818241"/>
                <a:gd name="connsiteY25" fmla="*/ 1151964 h 1962683"/>
                <a:gd name="connsiteX26" fmla="*/ 525435 w 1818241"/>
                <a:gd name="connsiteY26" fmla="*/ 1123843 h 1962683"/>
                <a:gd name="connsiteX27" fmla="*/ 20501 w 1818241"/>
                <a:gd name="connsiteY27" fmla="*/ 344468 h 1962683"/>
                <a:gd name="connsiteX28" fmla="*/ 166599 w 1818241"/>
                <a:gd name="connsiteY28" fmla="*/ 121423 h 1962683"/>
                <a:gd name="connsiteX29" fmla="*/ 605613 w 1818241"/>
                <a:gd name="connsiteY29" fmla="*/ 287 h 1962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</a:cxnLst>
              <a:rect l="l" t="t" r="r" b="b"/>
              <a:pathLst>
                <a:path w="1818241" h="1962683">
                  <a:moveTo>
                    <a:pt x="605613" y="287"/>
                  </a:moveTo>
                  <a:cubicBezTo>
                    <a:pt x="664484" y="1729"/>
                    <a:pt x="725358" y="8619"/>
                    <a:pt x="786873" y="21438"/>
                  </a:cubicBezTo>
                  <a:cubicBezTo>
                    <a:pt x="1145709" y="95786"/>
                    <a:pt x="1396894" y="339341"/>
                    <a:pt x="1363574" y="570077"/>
                  </a:cubicBezTo>
                  <a:cubicBezTo>
                    <a:pt x="1530176" y="593151"/>
                    <a:pt x="1689090" y="716210"/>
                    <a:pt x="1768546" y="905926"/>
                  </a:cubicBezTo>
                  <a:cubicBezTo>
                    <a:pt x="1813401" y="1009758"/>
                    <a:pt x="1826857" y="1117434"/>
                    <a:pt x="1813080" y="1215817"/>
                  </a:cubicBezTo>
                  <a:lnTo>
                    <a:pt x="1809826" y="1231027"/>
                  </a:lnTo>
                  <a:lnTo>
                    <a:pt x="1805511" y="1251190"/>
                  </a:lnTo>
                  <a:lnTo>
                    <a:pt x="1794891" y="1295159"/>
                  </a:lnTo>
                  <a:lnTo>
                    <a:pt x="1787075" y="1315982"/>
                  </a:lnTo>
                  <a:lnTo>
                    <a:pt x="1769073" y="1360854"/>
                  </a:lnTo>
                  <a:lnTo>
                    <a:pt x="1767039" y="1364448"/>
                  </a:lnTo>
                  <a:lnTo>
                    <a:pt x="1735658" y="1418482"/>
                  </a:lnTo>
                  <a:lnTo>
                    <a:pt x="1725911" y="1430759"/>
                  </a:lnTo>
                  <a:lnTo>
                    <a:pt x="1694216" y="1469948"/>
                  </a:lnTo>
                  <a:cubicBezTo>
                    <a:pt x="1724973" y="1505840"/>
                    <a:pt x="1748041" y="1544296"/>
                    <a:pt x="1768546" y="1590443"/>
                  </a:cubicBezTo>
                  <a:lnTo>
                    <a:pt x="1777169" y="1616318"/>
                  </a:lnTo>
                  <a:lnTo>
                    <a:pt x="1793793" y="1671059"/>
                  </a:lnTo>
                  <a:lnTo>
                    <a:pt x="1802607" y="1725346"/>
                  </a:lnTo>
                  <a:lnTo>
                    <a:pt x="1803607" y="1737986"/>
                  </a:lnTo>
                  <a:lnTo>
                    <a:pt x="1798463" y="1746796"/>
                  </a:lnTo>
                  <a:cubicBezTo>
                    <a:pt x="1776596" y="1792257"/>
                    <a:pt x="1693895" y="1973401"/>
                    <a:pt x="1440467" y="1962185"/>
                  </a:cubicBezTo>
                  <a:cubicBezTo>
                    <a:pt x="1271302" y="1954493"/>
                    <a:pt x="1161088" y="1841689"/>
                    <a:pt x="1181593" y="1680174"/>
                  </a:cubicBezTo>
                  <a:cubicBezTo>
                    <a:pt x="1099573" y="1654536"/>
                    <a:pt x="1025243" y="1608389"/>
                    <a:pt x="968854" y="1544296"/>
                  </a:cubicBezTo>
                  <a:cubicBezTo>
                    <a:pt x="871456" y="1434055"/>
                    <a:pt x="835572" y="1290486"/>
                    <a:pt x="856077" y="1144353"/>
                  </a:cubicBezTo>
                  <a:lnTo>
                    <a:pt x="838064" y="1146064"/>
                  </a:lnTo>
                  <a:lnTo>
                    <a:pt x="775939" y="1151964"/>
                  </a:lnTo>
                  <a:cubicBezTo>
                    <a:pt x="694601" y="1155570"/>
                    <a:pt x="610018" y="1146917"/>
                    <a:pt x="525435" y="1123843"/>
                  </a:cubicBezTo>
                  <a:cubicBezTo>
                    <a:pt x="156347" y="1018730"/>
                    <a:pt x="-71771" y="670063"/>
                    <a:pt x="20501" y="344468"/>
                  </a:cubicBezTo>
                  <a:cubicBezTo>
                    <a:pt x="46133" y="254738"/>
                    <a:pt x="161473" y="118860"/>
                    <a:pt x="166599" y="121423"/>
                  </a:cubicBezTo>
                  <a:cubicBezTo>
                    <a:pt x="270405" y="40666"/>
                    <a:pt x="428998" y="-4039"/>
                    <a:pt x="605613" y="287"/>
                  </a:cubicBezTo>
                  <a:close/>
                </a:path>
              </a:pathLst>
            </a:custGeom>
            <a:solidFill>
              <a:schemeClr val="accent5"/>
            </a:solidFill>
            <a:ln w="38100">
              <a:solidFill>
                <a:schemeClr val="bg1"/>
              </a:solidFill>
            </a:ln>
          </p:spPr>
          <p:txBody>
            <a:bodyPr vert="horz" wrap="square" lIns="68411" tIns="34205" rIns="68411" bIns="34205" numCol="1" anchor="t" anchorCtr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2160">
                <a:defRPr/>
              </a:pPr>
              <a:endParaRPr lang="en-GB" sz="1347">
                <a:solidFill>
                  <a:srgbClr val="95A5A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9Slide.vn 18">
              <a:extLst>
                <a:ext uri="{FF2B5EF4-FFF2-40B4-BE49-F238E27FC236}">
                  <a16:creationId xmlns:a16="http://schemas.microsoft.com/office/drawing/2014/main" id="{BEB304A7-B614-4A98-A08F-C5156CD4A2B5}"/>
                </a:ext>
              </a:extLst>
            </p:cNvPr>
            <p:cNvSpPr>
              <a:spLocks/>
            </p:cNvSpPr>
            <p:nvPr/>
          </p:nvSpPr>
          <p:spPr bwMode="auto">
            <a:xfrm>
              <a:off x="5011309" y="3500426"/>
              <a:ext cx="2897720" cy="1910737"/>
            </a:xfrm>
            <a:custGeom>
              <a:avLst/>
              <a:gdLst>
                <a:gd name="connsiteX0" fmla="*/ 1587093 w 2539038"/>
                <a:gd name="connsiteY0" fmla="*/ 0 h 1674225"/>
                <a:gd name="connsiteX1" fmla="*/ 1699870 w 2539038"/>
                <a:gd name="connsiteY1" fmla="*/ 399943 h 1674225"/>
                <a:gd name="connsiteX2" fmla="*/ 1912609 w 2539038"/>
                <a:gd name="connsiteY2" fmla="*/ 535821 h 1674225"/>
                <a:gd name="connsiteX3" fmla="*/ 2171483 w 2539038"/>
                <a:gd name="connsiteY3" fmla="*/ 817832 h 1674225"/>
                <a:gd name="connsiteX4" fmla="*/ 2529479 w 2539038"/>
                <a:gd name="connsiteY4" fmla="*/ 602443 h 1674225"/>
                <a:gd name="connsiteX5" fmla="*/ 2534623 w 2539038"/>
                <a:gd name="connsiteY5" fmla="*/ 593633 h 1674225"/>
                <a:gd name="connsiteX6" fmla="*/ 2539038 w 2539038"/>
                <a:gd name="connsiteY6" fmla="*/ 649425 h 1674225"/>
                <a:gd name="connsiteX7" fmla="*/ 2187434 w 2539038"/>
                <a:gd name="connsiteY7" fmla="*/ 1143435 h 1674225"/>
                <a:gd name="connsiteX8" fmla="*/ 1677119 w 2539038"/>
                <a:gd name="connsiteY8" fmla="*/ 1115228 h 1674225"/>
                <a:gd name="connsiteX9" fmla="*/ 1674554 w 2539038"/>
                <a:gd name="connsiteY9" fmla="*/ 1135742 h 1674225"/>
                <a:gd name="connsiteX10" fmla="*/ 2007926 w 2539038"/>
                <a:gd name="connsiteY10" fmla="*/ 1584478 h 1674225"/>
                <a:gd name="connsiteX11" fmla="*/ 2010491 w 2539038"/>
                <a:gd name="connsiteY11" fmla="*/ 1587042 h 1674225"/>
                <a:gd name="connsiteX12" fmla="*/ 1915608 w 2539038"/>
                <a:gd name="connsiteY12" fmla="*/ 1674225 h 1674225"/>
                <a:gd name="connsiteX13" fmla="*/ 1377084 w 2539038"/>
                <a:gd name="connsiteY13" fmla="*/ 1274209 h 1674225"/>
                <a:gd name="connsiteX14" fmla="*/ 1320667 w 2539038"/>
                <a:gd name="connsiteY14" fmla="*/ 1135742 h 1674225"/>
                <a:gd name="connsiteX15" fmla="*/ 994988 w 2539038"/>
                <a:gd name="connsiteY15" fmla="*/ 1053687 h 1674225"/>
                <a:gd name="connsiteX16" fmla="*/ 966780 w 2539038"/>
                <a:gd name="connsiteY16" fmla="*/ 1066508 h 1674225"/>
                <a:gd name="connsiteX17" fmla="*/ 246183 w 2539038"/>
                <a:gd name="connsiteY17" fmla="*/ 807524 h 1674225"/>
                <a:gd name="connsiteX18" fmla="*/ 233361 w 2539038"/>
                <a:gd name="connsiteY18" fmla="*/ 771625 h 1674225"/>
                <a:gd name="connsiteX19" fmla="*/ 169251 w 2539038"/>
                <a:gd name="connsiteY19" fmla="*/ 802395 h 1674225"/>
                <a:gd name="connsiteX20" fmla="*/ 0 w 2539038"/>
                <a:gd name="connsiteY20" fmla="*/ 845987 h 1674225"/>
                <a:gd name="connsiteX21" fmla="*/ 1295023 w 2539038"/>
                <a:gd name="connsiteY21" fmla="*/ 453663 h 1674225"/>
                <a:gd name="connsiteX22" fmla="*/ 1343747 w 2539038"/>
                <a:gd name="connsiteY22" fmla="*/ 466484 h 1674225"/>
                <a:gd name="connsiteX23" fmla="*/ 1487353 w 2539038"/>
                <a:gd name="connsiteY23" fmla="*/ 74161 h 1674225"/>
                <a:gd name="connsiteX24" fmla="*/ 1569080 w 2539038"/>
                <a:gd name="connsiteY24" fmla="*/ 1711 h 1674225"/>
                <a:gd name="connsiteX25" fmla="*/ 1587093 w 2539038"/>
                <a:gd name="connsiteY25" fmla="*/ 0 h 16742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539038" h="1674225">
                  <a:moveTo>
                    <a:pt x="1587093" y="0"/>
                  </a:moveTo>
                  <a:cubicBezTo>
                    <a:pt x="1566588" y="146133"/>
                    <a:pt x="1602472" y="289702"/>
                    <a:pt x="1699870" y="399943"/>
                  </a:cubicBezTo>
                  <a:cubicBezTo>
                    <a:pt x="1756259" y="464036"/>
                    <a:pt x="1830589" y="510183"/>
                    <a:pt x="1912609" y="535821"/>
                  </a:cubicBezTo>
                  <a:cubicBezTo>
                    <a:pt x="1892104" y="697336"/>
                    <a:pt x="2002318" y="810140"/>
                    <a:pt x="2171483" y="817832"/>
                  </a:cubicBezTo>
                  <a:cubicBezTo>
                    <a:pt x="2424911" y="829048"/>
                    <a:pt x="2507612" y="647904"/>
                    <a:pt x="2529479" y="602443"/>
                  </a:cubicBezTo>
                  <a:lnTo>
                    <a:pt x="2534623" y="593633"/>
                  </a:lnTo>
                  <a:lnTo>
                    <a:pt x="2539038" y="649425"/>
                  </a:lnTo>
                  <a:cubicBezTo>
                    <a:pt x="2533629" y="854481"/>
                    <a:pt x="2400921" y="1053047"/>
                    <a:pt x="2187434" y="1143435"/>
                  </a:cubicBezTo>
                  <a:cubicBezTo>
                    <a:pt x="2013055" y="1217797"/>
                    <a:pt x="1823290" y="1202411"/>
                    <a:pt x="1677119" y="1115228"/>
                  </a:cubicBezTo>
                  <a:cubicBezTo>
                    <a:pt x="1674554" y="1122921"/>
                    <a:pt x="1674554" y="1128049"/>
                    <a:pt x="1674554" y="1135742"/>
                  </a:cubicBezTo>
                  <a:cubicBezTo>
                    <a:pt x="1674554" y="1346007"/>
                    <a:pt x="1815596" y="1525501"/>
                    <a:pt x="2007926" y="1584478"/>
                  </a:cubicBezTo>
                  <a:cubicBezTo>
                    <a:pt x="2007926" y="1584478"/>
                    <a:pt x="2010491" y="1587042"/>
                    <a:pt x="2010491" y="1587042"/>
                  </a:cubicBezTo>
                  <a:cubicBezTo>
                    <a:pt x="2010491" y="1587042"/>
                    <a:pt x="2010491" y="1587042"/>
                    <a:pt x="1915608" y="1674225"/>
                  </a:cubicBezTo>
                  <a:cubicBezTo>
                    <a:pt x="1705327" y="1646019"/>
                    <a:pt x="1497611" y="1502423"/>
                    <a:pt x="1377084" y="1274209"/>
                  </a:cubicBezTo>
                  <a:cubicBezTo>
                    <a:pt x="1354004" y="1230618"/>
                    <a:pt x="1336053" y="1184462"/>
                    <a:pt x="1320667" y="1135742"/>
                  </a:cubicBezTo>
                  <a:cubicBezTo>
                    <a:pt x="1200140" y="1174205"/>
                    <a:pt x="1071920" y="1138306"/>
                    <a:pt x="994988" y="1053687"/>
                  </a:cubicBezTo>
                  <a:cubicBezTo>
                    <a:pt x="984730" y="1058816"/>
                    <a:pt x="974473" y="1063944"/>
                    <a:pt x="966780" y="1066508"/>
                  </a:cubicBezTo>
                  <a:cubicBezTo>
                    <a:pt x="682131" y="1187026"/>
                    <a:pt x="359016" y="1071637"/>
                    <a:pt x="246183" y="807524"/>
                  </a:cubicBezTo>
                  <a:cubicBezTo>
                    <a:pt x="241054" y="794703"/>
                    <a:pt x="238490" y="781882"/>
                    <a:pt x="233361" y="771625"/>
                  </a:cubicBezTo>
                  <a:cubicBezTo>
                    <a:pt x="212846" y="781882"/>
                    <a:pt x="189766" y="792138"/>
                    <a:pt x="169251" y="802395"/>
                  </a:cubicBezTo>
                  <a:cubicBezTo>
                    <a:pt x="112834" y="825473"/>
                    <a:pt x="56417" y="840858"/>
                    <a:pt x="0" y="845987"/>
                  </a:cubicBezTo>
                  <a:cubicBezTo>
                    <a:pt x="230796" y="497255"/>
                    <a:pt x="753934" y="322889"/>
                    <a:pt x="1295023" y="453663"/>
                  </a:cubicBezTo>
                  <a:cubicBezTo>
                    <a:pt x="1310409" y="458792"/>
                    <a:pt x="1328360" y="461356"/>
                    <a:pt x="1343747" y="466484"/>
                  </a:cubicBezTo>
                  <a:cubicBezTo>
                    <a:pt x="1343747" y="317760"/>
                    <a:pt x="1392470" y="181857"/>
                    <a:pt x="1487353" y="74161"/>
                  </a:cubicBezTo>
                  <a:lnTo>
                    <a:pt x="1569080" y="1711"/>
                  </a:lnTo>
                  <a:lnTo>
                    <a:pt x="1587093" y="0"/>
                  </a:lnTo>
                  <a:close/>
                </a:path>
              </a:pathLst>
            </a:custGeom>
            <a:solidFill>
              <a:schemeClr val="accent1"/>
            </a:solidFill>
            <a:ln w="38100">
              <a:solidFill>
                <a:schemeClr val="bg1"/>
              </a:solidFill>
            </a:ln>
          </p:spPr>
          <p:txBody>
            <a:bodyPr vert="horz" wrap="square" lIns="68411" tIns="34205" rIns="68411" bIns="34205" numCol="1" anchor="t" anchorCtr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2160">
                <a:defRPr/>
              </a:pPr>
              <a:endParaRPr lang="en-GB" sz="1347">
                <a:solidFill>
                  <a:srgbClr val="95A5A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9Slide.vn 19">
              <a:extLst>
                <a:ext uri="{FF2B5EF4-FFF2-40B4-BE49-F238E27FC236}">
                  <a16:creationId xmlns:a16="http://schemas.microsoft.com/office/drawing/2014/main" id="{2597AFA5-B553-481F-94DF-AD70939BAB96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1308" y="3076080"/>
              <a:ext cx="1211472" cy="1477524"/>
            </a:xfrm>
            <a:custGeom>
              <a:avLst/>
              <a:gdLst>
                <a:gd name="T0" fmla="*/ 377 w 414"/>
                <a:gd name="T1" fmla="*/ 215 h 505"/>
                <a:gd name="T2" fmla="*/ 374 w 414"/>
                <a:gd name="T3" fmla="*/ 70 h 505"/>
                <a:gd name="T4" fmla="*/ 249 w 414"/>
                <a:gd name="T5" fmla="*/ 49 h 505"/>
                <a:gd name="T6" fmla="*/ 132 w 414"/>
                <a:gd name="T7" fmla="*/ 0 h 505"/>
                <a:gd name="T8" fmla="*/ 108 w 414"/>
                <a:gd name="T9" fmla="*/ 4 h 505"/>
                <a:gd name="T10" fmla="*/ 5 w 414"/>
                <a:gd name="T11" fmla="*/ 120 h 505"/>
                <a:gd name="T12" fmla="*/ 33 w 414"/>
                <a:gd name="T13" fmla="*/ 221 h 505"/>
                <a:gd name="T14" fmla="*/ 38 w 414"/>
                <a:gd name="T15" fmla="*/ 357 h 505"/>
                <a:gd name="T16" fmla="*/ 319 w 414"/>
                <a:gd name="T17" fmla="*/ 458 h 505"/>
                <a:gd name="T18" fmla="*/ 344 w 414"/>
                <a:gd name="T19" fmla="*/ 446 h 505"/>
                <a:gd name="T20" fmla="*/ 398 w 414"/>
                <a:gd name="T21" fmla="*/ 307 h 505"/>
                <a:gd name="T22" fmla="*/ 377 w 414"/>
                <a:gd name="T23" fmla="*/ 215 h 5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14" h="505">
                  <a:moveTo>
                    <a:pt x="377" y="215"/>
                  </a:moveTo>
                  <a:cubicBezTo>
                    <a:pt x="414" y="174"/>
                    <a:pt x="413" y="110"/>
                    <a:pt x="374" y="70"/>
                  </a:cubicBezTo>
                  <a:cubicBezTo>
                    <a:pt x="340" y="35"/>
                    <a:pt x="289" y="28"/>
                    <a:pt x="249" y="49"/>
                  </a:cubicBezTo>
                  <a:cubicBezTo>
                    <a:pt x="219" y="19"/>
                    <a:pt x="178" y="0"/>
                    <a:pt x="132" y="0"/>
                  </a:cubicBezTo>
                  <a:cubicBezTo>
                    <a:pt x="124" y="0"/>
                    <a:pt x="108" y="3"/>
                    <a:pt x="108" y="4"/>
                  </a:cubicBezTo>
                  <a:cubicBezTo>
                    <a:pt x="54" y="18"/>
                    <a:pt x="12" y="62"/>
                    <a:pt x="5" y="120"/>
                  </a:cubicBezTo>
                  <a:cubicBezTo>
                    <a:pt x="0" y="157"/>
                    <a:pt x="11" y="193"/>
                    <a:pt x="33" y="221"/>
                  </a:cubicBezTo>
                  <a:cubicBezTo>
                    <a:pt x="19" y="265"/>
                    <a:pt x="20" y="312"/>
                    <a:pt x="38" y="357"/>
                  </a:cubicBezTo>
                  <a:cubicBezTo>
                    <a:pt x="82" y="460"/>
                    <a:pt x="208" y="505"/>
                    <a:pt x="319" y="458"/>
                  </a:cubicBezTo>
                  <a:cubicBezTo>
                    <a:pt x="327" y="454"/>
                    <a:pt x="336" y="450"/>
                    <a:pt x="344" y="446"/>
                  </a:cubicBezTo>
                  <a:cubicBezTo>
                    <a:pt x="344" y="446"/>
                    <a:pt x="404" y="391"/>
                    <a:pt x="398" y="307"/>
                  </a:cubicBezTo>
                  <a:cubicBezTo>
                    <a:pt x="396" y="274"/>
                    <a:pt x="391" y="242"/>
                    <a:pt x="377" y="215"/>
                  </a:cubicBezTo>
                  <a:close/>
                </a:path>
              </a:pathLst>
            </a:custGeom>
            <a:solidFill>
              <a:schemeClr val="accent3"/>
            </a:solidFill>
            <a:ln w="38100">
              <a:solidFill>
                <a:schemeClr val="bg1"/>
              </a:solidFill>
            </a:ln>
          </p:spPr>
          <p:txBody>
            <a:bodyPr vert="horz" wrap="square" lIns="68411" tIns="34205" rIns="68411" bIns="34205" numCol="1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2160">
                <a:defRPr/>
              </a:pPr>
              <a:endParaRPr lang="en-GB" sz="1347">
                <a:solidFill>
                  <a:srgbClr val="95A5A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9Slide.vn 20">
              <a:extLst>
                <a:ext uri="{FF2B5EF4-FFF2-40B4-BE49-F238E27FC236}">
                  <a16:creationId xmlns:a16="http://schemas.microsoft.com/office/drawing/2014/main" id="{11D56F4C-524D-444C-BAA1-05E3C85148A8}"/>
                </a:ext>
              </a:extLst>
            </p:cNvPr>
            <p:cNvSpPr>
              <a:spLocks/>
            </p:cNvSpPr>
            <p:nvPr/>
          </p:nvSpPr>
          <p:spPr bwMode="auto">
            <a:xfrm>
              <a:off x="4587378" y="2270733"/>
              <a:ext cx="2214668" cy="1843919"/>
            </a:xfrm>
            <a:custGeom>
              <a:avLst/>
              <a:gdLst>
                <a:gd name="connsiteX0" fmla="*/ 2246662 w 2382017"/>
                <a:gd name="connsiteY0" fmla="*/ 2596804 h 2751705"/>
                <a:gd name="connsiteX1" fmla="*/ 2309917 w 2382017"/>
                <a:gd name="connsiteY1" fmla="*/ 2634385 h 2751705"/>
                <a:gd name="connsiteX2" fmla="*/ 2379453 w 2382017"/>
                <a:gd name="connsiteY2" fmla="*/ 2661971 h 2751705"/>
                <a:gd name="connsiteX3" fmla="*/ 2382017 w 2382017"/>
                <a:gd name="connsiteY3" fmla="*/ 2664535 h 2751705"/>
                <a:gd name="connsiteX4" fmla="*/ 2287146 w 2382017"/>
                <a:gd name="connsiteY4" fmla="*/ 2751705 h 2751705"/>
                <a:gd name="connsiteX5" fmla="*/ 2287080 w 2382017"/>
                <a:gd name="connsiteY5" fmla="*/ 2751692 h 2751705"/>
                <a:gd name="connsiteX6" fmla="*/ 2318383 w 2382017"/>
                <a:gd name="connsiteY6" fmla="*/ 2722929 h 2751705"/>
                <a:gd name="connsiteX7" fmla="*/ 2381947 w 2382017"/>
                <a:gd name="connsiteY7" fmla="*/ 2664523 h 2751705"/>
                <a:gd name="connsiteX8" fmla="*/ 2379382 w 2382017"/>
                <a:gd name="connsiteY8" fmla="*/ 2661959 h 2751705"/>
                <a:gd name="connsiteX9" fmla="*/ 2309838 w 2382017"/>
                <a:gd name="connsiteY9" fmla="*/ 2634369 h 2751705"/>
                <a:gd name="connsiteX10" fmla="*/ 2246633 w 2382017"/>
                <a:gd name="connsiteY10" fmla="*/ 2596816 h 2751705"/>
                <a:gd name="connsiteX11" fmla="*/ 1304981 w 2382017"/>
                <a:gd name="connsiteY11" fmla="*/ 30851 h 2751705"/>
                <a:gd name="connsiteX12" fmla="*/ 1305449 w 2382017"/>
                <a:gd name="connsiteY12" fmla="*/ 32279 h 2751705"/>
                <a:gd name="connsiteX13" fmla="*/ 1270903 w 2382017"/>
                <a:gd name="connsiteY13" fmla="*/ 53430 h 2751705"/>
                <a:gd name="connsiteX14" fmla="*/ 1014635 w 2382017"/>
                <a:gd name="connsiteY14" fmla="*/ 2279 h 2751705"/>
                <a:gd name="connsiteX15" fmla="*/ 1188833 w 2382017"/>
                <a:gd name="connsiteY15" fmla="*/ 20146 h 2751705"/>
                <a:gd name="connsiteX16" fmla="*/ 1269119 w 2382017"/>
                <a:gd name="connsiteY16" fmla="*/ 54522 h 2751705"/>
                <a:gd name="connsiteX17" fmla="*/ 1269071 w 2382017"/>
                <a:gd name="connsiteY17" fmla="*/ 54551 h 2751705"/>
                <a:gd name="connsiteX18" fmla="*/ 1122973 w 2382017"/>
                <a:gd name="connsiteY18" fmla="*/ 277596 h 2751705"/>
                <a:gd name="connsiteX19" fmla="*/ 1627907 w 2382017"/>
                <a:gd name="connsiteY19" fmla="*/ 1056971 h 2751705"/>
                <a:gd name="connsiteX20" fmla="*/ 1878412 w 2382017"/>
                <a:gd name="connsiteY20" fmla="*/ 1085092 h 2751705"/>
                <a:gd name="connsiteX21" fmla="*/ 1940535 w 2382017"/>
                <a:gd name="connsiteY21" fmla="*/ 1079192 h 2751705"/>
                <a:gd name="connsiteX22" fmla="*/ 1858809 w 2382017"/>
                <a:gd name="connsiteY22" fmla="*/ 1151642 h 2751705"/>
                <a:gd name="connsiteX23" fmla="*/ 1715203 w 2382017"/>
                <a:gd name="connsiteY23" fmla="*/ 1543965 h 2751705"/>
                <a:gd name="connsiteX24" fmla="*/ 1666479 w 2382017"/>
                <a:gd name="connsiteY24" fmla="*/ 1531144 h 2751705"/>
                <a:gd name="connsiteX25" fmla="*/ 739964 w 2382017"/>
                <a:gd name="connsiteY25" fmla="*/ 1611601 h 2751705"/>
                <a:gd name="connsiteX26" fmla="*/ 733019 w 2382017"/>
                <a:gd name="connsiteY26" fmla="*/ 1615678 h 2751705"/>
                <a:gd name="connsiteX27" fmla="*/ 742011 w 2382017"/>
                <a:gd name="connsiteY27" fmla="*/ 1569837 h 2751705"/>
                <a:gd name="connsiteX28" fmla="*/ 743543 w 2382017"/>
                <a:gd name="connsiteY28" fmla="*/ 1492698 h 2751705"/>
                <a:gd name="connsiteX29" fmla="*/ 689699 w 2382017"/>
                <a:gd name="connsiteY29" fmla="*/ 1256843 h 2751705"/>
                <a:gd name="connsiteX30" fmla="*/ 682006 w 2382017"/>
                <a:gd name="connsiteY30" fmla="*/ 885116 h 2751705"/>
                <a:gd name="connsiteX31" fmla="*/ 361500 w 2382017"/>
                <a:gd name="connsiteY31" fmla="*/ 831280 h 2751705"/>
                <a:gd name="connsiteX32" fmla="*/ 61507 w 2382017"/>
                <a:gd name="connsiteY32" fmla="*/ 705662 h 2751705"/>
                <a:gd name="connsiteX33" fmla="*/ 6701 w 2382017"/>
                <a:gd name="connsiteY33" fmla="*/ 713233 h 2751705"/>
                <a:gd name="connsiteX34" fmla="*/ 0 w 2382017"/>
                <a:gd name="connsiteY34" fmla="*/ 715904 h 2751705"/>
                <a:gd name="connsiteX35" fmla="*/ 21970 w 2382017"/>
                <a:gd name="connsiteY35" fmla="*/ 608104 h 2751705"/>
                <a:gd name="connsiteX36" fmla="*/ 230744 w 2382017"/>
                <a:gd name="connsiteY36" fmla="*/ 316068 h 2751705"/>
                <a:gd name="connsiteX37" fmla="*/ 699973 w 2382017"/>
                <a:gd name="connsiteY37" fmla="*/ 187876 h 2751705"/>
                <a:gd name="connsiteX38" fmla="*/ 925613 w 2382017"/>
                <a:gd name="connsiteY38" fmla="*/ 21227 h 2751705"/>
                <a:gd name="connsiteX39" fmla="*/ 1014635 w 2382017"/>
                <a:gd name="connsiteY39" fmla="*/ 2279 h 2751705"/>
                <a:gd name="connsiteX0" fmla="*/ 2246662 w 2382017"/>
                <a:gd name="connsiteY0" fmla="*/ 2596804 h 2751705"/>
                <a:gd name="connsiteX1" fmla="*/ 2309917 w 2382017"/>
                <a:gd name="connsiteY1" fmla="*/ 2634385 h 2751705"/>
                <a:gd name="connsiteX2" fmla="*/ 2379453 w 2382017"/>
                <a:gd name="connsiteY2" fmla="*/ 2661971 h 2751705"/>
                <a:gd name="connsiteX3" fmla="*/ 2382017 w 2382017"/>
                <a:gd name="connsiteY3" fmla="*/ 2664535 h 2751705"/>
                <a:gd name="connsiteX4" fmla="*/ 2287146 w 2382017"/>
                <a:gd name="connsiteY4" fmla="*/ 2751705 h 2751705"/>
                <a:gd name="connsiteX5" fmla="*/ 2318383 w 2382017"/>
                <a:gd name="connsiteY5" fmla="*/ 2722929 h 2751705"/>
                <a:gd name="connsiteX6" fmla="*/ 2381947 w 2382017"/>
                <a:gd name="connsiteY6" fmla="*/ 2664523 h 2751705"/>
                <a:gd name="connsiteX7" fmla="*/ 2379382 w 2382017"/>
                <a:gd name="connsiteY7" fmla="*/ 2661959 h 2751705"/>
                <a:gd name="connsiteX8" fmla="*/ 2309838 w 2382017"/>
                <a:gd name="connsiteY8" fmla="*/ 2634369 h 2751705"/>
                <a:gd name="connsiteX9" fmla="*/ 2246633 w 2382017"/>
                <a:gd name="connsiteY9" fmla="*/ 2596816 h 2751705"/>
                <a:gd name="connsiteX10" fmla="*/ 2246662 w 2382017"/>
                <a:gd name="connsiteY10" fmla="*/ 2596804 h 2751705"/>
                <a:gd name="connsiteX11" fmla="*/ 1304981 w 2382017"/>
                <a:gd name="connsiteY11" fmla="*/ 30851 h 2751705"/>
                <a:gd name="connsiteX12" fmla="*/ 1305449 w 2382017"/>
                <a:gd name="connsiteY12" fmla="*/ 32279 h 2751705"/>
                <a:gd name="connsiteX13" fmla="*/ 1270903 w 2382017"/>
                <a:gd name="connsiteY13" fmla="*/ 53430 h 2751705"/>
                <a:gd name="connsiteX14" fmla="*/ 1304981 w 2382017"/>
                <a:gd name="connsiteY14" fmla="*/ 30851 h 2751705"/>
                <a:gd name="connsiteX15" fmla="*/ 1014635 w 2382017"/>
                <a:gd name="connsiteY15" fmla="*/ 2279 h 2751705"/>
                <a:gd name="connsiteX16" fmla="*/ 1188833 w 2382017"/>
                <a:gd name="connsiteY16" fmla="*/ 20146 h 2751705"/>
                <a:gd name="connsiteX17" fmla="*/ 1269119 w 2382017"/>
                <a:gd name="connsiteY17" fmla="*/ 54522 h 2751705"/>
                <a:gd name="connsiteX18" fmla="*/ 1269071 w 2382017"/>
                <a:gd name="connsiteY18" fmla="*/ 54551 h 2751705"/>
                <a:gd name="connsiteX19" fmla="*/ 1122973 w 2382017"/>
                <a:gd name="connsiteY19" fmla="*/ 277596 h 2751705"/>
                <a:gd name="connsiteX20" fmla="*/ 1627907 w 2382017"/>
                <a:gd name="connsiteY20" fmla="*/ 1056971 h 2751705"/>
                <a:gd name="connsiteX21" fmla="*/ 1878412 w 2382017"/>
                <a:gd name="connsiteY21" fmla="*/ 1085092 h 2751705"/>
                <a:gd name="connsiteX22" fmla="*/ 1940535 w 2382017"/>
                <a:gd name="connsiteY22" fmla="*/ 1079192 h 2751705"/>
                <a:gd name="connsiteX23" fmla="*/ 1858809 w 2382017"/>
                <a:gd name="connsiteY23" fmla="*/ 1151642 h 2751705"/>
                <a:gd name="connsiteX24" fmla="*/ 1715203 w 2382017"/>
                <a:gd name="connsiteY24" fmla="*/ 1543965 h 2751705"/>
                <a:gd name="connsiteX25" fmla="*/ 1666479 w 2382017"/>
                <a:gd name="connsiteY25" fmla="*/ 1531144 h 2751705"/>
                <a:gd name="connsiteX26" fmla="*/ 739964 w 2382017"/>
                <a:gd name="connsiteY26" fmla="*/ 1611601 h 2751705"/>
                <a:gd name="connsiteX27" fmla="*/ 733019 w 2382017"/>
                <a:gd name="connsiteY27" fmla="*/ 1615678 h 2751705"/>
                <a:gd name="connsiteX28" fmla="*/ 742011 w 2382017"/>
                <a:gd name="connsiteY28" fmla="*/ 1569837 h 2751705"/>
                <a:gd name="connsiteX29" fmla="*/ 743543 w 2382017"/>
                <a:gd name="connsiteY29" fmla="*/ 1492698 h 2751705"/>
                <a:gd name="connsiteX30" fmla="*/ 689699 w 2382017"/>
                <a:gd name="connsiteY30" fmla="*/ 1256843 h 2751705"/>
                <a:gd name="connsiteX31" fmla="*/ 682006 w 2382017"/>
                <a:gd name="connsiteY31" fmla="*/ 885116 h 2751705"/>
                <a:gd name="connsiteX32" fmla="*/ 361500 w 2382017"/>
                <a:gd name="connsiteY32" fmla="*/ 831280 h 2751705"/>
                <a:gd name="connsiteX33" fmla="*/ 61507 w 2382017"/>
                <a:gd name="connsiteY33" fmla="*/ 705662 h 2751705"/>
                <a:gd name="connsiteX34" fmla="*/ 6701 w 2382017"/>
                <a:gd name="connsiteY34" fmla="*/ 713233 h 2751705"/>
                <a:gd name="connsiteX35" fmla="*/ 0 w 2382017"/>
                <a:gd name="connsiteY35" fmla="*/ 715904 h 2751705"/>
                <a:gd name="connsiteX36" fmla="*/ 21970 w 2382017"/>
                <a:gd name="connsiteY36" fmla="*/ 608104 h 2751705"/>
                <a:gd name="connsiteX37" fmla="*/ 230744 w 2382017"/>
                <a:gd name="connsiteY37" fmla="*/ 316068 h 2751705"/>
                <a:gd name="connsiteX38" fmla="*/ 699973 w 2382017"/>
                <a:gd name="connsiteY38" fmla="*/ 187876 h 2751705"/>
                <a:gd name="connsiteX39" fmla="*/ 925613 w 2382017"/>
                <a:gd name="connsiteY39" fmla="*/ 21227 h 2751705"/>
                <a:gd name="connsiteX40" fmla="*/ 1014635 w 2382017"/>
                <a:gd name="connsiteY40" fmla="*/ 2279 h 2751705"/>
                <a:gd name="connsiteX0" fmla="*/ 2246662 w 2382017"/>
                <a:gd name="connsiteY0" fmla="*/ 2596804 h 2751705"/>
                <a:gd name="connsiteX1" fmla="*/ 2309917 w 2382017"/>
                <a:gd name="connsiteY1" fmla="*/ 2634385 h 2751705"/>
                <a:gd name="connsiteX2" fmla="*/ 2379453 w 2382017"/>
                <a:gd name="connsiteY2" fmla="*/ 2661971 h 2751705"/>
                <a:gd name="connsiteX3" fmla="*/ 2382017 w 2382017"/>
                <a:gd name="connsiteY3" fmla="*/ 2664535 h 2751705"/>
                <a:gd name="connsiteX4" fmla="*/ 2287146 w 2382017"/>
                <a:gd name="connsiteY4" fmla="*/ 2751705 h 2751705"/>
                <a:gd name="connsiteX5" fmla="*/ 2381947 w 2382017"/>
                <a:gd name="connsiteY5" fmla="*/ 2664523 h 2751705"/>
                <a:gd name="connsiteX6" fmla="*/ 2379382 w 2382017"/>
                <a:gd name="connsiteY6" fmla="*/ 2661959 h 2751705"/>
                <a:gd name="connsiteX7" fmla="*/ 2309838 w 2382017"/>
                <a:gd name="connsiteY7" fmla="*/ 2634369 h 2751705"/>
                <a:gd name="connsiteX8" fmla="*/ 2246633 w 2382017"/>
                <a:gd name="connsiteY8" fmla="*/ 2596816 h 2751705"/>
                <a:gd name="connsiteX9" fmla="*/ 2246662 w 2382017"/>
                <a:gd name="connsiteY9" fmla="*/ 2596804 h 2751705"/>
                <a:gd name="connsiteX10" fmla="*/ 1304981 w 2382017"/>
                <a:gd name="connsiteY10" fmla="*/ 30851 h 2751705"/>
                <a:gd name="connsiteX11" fmla="*/ 1305449 w 2382017"/>
                <a:gd name="connsiteY11" fmla="*/ 32279 h 2751705"/>
                <a:gd name="connsiteX12" fmla="*/ 1270903 w 2382017"/>
                <a:gd name="connsiteY12" fmla="*/ 53430 h 2751705"/>
                <a:gd name="connsiteX13" fmla="*/ 1304981 w 2382017"/>
                <a:gd name="connsiteY13" fmla="*/ 30851 h 2751705"/>
                <a:gd name="connsiteX14" fmla="*/ 1014635 w 2382017"/>
                <a:gd name="connsiteY14" fmla="*/ 2279 h 2751705"/>
                <a:gd name="connsiteX15" fmla="*/ 1188833 w 2382017"/>
                <a:gd name="connsiteY15" fmla="*/ 20146 h 2751705"/>
                <a:gd name="connsiteX16" fmla="*/ 1269119 w 2382017"/>
                <a:gd name="connsiteY16" fmla="*/ 54522 h 2751705"/>
                <a:gd name="connsiteX17" fmla="*/ 1269071 w 2382017"/>
                <a:gd name="connsiteY17" fmla="*/ 54551 h 2751705"/>
                <a:gd name="connsiteX18" fmla="*/ 1122973 w 2382017"/>
                <a:gd name="connsiteY18" fmla="*/ 277596 h 2751705"/>
                <a:gd name="connsiteX19" fmla="*/ 1627907 w 2382017"/>
                <a:gd name="connsiteY19" fmla="*/ 1056971 h 2751705"/>
                <a:gd name="connsiteX20" fmla="*/ 1878412 w 2382017"/>
                <a:gd name="connsiteY20" fmla="*/ 1085092 h 2751705"/>
                <a:gd name="connsiteX21" fmla="*/ 1940535 w 2382017"/>
                <a:gd name="connsiteY21" fmla="*/ 1079192 h 2751705"/>
                <a:gd name="connsiteX22" fmla="*/ 1858809 w 2382017"/>
                <a:gd name="connsiteY22" fmla="*/ 1151642 h 2751705"/>
                <a:gd name="connsiteX23" fmla="*/ 1715203 w 2382017"/>
                <a:gd name="connsiteY23" fmla="*/ 1543965 h 2751705"/>
                <a:gd name="connsiteX24" fmla="*/ 1666479 w 2382017"/>
                <a:gd name="connsiteY24" fmla="*/ 1531144 h 2751705"/>
                <a:gd name="connsiteX25" fmla="*/ 739964 w 2382017"/>
                <a:gd name="connsiteY25" fmla="*/ 1611601 h 2751705"/>
                <a:gd name="connsiteX26" fmla="*/ 733019 w 2382017"/>
                <a:gd name="connsiteY26" fmla="*/ 1615678 h 2751705"/>
                <a:gd name="connsiteX27" fmla="*/ 742011 w 2382017"/>
                <a:gd name="connsiteY27" fmla="*/ 1569837 h 2751705"/>
                <a:gd name="connsiteX28" fmla="*/ 743543 w 2382017"/>
                <a:gd name="connsiteY28" fmla="*/ 1492698 h 2751705"/>
                <a:gd name="connsiteX29" fmla="*/ 689699 w 2382017"/>
                <a:gd name="connsiteY29" fmla="*/ 1256843 h 2751705"/>
                <a:gd name="connsiteX30" fmla="*/ 682006 w 2382017"/>
                <a:gd name="connsiteY30" fmla="*/ 885116 h 2751705"/>
                <a:gd name="connsiteX31" fmla="*/ 361500 w 2382017"/>
                <a:gd name="connsiteY31" fmla="*/ 831280 h 2751705"/>
                <a:gd name="connsiteX32" fmla="*/ 61507 w 2382017"/>
                <a:gd name="connsiteY32" fmla="*/ 705662 h 2751705"/>
                <a:gd name="connsiteX33" fmla="*/ 6701 w 2382017"/>
                <a:gd name="connsiteY33" fmla="*/ 713233 h 2751705"/>
                <a:gd name="connsiteX34" fmla="*/ 0 w 2382017"/>
                <a:gd name="connsiteY34" fmla="*/ 715904 h 2751705"/>
                <a:gd name="connsiteX35" fmla="*/ 21970 w 2382017"/>
                <a:gd name="connsiteY35" fmla="*/ 608104 h 2751705"/>
                <a:gd name="connsiteX36" fmla="*/ 230744 w 2382017"/>
                <a:gd name="connsiteY36" fmla="*/ 316068 h 2751705"/>
                <a:gd name="connsiteX37" fmla="*/ 699973 w 2382017"/>
                <a:gd name="connsiteY37" fmla="*/ 187876 h 2751705"/>
                <a:gd name="connsiteX38" fmla="*/ 925613 w 2382017"/>
                <a:gd name="connsiteY38" fmla="*/ 21227 h 2751705"/>
                <a:gd name="connsiteX39" fmla="*/ 1014635 w 2382017"/>
                <a:gd name="connsiteY39" fmla="*/ 2279 h 2751705"/>
                <a:gd name="connsiteX0" fmla="*/ 2246662 w 2382017"/>
                <a:gd name="connsiteY0" fmla="*/ 2596804 h 2664535"/>
                <a:gd name="connsiteX1" fmla="*/ 2309917 w 2382017"/>
                <a:gd name="connsiteY1" fmla="*/ 2634385 h 2664535"/>
                <a:gd name="connsiteX2" fmla="*/ 2379453 w 2382017"/>
                <a:gd name="connsiteY2" fmla="*/ 2661971 h 2664535"/>
                <a:gd name="connsiteX3" fmla="*/ 2382017 w 2382017"/>
                <a:gd name="connsiteY3" fmla="*/ 2664535 h 2664535"/>
                <a:gd name="connsiteX4" fmla="*/ 2381947 w 2382017"/>
                <a:gd name="connsiteY4" fmla="*/ 2664523 h 2664535"/>
                <a:gd name="connsiteX5" fmla="*/ 2379382 w 2382017"/>
                <a:gd name="connsiteY5" fmla="*/ 2661959 h 2664535"/>
                <a:gd name="connsiteX6" fmla="*/ 2309838 w 2382017"/>
                <a:gd name="connsiteY6" fmla="*/ 2634369 h 2664535"/>
                <a:gd name="connsiteX7" fmla="*/ 2246633 w 2382017"/>
                <a:gd name="connsiteY7" fmla="*/ 2596816 h 2664535"/>
                <a:gd name="connsiteX8" fmla="*/ 2246662 w 2382017"/>
                <a:gd name="connsiteY8" fmla="*/ 2596804 h 2664535"/>
                <a:gd name="connsiteX9" fmla="*/ 1304981 w 2382017"/>
                <a:gd name="connsiteY9" fmla="*/ 30851 h 2664535"/>
                <a:gd name="connsiteX10" fmla="*/ 1305449 w 2382017"/>
                <a:gd name="connsiteY10" fmla="*/ 32279 h 2664535"/>
                <a:gd name="connsiteX11" fmla="*/ 1270903 w 2382017"/>
                <a:gd name="connsiteY11" fmla="*/ 53430 h 2664535"/>
                <a:gd name="connsiteX12" fmla="*/ 1304981 w 2382017"/>
                <a:gd name="connsiteY12" fmla="*/ 30851 h 2664535"/>
                <a:gd name="connsiteX13" fmla="*/ 1014635 w 2382017"/>
                <a:gd name="connsiteY13" fmla="*/ 2279 h 2664535"/>
                <a:gd name="connsiteX14" fmla="*/ 1188833 w 2382017"/>
                <a:gd name="connsiteY14" fmla="*/ 20146 h 2664535"/>
                <a:gd name="connsiteX15" fmla="*/ 1269119 w 2382017"/>
                <a:gd name="connsiteY15" fmla="*/ 54522 h 2664535"/>
                <a:gd name="connsiteX16" fmla="*/ 1269071 w 2382017"/>
                <a:gd name="connsiteY16" fmla="*/ 54551 h 2664535"/>
                <a:gd name="connsiteX17" fmla="*/ 1122973 w 2382017"/>
                <a:gd name="connsiteY17" fmla="*/ 277596 h 2664535"/>
                <a:gd name="connsiteX18" fmla="*/ 1627907 w 2382017"/>
                <a:gd name="connsiteY18" fmla="*/ 1056971 h 2664535"/>
                <a:gd name="connsiteX19" fmla="*/ 1878412 w 2382017"/>
                <a:gd name="connsiteY19" fmla="*/ 1085092 h 2664535"/>
                <a:gd name="connsiteX20" fmla="*/ 1940535 w 2382017"/>
                <a:gd name="connsiteY20" fmla="*/ 1079192 h 2664535"/>
                <a:gd name="connsiteX21" fmla="*/ 1858809 w 2382017"/>
                <a:gd name="connsiteY21" fmla="*/ 1151642 h 2664535"/>
                <a:gd name="connsiteX22" fmla="*/ 1715203 w 2382017"/>
                <a:gd name="connsiteY22" fmla="*/ 1543965 h 2664535"/>
                <a:gd name="connsiteX23" fmla="*/ 1666479 w 2382017"/>
                <a:gd name="connsiteY23" fmla="*/ 1531144 h 2664535"/>
                <a:gd name="connsiteX24" fmla="*/ 739964 w 2382017"/>
                <a:gd name="connsiteY24" fmla="*/ 1611601 h 2664535"/>
                <a:gd name="connsiteX25" fmla="*/ 733019 w 2382017"/>
                <a:gd name="connsiteY25" fmla="*/ 1615678 h 2664535"/>
                <a:gd name="connsiteX26" fmla="*/ 742011 w 2382017"/>
                <a:gd name="connsiteY26" fmla="*/ 1569837 h 2664535"/>
                <a:gd name="connsiteX27" fmla="*/ 743543 w 2382017"/>
                <a:gd name="connsiteY27" fmla="*/ 1492698 h 2664535"/>
                <a:gd name="connsiteX28" fmla="*/ 689699 w 2382017"/>
                <a:gd name="connsiteY28" fmla="*/ 1256843 h 2664535"/>
                <a:gd name="connsiteX29" fmla="*/ 682006 w 2382017"/>
                <a:gd name="connsiteY29" fmla="*/ 885116 h 2664535"/>
                <a:gd name="connsiteX30" fmla="*/ 361500 w 2382017"/>
                <a:gd name="connsiteY30" fmla="*/ 831280 h 2664535"/>
                <a:gd name="connsiteX31" fmla="*/ 61507 w 2382017"/>
                <a:gd name="connsiteY31" fmla="*/ 705662 h 2664535"/>
                <a:gd name="connsiteX32" fmla="*/ 6701 w 2382017"/>
                <a:gd name="connsiteY32" fmla="*/ 713233 h 2664535"/>
                <a:gd name="connsiteX33" fmla="*/ 0 w 2382017"/>
                <a:gd name="connsiteY33" fmla="*/ 715904 h 2664535"/>
                <a:gd name="connsiteX34" fmla="*/ 21970 w 2382017"/>
                <a:gd name="connsiteY34" fmla="*/ 608104 h 2664535"/>
                <a:gd name="connsiteX35" fmla="*/ 230744 w 2382017"/>
                <a:gd name="connsiteY35" fmla="*/ 316068 h 2664535"/>
                <a:gd name="connsiteX36" fmla="*/ 699973 w 2382017"/>
                <a:gd name="connsiteY36" fmla="*/ 187876 h 2664535"/>
                <a:gd name="connsiteX37" fmla="*/ 925613 w 2382017"/>
                <a:gd name="connsiteY37" fmla="*/ 21227 h 2664535"/>
                <a:gd name="connsiteX38" fmla="*/ 1014635 w 2382017"/>
                <a:gd name="connsiteY38" fmla="*/ 2279 h 2664535"/>
                <a:gd name="connsiteX0" fmla="*/ 2246662 w 2382017"/>
                <a:gd name="connsiteY0" fmla="*/ 2596804 h 2664535"/>
                <a:gd name="connsiteX1" fmla="*/ 2309917 w 2382017"/>
                <a:gd name="connsiteY1" fmla="*/ 2634385 h 2664535"/>
                <a:gd name="connsiteX2" fmla="*/ 2379453 w 2382017"/>
                <a:gd name="connsiteY2" fmla="*/ 2661971 h 2664535"/>
                <a:gd name="connsiteX3" fmla="*/ 2382017 w 2382017"/>
                <a:gd name="connsiteY3" fmla="*/ 2664535 h 2664535"/>
                <a:gd name="connsiteX4" fmla="*/ 2381947 w 2382017"/>
                <a:gd name="connsiteY4" fmla="*/ 2664523 h 2664535"/>
                <a:gd name="connsiteX5" fmla="*/ 2309838 w 2382017"/>
                <a:gd name="connsiteY5" fmla="*/ 2634369 h 2664535"/>
                <a:gd name="connsiteX6" fmla="*/ 2246633 w 2382017"/>
                <a:gd name="connsiteY6" fmla="*/ 2596816 h 2664535"/>
                <a:gd name="connsiteX7" fmla="*/ 2246662 w 2382017"/>
                <a:gd name="connsiteY7" fmla="*/ 2596804 h 2664535"/>
                <a:gd name="connsiteX8" fmla="*/ 1304981 w 2382017"/>
                <a:gd name="connsiteY8" fmla="*/ 30851 h 2664535"/>
                <a:gd name="connsiteX9" fmla="*/ 1305449 w 2382017"/>
                <a:gd name="connsiteY9" fmla="*/ 32279 h 2664535"/>
                <a:gd name="connsiteX10" fmla="*/ 1270903 w 2382017"/>
                <a:gd name="connsiteY10" fmla="*/ 53430 h 2664535"/>
                <a:gd name="connsiteX11" fmla="*/ 1304981 w 2382017"/>
                <a:gd name="connsiteY11" fmla="*/ 30851 h 2664535"/>
                <a:gd name="connsiteX12" fmla="*/ 1014635 w 2382017"/>
                <a:gd name="connsiteY12" fmla="*/ 2279 h 2664535"/>
                <a:gd name="connsiteX13" fmla="*/ 1188833 w 2382017"/>
                <a:gd name="connsiteY13" fmla="*/ 20146 h 2664535"/>
                <a:gd name="connsiteX14" fmla="*/ 1269119 w 2382017"/>
                <a:gd name="connsiteY14" fmla="*/ 54522 h 2664535"/>
                <a:gd name="connsiteX15" fmla="*/ 1269071 w 2382017"/>
                <a:gd name="connsiteY15" fmla="*/ 54551 h 2664535"/>
                <a:gd name="connsiteX16" fmla="*/ 1122973 w 2382017"/>
                <a:gd name="connsiteY16" fmla="*/ 277596 h 2664535"/>
                <a:gd name="connsiteX17" fmla="*/ 1627907 w 2382017"/>
                <a:gd name="connsiteY17" fmla="*/ 1056971 h 2664535"/>
                <a:gd name="connsiteX18" fmla="*/ 1878412 w 2382017"/>
                <a:gd name="connsiteY18" fmla="*/ 1085092 h 2664535"/>
                <a:gd name="connsiteX19" fmla="*/ 1940535 w 2382017"/>
                <a:gd name="connsiteY19" fmla="*/ 1079192 h 2664535"/>
                <a:gd name="connsiteX20" fmla="*/ 1858809 w 2382017"/>
                <a:gd name="connsiteY20" fmla="*/ 1151642 h 2664535"/>
                <a:gd name="connsiteX21" fmla="*/ 1715203 w 2382017"/>
                <a:gd name="connsiteY21" fmla="*/ 1543965 h 2664535"/>
                <a:gd name="connsiteX22" fmla="*/ 1666479 w 2382017"/>
                <a:gd name="connsiteY22" fmla="*/ 1531144 h 2664535"/>
                <a:gd name="connsiteX23" fmla="*/ 739964 w 2382017"/>
                <a:gd name="connsiteY23" fmla="*/ 1611601 h 2664535"/>
                <a:gd name="connsiteX24" fmla="*/ 733019 w 2382017"/>
                <a:gd name="connsiteY24" fmla="*/ 1615678 h 2664535"/>
                <a:gd name="connsiteX25" fmla="*/ 742011 w 2382017"/>
                <a:gd name="connsiteY25" fmla="*/ 1569837 h 2664535"/>
                <a:gd name="connsiteX26" fmla="*/ 743543 w 2382017"/>
                <a:gd name="connsiteY26" fmla="*/ 1492698 h 2664535"/>
                <a:gd name="connsiteX27" fmla="*/ 689699 w 2382017"/>
                <a:gd name="connsiteY27" fmla="*/ 1256843 h 2664535"/>
                <a:gd name="connsiteX28" fmla="*/ 682006 w 2382017"/>
                <a:gd name="connsiteY28" fmla="*/ 885116 h 2664535"/>
                <a:gd name="connsiteX29" fmla="*/ 361500 w 2382017"/>
                <a:gd name="connsiteY29" fmla="*/ 831280 h 2664535"/>
                <a:gd name="connsiteX30" fmla="*/ 61507 w 2382017"/>
                <a:gd name="connsiteY30" fmla="*/ 705662 h 2664535"/>
                <a:gd name="connsiteX31" fmla="*/ 6701 w 2382017"/>
                <a:gd name="connsiteY31" fmla="*/ 713233 h 2664535"/>
                <a:gd name="connsiteX32" fmla="*/ 0 w 2382017"/>
                <a:gd name="connsiteY32" fmla="*/ 715904 h 2664535"/>
                <a:gd name="connsiteX33" fmla="*/ 21970 w 2382017"/>
                <a:gd name="connsiteY33" fmla="*/ 608104 h 2664535"/>
                <a:gd name="connsiteX34" fmla="*/ 230744 w 2382017"/>
                <a:gd name="connsiteY34" fmla="*/ 316068 h 2664535"/>
                <a:gd name="connsiteX35" fmla="*/ 699973 w 2382017"/>
                <a:gd name="connsiteY35" fmla="*/ 187876 h 2664535"/>
                <a:gd name="connsiteX36" fmla="*/ 925613 w 2382017"/>
                <a:gd name="connsiteY36" fmla="*/ 21227 h 2664535"/>
                <a:gd name="connsiteX37" fmla="*/ 1014635 w 2382017"/>
                <a:gd name="connsiteY37" fmla="*/ 2279 h 2664535"/>
                <a:gd name="connsiteX0" fmla="*/ 2246662 w 2382017"/>
                <a:gd name="connsiteY0" fmla="*/ 2596804 h 2664535"/>
                <a:gd name="connsiteX1" fmla="*/ 2309917 w 2382017"/>
                <a:gd name="connsiteY1" fmla="*/ 2634385 h 2664535"/>
                <a:gd name="connsiteX2" fmla="*/ 2379453 w 2382017"/>
                <a:gd name="connsiteY2" fmla="*/ 2661971 h 2664535"/>
                <a:gd name="connsiteX3" fmla="*/ 2382017 w 2382017"/>
                <a:gd name="connsiteY3" fmla="*/ 2664535 h 2664535"/>
                <a:gd name="connsiteX4" fmla="*/ 2309838 w 2382017"/>
                <a:gd name="connsiteY4" fmla="*/ 2634369 h 2664535"/>
                <a:gd name="connsiteX5" fmla="*/ 2246633 w 2382017"/>
                <a:gd name="connsiteY5" fmla="*/ 2596816 h 2664535"/>
                <a:gd name="connsiteX6" fmla="*/ 2246662 w 2382017"/>
                <a:gd name="connsiteY6" fmla="*/ 2596804 h 2664535"/>
                <a:gd name="connsiteX7" fmla="*/ 1304981 w 2382017"/>
                <a:gd name="connsiteY7" fmla="*/ 30851 h 2664535"/>
                <a:gd name="connsiteX8" fmla="*/ 1305449 w 2382017"/>
                <a:gd name="connsiteY8" fmla="*/ 32279 h 2664535"/>
                <a:gd name="connsiteX9" fmla="*/ 1270903 w 2382017"/>
                <a:gd name="connsiteY9" fmla="*/ 53430 h 2664535"/>
                <a:gd name="connsiteX10" fmla="*/ 1304981 w 2382017"/>
                <a:gd name="connsiteY10" fmla="*/ 30851 h 2664535"/>
                <a:gd name="connsiteX11" fmla="*/ 1014635 w 2382017"/>
                <a:gd name="connsiteY11" fmla="*/ 2279 h 2664535"/>
                <a:gd name="connsiteX12" fmla="*/ 1188833 w 2382017"/>
                <a:gd name="connsiteY12" fmla="*/ 20146 h 2664535"/>
                <a:gd name="connsiteX13" fmla="*/ 1269119 w 2382017"/>
                <a:gd name="connsiteY13" fmla="*/ 54522 h 2664535"/>
                <a:gd name="connsiteX14" fmla="*/ 1269071 w 2382017"/>
                <a:gd name="connsiteY14" fmla="*/ 54551 h 2664535"/>
                <a:gd name="connsiteX15" fmla="*/ 1122973 w 2382017"/>
                <a:gd name="connsiteY15" fmla="*/ 277596 h 2664535"/>
                <a:gd name="connsiteX16" fmla="*/ 1627907 w 2382017"/>
                <a:gd name="connsiteY16" fmla="*/ 1056971 h 2664535"/>
                <a:gd name="connsiteX17" fmla="*/ 1878412 w 2382017"/>
                <a:gd name="connsiteY17" fmla="*/ 1085092 h 2664535"/>
                <a:gd name="connsiteX18" fmla="*/ 1940535 w 2382017"/>
                <a:gd name="connsiteY18" fmla="*/ 1079192 h 2664535"/>
                <a:gd name="connsiteX19" fmla="*/ 1858809 w 2382017"/>
                <a:gd name="connsiteY19" fmla="*/ 1151642 h 2664535"/>
                <a:gd name="connsiteX20" fmla="*/ 1715203 w 2382017"/>
                <a:gd name="connsiteY20" fmla="*/ 1543965 h 2664535"/>
                <a:gd name="connsiteX21" fmla="*/ 1666479 w 2382017"/>
                <a:gd name="connsiteY21" fmla="*/ 1531144 h 2664535"/>
                <a:gd name="connsiteX22" fmla="*/ 739964 w 2382017"/>
                <a:gd name="connsiteY22" fmla="*/ 1611601 h 2664535"/>
                <a:gd name="connsiteX23" fmla="*/ 733019 w 2382017"/>
                <a:gd name="connsiteY23" fmla="*/ 1615678 h 2664535"/>
                <a:gd name="connsiteX24" fmla="*/ 742011 w 2382017"/>
                <a:gd name="connsiteY24" fmla="*/ 1569837 h 2664535"/>
                <a:gd name="connsiteX25" fmla="*/ 743543 w 2382017"/>
                <a:gd name="connsiteY25" fmla="*/ 1492698 h 2664535"/>
                <a:gd name="connsiteX26" fmla="*/ 689699 w 2382017"/>
                <a:gd name="connsiteY26" fmla="*/ 1256843 h 2664535"/>
                <a:gd name="connsiteX27" fmla="*/ 682006 w 2382017"/>
                <a:gd name="connsiteY27" fmla="*/ 885116 h 2664535"/>
                <a:gd name="connsiteX28" fmla="*/ 361500 w 2382017"/>
                <a:gd name="connsiteY28" fmla="*/ 831280 h 2664535"/>
                <a:gd name="connsiteX29" fmla="*/ 61507 w 2382017"/>
                <a:gd name="connsiteY29" fmla="*/ 705662 h 2664535"/>
                <a:gd name="connsiteX30" fmla="*/ 6701 w 2382017"/>
                <a:gd name="connsiteY30" fmla="*/ 713233 h 2664535"/>
                <a:gd name="connsiteX31" fmla="*/ 0 w 2382017"/>
                <a:gd name="connsiteY31" fmla="*/ 715904 h 2664535"/>
                <a:gd name="connsiteX32" fmla="*/ 21970 w 2382017"/>
                <a:gd name="connsiteY32" fmla="*/ 608104 h 2664535"/>
                <a:gd name="connsiteX33" fmla="*/ 230744 w 2382017"/>
                <a:gd name="connsiteY33" fmla="*/ 316068 h 2664535"/>
                <a:gd name="connsiteX34" fmla="*/ 699973 w 2382017"/>
                <a:gd name="connsiteY34" fmla="*/ 187876 h 2664535"/>
                <a:gd name="connsiteX35" fmla="*/ 925613 w 2382017"/>
                <a:gd name="connsiteY35" fmla="*/ 21227 h 2664535"/>
                <a:gd name="connsiteX36" fmla="*/ 1014635 w 2382017"/>
                <a:gd name="connsiteY36" fmla="*/ 2279 h 2664535"/>
                <a:gd name="connsiteX0" fmla="*/ 2246662 w 2379453"/>
                <a:gd name="connsiteY0" fmla="*/ 2596804 h 2661971"/>
                <a:gd name="connsiteX1" fmla="*/ 2309917 w 2379453"/>
                <a:gd name="connsiteY1" fmla="*/ 2634385 h 2661971"/>
                <a:gd name="connsiteX2" fmla="*/ 2379453 w 2379453"/>
                <a:gd name="connsiteY2" fmla="*/ 2661971 h 2661971"/>
                <a:gd name="connsiteX3" fmla="*/ 2309838 w 2379453"/>
                <a:gd name="connsiteY3" fmla="*/ 2634369 h 2661971"/>
                <a:gd name="connsiteX4" fmla="*/ 2246633 w 2379453"/>
                <a:gd name="connsiteY4" fmla="*/ 2596816 h 2661971"/>
                <a:gd name="connsiteX5" fmla="*/ 2246662 w 2379453"/>
                <a:gd name="connsiteY5" fmla="*/ 2596804 h 2661971"/>
                <a:gd name="connsiteX6" fmla="*/ 1304981 w 2379453"/>
                <a:gd name="connsiteY6" fmla="*/ 30851 h 2661971"/>
                <a:gd name="connsiteX7" fmla="*/ 1305449 w 2379453"/>
                <a:gd name="connsiteY7" fmla="*/ 32279 h 2661971"/>
                <a:gd name="connsiteX8" fmla="*/ 1270903 w 2379453"/>
                <a:gd name="connsiteY8" fmla="*/ 53430 h 2661971"/>
                <a:gd name="connsiteX9" fmla="*/ 1304981 w 2379453"/>
                <a:gd name="connsiteY9" fmla="*/ 30851 h 2661971"/>
                <a:gd name="connsiteX10" fmla="*/ 1014635 w 2379453"/>
                <a:gd name="connsiteY10" fmla="*/ 2279 h 2661971"/>
                <a:gd name="connsiteX11" fmla="*/ 1188833 w 2379453"/>
                <a:gd name="connsiteY11" fmla="*/ 20146 h 2661971"/>
                <a:gd name="connsiteX12" fmla="*/ 1269119 w 2379453"/>
                <a:gd name="connsiteY12" fmla="*/ 54522 h 2661971"/>
                <a:gd name="connsiteX13" fmla="*/ 1269071 w 2379453"/>
                <a:gd name="connsiteY13" fmla="*/ 54551 h 2661971"/>
                <a:gd name="connsiteX14" fmla="*/ 1122973 w 2379453"/>
                <a:gd name="connsiteY14" fmla="*/ 277596 h 2661971"/>
                <a:gd name="connsiteX15" fmla="*/ 1627907 w 2379453"/>
                <a:gd name="connsiteY15" fmla="*/ 1056971 h 2661971"/>
                <a:gd name="connsiteX16" fmla="*/ 1878412 w 2379453"/>
                <a:gd name="connsiteY16" fmla="*/ 1085092 h 2661971"/>
                <a:gd name="connsiteX17" fmla="*/ 1940535 w 2379453"/>
                <a:gd name="connsiteY17" fmla="*/ 1079192 h 2661971"/>
                <a:gd name="connsiteX18" fmla="*/ 1858809 w 2379453"/>
                <a:gd name="connsiteY18" fmla="*/ 1151642 h 2661971"/>
                <a:gd name="connsiteX19" fmla="*/ 1715203 w 2379453"/>
                <a:gd name="connsiteY19" fmla="*/ 1543965 h 2661971"/>
                <a:gd name="connsiteX20" fmla="*/ 1666479 w 2379453"/>
                <a:gd name="connsiteY20" fmla="*/ 1531144 h 2661971"/>
                <a:gd name="connsiteX21" fmla="*/ 739964 w 2379453"/>
                <a:gd name="connsiteY21" fmla="*/ 1611601 h 2661971"/>
                <a:gd name="connsiteX22" fmla="*/ 733019 w 2379453"/>
                <a:gd name="connsiteY22" fmla="*/ 1615678 h 2661971"/>
                <a:gd name="connsiteX23" fmla="*/ 742011 w 2379453"/>
                <a:gd name="connsiteY23" fmla="*/ 1569837 h 2661971"/>
                <a:gd name="connsiteX24" fmla="*/ 743543 w 2379453"/>
                <a:gd name="connsiteY24" fmla="*/ 1492698 h 2661971"/>
                <a:gd name="connsiteX25" fmla="*/ 689699 w 2379453"/>
                <a:gd name="connsiteY25" fmla="*/ 1256843 h 2661971"/>
                <a:gd name="connsiteX26" fmla="*/ 682006 w 2379453"/>
                <a:gd name="connsiteY26" fmla="*/ 885116 h 2661971"/>
                <a:gd name="connsiteX27" fmla="*/ 361500 w 2379453"/>
                <a:gd name="connsiteY27" fmla="*/ 831280 h 2661971"/>
                <a:gd name="connsiteX28" fmla="*/ 61507 w 2379453"/>
                <a:gd name="connsiteY28" fmla="*/ 705662 h 2661971"/>
                <a:gd name="connsiteX29" fmla="*/ 6701 w 2379453"/>
                <a:gd name="connsiteY29" fmla="*/ 713233 h 2661971"/>
                <a:gd name="connsiteX30" fmla="*/ 0 w 2379453"/>
                <a:gd name="connsiteY30" fmla="*/ 715904 h 2661971"/>
                <a:gd name="connsiteX31" fmla="*/ 21970 w 2379453"/>
                <a:gd name="connsiteY31" fmla="*/ 608104 h 2661971"/>
                <a:gd name="connsiteX32" fmla="*/ 230744 w 2379453"/>
                <a:gd name="connsiteY32" fmla="*/ 316068 h 2661971"/>
                <a:gd name="connsiteX33" fmla="*/ 699973 w 2379453"/>
                <a:gd name="connsiteY33" fmla="*/ 187876 h 2661971"/>
                <a:gd name="connsiteX34" fmla="*/ 925613 w 2379453"/>
                <a:gd name="connsiteY34" fmla="*/ 21227 h 2661971"/>
                <a:gd name="connsiteX35" fmla="*/ 1014635 w 2379453"/>
                <a:gd name="connsiteY35" fmla="*/ 2279 h 2661971"/>
                <a:gd name="connsiteX0" fmla="*/ 2246662 w 2317781"/>
                <a:gd name="connsiteY0" fmla="*/ 2596804 h 2639073"/>
                <a:gd name="connsiteX1" fmla="*/ 2309917 w 2317781"/>
                <a:gd name="connsiteY1" fmla="*/ 2634385 h 2639073"/>
                <a:gd name="connsiteX2" fmla="*/ 2309838 w 2317781"/>
                <a:gd name="connsiteY2" fmla="*/ 2634369 h 2639073"/>
                <a:gd name="connsiteX3" fmla="*/ 2246633 w 2317781"/>
                <a:gd name="connsiteY3" fmla="*/ 2596816 h 2639073"/>
                <a:gd name="connsiteX4" fmla="*/ 2246662 w 2317781"/>
                <a:gd name="connsiteY4" fmla="*/ 2596804 h 2639073"/>
                <a:gd name="connsiteX5" fmla="*/ 1304981 w 2317781"/>
                <a:gd name="connsiteY5" fmla="*/ 30851 h 2639073"/>
                <a:gd name="connsiteX6" fmla="*/ 1305449 w 2317781"/>
                <a:gd name="connsiteY6" fmla="*/ 32279 h 2639073"/>
                <a:gd name="connsiteX7" fmla="*/ 1270903 w 2317781"/>
                <a:gd name="connsiteY7" fmla="*/ 53430 h 2639073"/>
                <a:gd name="connsiteX8" fmla="*/ 1304981 w 2317781"/>
                <a:gd name="connsiteY8" fmla="*/ 30851 h 2639073"/>
                <a:gd name="connsiteX9" fmla="*/ 1014635 w 2317781"/>
                <a:gd name="connsiteY9" fmla="*/ 2279 h 2639073"/>
                <a:gd name="connsiteX10" fmla="*/ 1188833 w 2317781"/>
                <a:gd name="connsiteY10" fmla="*/ 20146 h 2639073"/>
                <a:gd name="connsiteX11" fmla="*/ 1269119 w 2317781"/>
                <a:gd name="connsiteY11" fmla="*/ 54522 h 2639073"/>
                <a:gd name="connsiteX12" fmla="*/ 1269071 w 2317781"/>
                <a:gd name="connsiteY12" fmla="*/ 54551 h 2639073"/>
                <a:gd name="connsiteX13" fmla="*/ 1122973 w 2317781"/>
                <a:gd name="connsiteY13" fmla="*/ 277596 h 2639073"/>
                <a:gd name="connsiteX14" fmla="*/ 1627907 w 2317781"/>
                <a:gd name="connsiteY14" fmla="*/ 1056971 h 2639073"/>
                <a:gd name="connsiteX15" fmla="*/ 1878412 w 2317781"/>
                <a:gd name="connsiteY15" fmla="*/ 1085092 h 2639073"/>
                <a:gd name="connsiteX16" fmla="*/ 1940535 w 2317781"/>
                <a:gd name="connsiteY16" fmla="*/ 1079192 h 2639073"/>
                <a:gd name="connsiteX17" fmla="*/ 1858809 w 2317781"/>
                <a:gd name="connsiteY17" fmla="*/ 1151642 h 2639073"/>
                <a:gd name="connsiteX18" fmla="*/ 1715203 w 2317781"/>
                <a:gd name="connsiteY18" fmla="*/ 1543965 h 2639073"/>
                <a:gd name="connsiteX19" fmla="*/ 1666479 w 2317781"/>
                <a:gd name="connsiteY19" fmla="*/ 1531144 h 2639073"/>
                <a:gd name="connsiteX20" fmla="*/ 739964 w 2317781"/>
                <a:gd name="connsiteY20" fmla="*/ 1611601 h 2639073"/>
                <a:gd name="connsiteX21" fmla="*/ 733019 w 2317781"/>
                <a:gd name="connsiteY21" fmla="*/ 1615678 h 2639073"/>
                <a:gd name="connsiteX22" fmla="*/ 742011 w 2317781"/>
                <a:gd name="connsiteY22" fmla="*/ 1569837 h 2639073"/>
                <a:gd name="connsiteX23" fmla="*/ 743543 w 2317781"/>
                <a:gd name="connsiteY23" fmla="*/ 1492698 h 2639073"/>
                <a:gd name="connsiteX24" fmla="*/ 689699 w 2317781"/>
                <a:gd name="connsiteY24" fmla="*/ 1256843 h 2639073"/>
                <a:gd name="connsiteX25" fmla="*/ 682006 w 2317781"/>
                <a:gd name="connsiteY25" fmla="*/ 885116 h 2639073"/>
                <a:gd name="connsiteX26" fmla="*/ 361500 w 2317781"/>
                <a:gd name="connsiteY26" fmla="*/ 831280 h 2639073"/>
                <a:gd name="connsiteX27" fmla="*/ 61507 w 2317781"/>
                <a:gd name="connsiteY27" fmla="*/ 705662 h 2639073"/>
                <a:gd name="connsiteX28" fmla="*/ 6701 w 2317781"/>
                <a:gd name="connsiteY28" fmla="*/ 713233 h 2639073"/>
                <a:gd name="connsiteX29" fmla="*/ 0 w 2317781"/>
                <a:gd name="connsiteY29" fmla="*/ 715904 h 2639073"/>
                <a:gd name="connsiteX30" fmla="*/ 21970 w 2317781"/>
                <a:gd name="connsiteY30" fmla="*/ 608104 h 2639073"/>
                <a:gd name="connsiteX31" fmla="*/ 230744 w 2317781"/>
                <a:gd name="connsiteY31" fmla="*/ 316068 h 2639073"/>
                <a:gd name="connsiteX32" fmla="*/ 699973 w 2317781"/>
                <a:gd name="connsiteY32" fmla="*/ 187876 h 2639073"/>
                <a:gd name="connsiteX33" fmla="*/ 925613 w 2317781"/>
                <a:gd name="connsiteY33" fmla="*/ 21227 h 2639073"/>
                <a:gd name="connsiteX34" fmla="*/ 1014635 w 2317781"/>
                <a:gd name="connsiteY34" fmla="*/ 2279 h 2639073"/>
                <a:gd name="connsiteX0" fmla="*/ 2246662 w 2309917"/>
                <a:gd name="connsiteY0" fmla="*/ 2596804 h 2634385"/>
                <a:gd name="connsiteX1" fmla="*/ 2309917 w 2309917"/>
                <a:gd name="connsiteY1" fmla="*/ 2634385 h 2634385"/>
                <a:gd name="connsiteX2" fmla="*/ 2246633 w 2309917"/>
                <a:gd name="connsiteY2" fmla="*/ 2596816 h 2634385"/>
                <a:gd name="connsiteX3" fmla="*/ 2246662 w 2309917"/>
                <a:gd name="connsiteY3" fmla="*/ 2596804 h 2634385"/>
                <a:gd name="connsiteX4" fmla="*/ 1304981 w 2309917"/>
                <a:gd name="connsiteY4" fmla="*/ 30851 h 2634385"/>
                <a:gd name="connsiteX5" fmla="*/ 1305449 w 2309917"/>
                <a:gd name="connsiteY5" fmla="*/ 32279 h 2634385"/>
                <a:gd name="connsiteX6" fmla="*/ 1270903 w 2309917"/>
                <a:gd name="connsiteY6" fmla="*/ 53430 h 2634385"/>
                <a:gd name="connsiteX7" fmla="*/ 1304981 w 2309917"/>
                <a:gd name="connsiteY7" fmla="*/ 30851 h 2634385"/>
                <a:gd name="connsiteX8" fmla="*/ 1014635 w 2309917"/>
                <a:gd name="connsiteY8" fmla="*/ 2279 h 2634385"/>
                <a:gd name="connsiteX9" fmla="*/ 1188833 w 2309917"/>
                <a:gd name="connsiteY9" fmla="*/ 20146 h 2634385"/>
                <a:gd name="connsiteX10" fmla="*/ 1269119 w 2309917"/>
                <a:gd name="connsiteY10" fmla="*/ 54522 h 2634385"/>
                <a:gd name="connsiteX11" fmla="*/ 1269071 w 2309917"/>
                <a:gd name="connsiteY11" fmla="*/ 54551 h 2634385"/>
                <a:gd name="connsiteX12" fmla="*/ 1122973 w 2309917"/>
                <a:gd name="connsiteY12" fmla="*/ 277596 h 2634385"/>
                <a:gd name="connsiteX13" fmla="*/ 1627907 w 2309917"/>
                <a:gd name="connsiteY13" fmla="*/ 1056971 h 2634385"/>
                <a:gd name="connsiteX14" fmla="*/ 1878412 w 2309917"/>
                <a:gd name="connsiteY14" fmla="*/ 1085092 h 2634385"/>
                <a:gd name="connsiteX15" fmla="*/ 1940535 w 2309917"/>
                <a:gd name="connsiteY15" fmla="*/ 1079192 h 2634385"/>
                <a:gd name="connsiteX16" fmla="*/ 1858809 w 2309917"/>
                <a:gd name="connsiteY16" fmla="*/ 1151642 h 2634385"/>
                <a:gd name="connsiteX17" fmla="*/ 1715203 w 2309917"/>
                <a:gd name="connsiteY17" fmla="*/ 1543965 h 2634385"/>
                <a:gd name="connsiteX18" fmla="*/ 1666479 w 2309917"/>
                <a:gd name="connsiteY18" fmla="*/ 1531144 h 2634385"/>
                <a:gd name="connsiteX19" fmla="*/ 739964 w 2309917"/>
                <a:gd name="connsiteY19" fmla="*/ 1611601 h 2634385"/>
                <a:gd name="connsiteX20" fmla="*/ 733019 w 2309917"/>
                <a:gd name="connsiteY20" fmla="*/ 1615678 h 2634385"/>
                <a:gd name="connsiteX21" fmla="*/ 742011 w 2309917"/>
                <a:gd name="connsiteY21" fmla="*/ 1569837 h 2634385"/>
                <a:gd name="connsiteX22" fmla="*/ 743543 w 2309917"/>
                <a:gd name="connsiteY22" fmla="*/ 1492698 h 2634385"/>
                <a:gd name="connsiteX23" fmla="*/ 689699 w 2309917"/>
                <a:gd name="connsiteY23" fmla="*/ 1256843 h 2634385"/>
                <a:gd name="connsiteX24" fmla="*/ 682006 w 2309917"/>
                <a:gd name="connsiteY24" fmla="*/ 885116 h 2634385"/>
                <a:gd name="connsiteX25" fmla="*/ 361500 w 2309917"/>
                <a:gd name="connsiteY25" fmla="*/ 831280 h 2634385"/>
                <a:gd name="connsiteX26" fmla="*/ 61507 w 2309917"/>
                <a:gd name="connsiteY26" fmla="*/ 705662 h 2634385"/>
                <a:gd name="connsiteX27" fmla="*/ 6701 w 2309917"/>
                <a:gd name="connsiteY27" fmla="*/ 713233 h 2634385"/>
                <a:gd name="connsiteX28" fmla="*/ 0 w 2309917"/>
                <a:gd name="connsiteY28" fmla="*/ 715904 h 2634385"/>
                <a:gd name="connsiteX29" fmla="*/ 21970 w 2309917"/>
                <a:gd name="connsiteY29" fmla="*/ 608104 h 2634385"/>
                <a:gd name="connsiteX30" fmla="*/ 230744 w 2309917"/>
                <a:gd name="connsiteY30" fmla="*/ 316068 h 2634385"/>
                <a:gd name="connsiteX31" fmla="*/ 699973 w 2309917"/>
                <a:gd name="connsiteY31" fmla="*/ 187876 h 2634385"/>
                <a:gd name="connsiteX32" fmla="*/ 925613 w 2309917"/>
                <a:gd name="connsiteY32" fmla="*/ 21227 h 2634385"/>
                <a:gd name="connsiteX33" fmla="*/ 1014635 w 2309917"/>
                <a:gd name="connsiteY33" fmla="*/ 2279 h 2634385"/>
                <a:gd name="connsiteX0" fmla="*/ 2246662 w 2246662"/>
                <a:gd name="connsiteY0" fmla="*/ 2596804 h 2596816"/>
                <a:gd name="connsiteX1" fmla="*/ 2246633 w 2246662"/>
                <a:gd name="connsiteY1" fmla="*/ 2596816 h 2596816"/>
                <a:gd name="connsiteX2" fmla="*/ 2246662 w 2246662"/>
                <a:gd name="connsiteY2" fmla="*/ 2596804 h 2596816"/>
                <a:gd name="connsiteX3" fmla="*/ 1304981 w 2246662"/>
                <a:gd name="connsiteY3" fmla="*/ 30851 h 2596816"/>
                <a:gd name="connsiteX4" fmla="*/ 1305449 w 2246662"/>
                <a:gd name="connsiteY4" fmla="*/ 32279 h 2596816"/>
                <a:gd name="connsiteX5" fmla="*/ 1270903 w 2246662"/>
                <a:gd name="connsiteY5" fmla="*/ 53430 h 2596816"/>
                <a:gd name="connsiteX6" fmla="*/ 1304981 w 2246662"/>
                <a:gd name="connsiteY6" fmla="*/ 30851 h 2596816"/>
                <a:gd name="connsiteX7" fmla="*/ 1014635 w 2246662"/>
                <a:gd name="connsiteY7" fmla="*/ 2279 h 2596816"/>
                <a:gd name="connsiteX8" fmla="*/ 1188833 w 2246662"/>
                <a:gd name="connsiteY8" fmla="*/ 20146 h 2596816"/>
                <a:gd name="connsiteX9" fmla="*/ 1269119 w 2246662"/>
                <a:gd name="connsiteY9" fmla="*/ 54522 h 2596816"/>
                <a:gd name="connsiteX10" fmla="*/ 1269071 w 2246662"/>
                <a:gd name="connsiteY10" fmla="*/ 54551 h 2596816"/>
                <a:gd name="connsiteX11" fmla="*/ 1122973 w 2246662"/>
                <a:gd name="connsiteY11" fmla="*/ 277596 h 2596816"/>
                <a:gd name="connsiteX12" fmla="*/ 1627907 w 2246662"/>
                <a:gd name="connsiteY12" fmla="*/ 1056971 h 2596816"/>
                <a:gd name="connsiteX13" fmla="*/ 1878412 w 2246662"/>
                <a:gd name="connsiteY13" fmla="*/ 1085092 h 2596816"/>
                <a:gd name="connsiteX14" fmla="*/ 1940535 w 2246662"/>
                <a:gd name="connsiteY14" fmla="*/ 1079192 h 2596816"/>
                <a:gd name="connsiteX15" fmla="*/ 1858809 w 2246662"/>
                <a:gd name="connsiteY15" fmla="*/ 1151642 h 2596816"/>
                <a:gd name="connsiteX16" fmla="*/ 1715203 w 2246662"/>
                <a:gd name="connsiteY16" fmla="*/ 1543965 h 2596816"/>
                <a:gd name="connsiteX17" fmla="*/ 1666479 w 2246662"/>
                <a:gd name="connsiteY17" fmla="*/ 1531144 h 2596816"/>
                <a:gd name="connsiteX18" fmla="*/ 739964 w 2246662"/>
                <a:gd name="connsiteY18" fmla="*/ 1611601 h 2596816"/>
                <a:gd name="connsiteX19" fmla="*/ 733019 w 2246662"/>
                <a:gd name="connsiteY19" fmla="*/ 1615678 h 2596816"/>
                <a:gd name="connsiteX20" fmla="*/ 742011 w 2246662"/>
                <a:gd name="connsiteY20" fmla="*/ 1569837 h 2596816"/>
                <a:gd name="connsiteX21" fmla="*/ 743543 w 2246662"/>
                <a:gd name="connsiteY21" fmla="*/ 1492698 h 2596816"/>
                <a:gd name="connsiteX22" fmla="*/ 689699 w 2246662"/>
                <a:gd name="connsiteY22" fmla="*/ 1256843 h 2596816"/>
                <a:gd name="connsiteX23" fmla="*/ 682006 w 2246662"/>
                <a:gd name="connsiteY23" fmla="*/ 885116 h 2596816"/>
                <a:gd name="connsiteX24" fmla="*/ 361500 w 2246662"/>
                <a:gd name="connsiteY24" fmla="*/ 831280 h 2596816"/>
                <a:gd name="connsiteX25" fmla="*/ 61507 w 2246662"/>
                <a:gd name="connsiteY25" fmla="*/ 705662 h 2596816"/>
                <a:gd name="connsiteX26" fmla="*/ 6701 w 2246662"/>
                <a:gd name="connsiteY26" fmla="*/ 713233 h 2596816"/>
                <a:gd name="connsiteX27" fmla="*/ 0 w 2246662"/>
                <a:gd name="connsiteY27" fmla="*/ 715904 h 2596816"/>
                <a:gd name="connsiteX28" fmla="*/ 21970 w 2246662"/>
                <a:gd name="connsiteY28" fmla="*/ 608104 h 2596816"/>
                <a:gd name="connsiteX29" fmla="*/ 230744 w 2246662"/>
                <a:gd name="connsiteY29" fmla="*/ 316068 h 2596816"/>
                <a:gd name="connsiteX30" fmla="*/ 699973 w 2246662"/>
                <a:gd name="connsiteY30" fmla="*/ 187876 h 2596816"/>
                <a:gd name="connsiteX31" fmla="*/ 925613 w 2246662"/>
                <a:gd name="connsiteY31" fmla="*/ 21227 h 2596816"/>
                <a:gd name="connsiteX32" fmla="*/ 1014635 w 2246662"/>
                <a:gd name="connsiteY32" fmla="*/ 2279 h 2596816"/>
                <a:gd name="connsiteX0" fmla="*/ 1304981 w 1940535"/>
                <a:gd name="connsiteY0" fmla="*/ 30851 h 1615678"/>
                <a:gd name="connsiteX1" fmla="*/ 1305449 w 1940535"/>
                <a:gd name="connsiteY1" fmla="*/ 32279 h 1615678"/>
                <a:gd name="connsiteX2" fmla="*/ 1270903 w 1940535"/>
                <a:gd name="connsiteY2" fmla="*/ 53430 h 1615678"/>
                <a:gd name="connsiteX3" fmla="*/ 1304981 w 1940535"/>
                <a:gd name="connsiteY3" fmla="*/ 30851 h 1615678"/>
                <a:gd name="connsiteX4" fmla="*/ 1014635 w 1940535"/>
                <a:gd name="connsiteY4" fmla="*/ 2279 h 1615678"/>
                <a:gd name="connsiteX5" fmla="*/ 1188833 w 1940535"/>
                <a:gd name="connsiteY5" fmla="*/ 20146 h 1615678"/>
                <a:gd name="connsiteX6" fmla="*/ 1269119 w 1940535"/>
                <a:gd name="connsiteY6" fmla="*/ 54522 h 1615678"/>
                <a:gd name="connsiteX7" fmla="*/ 1269071 w 1940535"/>
                <a:gd name="connsiteY7" fmla="*/ 54551 h 1615678"/>
                <a:gd name="connsiteX8" fmla="*/ 1122973 w 1940535"/>
                <a:gd name="connsiteY8" fmla="*/ 277596 h 1615678"/>
                <a:gd name="connsiteX9" fmla="*/ 1627907 w 1940535"/>
                <a:gd name="connsiteY9" fmla="*/ 1056971 h 1615678"/>
                <a:gd name="connsiteX10" fmla="*/ 1878412 w 1940535"/>
                <a:gd name="connsiteY10" fmla="*/ 1085092 h 1615678"/>
                <a:gd name="connsiteX11" fmla="*/ 1940535 w 1940535"/>
                <a:gd name="connsiteY11" fmla="*/ 1079192 h 1615678"/>
                <a:gd name="connsiteX12" fmla="*/ 1858809 w 1940535"/>
                <a:gd name="connsiteY12" fmla="*/ 1151642 h 1615678"/>
                <a:gd name="connsiteX13" fmla="*/ 1715203 w 1940535"/>
                <a:gd name="connsiteY13" fmla="*/ 1543965 h 1615678"/>
                <a:gd name="connsiteX14" fmla="*/ 1666479 w 1940535"/>
                <a:gd name="connsiteY14" fmla="*/ 1531144 h 1615678"/>
                <a:gd name="connsiteX15" fmla="*/ 739964 w 1940535"/>
                <a:gd name="connsiteY15" fmla="*/ 1611601 h 1615678"/>
                <a:gd name="connsiteX16" fmla="*/ 733019 w 1940535"/>
                <a:gd name="connsiteY16" fmla="*/ 1615678 h 1615678"/>
                <a:gd name="connsiteX17" fmla="*/ 742011 w 1940535"/>
                <a:gd name="connsiteY17" fmla="*/ 1569837 h 1615678"/>
                <a:gd name="connsiteX18" fmla="*/ 743543 w 1940535"/>
                <a:gd name="connsiteY18" fmla="*/ 1492698 h 1615678"/>
                <a:gd name="connsiteX19" fmla="*/ 689699 w 1940535"/>
                <a:gd name="connsiteY19" fmla="*/ 1256843 h 1615678"/>
                <a:gd name="connsiteX20" fmla="*/ 682006 w 1940535"/>
                <a:gd name="connsiteY20" fmla="*/ 885116 h 1615678"/>
                <a:gd name="connsiteX21" fmla="*/ 361500 w 1940535"/>
                <a:gd name="connsiteY21" fmla="*/ 831280 h 1615678"/>
                <a:gd name="connsiteX22" fmla="*/ 61507 w 1940535"/>
                <a:gd name="connsiteY22" fmla="*/ 705662 h 1615678"/>
                <a:gd name="connsiteX23" fmla="*/ 6701 w 1940535"/>
                <a:gd name="connsiteY23" fmla="*/ 713233 h 1615678"/>
                <a:gd name="connsiteX24" fmla="*/ 0 w 1940535"/>
                <a:gd name="connsiteY24" fmla="*/ 715904 h 1615678"/>
                <a:gd name="connsiteX25" fmla="*/ 21970 w 1940535"/>
                <a:gd name="connsiteY25" fmla="*/ 608104 h 1615678"/>
                <a:gd name="connsiteX26" fmla="*/ 230744 w 1940535"/>
                <a:gd name="connsiteY26" fmla="*/ 316068 h 1615678"/>
                <a:gd name="connsiteX27" fmla="*/ 699973 w 1940535"/>
                <a:gd name="connsiteY27" fmla="*/ 187876 h 1615678"/>
                <a:gd name="connsiteX28" fmla="*/ 925613 w 1940535"/>
                <a:gd name="connsiteY28" fmla="*/ 21227 h 1615678"/>
                <a:gd name="connsiteX29" fmla="*/ 1014635 w 1940535"/>
                <a:gd name="connsiteY29" fmla="*/ 2279 h 1615678"/>
                <a:gd name="connsiteX0" fmla="*/ 1270903 w 1940535"/>
                <a:gd name="connsiteY0" fmla="*/ 53430 h 1615678"/>
                <a:gd name="connsiteX1" fmla="*/ 1305449 w 1940535"/>
                <a:gd name="connsiteY1" fmla="*/ 32279 h 1615678"/>
                <a:gd name="connsiteX2" fmla="*/ 1270903 w 1940535"/>
                <a:gd name="connsiteY2" fmla="*/ 53430 h 1615678"/>
                <a:gd name="connsiteX3" fmla="*/ 1014635 w 1940535"/>
                <a:gd name="connsiteY3" fmla="*/ 2279 h 1615678"/>
                <a:gd name="connsiteX4" fmla="*/ 1188833 w 1940535"/>
                <a:gd name="connsiteY4" fmla="*/ 20146 h 1615678"/>
                <a:gd name="connsiteX5" fmla="*/ 1269119 w 1940535"/>
                <a:gd name="connsiteY5" fmla="*/ 54522 h 1615678"/>
                <a:gd name="connsiteX6" fmla="*/ 1269071 w 1940535"/>
                <a:gd name="connsiteY6" fmla="*/ 54551 h 1615678"/>
                <a:gd name="connsiteX7" fmla="*/ 1122973 w 1940535"/>
                <a:gd name="connsiteY7" fmla="*/ 277596 h 1615678"/>
                <a:gd name="connsiteX8" fmla="*/ 1627907 w 1940535"/>
                <a:gd name="connsiteY8" fmla="*/ 1056971 h 1615678"/>
                <a:gd name="connsiteX9" fmla="*/ 1878412 w 1940535"/>
                <a:gd name="connsiteY9" fmla="*/ 1085092 h 1615678"/>
                <a:gd name="connsiteX10" fmla="*/ 1940535 w 1940535"/>
                <a:gd name="connsiteY10" fmla="*/ 1079192 h 1615678"/>
                <a:gd name="connsiteX11" fmla="*/ 1858809 w 1940535"/>
                <a:gd name="connsiteY11" fmla="*/ 1151642 h 1615678"/>
                <a:gd name="connsiteX12" fmla="*/ 1715203 w 1940535"/>
                <a:gd name="connsiteY12" fmla="*/ 1543965 h 1615678"/>
                <a:gd name="connsiteX13" fmla="*/ 1666479 w 1940535"/>
                <a:gd name="connsiteY13" fmla="*/ 1531144 h 1615678"/>
                <a:gd name="connsiteX14" fmla="*/ 739964 w 1940535"/>
                <a:gd name="connsiteY14" fmla="*/ 1611601 h 1615678"/>
                <a:gd name="connsiteX15" fmla="*/ 733019 w 1940535"/>
                <a:gd name="connsiteY15" fmla="*/ 1615678 h 1615678"/>
                <a:gd name="connsiteX16" fmla="*/ 742011 w 1940535"/>
                <a:gd name="connsiteY16" fmla="*/ 1569837 h 1615678"/>
                <a:gd name="connsiteX17" fmla="*/ 743543 w 1940535"/>
                <a:gd name="connsiteY17" fmla="*/ 1492698 h 1615678"/>
                <a:gd name="connsiteX18" fmla="*/ 689699 w 1940535"/>
                <a:gd name="connsiteY18" fmla="*/ 1256843 h 1615678"/>
                <a:gd name="connsiteX19" fmla="*/ 682006 w 1940535"/>
                <a:gd name="connsiteY19" fmla="*/ 885116 h 1615678"/>
                <a:gd name="connsiteX20" fmla="*/ 361500 w 1940535"/>
                <a:gd name="connsiteY20" fmla="*/ 831280 h 1615678"/>
                <a:gd name="connsiteX21" fmla="*/ 61507 w 1940535"/>
                <a:gd name="connsiteY21" fmla="*/ 705662 h 1615678"/>
                <a:gd name="connsiteX22" fmla="*/ 6701 w 1940535"/>
                <a:gd name="connsiteY22" fmla="*/ 713233 h 1615678"/>
                <a:gd name="connsiteX23" fmla="*/ 0 w 1940535"/>
                <a:gd name="connsiteY23" fmla="*/ 715904 h 1615678"/>
                <a:gd name="connsiteX24" fmla="*/ 21970 w 1940535"/>
                <a:gd name="connsiteY24" fmla="*/ 608104 h 1615678"/>
                <a:gd name="connsiteX25" fmla="*/ 230744 w 1940535"/>
                <a:gd name="connsiteY25" fmla="*/ 316068 h 1615678"/>
                <a:gd name="connsiteX26" fmla="*/ 699973 w 1940535"/>
                <a:gd name="connsiteY26" fmla="*/ 187876 h 1615678"/>
                <a:gd name="connsiteX27" fmla="*/ 925613 w 1940535"/>
                <a:gd name="connsiteY27" fmla="*/ 21227 h 1615678"/>
                <a:gd name="connsiteX28" fmla="*/ 1014635 w 1940535"/>
                <a:gd name="connsiteY28" fmla="*/ 2279 h 1615678"/>
                <a:gd name="connsiteX0" fmla="*/ 1014635 w 1940535"/>
                <a:gd name="connsiteY0" fmla="*/ 2279 h 1615678"/>
                <a:gd name="connsiteX1" fmla="*/ 1188833 w 1940535"/>
                <a:gd name="connsiteY1" fmla="*/ 20146 h 1615678"/>
                <a:gd name="connsiteX2" fmla="*/ 1269119 w 1940535"/>
                <a:gd name="connsiteY2" fmla="*/ 54522 h 1615678"/>
                <a:gd name="connsiteX3" fmla="*/ 1269071 w 1940535"/>
                <a:gd name="connsiteY3" fmla="*/ 54551 h 1615678"/>
                <a:gd name="connsiteX4" fmla="*/ 1122973 w 1940535"/>
                <a:gd name="connsiteY4" fmla="*/ 277596 h 1615678"/>
                <a:gd name="connsiteX5" fmla="*/ 1627907 w 1940535"/>
                <a:gd name="connsiteY5" fmla="*/ 1056971 h 1615678"/>
                <a:gd name="connsiteX6" fmla="*/ 1878412 w 1940535"/>
                <a:gd name="connsiteY6" fmla="*/ 1085092 h 1615678"/>
                <a:gd name="connsiteX7" fmla="*/ 1940535 w 1940535"/>
                <a:gd name="connsiteY7" fmla="*/ 1079192 h 1615678"/>
                <a:gd name="connsiteX8" fmla="*/ 1858809 w 1940535"/>
                <a:gd name="connsiteY8" fmla="*/ 1151642 h 1615678"/>
                <a:gd name="connsiteX9" fmla="*/ 1715203 w 1940535"/>
                <a:gd name="connsiteY9" fmla="*/ 1543965 h 1615678"/>
                <a:gd name="connsiteX10" fmla="*/ 1666479 w 1940535"/>
                <a:gd name="connsiteY10" fmla="*/ 1531144 h 1615678"/>
                <a:gd name="connsiteX11" fmla="*/ 739964 w 1940535"/>
                <a:gd name="connsiteY11" fmla="*/ 1611601 h 1615678"/>
                <a:gd name="connsiteX12" fmla="*/ 733019 w 1940535"/>
                <a:gd name="connsiteY12" fmla="*/ 1615678 h 1615678"/>
                <a:gd name="connsiteX13" fmla="*/ 742011 w 1940535"/>
                <a:gd name="connsiteY13" fmla="*/ 1569837 h 1615678"/>
                <a:gd name="connsiteX14" fmla="*/ 743543 w 1940535"/>
                <a:gd name="connsiteY14" fmla="*/ 1492698 h 1615678"/>
                <a:gd name="connsiteX15" fmla="*/ 689699 w 1940535"/>
                <a:gd name="connsiteY15" fmla="*/ 1256843 h 1615678"/>
                <a:gd name="connsiteX16" fmla="*/ 682006 w 1940535"/>
                <a:gd name="connsiteY16" fmla="*/ 885116 h 1615678"/>
                <a:gd name="connsiteX17" fmla="*/ 361500 w 1940535"/>
                <a:gd name="connsiteY17" fmla="*/ 831280 h 1615678"/>
                <a:gd name="connsiteX18" fmla="*/ 61507 w 1940535"/>
                <a:gd name="connsiteY18" fmla="*/ 705662 h 1615678"/>
                <a:gd name="connsiteX19" fmla="*/ 6701 w 1940535"/>
                <a:gd name="connsiteY19" fmla="*/ 713233 h 1615678"/>
                <a:gd name="connsiteX20" fmla="*/ 0 w 1940535"/>
                <a:gd name="connsiteY20" fmla="*/ 715904 h 1615678"/>
                <a:gd name="connsiteX21" fmla="*/ 21970 w 1940535"/>
                <a:gd name="connsiteY21" fmla="*/ 608104 h 1615678"/>
                <a:gd name="connsiteX22" fmla="*/ 230744 w 1940535"/>
                <a:gd name="connsiteY22" fmla="*/ 316068 h 1615678"/>
                <a:gd name="connsiteX23" fmla="*/ 699973 w 1940535"/>
                <a:gd name="connsiteY23" fmla="*/ 187876 h 1615678"/>
                <a:gd name="connsiteX24" fmla="*/ 925613 w 1940535"/>
                <a:gd name="connsiteY24" fmla="*/ 21227 h 1615678"/>
                <a:gd name="connsiteX25" fmla="*/ 1014635 w 1940535"/>
                <a:gd name="connsiteY25" fmla="*/ 2279 h 1615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1940535" h="1615678">
                  <a:moveTo>
                    <a:pt x="1014635" y="2279"/>
                  </a:moveTo>
                  <a:cubicBezTo>
                    <a:pt x="1074090" y="-3890"/>
                    <a:pt x="1133224" y="2600"/>
                    <a:pt x="1188833" y="20146"/>
                  </a:cubicBezTo>
                  <a:lnTo>
                    <a:pt x="1269119" y="54522"/>
                  </a:lnTo>
                  <a:cubicBezTo>
                    <a:pt x="1269103" y="54532"/>
                    <a:pt x="1269087" y="54541"/>
                    <a:pt x="1269071" y="54551"/>
                  </a:cubicBezTo>
                  <a:cubicBezTo>
                    <a:pt x="1263945" y="51987"/>
                    <a:pt x="1148605" y="187865"/>
                    <a:pt x="1122973" y="277596"/>
                  </a:cubicBezTo>
                  <a:cubicBezTo>
                    <a:pt x="1030701" y="603190"/>
                    <a:pt x="1258819" y="951858"/>
                    <a:pt x="1627907" y="1056971"/>
                  </a:cubicBezTo>
                  <a:cubicBezTo>
                    <a:pt x="1712490" y="1080045"/>
                    <a:pt x="1797073" y="1088698"/>
                    <a:pt x="1878412" y="1085092"/>
                  </a:cubicBezTo>
                  <a:lnTo>
                    <a:pt x="1940535" y="1079192"/>
                  </a:lnTo>
                  <a:lnTo>
                    <a:pt x="1858809" y="1151642"/>
                  </a:lnTo>
                  <a:cubicBezTo>
                    <a:pt x="1763926" y="1259338"/>
                    <a:pt x="1715203" y="1395241"/>
                    <a:pt x="1715203" y="1543965"/>
                  </a:cubicBezTo>
                  <a:cubicBezTo>
                    <a:pt x="1699816" y="1538837"/>
                    <a:pt x="1681865" y="1536273"/>
                    <a:pt x="1666479" y="1531144"/>
                  </a:cubicBezTo>
                  <a:cubicBezTo>
                    <a:pt x="1328299" y="1449410"/>
                    <a:pt x="997130" y="1486872"/>
                    <a:pt x="739964" y="1611601"/>
                  </a:cubicBezTo>
                  <a:lnTo>
                    <a:pt x="733019" y="1615678"/>
                  </a:lnTo>
                  <a:lnTo>
                    <a:pt x="742011" y="1569837"/>
                  </a:lnTo>
                  <a:cubicBezTo>
                    <a:pt x="744745" y="1545372"/>
                    <a:pt x="745466" y="1519616"/>
                    <a:pt x="743543" y="1492698"/>
                  </a:cubicBezTo>
                  <a:cubicBezTo>
                    <a:pt x="738415" y="1408098"/>
                    <a:pt x="725595" y="1326062"/>
                    <a:pt x="689699" y="1256843"/>
                  </a:cubicBezTo>
                  <a:cubicBezTo>
                    <a:pt x="784568" y="1151734"/>
                    <a:pt x="782004" y="987662"/>
                    <a:pt x="682006" y="885116"/>
                  </a:cubicBezTo>
                  <a:cubicBezTo>
                    <a:pt x="594829" y="795389"/>
                    <a:pt x="464062" y="777444"/>
                    <a:pt x="361500" y="831280"/>
                  </a:cubicBezTo>
                  <a:cubicBezTo>
                    <a:pt x="284579" y="754371"/>
                    <a:pt x="179453" y="705662"/>
                    <a:pt x="61507" y="705662"/>
                  </a:cubicBezTo>
                  <a:cubicBezTo>
                    <a:pt x="46123" y="705662"/>
                    <a:pt x="19200" y="709988"/>
                    <a:pt x="6701" y="713233"/>
                  </a:cubicBezTo>
                  <a:lnTo>
                    <a:pt x="0" y="715904"/>
                  </a:lnTo>
                  <a:lnTo>
                    <a:pt x="21970" y="608104"/>
                  </a:lnTo>
                  <a:cubicBezTo>
                    <a:pt x="56225" y="500663"/>
                    <a:pt x="126898" y="396828"/>
                    <a:pt x="230744" y="316068"/>
                  </a:cubicBezTo>
                  <a:cubicBezTo>
                    <a:pt x="376897" y="200695"/>
                    <a:pt x="551255" y="157110"/>
                    <a:pt x="699973" y="187876"/>
                  </a:cubicBezTo>
                  <a:cubicBezTo>
                    <a:pt x="751254" y="113525"/>
                    <a:pt x="830741" y="51993"/>
                    <a:pt x="925613" y="21227"/>
                  </a:cubicBezTo>
                  <a:cubicBezTo>
                    <a:pt x="955100" y="11613"/>
                    <a:pt x="984908" y="5364"/>
                    <a:pt x="1014635" y="2279"/>
                  </a:cubicBezTo>
                  <a:close/>
                </a:path>
              </a:pathLst>
            </a:custGeom>
            <a:solidFill>
              <a:schemeClr val="accent4"/>
            </a:solidFill>
            <a:ln w="38100">
              <a:solidFill>
                <a:schemeClr val="bg1"/>
              </a:solidFill>
            </a:ln>
          </p:spPr>
          <p:txBody>
            <a:bodyPr vert="horz" wrap="square" lIns="68411" tIns="34205" rIns="68411" bIns="34205" numCol="1" anchor="t" anchorCtr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defTabSz="912160">
                <a:defRPr/>
              </a:pPr>
              <a:endParaRPr lang="en-GB" sz="1347">
                <a:solidFill>
                  <a:srgbClr val="95A5A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6" name="Graphic 5" descr="Home">
            <a:extLst>
              <a:ext uri="{FF2B5EF4-FFF2-40B4-BE49-F238E27FC236}">
                <a16:creationId xmlns:a16="http://schemas.microsoft.com/office/drawing/2014/main" id="{BF917738-D21C-47FA-B5DF-11747B6789E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9631" y="1239886"/>
            <a:ext cx="714089" cy="714089"/>
          </a:xfrm>
          <a:prstGeom prst="rect">
            <a:avLst/>
          </a:prstGeom>
        </p:spPr>
      </p:pic>
      <p:pic>
        <p:nvPicPr>
          <p:cNvPr id="36" name="Graphic 35" descr="Home">
            <a:extLst>
              <a:ext uri="{FF2B5EF4-FFF2-40B4-BE49-F238E27FC236}">
                <a16:creationId xmlns:a16="http://schemas.microsoft.com/office/drawing/2014/main" id="{DED6DEB1-73F3-4335-A940-2C2D6FE1F2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5524221" y="3057477"/>
            <a:ext cx="714089" cy="714089"/>
          </a:xfrm>
          <a:prstGeom prst="rect">
            <a:avLst/>
          </a:prstGeom>
        </p:spPr>
      </p:pic>
      <p:pic>
        <p:nvPicPr>
          <p:cNvPr id="10" name="Graphic 9" descr="Group brainstorm">
            <a:extLst>
              <a:ext uri="{FF2B5EF4-FFF2-40B4-BE49-F238E27FC236}">
                <a16:creationId xmlns:a16="http://schemas.microsoft.com/office/drawing/2014/main" id="{A7229C8C-3F9A-4A17-8037-815C6CC92EB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1267750" y="1196974"/>
            <a:ext cx="772605" cy="772605"/>
          </a:xfrm>
          <a:prstGeom prst="rect">
            <a:avLst/>
          </a:prstGeom>
        </p:spPr>
      </p:pic>
      <p:pic>
        <p:nvPicPr>
          <p:cNvPr id="37" name="Graphic 36" descr="Group brainstorm">
            <a:extLst>
              <a:ext uri="{FF2B5EF4-FFF2-40B4-BE49-F238E27FC236}">
                <a16:creationId xmlns:a16="http://schemas.microsoft.com/office/drawing/2014/main" id="{05A0433B-02D4-49DF-959B-8BFB6169DE4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821907" y="2388522"/>
            <a:ext cx="772605" cy="772605"/>
          </a:xfrm>
          <a:prstGeom prst="rect">
            <a:avLst/>
          </a:prstGeom>
        </p:spPr>
      </p:pic>
      <p:pic>
        <p:nvPicPr>
          <p:cNvPr id="14" name="Graphic 13" descr="Bullseye">
            <a:extLst>
              <a:ext uri="{FF2B5EF4-FFF2-40B4-BE49-F238E27FC236}">
                <a16:creationId xmlns:a16="http://schemas.microsoft.com/office/drawing/2014/main" id="{EF4F954D-76A3-4870-9CB6-43B1894797A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286500" y="3924300"/>
            <a:ext cx="800379" cy="800379"/>
          </a:xfrm>
          <a:prstGeom prst="rect">
            <a:avLst/>
          </a:prstGeom>
        </p:spPr>
      </p:pic>
      <p:pic>
        <p:nvPicPr>
          <p:cNvPr id="38" name="Graphic 37" descr="Bullseye">
            <a:extLst>
              <a:ext uri="{FF2B5EF4-FFF2-40B4-BE49-F238E27FC236}">
                <a16:creationId xmlns:a16="http://schemas.microsoft.com/office/drawing/2014/main" id="{7745267B-83A8-4DDF-BBEA-88F07FB0853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1272709" y="3848100"/>
            <a:ext cx="800379" cy="800379"/>
          </a:xfrm>
          <a:prstGeom prst="rect">
            <a:avLst/>
          </a:prstGeom>
        </p:spPr>
      </p:pic>
      <p:pic>
        <p:nvPicPr>
          <p:cNvPr id="17" name="Graphic 16" descr="Contract RTL">
            <a:extLst>
              <a:ext uri="{FF2B5EF4-FFF2-40B4-BE49-F238E27FC236}">
                <a16:creationId xmlns:a16="http://schemas.microsoft.com/office/drawing/2014/main" id="{75CB9B04-AB54-473A-A5DE-37EDBD7B65A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7046" y="3891814"/>
            <a:ext cx="756665" cy="756665"/>
          </a:xfrm>
          <a:prstGeom prst="rect">
            <a:avLst/>
          </a:prstGeom>
        </p:spPr>
      </p:pic>
      <p:pic>
        <p:nvPicPr>
          <p:cNvPr id="41" name="Graphic 40" descr="Contract RTL">
            <a:extLst>
              <a:ext uri="{FF2B5EF4-FFF2-40B4-BE49-F238E27FC236}">
                <a16:creationId xmlns:a16="http://schemas.microsoft.com/office/drawing/2014/main" id="{9A712624-B141-48A6-8494-1F4C7FDA421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4278564" y="3217762"/>
            <a:ext cx="756665" cy="756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449515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Slide.vn 1">
            <a:extLst>
              <a:ext uri="{FF2B5EF4-FFF2-40B4-BE49-F238E27FC236}">
                <a16:creationId xmlns:a16="http://schemas.microsoft.com/office/drawing/2014/main" id="{E59B851C-029A-492F-ADE9-61467517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2" y="406620"/>
            <a:ext cx="12161838" cy="66018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accent4"/>
                </a:solidFill>
              </a:rPr>
              <a:t>ÔN TẬP</a:t>
            </a:r>
            <a:endParaRPr lang="en-US" b="1" dirty="0"/>
          </a:p>
        </p:txBody>
      </p:sp>
      <p:pic>
        <p:nvPicPr>
          <p:cNvPr id="8" name="Graphic 7" descr="Customer review">
            <a:extLst>
              <a:ext uri="{FF2B5EF4-FFF2-40B4-BE49-F238E27FC236}">
                <a16:creationId xmlns:a16="http://schemas.microsoft.com/office/drawing/2014/main" id="{6BC6058E-969D-4B43-BD65-270FDF5BBE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342900" y="2574285"/>
            <a:ext cx="1257300" cy="1257300"/>
          </a:xfrm>
          <a:prstGeom prst="rect">
            <a:avLst/>
          </a:prstGeom>
        </p:spPr>
      </p:pic>
      <p:pic>
        <p:nvPicPr>
          <p:cNvPr id="19" name="Graphic 18" descr="Employee badge">
            <a:extLst>
              <a:ext uri="{FF2B5EF4-FFF2-40B4-BE49-F238E27FC236}">
                <a16:creationId xmlns:a16="http://schemas.microsoft.com/office/drawing/2014/main" id="{81BFBC3F-0654-4700-9735-09012E4B33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35649" y="952500"/>
            <a:ext cx="1258200" cy="1258200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:a16="http://schemas.microsoft.com/office/drawing/2014/main" id="{BB28B38B-4249-44E2-B0A0-C018DF48F54C}"/>
              </a:ext>
            </a:extLst>
          </p:cNvPr>
          <p:cNvSpPr txBox="1"/>
          <p:nvPr/>
        </p:nvSpPr>
        <p:spPr>
          <a:xfrm>
            <a:off x="1866900" y="1181100"/>
            <a:ext cx="999796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0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Em</a:t>
            </a:r>
            <a:r>
              <a:rPr lang="en-US" sz="3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hãy</a:t>
            </a:r>
            <a:r>
              <a:rPr lang="en-US" sz="3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liệt</a:t>
            </a:r>
            <a:r>
              <a:rPr lang="en-US" sz="3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kê</a:t>
            </a:r>
            <a:r>
              <a:rPr lang="en-US" sz="3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các</a:t>
            </a:r>
            <a:r>
              <a:rPr lang="en-US" sz="3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nội</a:t>
            </a:r>
            <a:r>
              <a:rPr lang="en-US" sz="3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dung </a:t>
            </a:r>
            <a:r>
              <a:rPr lang="en-US" sz="30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kiến</a:t>
            </a:r>
            <a:r>
              <a:rPr lang="en-US" sz="3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thức</a:t>
            </a:r>
            <a:r>
              <a:rPr lang="en-US" sz="3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cần</a:t>
            </a:r>
            <a:r>
              <a:rPr lang="en-US" sz="3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nhớ</a:t>
            </a:r>
            <a:r>
              <a:rPr lang="en-US" sz="3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trong</a:t>
            </a:r>
            <a:r>
              <a:rPr lang="en-US" sz="3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chủ</a:t>
            </a:r>
            <a:r>
              <a:rPr lang="en-US" sz="3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đề</a:t>
            </a:r>
            <a:r>
              <a:rPr lang="en-US" sz="3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5: </a:t>
            </a:r>
            <a:r>
              <a:rPr lang="en-US" sz="30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Giải</a:t>
            </a:r>
            <a:r>
              <a:rPr lang="en-US" sz="3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quyết</a:t>
            </a:r>
            <a:r>
              <a:rPr lang="en-US" sz="3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vấn</a:t>
            </a:r>
            <a:r>
              <a:rPr lang="en-US" sz="3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đề</a:t>
            </a:r>
            <a:r>
              <a:rPr lang="en-US" sz="3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với</a:t>
            </a:r>
            <a:r>
              <a:rPr lang="en-US" sz="3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sự</a:t>
            </a:r>
            <a:r>
              <a:rPr lang="en-US" sz="3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trợ</a:t>
            </a:r>
            <a:r>
              <a:rPr lang="en-US" sz="3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giúp</a:t>
            </a:r>
            <a:r>
              <a:rPr lang="en-US" sz="3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của</a:t>
            </a:r>
            <a:r>
              <a:rPr lang="en-US" sz="3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máy</a:t>
            </a:r>
            <a:r>
              <a:rPr lang="en-US" sz="3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30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tính</a:t>
            </a:r>
            <a:r>
              <a:rPr lang="en-US" sz="3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?</a:t>
            </a:r>
            <a:endParaRPr lang="en-US" sz="3000" dirty="0">
              <a:latin typeface="+mj-lt"/>
              <a:cs typeface="Lato Semibold" panose="020F0702020204030203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095DC27-5A41-41C4-A72E-533C46587BFD}"/>
              </a:ext>
            </a:extLst>
          </p:cNvPr>
          <p:cNvSpPr txBox="1"/>
          <p:nvPr/>
        </p:nvSpPr>
        <p:spPr>
          <a:xfrm>
            <a:off x="1851132" y="3009900"/>
            <a:ext cx="999796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HỌC SINH BÁO CÁO TRÊN LỚP </a:t>
            </a:r>
            <a:endParaRPr lang="en-US" sz="3000" dirty="0">
              <a:latin typeface="+mj-lt"/>
              <a:cs typeface="Lato Semibold" panose="020F0702020204030203" pitchFamily="34" charset="0"/>
            </a:endParaRPr>
          </a:p>
        </p:txBody>
      </p:sp>
      <p:pic>
        <p:nvPicPr>
          <p:cNvPr id="9" name="Graphic 8" descr="Home">
            <a:extLst>
              <a:ext uri="{FF2B5EF4-FFF2-40B4-BE49-F238E27FC236}">
                <a16:creationId xmlns:a16="http://schemas.microsoft.com/office/drawing/2014/main" id="{F8F0B75A-D538-4FEE-A42E-BC534F8157A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162800" y="292320"/>
            <a:ext cx="714089" cy="714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639624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0C6F832-4A09-4C5F-A733-AFF6504B25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1351145"/>
              </p:ext>
            </p:extLst>
          </p:nvPr>
        </p:nvGraphicFramePr>
        <p:xfrm>
          <a:off x="838200" y="915114"/>
          <a:ext cx="11022250" cy="580998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678349">
                  <a:extLst>
                    <a:ext uri="{9D8B030D-6E8A-4147-A177-3AD203B41FA5}">
                      <a16:colId xmlns:a16="http://schemas.microsoft.com/office/drawing/2014/main" val="1190510564"/>
                    </a:ext>
                  </a:extLst>
                </a:gridCol>
                <a:gridCol w="3824666">
                  <a:extLst>
                    <a:ext uri="{9D8B030D-6E8A-4147-A177-3AD203B41FA5}">
                      <a16:colId xmlns:a16="http://schemas.microsoft.com/office/drawing/2014/main" val="3528631571"/>
                    </a:ext>
                  </a:extLst>
                </a:gridCol>
                <a:gridCol w="4519235">
                  <a:extLst>
                    <a:ext uri="{9D8B030D-6E8A-4147-A177-3AD203B41FA5}">
                      <a16:colId xmlns:a16="http://schemas.microsoft.com/office/drawing/2014/main" val="1397816757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Nhóm kiến thức</a:t>
                      </a:r>
                      <a:endParaRPr lang="en-US" sz="1800" b="1">
                        <a:solidFill>
                          <a:srgbClr val="0CA6BC"/>
                        </a:solidFill>
                        <a:effectLst/>
                        <a:latin typeface="Lato" panose="020F050202020403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Mô</a:t>
                      </a:r>
                      <a:r>
                        <a:rPr lang="en-US" sz="1800" b="1" dirty="0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tả</a:t>
                      </a:r>
                      <a:endParaRPr lang="en-US" sz="1800" b="1" dirty="0">
                        <a:solidFill>
                          <a:srgbClr val="0CA6BC"/>
                        </a:solidFill>
                        <a:effectLst/>
                        <a:latin typeface="Lato" panose="020F050202020403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60648357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Kiểu</a:t>
                      </a:r>
                      <a:r>
                        <a:rPr lang="en-US" sz="1800" b="1" dirty="0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dữ</a:t>
                      </a:r>
                      <a:r>
                        <a:rPr lang="en-US" sz="1800" b="1" dirty="0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liệu</a:t>
                      </a:r>
                      <a:r>
                        <a:rPr lang="en-US" sz="1800" b="1" dirty="0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cơ</a:t>
                      </a:r>
                      <a:r>
                        <a:rPr lang="en-US" sz="1800" b="1" dirty="0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bản</a:t>
                      </a:r>
                      <a:endParaRPr lang="en-US" sz="1800" b="1" dirty="0">
                        <a:solidFill>
                          <a:srgbClr val="0CA6BC"/>
                        </a:solidFill>
                        <a:effectLst/>
                        <a:latin typeface="Lato" panose="020F050202020403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Một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số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kiểu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dữ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liệu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cơ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bản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của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Python: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int: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Số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nguyên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; float: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Số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thực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; bool: Logic; str: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xâu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ký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tự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Lato" panose="020F050202020403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421156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Lệnh gán</a:t>
                      </a:r>
                      <a:endParaRPr lang="en-US" sz="1800" b="1">
                        <a:solidFill>
                          <a:srgbClr val="0CA6BC"/>
                        </a:solidFill>
                        <a:effectLst/>
                        <a:latin typeface="Lato" panose="020F050202020403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&lt;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biến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nhớ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&gt; = &lt;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giá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trị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&gt;                                                 VD:      x, y, z = 1, 2 , 3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Lato" panose="020F050202020403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2999110"/>
                  </a:ext>
                </a:extLst>
              </a:tr>
              <a:tr h="29426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Một</a:t>
                      </a:r>
                      <a:r>
                        <a:rPr lang="en-US" sz="1800" b="1" dirty="0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số</a:t>
                      </a:r>
                      <a:r>
                        <a:rPr lang="en-US" sz="1800" b="1" dirty="0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hàm</a:t>
                      </a:r>
                      <a:r>
                        <a:rPr lang="en-US" sz="1800" b="1" dirty="0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có</a:t>
                      </a:r>
                      <a:r>
                        <a:rPr lang="en-US" sz="1800" b="1" dirty="0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sẵn</a:t>
                      </a:r>
                      <a:endParaRPr lang="en-US" sz="1800" b="1" dirty="0">
                        <a:solidFill>
                          <a:srgbClr val="0CA6BC"/>
                        </a:solidFill>
                        <a:effectLst/>
                        <a:latin typeface="Lato" panose="020F050202020403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int(), float(), bool(), str(), list(), eval(),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divmod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(), min(), max(), round(),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ord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(),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chr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(), abs()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Lato" panose="020F050202020403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187392"/>
                  </a:ext>
                </a:extLst>
              </a:tr>
              <a:tr h="16459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Câu</a:t>
                      </a:r>
                      <a:r>
                        <a:rPr lang="en-US" sz="1800" b="1" dirty="0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lệnh</a:t>
                      </a:r>
                      <a:r>
                        <a:rPr lang="en-US" sz="1800" b="1" dirty="0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rẽ</a:t>
                      </a:r>
                      <a:r>
                        <a:rPr lang="en-US" sz="1800" b="1" dirty="0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nhánh</a:t>
                      </a:r>
                      <a:r>
                        <a:rPr lang="en-US" sz="1800" b="1" dirty="0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 if</a:t>
                      </a:r>
                      <a:endParaRPr lang="en-US" sz="1800" b="1" dirty="0">
                        <a:solidFill>
                          <a:srgbClr val="0CA6BC"/>
                        </a:solidFill>
                        <a:effectLst/>
                        <a:latin typeface="Lato" panose="020F050202020403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if &lt;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điều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kiện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&gt;: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	&lt;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nhóm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lệnh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1&gt;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elif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&lt;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điều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kiện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&gt;: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	&lt;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nhóm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lệnh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2&gt;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else &lt;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điều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kiện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&gt;: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	&lt;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nhóm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lệnh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3&gt;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Lato" panose="020F050202020403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30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Lato" panose="020F050202020403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3514122056"/>
                  </a:ext>
                </a:extLst>
              </a:tr>
              <a:tr h="85227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Các lệnh lặp</a:t>
                      </a:r>
                      <a:endParaRPr lang="en-US" sz="1800" b="1">
                        <a:solidFill>
                          <a:srgbClr val="0CA6BC"/>
                        </a:solidFill>
                        <a:effectLst/>
                        <a:latin typeface="Lato" panose="020F050202020403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Câu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lệnh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lặp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for: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for &lt;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biến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nhớ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&gt; in range(…):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	&lt;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nhóm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lệnh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lặp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&gt;</a:t>
                      </a:r>
                    </a:p>
                  </a:txBody>
                  <a:tcPr marL="34290" marR="3429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Câu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lệnh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lặp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while: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while &lt;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điều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kiện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&gt;: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	&lt;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nhóm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lệnh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lặp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&gt;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Lato" panose="020F050202020403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290" marR="3429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954981139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Kiểu dữ liệu danh sách</a:t>
                      </a:r>
                      <a:endParaRPr lang="en-US" sz="1800" b="1">
                        <a:solidFill>
                          <a:srgbClr val="0CA6BC"/>
                        </a:solidFill>
                        <a:effectLst/>
                        <a:latin typeface="Lato" panose="020F050202020403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A = [1, 0, “One”, 10.14, True,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Flase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]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Các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phương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thức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: append(), insert(), remove(), index(), count()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Lato" panose="020F050202020403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20000"/>
                        </a:lnSpc>
                        <a:spcAft>
                          <a:spcPts val="0"/>
                        </a:spcAft>
                      </a:pPr>
                      <a:endParaRPr lang="en-US" sz="30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Lato" panose="020F050202020403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509255361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Kiểu dữ liệu xâu ký tự</a:t>
                      </a:r>
                      <a:endParaRPr lang="en-US" sz="1800" b="1">
                        <a:solidFill>
                          <a:srgbClr val="0CA6BC"/>
                        </a:solidFill>
                        <a:effectLst/>
                        <a:latin typeface="Lato" panose="020F050202020403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st  = “Thời khóa biểu”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Các phương thức: upper(), lower(), title(), split(), join(), find()</a:t>
                      </a:r>
                      <a:endParaRPr lang="en-US" sz="180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Lato" panose="020F050202020403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6683591"/>
                  </a:ext>
                </a:extLst>
              </a:tr>
              <a:tr h="82296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err="1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Hàm</a:t>
                      </a:r>
                      <a:r>
                        <a:rPr lang="en-US" sz="1800" b="1" dirty="0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, </a:t>
                      </a:r>
                      <a:r>
                        <a:rPr lang="en-US" sz="1800" b="1" dirty="0" err="1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thủ</a:t>
                      </a:r>
                      <a:r>
                        <a:rPr lang="en-US" sz="1800" b="1" dirty="0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b="1" dirty="0" err="1">
                          <a:solidFill>
                            <a:srgbClr val="0CA6BC"/>
                          </a:solidFill>
                          <a:effectLst/>
                          <a:latin typeface="Lato" panose="020F0502020204030203" pitchFamily="34" charset="0"/>
                        </a:rPr>
                        <a:t>tục</a:t>
                      </a:r>
                      <a:endParaRPr lang="en-US" sz="1800" b="1" dirty="0">
                        <a:solidFill>
                          <a:srgbClr val="0CA6BC"/>
                        </a:solidFill>
                        <a:effectLst/>
                        <a:latin typeface="Lato" panose="020F050202020403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def &lt;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tên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hàm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&gt; (&lt;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tham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số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hàm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&gt;: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	&lt;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các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lệnh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mô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tả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 </a:t>
                      </a:r>
                      <a:r>
                        <a:rPr lang="en-US" sz="1800" dirty="0" err="1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hàm</a:t>
                      </a: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&gt;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bg2">
                              <a:lumMod val="10000"/>
                            </a:schemeClr>
                          </a:solidFill>
                          <a:effectLst/>
                          <a:latin typeface="Lato" panose="020F0502020204030203" pitchFamily="34" charset="0"/>
                        </a:rPr>
                        <a:t>)</a:t>
                      </a:r>
                      <a:endParaRPr lang="en-US" sz="1800" dirty="0">
                        <a:solidFill>
                          <a:schemeClr val="bg2">
                            <a:lumMod val="10000"/>
                          </a:schemeClr>
                        </a:solidFill>
                        <a:effectLst/>
                        <a:latin typeface="Lato" panose="020F0502020204030203" pitchFamily="34" charset="0"/>
                        <a:ea typeface="Times New Roman" panose="02020603050405020304" pitchFamily="18" charset="0"/>
                      </a:endParaRPr>
                    </a:p>
                  </a:txBody>
                  <a:tcPr marL="34290" marR="3429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116777"/>
                  </a:ext>
                </a:extLst>
              </a:tr>
            </a:tbl>
          </a:graphicData>
        </a:graphic>
      </p:graphicFrame>
      <p:sp>
        <p:nvSpPr>
          <p:cNvPr id="2" name="9Slide.vn 1">
            <a:extLst>
              <a:ext uri="{FF2B5EF4-FFF2-40B4-BE49-F238E27FC236}">
                <a16:creationId xmlns:a16="http://schemas.microsoft.com/office/drawing/2014/main" id="{E59B851C-029A-492F-ADE9-61467517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2" y="152400"/>
            <a:ext cx="12161838" cy="66018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accent4"/>
                </a:solidFill>
              </a:rPr>
              <a:t>ÔN TẬP</a:t>
            </a:r>
            <a:endParaRPr lang="en-US" b="1" dirty="0"/>
          </a:p>
        </p:txBody>
      </p:sp>
      <p:pic>
        <p:nvPicPr>
          <p:cNvPr id="11" name="Graphic 10" descr="Home">
            <a:extLst>
              <a:ext uri="{FF2B5EF4-FFF2-40B4-BE49-F238E27FC236}">
                <a16:creationId xmlns:a16="http://schemas.microsoft.com/office/drawing/2014/main" id="{C51438A1-51FC-4779-B7F5-D14A39419B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134511" y="38100"/>
            <a:ext cx="714089" cy="714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8916939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Slide.vn 1">
            <a:extLst>
              <a:ext uri="{FF2B5EF4-FFF2-40B4-BE49-F238E27FC236}">
                <a16:creationId xmlns:a16="http://schemas.microsoft.com/office/drawing/2014/main" id="{E59B851C-029A-492F-ADE9-61467517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2" y="406620"/>
            <a:ext cx="12161838" cy="66018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392B"/>
                </a:solidFill>
              </a:rPr>
              <a:t>THỰC HÀNH</a:t>
            </a:r>
          </a:p>
        </p:txBody>
      </p:sp>
      <p:pic>
        <p:nvPicPr>
          <p:cNvPr id="11" name="Graphic 10" descr="Customer review">
            <a:extLst>
              <a:ext uri="{FF2B5EF4-FFF2-40B4-BE49-F238E27FC236}">
                <a16:creationId xmlns:a16="http://schemas.microsoft.com/office/drawing/2014/main" id="{1928711C-D4D5-4059-8CC7-D3B661BD90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342900" y="2574285"/>
            <a:ext cx="1257300" cy="1257300"/>
          </a:xfrm>
          <a:prstGeom prst="rect">
            <a:avLst/>
          </a:prstGeom>
        </p:spPr>
      </p:pic>
      <p:pic>
        <p:nvPicPr>
          <p:cNvPr id="13" name="Graphic 12" descr="Employee badge">
            <a:extLst>
              <a:ext uri="{FF2B5EF4-FFF2-40B4-BE49-F238E27FC236}">
                <a16:creationId xmlns:a16="http://schemas.microsoft.com/office/drawing/2014/main" id="{9797AEA4-ED6B-490B-8514-90F3497B69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35649" y="952500"/>
            <a:ext cx="1258200" cy="1258200"/>
          </a:xfrm>
          <a:prstGeom prst="rect">
            <a:avLst/>
          </a:prstGeom>
        </p:spPr>
      </p:pic>
      <p:pic>
        <p:nvPicPr>
          <p:cNvPr id="14" name="Graphic 13" descr="Group brainstorm">
            <a:extLst>
              <a:ext uri="{FF2B5EF4-FFF2-40B4-BE49-F238E27FC236}">
                <a16:creationId xmlns:a16="http://schemas.microsoft.com/office/drawing/2014/main" id="{5EA379DB-182F-4626-8849-AFB181AE369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772400" y="207695"/>
            <a:ext cx="772605" cy="77260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C222B645-2A45-4FD7-BA7A-BDEAE71893DA}"/>
              </a:ext>
            </a:extLst>
          </p:cNvPr>
          <p:cNvSpPr txBox="1"/>
          <p:nvPr/>
        </p:nvSpPr>
        <p:spPr>
          <a:xfrm>
            <a:off x="1866900" y="1257300"/>
            <a:ext cx="998945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i="1" u="sng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Nhiệm</a:t>
            </a:r>
            <a:r>
              <a:rPr lang="en-US" sz="2400" b="1" i="1" u="sng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b="1" i="1" u="sng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vụ</a:t>
            </a:r>
            <a:r>
              <a:rPr lang="en-US" sz="2400" b="1" i="1" u="sng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1: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Viết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chương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trình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nhập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họ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tên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đầy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đủ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bàn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phím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ví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dụ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“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Nguyễn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Thị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Mai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Hương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”,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sau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đó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tách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riêng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phần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tên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họ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đệm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in ra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màn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hình</a:t>
            </a:r>
            <a:endParaRPr lang="en-US" sz="2400" dirty="0">
              <a:latin typeface="+mj-lt"/>
              <a:cs typeface="Lato Semibold" panose="020F070202020403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37FBA75-A2E6-499B-8DF8-6EA7A9AE057F}"/>
              </a:ext>
            </a:extLst>
          </p:cNvPr>
          <p:cNvSpPr txBox="1"/>
          <p:nvPr/>
        </p:nvSpPr>
        <p:spPr>
          <a:xfrm>
            <a:off x="1851132" y="3009900"/>
            <a:ext cx="999796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  <a:hlinkClick r:id="rId9" action="ppaction://hlinkfile"/>
              </a:rPr>
              <a:t>HỌC SINH BÁO CÁO THEO PHIẾU HỌC TẬP SỐ 1</a:t>
            </a:r>
            <a:endParaRPr lang="en-US" sz="3000" dirty="0">
              <a:latin typeface="+mj-lt"/>
              <a:cs typeface="Lato Semibold" panose="020F07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031403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Slide.vn 1">
            <a:extLst>
              <a:ext uri="{FF2B5EF4-FFF2-40B4-BE49-F238E27FC236}">
                <a16:creationId xmlns:a16="http://schemas.microsoft.com/office/drawing/2014/main" id="{E59B851C-029A-492F-ADE9-61467517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2" y="406620"/>
            <a:ext cx="12161838" cy="66018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392B"/>
                </a:solidFill>
              </a:rPr>
              <a:t>THỰC HÀNH</a:t>
            </a:r>
          </a:p>
        </p:txBody>
      </p:sp>
      <p:pic>
        <p:nvPicPr>
          <p:cNvPr id="11" name="Graphic 10" descr="Customer review">
            <a:extLst>
              <a:ext uri="{FF2B5EF4-FFF2-40B4-BE49-F238E27FC236}">
                <a16:creationId xmlns:a16="http://schemas.microsoft.com/office/drawing/2014/main" id="{1928711C-D4D5-4059-8CC7-D3B661BD90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342900" y="2574285"/>
            <a:ext cx="1257300" cy="1257300"/>
          </a:xfrm>
          <a:prstGeom prst="rect">
            <a:avLst/>
          </a:prstGeom>
        </p:spPr>
      </p:pic>
      <p:pic>
        <p:nvPicPr>
          <p:cNvPr id="13" name="Graphic 12" descr="Employee badge">
            <a:extLst>
              <a:ext uri="{FF2B5EF4-FFF2-40B4-BE49-F238E27FC236}">
                <a16:creationId xmlns:a16="http://schemas.microsoft.com/office/drawing/2014/main" id="{9797AEA4-ED6B-490B-8514-90F3497B69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35649" y="952500"/>
            <a:ext cx="1258200" cy="1258200"/>
          </a:xfrm>
          <a:prstGeom prst="rect">
            <a:avLst/>
          </a:prstGeom>
        </p:spPr>
      </p:pic>
      <p:pic>
        <p:nvPicPr>
          <p:cNvPr id="14" name="Graphic 13" descr="Group brainstorm">
            <a:extLst>
              <a:ext uri="{FF2B5EF4-FFF2-40B4-BE49-F238E27FC236}">
                <a16:creationId xmlns:a16="http://schemas.microsoft.com/office/drawing/2014/main" id="{5EA379DB-182F-4626-8849-AFB181AE369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772400" y="207695"/>
            <a:ext cx="772605" cy="77260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C222B645-2A45-4FD7-BA7A-BDEAE71893DA}"/>
              </a:ext>
            </a:extLst>
          </p:cNvPr>
          <p:cNvSpPr txBox="1"/>
          <p:nvPr/>
        </p:nvSpPr>
        <p:spPr>
          <a:xfrm>
            <a:off x="1866900" y="1257300"/>
            <a:ext cx="998945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i="1" u="sng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Nhiệm</a:t>
            </a:r>
            <a:r>
              <a:rPr lang="en-US" sz="2400" b="1" i="1" u="sng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b="1" i="1" u="sng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vụ</a:t>
            </a:r>
            <a:r>
              <a:rPr lang="en-US" sz="2400" b="1" i="1" u="sng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2: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Nhập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trọng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lượng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tính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theo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đơn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vị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N – Newton)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trên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Trái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Đất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và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tính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trọng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lượng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của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em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trên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một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hành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tinh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khác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(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ví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dụ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Mặt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Trăng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Hỏa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Tinh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, Kim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Tinh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Thổ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Tinh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Mộc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Tinh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Mặt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Trời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)</a:t>
            </a:r>
            <a:endParaRPr lang="en-US" sz="2400" dirty="0">
              <a:latin typeface="+mj-lt"/>
              <a:cs typeface="Lato Semibold" panose="020F070202020403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37FBA75-A2E6-499B-8DF8-6EA7A9AE057F}"/>
              </a:ext>
            </a:extLst>
          </p:cNvPr>
          <p:cNvSpPr txBox="1"/>
          <p:nvPr/>
        </p:nvSpPr>
        <p:spPr>
          <a:xfrm>
            <a:off x="1851132" y="3009900"/>
            <a:ext cx="999796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  <a:hlinkClick r:id="rId9" action="ppaction://hlinkfile"/>
              </a:rPr>
              <a:t>HỌC SINH BÁO CÁO THEO PHIẾU HỌC TẬP SỐ 2</a:t>
            </a:r>
            <a:endParaRPr lang="en-US" sz="3000" dirty="0">
              <a:latin typeface="+mj-lt"/>
              <a:cs typeface="Lato Semibold" panose="020F07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568319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Slide.vn 1">
            <a:extLst>
              <a:ext uri="{FF2B5EF4-FFF2-40B4-BE49-F238E27FC236}">
                <a16:creationId xmlns:a16="http://schemas.microsoft.com/office/drawing/2014/main" id="{E59B851C-029A-492F-ADE9-61467517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2" y="406620"/>
            <a:ext cx="12161838" cy="660181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rgbClr val="C0392B"/>
                </a:solidFill>
              </a:rPr>
              <a:t>THỰC HÀNH</a:t>
            </a:r>
          </a:p>
        </p:txBody>
      </p:sp>
      <p:pic>
        <p:nvPicPr>
          <p:cNvPr id="11" name="Graphic 10" descr="Customer review">
            <a:extLst>
              <a:ext uri="{FF2B5EF4-FFF2-40B4-BE49-F238E27FC236}">
                <a16:creationId xmlns:a16="http://schemas.microsoft.com/office/drawing/2014/main" id="{1928711C-D4D5-4059-8CC7-D3B661BD90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flipH="1">
            <a:off x="342900" y="2574285"/>
            <a:ext cx="1257300" cy="1257300"/>
          </a:xfrm>
          <a:prstGeom prst="rect">
            <a:avLst/>
          </a:prstGeom>
        </p:spPr>
      </p:pic>
      <p:pic>
        <p:nvPicPr>
          <p:cNvPr id="13" name="Graphic 12" descr="Employee badge">
            <a:extLst>
              <a:ext uri="{FF2B5EF4-FFF2-40B4-BE49-F238E27FC236}">
                <a16:creationId xmlns:a16="http://schemas.microsoft.com/office/drawing/2014/main" id="{9797AEA4-ED6B-490B-8514-90F3497B691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335649" y="952500"/>
            <a:ext cx="1258200" cy="1258200"/>
          </a:xfrm>
          <a:prstGeom prst="rect">
            <a:avLst/>
          </a:prstGeom>
        </p:spPr>
      </p:pic>
      <p:pic>
        <p:nvPicPr>
          <p:cNvPr id="14" name="Graphic 13" descr="Group brainstorm">
            <a:extLst>
              <a:ext uri="{FF2B5EF4-FFF2-40B4-BE49-F238E27FC236}">
                <a16:creationId xmlns:a16="http://schemas.microsoft.com/office/drawing/2014/main" id="{5EA379DB-182F-4626-8849-AFB181AE3699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7772400" y="207695"/>
            <a:ext cx="772605" cy="772605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C222B645-2A45-4FD7-BA7A-BDEAE71893DA}"/>
              </a:ext>
            </a:extLst>
          </p:cNvPr>
          <p:cNvSpPr txBox="1"/>
          <p:nvPr/>
        </p:nvSpPr>
        <p:spPr>
          <a:xfrm>
            <a:off x="1866900" y="1257300"/>
            <a:ext cx="998945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400" b="1" i="1" u="sng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Nhiệm</a:t>
            </a:r>
            <a:r>
              <a:rPr lang="en-US" sz="2400" b="1" i="1" u="sng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b="1" i="1" u="sng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vụ</a:t>
            </a:r>
            <a:r>
              <a:rPr lang="en-US" sz="2400" b="1" i="1" u="sng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3: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Chương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trình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sẽ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yêu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cầu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nhập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ba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số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tự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nhiên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: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ngày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tháng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năm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từ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bàn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phím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theo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khuôn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dạng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,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ví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dụ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nhập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08-02-2001.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Chương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trình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sẽ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thông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báo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bộ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dữ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liệu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đã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nhập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là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hợp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lệ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hay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không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hợp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lệ</a:t>
            </a:r>
            <a:r>
              <a:rPr lang="en-US" sz="24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</a:rPr>
              <a:t>.</a:t>
            </a:r>
            <a:endParaRPr lang="en-US" sz="2400" dirty="0">
              <a:latin typeface="+mj-lt"/>
              <a:cs typeface="Lato Semibold" panose="020F0702020204030203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37FBA75-A2E6-499B-8DF8-6EA7A9AE057F}"/>
              </a:ext>
            </a:extLst>
          </p:cNvPr>
          <p:cNvSpPr txBox="1"/>
          <p:nvPr/>
        </p:nvSpPr>
        <p:spPr>
          <a:xfrm>
            <a:off x="1851132" y="3009900"/>
            <a:ext cx="999796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000" dirty="0">
                <a:solidFill>
                  <a:srgbClr val="000000"/>
                </a:solidFill>
                <a:latin typeface="+mj-lt"/>
                <a:ea typeface="Times New Roman" panose="02020603050405020304" pitchFamily="18" charset="0"/>
                <a:cs typeface="Lato Semibold" panose="020F0702020204030203" pitchFamily="34" charset="0"/>
                <a:hlinkClick r:id="rId9" action="ppaction://hlinkfile"/>
              </a:rPr>
              <a:t>HỌC SINH BÁO CÁO THEO PHIẾU HỌC TẬP SỐ 3</a:t>
            </a:r>
            <a:endParaRPr lang="en-US" sz="3000" dirty="0">
              <a:latin typeface="+mj-lt"/>
              <a:cs typeface="Lato Semibold" panose="020F07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211636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0" name="9Slide.vn 1">
            <a:extLst>
              <a:ext uri="{FF2B5EF4-FFF2-40B4-BE49-F238E27FC236}">
                <a16:creationId xmlns:a16="http://schemas.microsoft.com/office/drawing/2014/main" id="{0CDE4796-DE49-45F8-BC06-557874C7C67C}"/>
              </a:ext>
            </a:extLst>
          </p:cNvPr>
          <p:cNvSpPr txBox="1">
            <a:spLocks/>
          </p:cNvSpPr>
          <p:nvPr/>
        </p:nvSpPr>
        <p:spPr>
          <a:xfrm>
            <a:off x="15082" y="419100"/>
            <a:ext cx="12161838" cy="660181"/>
          </a:xfrm>
          <a:prstGeom prst="rect">
            <a:avLst/>
          </a:prstGeom>
        </p:spPr>
        <p:txBody>
          <a:bodyPr/>
          <a:lstStyle>
            <a:lvl1pPr algn="r" defTabSz="1824228" rtl="0" eaLnBrk="1" latinLnBrk="0" hangingPunct="1">
              <a:spcBef>
                <a:spcPct val="0"/>
              </a:spcBef>
              <a:buNone/>
              <a:defRPr lang="en-US" sz="7980" b="1" kern="1200" cap="all" normalizeH="0" baseline="0" dirty="0">
                <a:solidFill>
                  <a:srgbClr val="2F3A46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algn="ctr"/>
            <a:r>
              <a:rPr lang="en-US" sz="3990" dirty="0" err="1">
                <a:solidFill>
                  <a:srgbClr val="9BBB59"/>
                </a:solidFill>
              </a:rPr>
              <a:t>Luyện</a:t>
            </a:r>
            <a:r>
              <a:rPr lang="en-US" sz="3990" dirty="0">
                <a:solidFill>
                  <a:srgbClr val="9BBB59"/>
                </a:solidFill>
              </a:rPr>
              <a:t> </a:t>
            </a:r>
            <a:r>
              <a:rPr lang="en-US" sz="3990" dirty="0" err="1">
                <a:solidFill>
                  <a:srgbClr val="9BBB59"/>
                </a:solidFill>
              </a:rPr>
              <a:t>tập</a:t>
            </a:r>
            <a:endParaRPr lang="en-US" sz="3990" dirty="0">
              <a:solidFill>
                <a:srgbClr val="9BBB59"/>
              </a:solidFill>
            </a:endParaRPr>
          </a:p>
        </p:txBody>
      </p:sp>
      <p:sp>
        <p:nvSpPr>
          <p:cNvPr id="2246" name="TextBox 2245"/>
          <p:cNvSpPr txBox="1"/>
          <p:nvPr/>
        </p:nvSpPr>
        <p:spPr>
          <a:xfrm>
            <a:off x="342900" y="2116634"/>
            <a:ext cx="3405252" cy="1304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70000"/>
              </a:lnSpc>
            </a:pP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Dựa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vào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chương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trình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sắp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xếp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1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dãy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cho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trước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(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sau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khi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đã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chỉnh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sửa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trong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SGK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trang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148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để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xây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dựng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hàm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sắp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xếp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một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danh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sách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trong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đó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kiểu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từng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phần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tử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là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kiểu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xâu</a:t>
            </a:r>
            <a:endParaRPr lang="en-US" sz="1200" dirty="0">
              <a:solidFill>
                <a:schemeClr val="bg2">
                  <a:lumMod val="2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2247" name="TextBox 2246"/>
          <p:cNvSpPr txBox="1"/>
          <p:nvPr/>
        </p:nvSpPr>
        <p:spPr>
          <a:xfrm>
            <a:off x="759734" y="1647836"/>
            <a:ext cx="24025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1FAEDC"/>
                </a:solidFill>
                <a:latin typeface="LC Chalk" panose="02000504070000020003" pitchFamily="2" charset="-52"/>
              </a:rPr>
              <a:t>Gợi</a:t>
            </a:r>
            <a:r>
              <a:rPr lang="en-US" sz="1600" b="1" dirty="0">
                <a:solidFill>
                  <a:srgbClr val="1FAEDC"/>
                </a:solidFill>
                <a:latin typeface="LC Chalk" panose="02000504070000020003" pitchFamily="2" charset="-52"/>
              </a:rPr>
              <a:t> ý 1</a:t>
            </a:r>
          </a:p>
        </p:txBody>
      </p:sp>
      <p:sp>
        <p:nvSpPr>
          <p:cNvPr id="2250" name="TextBox 2249"/>
          <p:cNvSpPr txBox="1"/>
          <p:nvPr/>
        </p:nvSpPr>
        <p:spPr>
          <a:xfrm>
            <a:off x="8667460" y="2116634"/>
            <a:ext cx="3181640" cy="40371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135255" algn="just">
              <a:lnSpc>
                <a:spcPct val="120000"/>
              </a:lnSpc>
              <a:spcAft>
                <a:spcPts val="500"/>
              </a:spcAft>
            </a:pP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Bổ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sung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câu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lệnh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còn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thiếu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vào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chương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trình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sau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để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hoàn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thiện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chương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trình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giải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bài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toán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luyện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tập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trong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SGK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trang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155</a:t>
            </a:r>
          </a:p>
          <a:p>
            <a:pPr indent="135255" algn="just">
              <a:lnSpc>
                <a:spcPct val="120000"/>
              </a:lnSpc>
              <a:spcAft>
                <a:spcPts val="500"/>
              </a:spcAft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………………….. </a:t>
            </a:r>
            <a:r>
              <a:rPr lang="en-US" sz="1200" i="1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</a:t>
            </a:r>
            <a:r>
              <a:rPr lang="en-US" sz="1200" i="1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gợi</a:t>
            </a:r>
            <a:r>
              <a:rPr lang="en-US" sz="1200" i="1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ý: </a:t>
            </a:r>
            <a:r>
              <a:rPr lang="en-US" sz="1200" i="1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đoạn</a:t>
            </a:r>
            <a:r>
              <a:rPr lang="en-US" sz="1200" i="1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i="1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này</a:t>
            </a:r>
            <a:r>
              <a:rPr lang="en-US" sz="1200" i="1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i="1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viết</a:t>
            </a:r>
            <a:r>
              <a:rPr lang="en-US" sz="1200" i="1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i="1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chương</a:t>
            </a:r>
            <a:r>
              <a:rPr lang="en-US" sz="1200" i="1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i="1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trình</a:t>
            </a:r>
            <a:r>
              <a:rPr lang="en-US" sz="1200" i="1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con </a:t>
            </a:r>
            <a:r>
              <a:rPr lang="en-US" sz="1200" i="1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sắp</a:t>
            </a:r>
            <a:r>
              <a:rPr lang="en-US" sz="1200" i="1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i="1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xếp</a:t>
            </a:r>
            <a:r>
              <a:rPr lang="en-US" sz="1200" i="1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i="1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danh</a:t>
            </a:r>
            <a:r>
              <a:rPr lang="en-US" sz="1200" i="1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i="1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sách</a:t>
            </a:r>
            <a:r>
              <a:rPr lang="en-US" sz="1200" i="1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i="1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tên</a:t>
            </a:r>
            <a:r>
              <a:rPr lang="en-US" sz="1200" i="1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i="1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học</a:t>
            </a:r>
            <a:r>
              <a:rPr lang="en-US" sz="1200" i="1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i="1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sinh</a:t>
            </a:r>
            <a:r>
              <a:rPr lang="en-US" sz="1200" i="1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  <a:endParaRPr lang="en-US" sz="1200" dirty="0">
              <a:solidFill>
                <a:schemeClr val="bg2">
                  <a:lumMod val="25000"/>
                </a:schemeClr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indent="135255" algn="just">
              <a:lnSpc>
                <a:spcPct val="120000"/>
              </a:lnSpc>
              <a:spcAft>
                <a:spcPts val="500"/>
              </a:spcAft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A = []</a:t>
            </a:r>
          </a:p>
          <a:p>
            <a:pPr indent="135255" algn="just">
              <a:lnSpc>
                <a:spcPct val="120000"/>
              </a:lnSpc>
              <a:spcAft>
                <a:spcPts val="500"/>
              </a:spcAft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 = ……(input("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Nhập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số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học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sinh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của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lớp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 "))</a:t>
            </a:r>
          </a:p>
          <a:p>
            <a:pPr indent="135255" algn="just">
              <a:lnSpc>
                <a:spcPct val="120000"/>
              </a:lnSpc>
              <a:spcAft>
                <a:spcPts val="500"/>
              </a:spcAft>
            </a:pPr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k </a:t>
            </a:r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range(n):</a:t>
            </a:r>
          </a:p>
          <a:p>
            <a:pPr indent="135255" algn="just">
              <a:lnSpc>
                <a:spcPct val="120000"/>
              </a:lnSpc>
              <a:spcAft>
                <a:spcPts val="500"/>
              </a:spcAft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hoten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= input("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Nhập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tên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học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sinh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thứ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" + str(k+1) + ":")</a:t>
            </a:r>
          </a:p>
          <a:p>
            <a:pPr indent="135255" algn="just">
              <a:lnSpc>
                <a:spcPct val="120000"/>
              </a:lnSpc>
              <a:spcAft>
                <a:spcPts val="500"/>
              </a:spcAft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A………......(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hoten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  <a:p>
            <a:pPr indent="135255" algn="just">
              <a:lnSpc>
                <a:spcPct val="120000"/>
              </a:lnSpc>
              <a:spcAft>
                <a:spcPts val="500"/>
              </a:spcAft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B =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sap_xep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(A)</a:t>
            </a:r>
          </a:p>
          <a:p>
            <a:pPr indent="135255" algn="just">
              <a:lnSpc>
                <a:spcPct val="120000"/>
              </a:lnSpc>
              <a:spcAft>
                <a:spcPts val="500"/>
              </a:spcAft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print("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Danh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sách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học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sinh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trong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lớp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: ")</a:t>
            </a:r>
          </a:p>
          <a:p>
            <a:pPr indent="135255" algn="just">
              <a:lnSpc>
                <a:spcPct val="120000"/>
              </a:lnSpc>
              <a:spcAft>
                <a:spcPts val="500"/>
              </a:spcAft>
            </a:pPr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for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hs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b="1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in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B:</a:t>
            </a:r>
          </a:p>
          <a:p>
            <a:pPr indent="135255" algn="just">
              <a:lnSpc>
                <a:spcPct val="120000"/>
              </a:lnSpc>
              <a:spcAft>
                <a:spcPts val="500"/>
              </a:spcAft>
            </a:pP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	………..(</a:t>
            </a:r>
            <a:r>
              <a:rPr lang="en-US" sz="1200" dirty="0" err="1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hs</a:t>
            </a:r>
            <a:r>
              <a:rPr lang="en-US" sz="1200" dirty="0">
                <a:solidFill>
                  <a:schemeClr val="bg2">
                    <a:lumMod val="25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)</a:t>
            </a:r>
          </a:p>
        </p:txBody>
      </p:sp>
      <p:sp>
        <p:nvSpPr>
          <p:cNvPr id="2251" name="TextBox 2250"/>
          <p:cNvSpPr txBox="1"/>
          <p:nvPr/>
        </p:nvSpPr>
        <p:spPr>
          <a:xfrm>
            <a:off x="8953500" y="1647836"/>
            <a:ext cx="24025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err="1">
                <a:solidFill>
                  <a:srgbClr val="1FAEDC"/>
                </a:solidFill>
                <a:latin typeface="LC Chalk" panose="02000504070000020003" pitchFamily="2" charset="-52"/>
              </a:rPr>
              <a:t>Gợi</a:t>
            </a:r>
            <a:r>
              <a:rPr lang="en-US" sz="1600" b="1" dirty="0">
                <a:solidFill>
                  <a:srgbClr val="1FAEDC"/>
                </a:solidFill>
                <a:latin typeface="LC Chalk" panose="02000504070000020003" pitchFamily="2" charset="-52"/>
              </a:rPr>
              <a:t> ý 2</a:t>
            </a:r>
          </a:p>
        </p:txBody>
      </p:sp>
      <p:grpSp>
        <p:nvGrpSpPr>
          <p:cNvPr id="2360" name="Группа 2359"/>
          <p:cNvGrpSpPr/>
          <p:nvPr/>
        </p:nvGrpSpPr>
        <p:grpSpPr>
          <a:xfrm rot="17926104" flipV="1">
            <a:off x="8101098" y="1524206"/>
            <a:ext cx="952478" cy="718930"/>
            <a:chOff x="2853897" y="802718"/>
            <a:chExt cx="1819275" cy="1373188"/>
          </a:xfrm>
        </p:grpSpPr>
        <p:sp>
          <p:nvSpPr>
            <p:cNvPr id="2361" name="Freeform 210"/>
            <p:cNvSpPr>
              <a:spLocks/>
            </p:cNvSpPr>
            <p:nvPr/>
          </p:nvSpPr>
          <p:spPr bwMode="auto">
            <a:xfrm>
              <a:off x="4646185" y="1247218"/>
              <a:ext cx="11113" cy="3175"/>
            </a:xfrm>
            <a:custGeom>
              <a:avLst/>
              <a:gdLst>
                <a:gd name="T0" fmla="*/ 1 w 3"/>
                <a:gd name="T1" fmla="*/ 1 h 1"/>
                <a:gd name="T2" fmla="*/ 3 w 3"/>
                <a:gd name="T3" fmla="*/ 0 h 1"/>
                <a:gd name="T4" fmla="*/ 0 w 3"/>
                <a:gd name="T5" fmla="*/ 1 h 1"/>
                <a:gd name="T6" fmla="*/ 1 w 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cubicBezTo>
                    <a:pt x="2" y="1"/>
                    <a:pt x="3" y="0"/>
                    <a:pt x="3" y="0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62" name="Freeform 211"/>
            <p:cNvSpPr>
              <a:spLocks/>
            </p:cNvSpPr>
            <p:nvPr/>
          </p:nvSpPr>
          <p:spPr bwMode="auto">
            <a:xfrm>
              <a:off x="4643010" y="1236106"/>
              <a:ext cx="22225" cy="11113"/>
            </a:xfrm>
            <a:custGeom>
              <a:avLst/>
              <a:gdLst>
                <a:gd name="T0" fmla="*/ 5 w 6"/>
                <a:gd name="T1" fmla="*/ 0 h 3"/>
                <a:gd name="T2" fmla="*/ 0 w 6"/>
                <a:gd name="T3" fmla="*/ 2 h 3"/>
                <a:gd name="T4" fmla="*/ 4 w 6"/>
                <a:gd name="T5" fmla="*/ 1 h 3"/>
                <a:gd name="T6" fmla="*/ 3 w 6"/>
                <a:gd name="T7" fmla="*/ 2 h 3"/>
                <a:gd name="T8" fmla="*/ 4 w 6"/>
                <a:gd name="T9" fmla="*/ 2 h 3"/>
                <a:gd name="T10" fmla="*/ 4 w 6"/>
                <a:gd name="T11" fmla="*/ 1 h 3"/>
                <a:gd name="T12" fmla="*/ 5 w 6"/>
                <a:gd name="T1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3">
                  <a:moveTo>
                    <a:pt x="5" y="0"/>
                  </a:moveTo>
                  <a:cubicBezTo>
                    <a:pt x="4" y="0"/>
                    <a:pt x="2" y="1"/>
                    <a:pt x="0" y="2"/>
                  </a:cubicBezTo>
                  <a:cubicBezTo>
                    <a:pt x="2" y="1"/>
                    <a:pt x="2" y="2"/>
                    <a:pt x="4" y="1"/>
                  </a:cubicBezTo>
                  <a:cubicBezTo>
                    <a:pt x="5" y="1"/>
                    <a:pt x="4" y="2"/>
                    <a:pt x="3" y="2"/>
                  </a:cubicBezTo>
                  <a:cubicBezTo>
                    <a:pt x="4" y="2"/>
                    <a:pt x="3" y="3"/>
                    <a:pt x="4" y="2"/>
                  </a:cubicBezTo>
                  <a:cubicBezTo>
                    <a:pt x="6" y="1"/>
                    <a:pt x="6" y="1"/>
                    <a:pt x="4" y="1"/>
                  </a:cubicBezTo>
                  <a:cubicBezTo>
                    <a:pt x="4" y="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63" name="Freeform 212"/>
            <p:cNvSpPr>
              <a:spLocks/>
            </p:cNvSpPr>
            <p:nvPr/>
          </p:nvSpPr>
          <p:spPr bwMode="auto">
            <a:xfrm>
              <a:off x="4631897" y="1118631"/>
              <a:ext cx="0" cy="4763"/>
            </a:xfrm>
            <a:custGeom>
              <a:avLst/>
              <a:gdLst>
                <a:gd name="T0" fmla="*/ 0 h 1"/>
                <a:gd name="T1" fmla="*/ 1 h 1"/>
                <a:gd name="T2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64" name="Freeform 213"/>
            <p:cNvSpPr>
              <a:spLocks/>
            </p:cNvSpPr>
            <p:nvPr/>
          </p:nvSpPr>
          <p:spPr bwMode="auto">
            <a:xfrm>
              <a:off x="4609672" y="1047193"/>
              <a:ext cx="0" cy="4763"/>
            </a:xfrm>
            <a:custGeom>
              <a:avLst/>
              <a:gdLst>
                <a:gd name="T0" fmla="*/ 0 h 1"/>
                <a:gd name="T1" fmla="*/ 0 h 1"/>
                <a:gd name="T2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65" name="Freeform 214"/>
            <p:cNvSpPr>
              <a:spLocks/>
            </p:cNvSpPr>
            <p:nvPr/>
          </p:nvSpPr>
          <p:spPr bwMode="auto">
            <a:xfrm>
              <a:off x="4612847" y="103290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66" name="Freeform 215"/>
            <p:cNvSpPr>
              <a:spLocks/>
            </p:cNvSpPr>
            <p:nvPr/>
          </p:nvSpPr>
          <p:spPr bwMode="auto">
            <a:xfrm>
              <a:off x="4631897" y="1115456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67" name="Freeform 216"/>
            <p:cNvSpPr>
              <a:spLocks/>
            </p:cNvSpPr>
            <p:nvPr/>
          </p:nvSpPr>
          <p:spPr bwMode="auto">
            <a:xfrm>
              <a:off x="4635072" y="1228168"/>
              <a:ext cx="4763" cy="3175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0 h 1"/>
                <a:gd name="T4" fmla="*/ 1 w 1"/>
                <a:gd name="T5" fmla="*/ 0 h 1"/>
                <a:gd name="T6" fmla="*/ 0 w 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68" name="Freeform 217"/>
            <p:cNvSpPr>
              <a:spLocks/>
            </p:cNvSpPr>
            <p:nvPr/>
          </p:nvSpPr>
          <p:spPr bwMode="auto">
            <a:xfrm>
              <a:off x="4650947" y="1145618"/>
              <a:ext cx="3175" cy="3175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1 h 1"/>
                <a:gd name="T4" fmla="*/ 1 w 1"/>
                <a:gd name="T5" fmla="*/ 0 h 1"/>
                <a:gd name="T6" fmla="*/ 0 w 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1" y="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69" name="Freeform 218"/>
            <p:cNvSpPr>
              <a:spLocks/>
            </p:cNvSpPr>
            <p:nvPr/>
          </p:nvSpPr>
          <p:spPr bwMode="auto">
            <a:xfrm>
              <a:off x="4650947" y="1167843"/>
              <a:ext cx="11113" cy="7938"/>
            </a:xfrm>
            <a:custGeom>
              <a:avLst/>
              <a:gdLst>
                <a:gd name="T0" fmla="*/ 3 w 3"/>
                <a:gd name="T1" fmla="*/ 1 h 2"/>
                <a:gd name="T2" fmla="*/ 0 w 3"/>
                <a:gd name="T3" fmla="*/ 2 h 2"/>
                <a:gd name="T4" fmla="*/ 2 w 3"/>
                <a:gd name="T5" fmla="*/ 1 h 2"/>
                <a:gd name="T6" fmla="*/ 3 w 3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3" y="1"/>
                  </a:moveTo>
                  <a:cubicBezTo>
                    <a:pt x="3" y="0"/>
                    <a:pt x="1" y="1"/>
                    <a:pt x="0" y="2"/>
                  </a:cubicBezTo>
                  <a:cubicBezTo>
                    <a:pt x="1" y="1"/>
                    <a:pt x="1" y="1"/>
                    <a:pt x="2" y="1"/>
                  </a:cubicBezTo>
                  <a:cubicBezTo>
                    <a:pt x="2" y="1"/>
                    <a:pt x="2" y="1"/>
                    <a:pt x="3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70" name="Freeform 219"/>
            <p:cNvSpPr>
              <a:spLocks/>
            </p:cNvSpPr>
            <p:nvPr/>
          </p:nvSpPr>
          <p:spPr bwMode="auto">
            <a:xfrm>
              <a:off x="4665235" y="121229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71" name="Freeform 220"/>
            <p:cNvSpPr>
              <a:spLocks/>
            </p:cNvSpPr>
            <p:nvPr/>
          </p:nvSpPr>
          <p:spPr bwMode="auto">
            <a:xfrm>
              <a:off x="4646185" y="112974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72" name="Freeform 221"/>
            <p:cNvSpPr>
              <a:spLocks/>
            </p:cNvSpPr>
            <p:nvPr/>
          </p:nvSpPr>
          <p:spPr bwMode="auto">
            <a:xfrm>
              <a:off x="4379485" y="124721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73" name="Freeform 222"/>
            <p:cNvSpPr>
              <a:spLocks/>
            </p:cNvSpPr>
            <p:nvPr/>
          </p:nvSpPr>
          <p:spPr bwMode="auto">
            <a:xfrm>
              <a:off x="4327097" y="1253568"/>
              <a:ext cx="7938" cy="4763"/>
            </a:xfrm>
            <a:custGeom>
              <a:avLst/>
              <a:gdLst>
                <a:gd name="T0" fmla="*/ 5 w 5"/>
                <a:gd name="T1" fmla="*/ 3 h 3"/>
                <a:gd name="T2" fmla="*/ 5 w 5"/>
                <a:gd name="T3" fmla="*/ 3 h 3"/>
                <a:gd name="T4" fmla="*/ 0 w 5"/>
                <a:gd name="T5" fmla="*/ 0 h 3"/>
                <a:gd name="T6" fmla="*/ 5 w 5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5" y="3"/>
                  </a:moveTo>
                  <a:lnTo>
                    <a:pt x="5" y="3"/>
                  </a:lnTo>
                  <a:lnTo>
                    <a:pt x="0" y="0"/>
                  </a:lnTo>
                  <a:lnTo>
                    <a:pt x="5" y="3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74" name="Freeform 223"/>
            <p:cNvSpPr>
              <a:spLocks/>
            </p:cNvSpPr>
            <p:nvPr/>
          </p:nvSpPr>
          <p:spPr bwMode="auto">
            <a:xfrm>
              <a:off x="4612847" y="1010681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75" name="Freeform 224"/>
            <p:cNvSpPr>
              <a:spLocks/>
            </p:cNvSpPr>
            <p:nvPr/>
          </p:nvSpPr>
          <p:spPr bwMode="auto">
            <a:xfrm>
              <a:off x="4485847" y="840818"/>
              <a:ext cx="3175" cy="30163"/>
            </a:xfrm>
            <a:custGeom>
              <a:avLst/>
              <a:gdLst>
                <a:gd name="T0" fmla="*/ 0 w 1"/>
                <a:gd name="T1" fmla="*/ 0 h 8"/>
                <a:gd name="T2" fmla="*/ 1 w 1"/>
                <a:gd name="T3" fmla="*/ 8 h 8"/>
                <a:gd name="T4" fmla="*/ 0 w 1"/>
                <a:gd name="T5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8">
                  <a:moveTo>
                    <a:pt x="0" y="0"/>
                  </a:moveTo>
                  <a:cubicBezTo>
                    <a:pt x="1" y="3"/>
                    <a:pt x="0" y="6"/>
                    <a:pt x="1" y="8"/>
                  </a:cubicBezTo>
                  <a:cubicBezTo>
                    <a:pt x="1" y="7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76" name="Freeform 225"/>
            <p:cNvSpPr>
              <a:spLocks/>
            </p:cNvSpPr>
            <p:nvPr/>
          </p:nvSpPr>
          <p:spPr bwMode="auto">
            <a:xfrm>
              <a:off x="4635072" y="1228168"/>
              <a:ext cx="4763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77" name="Freeform 226"/>
            <p:cNvSpPr>
              <a:spLocks/>
            </p:cNvSpPr>
            <p:nvPr/>
          </p:nvSpPr>
          <p:spPr bwMode="auto">
            <a:xfrm>
              <a:off x="4489022" y="870981"/>
              <a:ext cx="3175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78" name="Freeform 227"/>
            <p:cNvSpPr>
              <a:spLocks/>
            </p:cNvSpPr>
            <p:nvPr/>
          </p:nvSpPr>
          <p:spPr bwMode="auto">
            <a:xfrm>
              <a:off x="4585860" y="96146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79" name="Freeform 228"/>
            <p:cNvSpPr>
              <a:spLocks/>
            </p:cNvSpPr>
            <p:nvPr/>
          </p:nvSpPr>
          <p:spPr bwMode="auto">
            <a:xfrm>
              <a:off x="4593797" y="997981"/>
              <a:ext cx="0" cy="4763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80" name="Freeform 229"/>
            <p:cNvSpPr>
              <a:spLocks/>
            </p:cNvSpPr>
            <p:nvPr/>
          </p:nvSpPr>
          <p:spPr bwMode="auto">
            <a:xfrm>
              <a:off x="4568397" y="939243"/>
              <a:ext cx="3175" cy="3175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0 h 1"/>
                <a:gd name="T4" fmla="*/ 0 w 1"/>
                <a:gd name="T5" fmla="*/ 1 h 1"/>
                <a:gd name="T6" fmla="*/ 0 w 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1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81" name="Freeform 230"/>
            <p:cNvSpPr>
              <a:spLocks/>
            </p:cNvSpPr>
            <p:nvPr/>
          </p:nvSpPr>
          <p:spPr bwMode="auto">
            <a:xfrm>
              <a:off x="4555697" y="912256"/>
              <a:ext cx="0" cy="3175"/>
            </a:xfrm>
            <a:custGeom>
              <a:avLst/>
              <a:gdLst>
                <a:gd name="T0" fmla="*/ 0 h 1"/>
                <a:gd name="T1" fmla="*/ 1 h 1"/>
                <a:gd name="T2" fmla="*/ 1 h 1"/>
                <a:gd name="T3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82" name="Freeform 231"/>
            <p:cNvSpPr>
              <a:spLocks/>
            </p:cNvSpPr>
            <p:nvPr/>
          </p:nvSpPr>
          <p:spPr bwMode="auto">
            <a:xfrm>
              <a:off x="4398535" y="1183718"/>
              <a:ext cx="3175" cy="6350"/>
            </a:xfrm>
            <a:custGeom>
              <a:avLst/>
              <a:gdLst>
                <a:gd name="T0" fmla="*/ 1 w 1"/>
                <a:gd name="T1" fmla="*/ 1 h 2"/>
                <a:gd name="T2" fmla="*/ 0 w 1"/>
                <a:gd name="T3" fmla="*/ 0 h 2"/>
                <a:gd name="T4" fmla="*/ 1 w 1"/>
                <a:gd name="T5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1" y="1"/>
                  </a:moveTo>
                  <a:cubicBezTo>
                    <a:pt x="1" y="1"/>
                    <a:pt x="0" y="0"/>
                    <a:pt x="0" y="0"/>
                  </a:cubicBezTo>
                  <a:cubicBezTo>
                    <a:pt x="1" y="1"/>
                    <a:pt x="1" y="2"/>
                    <a:pt x="1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83" name="Freeform 232"/>
            <p:cNvSpPr>
              <a:spLocks/>
            </p:cNvSpPr>
            <p:nvPr/>
          </p:nvSpPr>
          <p:spPr bwMode="auto">
            <a:xfrm>
              <a:off x="4639835" y="122816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84" name="Freeform 233"/>
            <p:cNvSpPr>
              <a:spLocks/>
            </p:cNvSpPr>
            <p:nvPr/>
          </p:nvSpPr>
          <p:spPr bwMode="auto">
            <a:xfrm>
              <a:off x="4514422" y="972581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85" name="Freeform 234"/>
            <p:cNvSpPr>
              <a:spLocks/>
            </p:cNvSpPr>
            <p:nvPr/>
          </p:nvSpPr>
          <p:spPr bwMode="auto">
            <a:xfrm>
              <a:off x="4466797" y="104401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86" name="Freeform 235"/>
            <p:cNvSpPr>
              <a:spLocks/>
            </p:cNvSpPr>
            <p:nvPr/>
          </p:nvSpPr>
          <p:spPr bwMode="auto">
            <a:xfrm>
              <a:off x="4514422" y="964643"/>
              <a:ext cx="4763" cy="7938"/>
            </a:xfrm>
            <a:custGeom>
              <a:avLst/>
              <a:gdLst>
                <a:gd name="T0" fmla="*/ 0 w 1"/>
                <a:gd name="T1" fmla="*/ 2 h 2"/>
                <a:gd name="T2" fmla="*/ 1 w 1"/>
                <a:gd name="T3" fmla="*/ 0 h 2"/>
                <a:gd name="T4" fmla="*/ 0 w 1"/>
                <a:gd name="T5" fmla="*/ 1 h 2"/>
                <a:gd name="T6" fmla="*/ 0 w 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1"/>
                    <a:pt x="1" y="1"/>
                    <a:pt x="1" y="0"/>
                  </a:cubicBezTo>
                  <a:cubicBezTo>
                    <a:pt x="1" y="1"/>
                    <a:pt x="1" y="1"/>
                    <a:pt x="0" y="1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87" name="Freeform 236"/>
            <p:cNvSpPr>
              <a:spLocks/>
            </p:cNvSpPr>
            <p:nvPr/>
          </p:nvSpPr>
          <p:spPr bwMode="auto">
            <a:xfrm>
              <a:off x="4395360" y="1183718"/>
              <a:ext cx="3175" cy="0"/>
            </a:xfrm>
            <a:custGeom>
              <a:avLst/>
              <a:gdLst>
                <a:gd name="T0" fmla="*/ 0 w 2"/>
                <a:gd name="T1" fmla="*/ 2 w 2"/>
                <a:gd name="T2" fmla="*/ 0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88" name="Freeform 237"/>
            <p:cNvSpPr>
              <a:spLocks noEditPoints="1"/>
            </p:cNvSpPr>
            <p:nvPr/>
          </p:nvSpPr>
          <p:spPr bwMode="auto">
            <a:xfrm>
              <a:off x="4312810" y="802718"/>
              <a:ext cx="355600" cy="466725"/>
            </a:xfrm>
            <a:custGeom>
              <a:avLst/>
              <a:gdLst>
                <a:gd name="T0" fmla="*/ 19 w 95"/>
                <a:gd name="T1" fmla="*/ 100 h 124"/>
                <a:gd name="T2" fmla="*/ 26 w 95"/>
                <a:gd name="T3" fmla="*/ 102 h 124"/>
                <a:gd name="T4" fmla="*/ 26 w 95"/>
                <a:gd name="T5" fmla="*/ 92 h 124"/>
                <a:gd name="T6" fmla="*/ 33 w 95"/>
                <a:gd name="T7" fmla="*/ 83 h 124"/>
                <a:gd name="T8" fmla="*/ 38 w 95"/>
                <a:gd name="T9" fmla="*/ 65 h 124"/>
                <a:gd name="T10" fmla="*/ 43 w 95"/>
                <a:gd name="T11" fmla="*/ 62 h 124"/>
                <a:gd name="T12" fmla="*/ 43 w 95"/>
                <a:gd name="T13" fmla="*/ 53 h 124"/>
                <a:gd name="T14" fmla="*/ 50 w 95"/>
                <a:gd name="T15" fmla="*/ 45 h 124"/>
                <a:gd name="T16" fmla="*/ 51 w 95"/>
                <a:gd name="T17" fmla="*/ 42 h 124"/>
                <a:gd name="T18" fmla="*/ 52 w 95"/>
                <a:gd name="T19" fmla="*/ 41 h 124"/>
                <a:gd name="T20" fmla="*/ 54 w 95"/>
                <a:gd name="T21" fmla="*/ 41 h 124"/>
                <a:gd name="T22" fmla="*/ 57 w 95"/>
                <a:gd name="T23" fmla="*/ 42 h 124"/>
                <a:gd name="T24" fmla="*/ 61 w 95"/>
                <a:gd name="T25" fmla="*/ 51 h 124"/>
                <a:gd name="T26" fmla="*/ 68 w 95"/>
                <a:gd name="T27" fmla="*/ 57 h 124"/>
                <a:gd name="T28" fmla="*/ 69 w 95"/>
                <a:gd name="T29" fmla="*/ 66 h 124"/>
                <a:gd name="T30" fmla="*/ 73 w 95"/>
                <a:gd name="T31" fmla="*/ 68 h 124"/>
                <a:gd name="T32" fmla="*/ 72 w 95"/>
                <a:gd name="T33" fmla="*/ 74 h 124"/>
                <a:gd name="T34" fmla="*/ 75 w 95"/>
                <a:gd name="T35" fmla="*/ 84 h 124"/>
                <a:gd name="T36" fmla="*/ 83 w 95"/>
                <a:gd name="T37" fmla="*/ 94 h 124"/>
                <a:gd name="T38" fmla="*/ 86 w 95"/>
                <a:gd name="T39" fmla="*/ 99 h 124"/>
                <a:gd name="T40" fmla="*/ 82 w 95"/>
                <a:gd name="T41" fmla="*/ 104 h 124"/>
                <a:gd name="T42" fmla="*/ 88 w 95"/>
                <a:gd name="T43" fmla="*/ 113 h 124"/>
                <a:gd name="T44" fmla="*/ 91 w 95"/>
                <a:gd name="T45" fmla="*/ 114 h 124"/>
                <a:gd name="T46" fmla="*/ 93 w 95"/>
                <a:gd name="T47" fmla="*/ 109 h 124"/>
                <a:gd name="T48" fmla="*/ 90 w 95"/>
                <a:gd name="T49" fmla="*/ 105 h 124"/>
                <a:gd name="T50" fmla="*/ 91 w 95"/>
                <a:gd name="T51" fmla="*/ 94 h 124"/>
                <a:gd name="T52" fmla="*/ 85 w 95"/>
                <a:gd name="T53" fmla="*/ 90 h 124"/>
                <a:gd name="T54" fmla="*/ 89 w 95"/>
                <a:gd name="T55" fmla="*/ 86 h 124"/>
                <a:gd name="T56" fmla="*/ 83 w 95"/>
                <a:gd name="T57" fmla="*/ 81 h 124"/>
                <a:gd name="T58" fmla="*/ 83 w 95"/>
                <a:gd name="T59" fmla="*/ 74 h 124"/>
                <a:gd name="T60" fmla="*/ 80 w 95"/>
                <a:gd name="T61" fmla="*/ 65 h 124"/>
                <a:gd name="T62" fmla="*/ 76 w 95"/>
                <a:gd name="T63" fmla="*/ 61 h 124"/>
                <a:gd name="T64" fmla="*/ 76 w 95"/>
                <a:gd name="T65" fmla="*/ 57 h 124"/>
                <a:gd name="T66" fmla="*/ 75 w 95"/>
                <a:gd name="T67" fmla="*/ 53 h 124"/>
                <a:gd name="T68" fmla="*/ 75 w 95"/>
                <a:gd name="T69" fmla="*/ 49 h 124"/>
                <a:gd name="T70" fmla="*/ 70 w 95"/>
                <a:gd name="T71" fmla="*/ 44 h 124"/>
                <a:gd name="T72" fmla="*/ 66 w 95"/>
                <a:gd name="T73" fmla="*/ 37 h 124"/>
                <a:gd name="T74" fmla="*/ 62 w 95"/>
                <a:gd name="T75" fmla="*/ 25 h 124"/>
                <a:gd name="T76" fmla="*/ 57 w 95"/>
                <a:gd name="T77" fmla="*/ 21 h 124"/>
                <a:gd name="T78" fmla="*/ 55 w 95"/>
                <a:gd name="T79" fmla="*/ 5 h 124"/>
                <a:gd name="T80" fmla="*/ 51 w 95"/>
                <a:gd name="T81" fmla="*/ 1 h 124"/>
                <a:gd name="T82" fmla="*/ 43 w 95"/>
                <a:gd name="T83" fmla="*/ 13 h 124"/>
                <a:gd name="T84" fmla="*/ 37 w 95"/>
                <a:gd name="T85" fmla="*/ 30 h 124"/>
                <a:gd name="T86" fmla="*/ 31 w 95"/>
                <a:gd name="T87" fmla="*/ 40 h 124"/>
                <a:gd name="T88" fmla="*/ 29 w 95"/>
                <a:gd name="T89" fmla="*/ 55 h 124"/>
                <a:gd name="T90" fmla="*/ 20 w 95"/>
                <a:gd name="T91" fmla="*/ 69 h 124"/>
                <a:gd name="T92" fmla="*/ 19 w 95"/>
                <a:gd name="T93" fmla="*/ 76 h 124"/>
                <a:gd name="T94" fmla="*/ 13 w 95"/>
                <a:gd name="T95" fmla="*/ 79 h 124"/>
                <a:gd name="T96" fmla="*/ 15 w 95"/>
                <a:gd name="T97" fmla="*/ 85 h 124"/>
                <a:gd name="T98" fmla="*/ 13 w 95"/>
                <a:gd name="T99" fmla="*/ 91 h 124"/>
                <a:gd name="T100" fmla="*/ 8 w 95"/>
                <a:gd name="T101" fmla="*/ 110 h 124"/>
                <a:gd name="T102" fmla="*/ 5 w 95"/>
                <a:gd name="T103" fmla="*/ 118 h 124"/>
                <a:gd name="T104" fmla="*/ 14 w 95"/>
                <a:gd name="T105" fmla="*/ 123 h 124"/>
                <a:gd name="T106" fmla="*/ 15 w 95"/>
                <a:gd name="T107" fmla="*/ 118 h 124"/>
                <a:gd name="T108" fmla="*/ 22 w 95"/>
                <a:gd name="T109" fmla="*/ 111 h 124"/>
                <a:gd name="T110" fmla="*/ 27 w 95"/>
                <a:gd name="T111" fmla="*/ 88 h 124"/>
                <a:gd name="T112" fmla="*/ 14 w 95"/>
                <a:gd name="T113" fmla="*/ 8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95" h="124">
                  <a:moveTo>
                    <a:pt x="25" y="109"/>
                  </a:moveTo>
                  <a:cubicBezTo>
                    <a:pt x="25" y="108"/>
                    <a:pt x="22" y="107"/>
                    <a:pt x="21" y="106"/>
                  </a:cubicBezTo>
                  <a:cubicBezTo>
                    <a:pt x="21" y="105"/>
                    <a:pt x="23" y="107"/>
                    <a:pt x="24" y="107"/>
                  </a:cubicBezTo>
                  <a:cubicBezTo>
                    <a:pt x="24" y="106"/>
                    <a:pt x="22" y="105"/>
                    <a:pt x="22" y="104"/>
                  </a:cubicBezTo>
                  <a:cubicBezTo>
                    <a:pt x="23" y="104"/>
                    <a:pt x="23" y="104"/>
                    <a:pt x="23" y="105"/>
                  </a:cubicBezTo>
                  <a:cubicBezTo>
                    <a:pt x="22" y="103"/>
                    <a:pt x="24" y="103"/>
                    <a:pt x="22" y="101"/>
                  </a:cubicBezTo>
                  <a:cubicBezTo>
                    <a:pt x="22" y="101"/>
                    <a:pt x="22" y="101"/>
                    <a:pt x="22" y="101"/>
                  </a:cubicBezTo>
                  <a:cubicBezTo>
                    <a:pt x="21" y="101"/>
                    <a:pt x="20" y="100"/>
                    <a:pt x="19" y="100"/>
                  </a:cubicBezTo>
                  <a:cubicBezTo>
                    <a:pt x="19" y="99"/>
                    <a:pt x="18" y="98"/>
                    <a:pt x="19" y="99"/>
                  </a:cubicBezTo>
                  <a:cubicBezTo>
                    <a:pt x="19" y="99"/>
                    <a:pt x="20" y="100"/>
                    <a:pt x="20" y="100"/>
                  </a:cubicBezTo>
                  <a:cubicBezTo>
                    <a:pt x="20" y="99"/>
                    <a:pt x="20" y="99"/>
                    <a:pt x="20" y="99"/>
                  </a:cubicBezTo>
                  <a:cubicBezTo>
                    <a:pt x="22" y="100"/>
                    <a:pt x="20" y="100"/>
                    <a:pt x="22" y="101"/>
                  </a:cubicBezTo>
                  <a:cubicBezTo>
                    <a:pt x="22" y="100"/>
                    <a:pt x="20" y="98"/>
                    <a:pt x="21" y="98"/>
                  </a:cubicBezTo>
                  <a:cubicBezTo>
                    <a:pt x="23" y="99"/>
                    <a:pt x="21" y="99"/>
                    <a:pt x="24" y="100"/>
                  </a:cubicBezTo>
                  <a:cubicBezTo>
                    <a:pt x="22" y="100"/>
                    <a:pt x="22" y="100"/>
                    <a:pt x="22" y="100"/>
                  </a:cubicBezTo>
                  <a:cubicBezTo>
                    <a:pt x="26" y="101"/>
                    <a:pt x="22" y="100"/>
                    <a:pt x="26" y="102"/>
                  </a:cubicBezTo>
                  <a:cubicBezTo>
                    <a:pt x="27" y="101"/>
                    <a:pt x="25" y="100"/>
                    <a:pt x="27" y="99"/>
                  </a:cubicBezTo>
                  <a:cubicBezTo>
                    <a:pt x="25" y="98"/>
                    <a:pt x="25" y="98"/>
                    <a:pt x="24" y="97"/>
                  </a:cubicBezTo>
                  <a:cubicBezTo>
                    <a:pt x="22" y="95"/>
                    <a:pt x="30" y="99"/>
                    <a:pt x="27" y="96"/>
                  </a:cubicBezTo>
                  <a:cubicBezTo>
                    <a:pt x="26" y="95"/>
                    <a:pt x="23" y="94"/>
                    <a:pt x="25" y="94"/>
                  </a:cubicBezTo>
                  <a:cubicBezTo>
                    <a:pt x="27" y="95"/>
                    <a:pt x="27" y="95"/>
                    <a:pt x="27" y="95"/>
                  </a:cubicBezTo>
                  <a:cubicBezTo>
                    <a:pt x="28" y="94"/>
                    <a:pt x="24" y="93"/>
                    <a:pt x="26" y="92"/>
                  </a:cubicBezTo>
                  <a:cubicBezTo>
                    <a:pt x="27" y="93"/>
                    <a:pt x="27" y="94"/>
                    <a:pt x="27" y="94"/>
                  </a:cubicBezTo>
                  <a:cubicBezTo>
                    <a:pt x="29" y="94"/>
                    <a:pt x="26" y="92"/>
                    <a:pt x="26" y="92"/>
                  </a:cubicBezTo>
                  <a:cubicBezTo>
                    <a:pt x="28" y="93"/>
                    <a:pt x="28" y="93"/>
                    <a:pt x="28" y="93"/>
                  </a:cubicBezTo>
                  <a:cubicBezTo>
                    <a:pt x="29" y="91"/>
                    <a:pt x="28" y="89"/>
                    <a:pt x="28" y="88"/>
                  </a:cubicBezTo>
                  <a:cubicBezTo>
                    <a:pt x="28" y="88"/>
                    <a:pt x="29" y="89"/>
                    <a:pt x="30" y="89"/>
                  </a:cubicBezTo>
                  <a:cubicBezTo>
                    <a:pt x="29" y="87"/>
                    <a:pt x="32" y="85"/>
                    <a:pt x="34" y="84"/>
                  </a:cubicBezTo>
                  <a:cubicBezTo>
                    <a:pt x="32" y="83"/>
                    <a:pt x="32" y="83"/>
                    <a:pt x="32" y="83"/>
                  </a:cubicBezTo>
                  <a:cubicBezTo>
                    <a:pt x="32" y="83"/>
                    <a:pt x="33" y="83"/>
                    <a:pt x="33" y="83"/>
                  </a:cubicBezTo>
                  <a:cubicBezTo>
                    <a:pt x="34" y="83"/>
                    <a:pt x="32" y="83"/>
                    <a:pt x="31" y="82"/>
                  </a:cubicBezTo>
                  <a:cubicBezTo>
                    <a:pt x="31" y="82"/>
                    <a:pt x="33" y="82"/>
                    <a:pt x="33" y="83"/>
                  </a:cubicBezTo>
                  <a:cubicBezTo>
                    <a:pt x="32" y="81"/>
                    <a:pt x="31" y="78"/>
                    <a:pt x="34" y="78"/>
                  </a:cubicBezTo>
                  <a:cubicBezTo>
                    <a:pt x="34" y="78"/>
                    <a:pt x="34" y="78"/>
                    <a:pt x="34" y="78"/>
                  </a:cubicBezTo>
                  <a:cubicBezTo>
                    <a:pt x="35" y="78"/>
                    <a:pt x="31" y="75"/>
                    <a:pt x="33" y="75"/>
                  </a:cubicBezTo>
                  <a:cubicBezTo>
                    <a:pt x="33" y="76"/>
                    <a:pt x="33" y="76"/>
                    <a:pt x="33" y="76"/>
                  </a:cubicBezTo>
                  <a:cubicBezTo>
                    <a:pt x="35" y="74"/>
                    <a:pt x="34" y="71"/>
                    <a:pt x="38" y="71"/>
                  </a:cubicBezTo>
                  <a:cubicBezTo>
                    <a:pt x="35" y="70"/>
                    <a:pt x="40" y="70"/>
                    <a:pt x="36" y="68"/>
                  </a:cubicBezTo>
                  <a:cubicBezTo>
                    <a:pt x="38" y="68"/>
                    <a:pt x="39" y="68"/>
                    <a:pt x="41" y="67"/>
                  </a:cubicBezTo>
                  <a:cubicBezTo>
                    <a:pt x="41" y="67"/>
                    <a:pt x="39" y="66"/>
                    <a:pt x="38" y="65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39" y="64"/>
                    <a:pt x="39" y="64"/>
                    <a:pt x="39" y="64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1" y="64"/>
                    <a:pt x="41" y="64"/>
                    <a:pt x="41" y="64"/>
                  </a:cubicBezTo>
                  <a:cubicBezTo>
                    <a:pt x="41" y="64"/>
                    <a:pt x="40" y="64"/>
                    <a:pt x="39" y="64"/>
                  </a:cubicBezTo>
                  <a:cubicBezTo>
                    <a:pt x="39" y="63"/>
                    <a:pt x="42" y="63"/>
                    <a:pt x="43" y="63"/>
                  </a:cubicBezTo>
                  <a:cubicBezTo>
                    <a:pt x="42" y="61"/>
                    <a:pt x="42" y="61"/>
                    <a:pt x="42" y="61"/>
                  </a:cubicBezTo>
                  <a:cubicBezTo>
                    <a:pt x="42" y="61"/>
                    <a:pt x="43" y="61"/>
                    <a:pt x="43" y="62"/>
                  </a:cubicBezTo>
                  <a:cubicBezTo>
                    <a:pt x="41" y="60"/>
                    <a:pt x="45" y="63"/>
                    <a:pt x="44" y="61"/>
                  </a:cubicBezTo>
                  <a:cubicBezTo>
                    <a:pt x="43" y="61"/>
                    <a:pt x="43" y="60"/>
                    <a:pt x="42" y="60"/>
                  </a:cubicBezTo>
                  <a:cubicBezTo>
                    <a:pt x="44" y="60"/>
                    <a:pt x="44" y="59"/>
                    <a:pt x="44" y="58"/>
                  </a:cubicBezTo>
                  <a:cubicBezTo>
                    <a:pt x="45" y="59"/>
                    <a:pt x="45" y="59"/>
                    <a:pt x="45" y="59"/>
                  </a:cubicBezTo>
                  <a:cubicBezTo>
                    <a:pt x="46" y="58"/>
                    <a:pt x="46" y="56"/>
                    <a:pt x="46" y="55"/>
                  </a:cubicBezTo>
                  <a:cubicBezTo>
                    <a:pt x="46" y="55"/>
                    <a:pt x="43" y="54"/>
                    <a:pt x="43" y="53"/>
                  </a:cubicBezTo>
                  <a:cubicBezTo>
                    <a:pt x="45" y="54"/>
                    <a:pt x="45" y="54"/>
                    <a:pt x="45" y="54"/>
                  </a:cubicBezTo>
                  <a:cubicBezTo>
                    <a:pt x="44" y="53"/>
                    <a:pt x="44" y="54"/>
                    <a:pt x="43" y="53"/>
                  </a:cubicBezTo>
                  <a:cubicBezTo>
                    <a:pt x="43" y="52"/>
                    <a:pt x="46" y="53"/>
                    <a:pt x="46" y="54"/>
                  </a:cubicBezTo>
                  <a:cubicBezTo>
                    <a:pt x="46" y="53"/>
                    <a:pt x="46" y="53"/>
                    <a:pt x="46" y="53"/>
                  </a:cubicBezTo>
                  <a:cubicBezTo>
                    <a:pt x="46" y="53"/>
                    <a:pt x="47" y="54"/>
                    <a:pt x="47" y="54"/>
                  </a:cubicBezTo>
                  <a:cubicBezTo>
                    <a:pt x="46" y="53"/>
                    <a:pt x="50" y="54"/>
                    <a:pt x="48" y="52"/>
                  </a:cubicBezTo>
                  <a:cubicBezTo>
                    <a:pt x="49" y="53"/>
                    <a:pt x="49" y="53"/>
                    <a:pt x="49" y="53"/>
                  </a:cubicBezTo>
                  <a:cubicBezTo>
                    <a:pt x="49" y="51"/>
                    <a:pt x="49" y="50"/>
                    <a:pt x="49" y="49"/>
                  </a:cubicBezTo>
                  <a:cubicBezTo>
                    <a:pt x="47" y="48"/>
                    <a:pt x="48" y="48"/>
                    <a:pt x="47" y="47"/>
                  </a:cubicBezTo>
                  <a:cubicBezTo>
                    <a:pt x="48" y="46"/>
                    <a:pt x="50" y="46"/>
                    <a:pt x="50" y="45"/>
                  </a:cubicBezTo>
                  <a:cubicBezTo>
                    <a:pt x="49" y="44"/>
                    <a:pt x="48" y="44"/>
                    <a:pt x="47" y="43"/>
                  </a:cubicBezTo>
                  <a:cubicBezTo>
                    <a:pt x="49" y="44"/>
                    <a:pt x="49" y="44"/>
                    <a:pt x="50" y="44"/>
                  </a:cubicBezTo>
                  <a:cubicBezTo>
                    <a:pt x="50" y="44"/>
                    <a:pt x="50" y="44"/>
                    <a:pt x="49" y="42"/>
                  </a:cubicBezTo>
                  <a:cubicBezTo>
                    <a:pt x="48" y="42"/>
                    <a:pt x="48" y="41"/>
                    <a:pt x="48" y="41"/>
                  </a:cubicBezTo>
                  <a:cubicBezTo>
                    <a:pt x="47" y="40"/>
                    <a:pt x="48" y="41"/>
                    <a:pt x="49" y="42"/>
                  </a:cubicBezTo>
                  <a:cubicBezTo>
                    <a:pt x="49" y="42"/>
                    <a:pt x="49" y="42"/>
                    <a:pt x="49" y="42"/>
                  </a:cubicBezTo>
                  <a:cubicBezTo>
                    <a:pt x="48" y="41"/>
                    <a:pt x="50" y="41"/>
                    <a:pt x="50" y="42"/>
                  </a:cubicBezTo>
                  <a:cubicBezTo>
                    <a:pt x="51" y="43"/>
                    <a:pt x="52" y="45"/>
                    <a:pt x="51" y="42"/>
                  </a:cubicBezTo>
                  <a:cubicBezTo>
                    <a:pt x="51" y="42"/>
                    <a:pt x="51" y="42"/>
                    <a:pt x="51" y="42"/>
                  </a:cubicBezTo>
                  <a:cubicBezTo>
                    <a:pt x="51" y="41"/>
                    <a:pt x="50" y="40"/>
                    <a:pt x="50" y="39"/>
                  </a:cubicBezTo>
                  <a:cubicBezTo>
                    <a:pt x="50" y="39"/>
                    <a:pt x="51" y="41"/>
                    <a:pt x="51" y="42"/>
                  </a:cubicBezTo>
                  <a:cubicBezTo>
                    <a:pt x="51" y="40"/>
                    <a:pt x="51" y="40"/>
                    <a:pt x="51" y="40"/>
                  </a:cubicBezTo>
                  <a:cubicBezTo>
                    <a:pt x="51" y="40"/>
                    <a:pt x="52" y="41"/>
                    <a:pt x="51" y="39"/>
                  </a:cubicBezTo>
                  <a:cubicBezTo>
                    <a:pt x="52" y="43"/>
                    <a:pt x="52" y="43"/>
                    <a:pt x="52" y="43"/>
                  </a:cubicBezTo>
                  <a:cubicBezTo>
                    <a:pt x="52" y="42"/>
                    <a:pt x="52" y="40"/>
                    <a:pt x="53" y="44"/>
                  </a:cubicBezTo>
                  <a:cubicBezTo>
                    <a:pt x="52" y="41"/>
                    <a:pt x="52" y="41"/>
                    <a:pt x="52" y="41"/>
                  </a:cubicBezTo>
                  <a:cubicBezTo>
                    <a:pt x="52" y="38"/>
                    <a:pt x="52" y="43"/>
                    <a:pt x="52" y="43"/>
                  </a:cubicBezTo>
                  <a:cubicBezTo>
                    <a:pt x="52" y="41"/>
                    <a:pt x="52" y="41"/>
                    <a:pt x="52" y="39"/>
                  </a:cubicBezTo>
                  <a:cubicBezTo>
                    <a:pt x="52" y="37"/>
                    <a:pt x="53" y="37"/>
                    <a:pt x="53" y="39"/>
                  </a:cubicBezTo>
                  <a:cubicBezTo>
                    <a:pt x="53" y="41"/>
                    <a:pt x="53" y="45"/>
                    <a:pt x="53" y="46"/>
                  </a:cubicBezTo>
                  <a:cubicBezTo>
                    <a:pt x="53" y="47"/>
                    <a:pt x="54" y="32"/>
                    <a:pt x="54" y="39"/>
                  </a:cubicBezTo>
                  <a:cubicBezTo>
                    <a:pt x="53" y="44"/>
                    <a:pt x="53" y="44"/>
                    <a:pt x="53" y="44"/>
                  </a:cubicBezTo>
                  <a:cubicBezTo>
                    <a:pt x="53" y="41"/>
                    <a:pt x="54" y="41"/>
                    <a:pt x="54" y="42"/>
                  </a:cubicBezTo>
                  <a:cubicBezTo>
                    <a:pt x="54" y="42"/>
                    <a:pt x="54" y="42"/>
                    <a:pt x="54" y="41"/>
                  </a:cubicBezTo>
                  <a:cubicBezTo>
                    <a:pt x="54" y="42"/>
                    <a:pt x="54" y="43"/>
                    <a:pt x="54" y="43"/>
                  </a:cubicBezTo>
                  <a:cubicBezTo>
                    <a:pt x="53" y="45"/>
                    <a:pt x="54" y="43"/>
                    <a:pt x="55" y="41"/>
                  </a:cubicBezTo>
                  <a:cubicBezTo>
                    <a:pt x="55" y="42"/>
                    <a:pt x="54" y="43"/>
                    <a:pt x="54" y="44"/>
                  </a:cubicBezTo>
                  <a:cubicBezTo>
                    <a:pt x="53" y="45"/>
                    <a:pt x="55" y="42"/>
                    <a:pt x="54" y="44"/>
                  </a:cubicBezTo>
                  <a:cubicBezTo>
                    <a:pt x="54" y="44"/>
                    <a:pt x="54" y="44"/>
                    <a:pt x="54" y="44"/>
                  </a:cubicBezTo>
                  <a:cubicBezTo>
                    <a:pt x="54" y="43"/>
                    <a:pt x="53" y="45"/>
                    <a:pt x="55" y="43"/>
                  </a:cubicBezTo>
                  <a:cubicBezTo>
                    <a:pt x="54" y="44"/>
                    <a:pt x="56" y="42"/>
                    <a:pt x="55" y="43"/>
                  </a:cubicBezTo>
                  <a:cubicBezTo>
                    <a:pt x="57" y="42"/>
                    <a:pt x="54" y="45"/>
                    <a:pt x="57" y="42"/>
                  </a:cubicBezTo>
                  <a:cubicBezTo>
                    <a:pt x="54" y="45"/>
                    <a:pt x="55" y="44"/>
                    <a:pt x="56" y="44"/>
                  </a:cubicBezTo>
                  <a:cubicBezTo>
                    <a:pt x="55" y="44"/>
                    <a:pt x="55" y="45"/>
                    <a:pt x="54" y="45"/>
                  </a:cubicBezTo>
                  <a:cubicBezTo>
                    <a:pt x="54" y="45"/>
                    <a:pt x="55" y="45"/>
                    <a:pt x="56" y="44"/>
                  </a:cubicBezTo>
                  <a:cubicBezTo>
                    <a:pt x="56" y="45"/>
                    <a:pt x="56" y="45"/>
                    <a:pt x="55" y="45"/>
                  </a:cubicBezTo>
                  <a:cubicBezTo>
                    <a:pt x="55" y="45"/>
                    <a:pt x="55" y="45"/>
                    <a:pt x="55" y="45"/>
                  </a:cubicBezTo>
                  <a:cubicBezTo>
                    <a:pt x="55" y="46"/>
                    <a:pt x="56" y="46"/>
                    <a:pt x="56" y="46"/>
                  </a:cubicBezTo>
                  <a:cubicBezTo>
                    <a:pt x="57" y="46"/>
                    <a:pt x="58" y="46"/>
                    <a:pt x="55" y="48"/>
                  </a:cubicBezTo>
                  <a:cubicBezTo>
                    <a:pt x="58" y="49"/>
                    <a:pt x="60" y="50"/>
                    <a:pt x="61" y="51"/>
                  </a:cubicBezTo>
                  <a:cubicBezTo>
                    <a:pt x="58" y="53"/>
                    <a:pt x="60" y="50"/>
                    <a:pt x="57" y="51"/>
                  </a:cubicBezTo>
                  <a:cubicBezTo>
                    <a:pt x="59" y="52"/>
                    <a:pt x="62" y="52"/>
                    <a:pt x="62" y="54"/>
                  </a:cubicBezTo>
                  <a:cubicBezTo>
                    <a:pt x="61" y="54"/>
                    <a:pt x="60" y="54"/>
                    <a:pt x="60" y="54"/>
                  </a:cubicBezTo>
                  <a:cubicBezTo>
                    <a:pt x="62" y="55"/>
                    <a:pt x="61" y="57"/>
                    <a:pt x="63" y="58"/>
                  </a:cubicBezTo>
                  <a:cubicBezTo>
                    <a:pt x="63" y="58"/>
                    <a:pt x="62" y="58"/>
                    <a:pt x="62" y="58"/>
                  </a:cubicBezTo>
                  <a:cubicBezTo>
                    <a:pt x="62" y="58"/>
                    <a:pt x="62" y="59"/>
                    <a:pt x="63" y="58"/>
                  </a:cubicBezTo>
                  <a:cubicBezTo>
                    <a:pt x="63" y="58"/>
                    <a:pt x="63" y="58"/>
                    <a:pt x="63" y="58"/>
                  </a:cubicBezTo>
                  <a:cubicBezTo>
                    <a:pt x="64" y="57"/>
                    <a:pt x="67" y="58"/>
                    <a:pt x="68" y="57"/>
                  </a:cubicBezTo>
                  <a:cubicBezTo>
                    <a:pt x="64" y="58"/>
                    <a:pt x="68" y="59"/>
                    <a:pt x="63" y="60"/>
                  </a:cubicBezTo>
                  <a:cubicBezTo>
                    <a:pt x="63" y="60"/>
                    <a:pt x="64" y="60"/>
                    <a:pt x="65" y="60"/>
                  </a:cubicBezTo>
                  <a:cubicBezTo>
                    <a:pt x="64" y="60"/>
                    <a:pt x="64" y="61"/>
                    <a:pt x="63" y="61"/>
                  </a:cubicBezTo>
                  <a:cubicBezTo>
                    <a:pt x="64" y="62"/>
                    <a:pt x="65" y="61"/>
                    <a:pt x="66" y="61"/>
                  </a:cubicBezTo>
                  <a:cubicBezTo>
                    <a:pt x="65" y="62"/>
                    <a:pt x="65" y="62"/>
                    <a:pt x="64" y="62"/>
                  </a:cubicBezTo>
                  <a:cubicBezTo>
                    <a:pt x="65" y="62"/>
                    <a:pt x="67" y="62"/>
                    <a:pt x="67" y="63"/>
                  </a:cubicBezTo>
                  <a:cubicBezTo>
                    <a:pt x="66" y="63"/>
                    <a:pt x="66" y="63"/>
                    <a:pt x="66" y="63"/>
                  </a:cubicBezTo>
                  <a:cubicBezTo>
                    <a:pt x="66" y="64"/>
                    <a:pt x="70" y="64"/>
                    <a:pt x="69" y="66"/>
                  </a:cubicBezTo>
                  <a:cubicBezTo>
                    <a:pt x="66" y="66"/>
                    <a:pt x="68" y="67"/>
                    <a:pt x="66" y="68"/>
                  </a:cubicBezTo>
                  <a:cubicBezTo>
                    <a:pt x="67" y="68"/>
                    <a:pt x="67" y="68"/>
                    <a:pt x="67" y="68"/>
                  </a:cubicBezTo>
                  <a:cubicBezTo>
                    <a:pt x="68" y="67"/>
                    <a:pt x="68" y="67"/>
                    <a:pt x="68" y="67"/>
                  </a:cubicBezTo>
                  <a:cubicBezTo>
                    <a:pt x="68" y="68"/>
                    <a:pt x="70" y="68"/>
                    <a:pt x="70" y="69"/>
                  </a:cubicBezTo>
                  <a:cubicBezTo>
                    <a:pt x="69" y="69"/>
                    <a:pt x="69" y="69"/>
                    <a:pt x="69" y="69"/>
                  </a:cubicBezTo>
                  <a:cubicBezTo>
                    <a:pt x="70" y="70"/>
                    <a:pt x="70" y="70"/>
                    <a:pt x="70" y="70"/>
                  </a:cubicBezTo>
                  <a:cubicBezTo>
                    <a:pt x="70" y="69"/>
                    <a:pt x="70" y="69"/>
                    <a:pt x="70" y="69"/>
                  </a:cubicBezTo>
                  <a:cubicBezTo>
                    <a:pt x="72" y="69"/>
                    <a:pt x="73" y="67"/>
                    <a:pt x="73" y="68"/>
                  </a:cubicBezTo>
                  <a:cubicBezTo>
                    <a:pt x="73" y="68"/>
                    <a:pt x="73" y="69"/>
                    <a:pt x="72" y="70"/>
                  </a:cubicBezTo>
                  <a:cubicBezTo>
                    <a:pt x="72" y="70"/>
                    <a:pt x="72" y="70"/>
                    <a:pt x="72" y="70"/>
                  </a:cubicBezTo>
                  <a:cubicBezTo>
                    <a:pt x="73" y="70"/>
                    <a:pt x="74" y="70"/>
                    <a:pt x="74" y="71"/>
                  </a:cubicBezTo>
                  <a:cubicBezTo>
                    <a:pt x="73" y="71"/>
                    <a:pt x="71" y="72"/>
                    <a:pt x="70" y="72"/>
                  </a:cubicBezTo>
                  <a:cubicBezTo>
                    <a:pt x="72" y="72"/>
                    <a:pt x="71" y="73"/>
                    <a:pt x="74" y="73"/>
                  </a:cubicBezTo>
                  <a:cubicBezTo>
                    <a:pt x="73" y="73"/>
                    <a:pt x="72" y="74"/>
                    <a:pt x="72" y="74"/>
                  </a:cubicBezTo>
                  <a:cubicBezTo>
                    <a:pt x="73" y="73"/>
                    <a:pt x="73" y="73"/>
                    <a:pt x="73" y="73"/>
                  </a:cubicBezTo>
                  <a:cubicBezTo>
                    <a:pt x="73" y="74"/>
                    <a:pt x="73" y="74"/>
                    <a:pt x="72" y="74"/>
                  </a:cubicBezTo>
                  <a:cubicBezTo>
                    <a:pt x="72" y="75"/>
                    <a:pt x="75" y="73"/>
                    <a:pt x="74" y="74"/>
                  </a:cubicBezTo>
                  <a:cubicBezTo>
                    <a:pt x="74" y="74"/>
                    <a:pt x="73" y="75"/>
                    <a:pt x="73" y="74"/>
                  </a:cubicBezTo>
                  <a:cubicBezTo>
                    <a:pt x="73" y="76"/>
                    <a:pt x="75" y="76"/>
                    <a:pt x="75" y="78"/>
                  </a:cubicBezTo>
                  <a:cubicBezTo>
                    <a:pt x="72" y="79"/>
                    <a:pt x="74" y="77"/>
                    <a:pt x="72" y="78"/>
                  </a:cubicBezTo>
                  <a:cubicBezTo>
                    <a:pt x="73" y="79"/>
                    <a:pt x="76" y="80"/>
                    <a:pt x="76" y="82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80" y="80"/>
                    <a:pt x="75" y="83"/>
                    <a:pt x="77" y="83"/>
                  </a:cubicBezTo>
                  <a:cubicBezTo>
                    <a:pt x="76" y="83"/>
                    <a:pt x="75" y="84"/>
                    <a:pt x="75" y="84"/>
                  </a:cubicBezTo>
                  <a:cubicBezTo>
                    <a:pt x="75" y="85"/>
                    <a:pt x="77" y="85"/>
                    <a:pt x="79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7" y="87"/>
                    <a:pt x="78" y="88"/>
                    <a:pt x="78" y="89"/>
                  </a:cubicBezTo>
                  <a:cubicBezTo>
                    <a:pt x="79" y="89"/>
                    <a:pt x="79" y="89"/>
                    <a:pt x="80" y="88"/>
                  </a:cubicBezTo>
                  <a:cubicBezTo>
                    <a:pt x="75" y="92"/>
                    <a:pt x="84" y="91"/>
                    <a:pt x="80" y="94"/>
                  </a:cubicBezTo>
                  <a:cubicBezTo>
                    <a:pt x="80" y="94"/>
                    <a:pt x="79" y="94"/>
                    <a:pt x="79" y="94"/>
                  </a:cubicBezTo>
                  <a:cubicBezTo>
                    <a:pt x="81" y="95"/>
                    <a:pt x="81" y="95"/>
                    <a:pt x="81" y="95"/>
                  </a:cubicBezTo>
                  <a:cubicBezTo>
                    <a:pt x="82" y="95"/>
                    <a:pt x="82" y="95"/>
                    <a:pt x="83" y="94"/>
                  </a:cubicBezTo>
                  <a:cubicBezTo>
                    <a:pt x="84" y="94"/>
                    <a:pt x="85" y="94"/>
                    <a:pt x="85" y="94"/>
                  </a:cubicBezTo>
                  <a:cubicBezTo>
                    <a:pt x="84" y="94"/>
                    <a:pt x="82" y="95"/>
                    <a:pt x="82" y="96"/>
                  </a:cubicBezTo>
                  <a:cubicBezTo>
                    <a:pt x="82" y="96"/>
                    <a:pt x="83" y="96"/>
                    <a:pt x="83" y="95"/>
                  </a:cubicBezTo>
                  <a:cubicBezTo>
                    <a:pt x="81" y="97"/>
                    <a:pt x="86" y="94"/>
                    <a:pt x="85" y="96"/>
                  </a:cubicBezTo>
                  <a:cubicBezTo>
                    <a:pt x="84" y="96"/>
                    <a:pt x="84" y="96"/>
                    <a:pt x="84" y="96"/>
                  </a:cubicBezTo>
                  <a:cubicBezTo>
                    <a:pt x="85" y="97"/>
                    <a:pt x="86" y="96"/>
                    <a:pt x="86" y="97"/>
                  </a:cubicBezTo>
                  <a:cubicBezTo>
                    <a:pt x="84" y="98"/>
                    <a:pt x="85" y="97"/>
                    <a:pt x="83" y="98"/>
                  </a:cubicBezTo>
                  <a:cubicBezTo>
                    <a:pt x="84" y="98"/>
                    <a:pt x="87" y="97"/>
                    <a:pt x="86" y="99"/>
                  </a:cubicBezTo>
                  <a:cubicBezTo>
                    <a:pt x="85" y="98"/>
                    <a:pt x="85" y="98"/>
                    <a:pt x="84" y="98"/>
                  </a:cubicBezTo>
                  <a:cubicBezTo>
                    <a:pt x="82" y="100"/>
                    <a:pt x="83" y="99"/>
                    <a:pt x="83" y="100"/>
                  </a:cubicBezTo>
                  <a:cubicBezTo>
                    <a:pt x="83" y="100"/>
                    <a:pt x="83" y="100"/>
                    <a:pt x="83" y="100"/>
                  </a:cubicBezTo>
                  <a:cubicBezTo>
                    <a:pt x="82" y="101"/>
                    <a:pt x="82" y="101"/>
                    <a:pt x="82" y="101"/>
                  </a:cubicBezTo>
                  <a:cubicBezTo>
                    <a:pt x="83" y="101"/>
                    <a:pt x="83" y="101"/>
                    <a:pt x="83" y="101"/>
                  </a:cubicBezTo>
                  <a:cubicBezTo>
                    <a:pt x="88" y="100"/>
                    <a:pt x="84" y="102"/>
                    <a:pt x="88" y="102"/>
                  </a:cubicBezTo>
                  <a:cubicBezTo>
                    <a:pt x="84" y="102"/>
                    <a:pt x="86" y="102"/>
                    <a:pt x="84" y="103"/>
                  </a:cubicBezTo>
                  <a:cubicBezTo>
                    <a:pt x="83" y="103"/>
                    <a:pt x="83" y="104"/>
                    <a:pt x="82" y="104"/>
                  </a:cubicBezTo>
                  <a:cubicBezTo>
                    <a:pt x="84" y="104"/>
                    <a:pt x="81" y="106"/>
                    <a:pt x="84" y="105"/>
                  </a:cubicBezTo>
                  <a:cubicBezTo>
                    <a:pt x="83" y="105"/>
                    <a:pt x="84" y="106"/>
                    <a:pt x="82" y="106"/>
                  </a:cubicBezTo>
                  <a:cubicBezTo>
                    <a:pt x="83" y="107"/>
                    <a:pt x="83" y="106"/>
                    <a:pt x="84" y="105"/>
                  </a:cubicBezTo>
                  <a:cubicBezTo>
                    <a:pt x="87" y="105"/>
                    <a:pt x="82" y="109"/>
                    <a:pt x="86" y="109"/>
                  </a:cubicBezTo>
                  <a:cubicBezTo>
                    <a:pt x="88" y="109"/>
                    <a:pt x="90" y="109"/>
                    <a:pt x="92" y="109"/>
                  </a:cubicBezTo>
                  <a:cubicBezTo>
                    <a:pt x="91" y="110"/>
                    <a:pt x="89" y="110"/>
                    <a:pt x="89" y="110"/>
                  </a:cubicBezTo>
                  <a:cubicBezTo>
                    <a:pt x="89" y="111"/>
                    <a:pt x="89" y="111"/>
                    <a:pt x="90" y="112"/>
                  </a:cubicBezTo>
                  <a:cubicBezTo>
                    <a:pt x="89" y="112"/>
                    <a:pt x="89" y="112"/>
                    <a:pt x="88" y="113"/>
                  </a:cubicBezTo>
                  <a:cubicBezTo>
                    <a:pt x="88" y="113"/>
                    <a:pt x="91" y="112"/>
                    <a:pt x="90" y="113"/>
                  </a:cubicBezTo>
                  <a:cubicBezTo>
                    <a:pt x="89" y="113"/>
                    <a:pt x="88" y="113"/>
                    <a:pt x="87" y="113"/>
                  </a:cubicBezTo>
                  <a:cubicBezTo>
                    <a:pt x="88" y="114"/>
                    <a:pt x="89" y="114"/>
                    <a:pt x="90" y="114"/>
                  </a:cubicBezTo>
                  <a:cubicBezTo>
                    <a:pt x="89" y="115"/>
                    <a:pt x="88" y="114"/>
                    <a:pt x="87" y="115"/>
                  </a:cubicBezTo>
                  <a:cubicBezTo>
                    <a:pt x="88" y="115"/>
                    <a:pt x="89" y="116"/>
                    <a:pt x="91" y="115"/>
                  </a:cubicBezTo>
                  <a:cubicBezTo>
                    <a:pt x="92" y="115"/>
                    <a:pt x="92" y="115"/>
                    <a:pt x="92" y="115"/>
                  </a:cubicBezTo>
                  <a:cubicBezTo>
                    <a:pt x="92" y="115"/>
                    <a:pt x="90" y="115"/>
                    <a:pt x="90" y="115"/>
                  </a:cubicBezTo>
                  <a:cubicBezTo>
                    <a:pt x="88" y="115"/>
                    <a:pt x="90" y="114"/>
                    <a:pt x="91" y="114"/>
                  </a:cubicBezTo>
                  <a:cubicBezTo>
                    <a:pt x="91" y="114"/>
                    <a:pt x="91" y="114"/>
                    <a:pt x="91" y="114"/>
                  </a:cubicBezTo>
                  <a:cubicBezTo>
                    <a:pt x="95" y="112"/>
                    <a:pt x="90" y="113"/>
                    <a:pt x="90" y="112"/>
                  </a:cubicBezTo>
                  <a:cubicBezTo>
                    <a:pt x="93" y="111"/>
                    <a:pt x="93" y="111"/>
                    <a:pt x="93" y="111"/>
                  </a:cubicBezTo>
                  <a:cubicBezTo>
                    <a:pt x="90" y="111"/>
                    <a:pt x="90" y="111"/>
                    <a:pt x="90" y="111"/>
                  </a:cubicBezTo>
                  <a:cubicBezTo>
                    <a:pt x="91" y="111"/>
                    <a:pt x="92" y="110"/>
                    <a:pt x="93" y="110"/>
                  </a:cubicBezTo>
                  <a:cubicBezTo>
                    <a:pt x="94" y="109"/>
                    <a:pt x="92" y="110"/>
                    <a:pt x="93" y="109"/>
                  </a:cubicBezTo>
                  <a:cubicBezTo>
                    <a:pt x="93" y="109"/>
                    <a:pt x="93" y="109"/>
                    <a:pt x="94" y="109"/>
                  </a:cubicBezTo>
                  <a:cubicBezTo>
                    <a:pt x="93" y="109"/>
                    <a:pt x="93" y="109"/>
                    <a:pt x="93" y="109"/>
                  </a:cubicBezTo>
                  <a:cubicBezTo>
                    <a:pt x="93" y="109"/>
                    <a:pt x="94" y="108"/>
                    <a:pt x="94" y="108"/>
                  </a:cubicBezTo>
                  <a:cubicBezTo>
                    <a:pt x="95" y="107"/>
                    <a:pt x="91" y="108"/>
                    <a:pt x="93" y="106"/>
                  </a:cubicBezTo>
                  <a:cubicBezTo>
                    <a:pt x="94" y="106"/>
                    <a:pt x="94" y="106"/>
                    <a:pt x="94" y="106"/>
                  </a:cubicBezTo>
                  <a:cubicBezTo>
                    <a:pt x="92" y="105"/>
                    <a:pt x="92" y="107"/>
                    <a:pt x="89" y="107"/>
                  </a:cubicBezTo>
                  <a:cubicBezTo>
                    <a:pt x="94" y="104"/>
                    <a:pt x="94" y="104"/>
                    <a:pt x="94" y="104"/>
                  </a:cubicBezTo>
                  <a:cubicBezTo>
                    <a:pt x="91" y="105"/>
                    <a:pt x="91" y="105"/>
                    <a:pt x="91" y="105"/>
                  </a:cubicBezTo>
                  <a:cubicBezTo>
                    <a:pt x="91" y="105"/>
                    <a:pt x="91" y="104"/>
                    <a:pt x="92" y="104"/>
                  </a:cubicBezTo>
                  <a:cubicBezTo>
                    <a:pt x="91" y="104"/>
                    <a:pt x="91" y="105"/>
                    <a:pt x="90" y="105"/>
                  </a:cubicBezTo>
                  <a:cubicBezTo>
                    <a:pt x="92" y="103"/>
                    <a:pt x="88" y="103"/>
                    <a:pt x="92" y="102"/>
                  </a:cubicBezTo>
                  <a:cubicBezTo>
                    <a:pt x="90" y="102"/>
                    <a:pt x="91" y="103"/>
                    <a:pt x="89" y="103"/>
                  </a:cubicBezTo>
                  <a:cubicBezTo>
                    <a:pt x="93" y="101"/>
                    <a:pt x="88" y="102"/>
                    <a:pt x="90" y="101"/>
                  </a:cubicBezTo>
                  <a:cubicBezTo>
                    <a:pt x="92" y="100"/>
                    <a:pt x="91" y="101"/>
                    <a:pt x="92" y="100"/>
                  </a:cubicBezTo>
                  <a:cubicBezTo>
                    <a:pt x="89" y="101"/>
                    <a:pt x="92" y="99"/>
                    <a:pt x="92" y="98"/>
                  </a:cubicBezTo>
                  <a:cubicBezTo>
                    <a:pt x="89" y="99"/>
                    <a:pt x="90" y="98"/>
                    <a:pt x="89" y="97"/>
                  </a:cubicBezTo>
                  <a:cubicBezTo>
                    <a:pt x="90" y="97"/>
                    <a:pt x="90" y="95"/>
                    <a:pt x="90" y="94"/>
                  </a:cubicBezTo>
                  <a:cubicBezTo>
                    <a:pt x="91" y="94"/>
                    <a:pt x="91" y="94"/>
                    <a:pt x="91" y="94"/>
                  </a:cubicBezTo>
                  <a:cubicBezTo>
                    <a:pt x="88" y="94"/>
                    <a:pt x="88" y="93"/>
                    <a:pt x="87" y="93"/>
                  </a:cubicBezTo>
                  <a:cubicBezTo>
                    <a:pt x="89" y="92"/>
                    <a:pt x="90" y="92"/>
                    <a:pt x="90" y="92"/>
                  </a:cubicBezTo>
                  <a:cubicBezTo>
                    <a:pt x="90" y="92"/>
                    <a:pt x="90" y="92"/>
                    <a:pt x="90" y="92"/>
                  </a:cubicBezTo>
                  <a:cubicBezTo>
                    <a:pt x="89" y="92"/>
                    <a:pt x="89" y="92"/>
                    <a:pt x="88" y="92"/>
                  </a:cubicBezTo>
                  <a:cubicBezTo>
                    <a:pt x="90" y="91"/>
                    <a:pt x="90" y="91"/>
                    <a:pt x="90" y="91"/>
                  </a:cubicBezTo>
                  <a:cubicBezTo>
                    <a:pt x="90" y="90"/>
                    <a:pt x="87" y="90"/>
                    <a:pt x="88" y="89"/>
                  </a:cubicBezTo>
                  <a:cubicBezTo>
                    <a:pt x="87" y="90"/>
                    <a:pt x="84" y="92"/>
                    <a:pt x="82" y="91"/>
                  </a:cubicBezTo>
                  <a:cubicBezTo>
                    <a:pt x="83" y="91"/>
                    <a:pt x="85" y="90"/>
                    <a:pt x="85" y="90"/>
                  </a:cubicBezTo>
                  <a:cubicBezTo>
                    <a:pt x="85" y="90"/>
                    <a:pt x="84" y="90"/>
                    <a:pt x="85" y="90"/>
                  </a:cubicBezTo>
                  <a:cubicBezTo>
                    <a:pt x="86" y="90"/>
                    <a:pt x="86" y="90"/>
                    <a:pt x="86" y="90"/>
                  </a:cubicBezTo>
                  <a:cubicBezTo>
                    <a:pt x="87" y="89"/>
                    <a:pt x="85" y="90"/>
                    <a:pt x="85" y="89"/>
                  </a:cubicBezTo>
                  <a:cubicBezTo>
                    <a:pt x="86" y="89"/>
                    <a:pt x="86" y="89"/>
                    <a:pt x="87" y="88"/>
                  </a:cubicBezTo>
                  <a:cubicBezTo>
                    <a:pt x="87" y="88"/>
                    <a:pt x="86" y="89"/>
                    <a:pt x="87" y="89"/>
                  </a:cubicBezTo>
                  <a:cubicBezTo>
                    <a:pt x="87" y="88"/>
                    <a:pt x="88" y="88"/>
                    <a:pt x="89" y="87"/>
                  </a:cubicBezTo>
                  <a:cubicBezTo>
                    <a:pt x="88" y="87"/>
                    <a:pt x="87" y="88"/>
                    <a:pt x="87" y="88"/>
                  </a:cubicBezTo>
                  <a:cubicBezTo>
                    <a:pt x="86" y="87"/>
                    <a:pt x="88" y="87"/>
                    <a:pt x="89" y="86"/>
                  </a:cubicBezTo>
                  <a:cubicBezTo>
                    <a:pt x="88" y="86"/>
                    <a:pt x="88" y="85"/>
                    <a:pt x="86" y="86"/>
                  </a:cubicBezTo>
                  <a:cubicBezTo>
                    <a:pt x="86" y="86"/>
                    <a:pt x="87" y="85"/>
                    <a:pt x="88" y="85"/>
                  </a:cubicBezTo>
                  <a:cubicBezTo>
                    <a:pt x="87" y="85"/>
                    <a:pt x="87" y="83"/>
                    <a:pt x="85" y="85"/>
                  </a:cubicBezTo>
                  <a:cubicBezTo>
                    <a:pt x="85" y="85"/>
                    <a:pt x="85" y="85"/>
                    <a:pt x="85" y="85"/>
                  </a:cubicBezTo>
                  <a:cubicBezTo>
                    <a:pt x="85" y="85"/>
                    <a:pt x="85" y="85"/>
                    <a:pt x="84" y="85"/>
                  </a:cubicBezTo>
                  <a:cubicBezTo>
                    <a:pt x="84" y="85"/>
                    <a:pt x="84" y="85"/>
                    <a:pt x="84" y="85"/>
                  </a:cubicBezTo>
                  <a:cubicBezTo>
                    <a:pt x="84" y="85"/>
                    <a:pt x="84" y="85"/>
                    <a:pt x="84" y="85"/>
                  </a:cubicBezTo>
                  <a:cubicBezTo>
                    <a:pt x="82" y="84"/>
                    <a:pt x="85" y="82"/>
                    <a:pt x="83" y="81"/>
                  </a:cubicBezTo>
                  <a:cubicBezTo>
                    <a:pt x="84" y="80"/>
                    <a:pt x="84" y="80"/>
                    <a:pt x="84" y="80"/>
                  </a:cubicBezTo>
                  <a:cubicBezTo>
                    <a:pt x="83" y="80"/>
                    <a:pt x="83" y="79"/>
                    <a:pt x="81" y="79"/>
                  </a:cubicBezTo>
                  <a:cubicBezTo>
                    <a:pt x="81" y="79"/>
                    <a:pt x="82" y="78"/>
                    <a:pt x="83" y="78"/>
                  </a:cubicBezTo>
                  <a:cubicBezTo>
                    <a:pt x="82" y="77"/>
                    <a:pt x="81" y="78"/>
                    <a:pt x="82" y="76"/>
                  </a:cubicBezTo>
                  <a:cubicBezTo>
                    <a:pt x="84" y="76"/>
                    <a:pt x="83" y="76"/>
                    <a:pt x="83" y="76"/>
                  </a:cubicBezTo>
                  <a:cubicBezTo>
                    <a:pt x="83" y="75"/>
                    <a:pt x="84" y="75"/>
                    <a:pt x="82" y="75"/>
                  </a:cubicBezTo>
                  <a:cubicBezTo>
                    <a:pt x="84" y="74"/>
                    <a:pt x="84" y="73"/>
                    <a:pt x="84" y="73"/>
                  </a:cubicBezTo>
                  <a:cubicBezTo>
                    <a:pt x="83" y="74"/>
                    <a:pt x="83" y="74"/>
                    <a:pt x="83" y="74"/>
                  </a:cubicBezTo>
                  <a:cubicBezTo>
                    <a:pt x="82" y="74"/>
                    <a:pt x="82" y="74"/>
                    <a:pt x="82" y="73"/>
                  </a:cubicBezTo>
                  <a:cubicBezTo>
                    <a:pt x="85" y="72"/>
                    <a:pt x="85" y="72"/>
                    <a:pt x="85" y="72"/>
                  </a:cubicBezTo>
                  <a:cubicBezTo>
                    <a:pt x="87" y="70"/>
                    <a:pt x="79" y="71"/>
                    <a:pt x="83" y="68"/>
                  </a:cubicBezTo>
                  <a:cubicBezTo>
                    <a:pt x="81" y="69"/>
                    <a:pt x="82" y="70"/>
                    <a:pt x="80" y="70"/>
                  </a:cubicBezTo>
                  <a:cubicBezTo>
                    <a:pt x="80" y="69"/>
                    <a:pt x="83" y="67"/>
                    <a:pt x="83" y="67"/>
                  </a:cubicBezTo>
                  <a:cubicBezTo>
                    <a:pt x="84" y="65"/>
                    <a:pt x="79" y="67"/>
                    <a:pt x="80" y="66"/>
                  </a:cubicBezTo>
                  <a:cubicBezTo>
                    <a:pt x="79" y="66"/>
                    <a:pt x="77" y="68"/>
                    <a:pt x="76" y="67"/>
                  </a:cubicBezTo>
                  <a:cubicBezTo>
                    <a:pt x="76" y="66"/>
                    <a:pt x="79" y="65"/>
                    <a:pt x="80" y="65"/>
                  </a:cubicBezTo>
                  <a:cubicBezTo>
                    <a:pt x="80" y="65"/>
                    <a:pt x="80" y="65"/>
                    <a:pt x="79" y="65"/>
                  </a:cubicBezTo>
                  <a:cubicBezTo>
                    <a:pt x="80" y="66"/>
                    <a:pt x="80" y="66"/>
                    <a:pt x="81" y="65"/>
                  </a:cubicBezTo>
                  <a:cubicBezTo>
                    <a:pt x="80" y="65"/>
                    <a:pt x="80" y="65"/>
                    <a:pt x="80" y="65"/>
                  </a:cubicBezTo>
                  <a:cubicBezTo>
                    <a:pt x="81" y="65"/>
                    <a:pt x="80" y="64"/>
                    <a:pt x="82" y="63"/>
                  </a:cubicBezTo>
                  <a:cubicBezTo>
                    <a:pt x="81" y="63"/>
                    <a:pt x="80" y="64"/>
                    <a:pt x="80" y="64"/>
                  </a:cubicBezTo>
                  <a:cubicBezTo>
                    <a:pt x="81" y="63"/>
                    <a:pt x="79" y="63"/>
                    <a:pt x="80" y="61"/>
                  </a:cubicBezTo>
                  <a:cubicBezTo>
                    <a:pt x="79" y="62"/>
                    <a:pt x="79" y="62"/>
                    <a:pt x="78" y="62"/>
                  </a:cubicBezTo>
                  <a:cubicBezTo>
                    <a:pt x="79" y="60"/>
                    <a:pt x="77" y="62"/>
                    <a:pt x="76" y="61"/>
                  </a:cubicBezTo>
                  <a:cubicBezTo>
                    <a:pt x="77" y="60"/>
                    <a:pt x="79" y="60"/>
                    <a:pt x="78" y="60"/>
                  </a:cubicBezTo>
                  <a:cubicBezTo>
                    <a:pt x="78" y="59"/>
                    <a:pt x="80" y="59"/>
                    <a:pt x="80" y="59"/>
                  </a:cubicBezTo>
                  <a:cubicBezTo>
                    <a:pt x="78" y="59"/>
                    <a:pt x="81" y="57"/>
                    <a:pt x="81" y="56"/>
                  </a:cubicBezTo>
                  <a:cubicBezTo>
                    <a:pt x="82" y="56"/>
                    <a:pt x="82" y="56"/>
                    <a:pt x="82" y="56"/>
                  </a:cubicBezTo>
                  <a:cubicBezTo>
                    <a:pt x="81" y="56"/>
                    <a:pt x="81" y="56"/>
                    <a:pt x="81" y="56"/>
                  </a:cubicBezTo>
                  <a:cubicBezTo>
                    <a:pt x="80" y="57"/>
                    <a:pt x="80" y="57"/>
                    <a:pt x="80" y="57"/>
                  </a:cubicBezTo>
                  <a:cubicBezTo>
                    <a:pt x="80" y="56"/>
                    <a:pt x="80" y="56"/>
                    <a:pt x="80" y="56"/>
                  </a:cubicBezTo>
                  <a:cubicBezTo>
                    <a:pt x="79" y="56"/>
                    <a:pt x="78" y="57"/>
                    <a:pt x="76" y="57"/>
                  </a:cubicBezTo>
                  <a:cubicBezTo>
                    <a:pt x="77" y="57"/>
                    <a:pt x="75" y="57"/>
                    <a:pt x="77" y="56"/>
                  </a:cubicBezTo>
                  <a:cubicBezTo>
                    <a:pt x="76" y="57"/>
                    <a:pt x="79" y="55"/>
                    <a:pt x="80" y="55"/>
                  </a:cubicBezTo>
                  <a:cubicBezTo>
                    <a:pt x="79" y="55"/>
                    <a:pt x="79" y="55"/>
                    <a:pt x="79" y="55"/>
                  </a:cubicBezTo>
                  <a:cubicBezTo>
                    <a:pt x="80" y="54"/>
                    <a:pt x="80" y="54"/>
                    <a:pt x="80" y="55"/>
                  </a:cubicBezTo>
                  <a:cubicBezTo>
                    <a:pt x="81" y="53"/>
                    <a:pt x="77" y="55"/>
                    <a:pt x="77" y="54"/>
                  </a:cubicBezTo>
                  <a:cubicBezTo>
                    <a:pt x="78" y="54"/>
                    <a:pt x="79" y="53"/>
                    <a:pt x="79" y="53"/>
                  </a:cubicBezTo>
                  <a:cubicBezTo>
                    <a:pt x="79" y="53"/>
                    <a:pt x="77" y="54"/>
                    <a:pt x="76" y="54"/>
                  </a:cubicBezTo>
                  <a:cubicBezTo>
                    <a:pt x="76" y="53"/>
                    <a:pt x="75" y="53"/>
                    <a:pt x="75" y="53"/>
                  </a:cubicBezTo>
                  <a:cubicBezTo>
                    <a:pt x="74" y="53"/>
                    <a:pt x="74" y="53"/>
                    <a:pt x="74" y="53"/>
                  </a:cubicBezTo>
                  <a:cubicBezTo>
                    <a:pt x="73" y="54"/>
                    <a:pt x="73" y="53"/>
                    <a:pt x="73" y="53"/>
                  </a:cubicBezTo>
                  <a:cubicBezTo>
                    <a:pt x="74" y="53"/>
                    <a:pt x="73" y="53"/>
                    <a:pt x="74" y="53"/>
                  </a:cubicBezTo>
                  <a:cubicBezTo>
                    <a:pt x="71" y="53"/>
                    <a:pt x="75" y="51"/>
                    <a:pt x="74" y="50"/>
                  </a:cubicBezTo>
                  <a:cubicBezTo>
                    <a:pt x="74" y="50"/>
                    <a:pt x="76" y="49"/>
                    <a:pt x="76" y="49"/>
                  </a:cubicBezTo>
                  <a:cubicBezTo>
                    <a:pt x="75" y="49"/>
                    <a:pt x="78" y="47"/>
                    <a:pt x="76" y="47"/>
                  </a:cubicBezTo>
                  <a:cubicBezTo>
                    <a:pt x="75" y="48"/>
                    <a:pt x="75" y="48"/>
                    <a:pt x="73" y="48"/>
                  </a:cubicBezTo>
                  <a:cubicBezTo>
                    <a:pt x="75" y="49"/>
                    <a:pt x="75" y="49"/>
                    <a:pt x="75" y="49"/>
                  </a:cubicBezTo>
                  <a:cubicBezTo>
                    <a:pt x="72" y="49"/>
                    <a:pt x="72" y="49"/>
                    <a:pt x="72" y="49"/>
                  </a:cubicBezTo>
                  <a:cubicBezTo>
                    <a:pt x="72" y="49"/>
                    <a:pt x="73" y="49"/>
                    <a:pt x="73" y="50"/>
                  </a:cubicBezTo>
                  <a:cubicBezTo>
                    <a:pt x="72" y="50"/>
                    <a:pt x="72" y="50"/>
                    <a:pt x="71" y="50"/>
                  </a:cubicBezTo>
                  <a:cubicBezTo>
                    <a:pt x="73" y="49"/>
                    <a:pt x="69" y="50"/>
                    <a:pt x="70" y="48"/>
                  </a:cubicBezTo>
                  <a:cubicBezTo>
                    <a:pt x="74" y="47"/>
                    <a:pt x="74" y="47"/>
                    <a:pt x="74" y="47"/>
                  </a:cubicBezTo>
                  <a:cubicBezTo>
                    <a:pt x="76" y="45"/>
                    <a:pt x="72" y="46"/>
                    <a:pt x="72" y="44"/>
                  </a:cubicBezTo>
                  <a:cubicBezTo>
                    <a:pt x="72" y="45"/>
                    <a:pt x="72" y="45"/>
                    <a:pt x="72" y="45"/>
                  </a:cubicBezTo>
                  <a:cubicBezTo>
                    <a:pt x="70" y="45"/>
                    <a:pt x="71" y="44"/>
                    <a:pt x="70" y="44"/>
                  </a:cubicBezTo>
                  <a:cubicBezTo>
                    <a:pt x="72" y="43"/>
                    <a:pt x="72" y="43"/>
                    <a:pt x="73" y="42"/>
                  </a:cubicBezTo>
                  <a:cubicBezTo>
                    <a:pt x="72" y="43"/>
                    <a:pt x="72" y="41"/>
                    <a:pt x="70" y="42"/>
                  </a:cubicBezTo>
                  <a:cubicBezTo>
                    <a:pt x="71" y="41"/>
                    <a:pt x="71" y="41"/>
                    <a:pt x="71" y="41"/>
                  </a:cubicBezTo>
                  <a:cubicBezTo>
                    <a:pt x="71" y="39"/>
                    <a:pt x="67" y="41"/>
                    <a:pt x="67" y="40"/>
                  </a:cubicBezTo>
                  <a:cubicBezTo>
                    <a:pt x="68" y="40"/>
                    <a:pt x="69" y="39"/>
                    <a:pt x="70" y="39"/>
                  </a:cubicBezTo>
                  <a:cubicBezTo>
                    <a:pt x="70" y="39"/>
                    <a:pt x="70" y="38"/>
                    <a:pt x="69" y="38"/>
                  </a:cubicBezTo>
                  <a:cubicBezTo>
                    <a:pt x="70" y="38"/>
                    <a:pt x="67" y="38"/>
                    <a:pt x="68" y="37"/>
                  </a:cubicBezTo>
                  <a:cubicBezTo>
                    <a:pt x="67" y="37"/>
                    <a:pt x="66" y="38"/>
                    <a:pt x="66" y="37"/>
                  </a:cubicBezTo>
                  <a:cubicBezTo>
                    <a:pt x="66" y="37"/>
                    <a:pt x="67" y="37"/>
                    <a:pt x="67" y="37"/>
                  </a:cubicBezTo>
                  <a:cubicBezTo>
                    <a:pt x="66" y="37"/>
                    <a:pt x="65" y="36"/>
                    <a:pt x="64" y="38"/>
                  </a:cubicBezTo>
                  <a:cubicBezTo>
                    <a:pt x="66" y="36"/>
                    <a:pt x="65" y="35"/>
                    <a:pt x="65" y="34"/>
                  </a:cubicBezTo>
                  <a:cubicBezTo>
                    <a:pt x="64" y="33"/>
                    <a:pt x="64" y="32"/>
                    <a:pt x="65" y="30"/>
                  </a:cubicBezTo>
                  <a:cubicBezTo>
                    <a:pt x="64" y="29"/>
                    <a:pt x="63" y="28"/>
                    <a:pt x="63" y="27"/>
                  </a:cubicBezTo>
                  <a:cubicBezTo>
                    <a:pt x="63" y="27"/>
                    <a:pt x="63" y="26"/>
                    <a:pt x="63" y="27"/>
                  </a:cubicBezTo>
                  <a:cubicBezTo>
                    <a:pt x="63" y="24"/>
                    <a:pt x="60" y="31"/>
                    <a:pt x="61" y="28"/>
                  </a:cubicBezTo>
                  <a:cubicBezTo>
                    <a:pt x="62" y="24"/>
                    <a:pt x="62" y="27"/>
                    <a:pt x="62" y="25"/>
                  </a:cubicBezTo>
                  <a:cubicBezTo>
                    <a:pt x="63" y="22"/>
                    <a:pt x="63" y="22"/>
                    <a:pt x="63" y="22"/>
                  </a:cubicBezTo>
                  <a:cubicBezTo>
                    <a:pt x="62" y="22"/>
                    <a:pt x="61" y="22"/>
                    <a:pt x="62" y="19"/>
                  </a:cubicBezTo>
                  <a:cubicBezTo>
                    <a:pt x="62" y="19"/>
                    <a:pt x="62" y="19"/>
                    <a:pt x="62" y="19"/>
                  </a:cubicBezTo>
                  <a:cubicBezTo>
                    <a:pt x="63" y="16"/>
                    <a:pt x="60" y="20"/>
                    <a:pt x="60" y="18"/>
                  </a:cubicBezTo>
                  <a:cubicBezTo>
                    <a:pt x="60" y="18"/>
                    <a:pt x="60" y="17"/>
                    <a:pt x="60" y="17"/>
                  </a:cubicBezTo>
                  <a:cubicBezTo>
                    <a:pt x="59" y="20"/>
                    <a:pt x="58" y="20"/>
                    <a:pt x="57" y="20"/>
                  </a:cubicBezTo>
                  <a:cubicBezTo>
                    <a:pt x="58" y="17"/>
                    <a:pt x="58" y="19"/>
                    <a:pt x="58" y="15"/>
                  </a:cubicBezTo>
                  <a:cubicBezTo>
                    <a:pt x="58" y="15"/>
                    <a:pt x="57" y="21"/>
                    <a:pt x="57" y="21"/>
                  </a:cubicBezTo>
                  <a:cubicBezTo>
                    <a:pt x="57" y="18"/>
                    <a:pt x="57" y="16"/>
                    <a:pt x="58" y="12"/>
                  </a:cubicBezTo>
                  <a:cubicBezTo>
                    <a:pt x="58" y="13"/>
                    <a:pt x="58" y="13"/>
                    <a:pt x="58" y="13"/>
                  </a:cubicBezTo>
                  <a:cubicBezTo>
                    <a:pt x="59" y="7"/>
                    <a:pt x="57" y="11"/>
                    <a:pt x="57" y="10"/>
                  </a:cubicBezTo>
                  <a:cubicBezTo>
                    <a:pt x="58" y="8"/>
                    <a:pt x="58" y="8"/>
                    <a:pt x="58" y="8"/>
                  </a:cubicBezTo>
                  <a:cubicBezTo>
                    <a:pt x="57" y="7"/>
                    <a:pt x="56" y="13"/>
                    <a:pt x="56" y="11"/>
                  </a:cubicBezTo>
                  <a:cubicBezTo>
                    <a:pt x="55" y="13"/>
                    <a:pt x="55" y="13"/>
                    <a:pt x="55" y="13"/>
                  </a:cubicBezTo>
                  <a:cubicBezTo>
                    <a:pt x="55" y="18"/>
                    <a:pt x="55" y="8"/>
                    <a:pt x="55" y="12"/>
                  </a:cubicBezTo>
                  <a:cubicBezTo>
                    <a:pt x="55" y="5"/>
                    <a:pt x="55" y="5"/>
                    <a:pt x="55" y="5"/>
                  </a:cubicBezTo>
                  <a:cubicBezTo>
                    <a:pt x="55" y="6"/>
                    <a:pt x="54" y="10"/>
                    <a:pt x="53" y="10"/>
                  </a:cubicBezTo>
                  <a:cubicBezTo>
                    <a:pt x="54" y="5"/>
                    <a:pt x="54" y="4"/>
                    <a:pt x="55" y="2"/>
                  </a:cubicBezTo>
                  <a:cubicBezTo>
                    <a:pt x="55" y="1"/>
                    <a:pt x="54" y="0"/>
                    <a:pt x="54" y="3"/>
                  </a:cubicBezTo>
                  <a:cubicBezTo>
                    <a:pt x="54" y="3"/>
                    <a:pt x="54" y="2"/>
                    <a:pt x="54" y="3"/>
                  </a:cubicBezTo>
                  <a:cubicBezTo>
                    <a:pt x="54" y="6"/>
                    <a:pt x="53" y="8"/>
                    <a:pt x="53" y="9"/>
                  </a:cubicBezTo>
                  <a:cubicBezTo>
                    <a:pt x="53" y="10"/>
                    <a:pt x="53" y="10"/>
                    <a:pt x="53" y="11"/>
                  </a:cubicBezTo>
                  <a:cubicBezTo>
                    <a:pt x="53" y="3"/>
                    <a:pt x="52" y="3"/>
                    <a:pt x="52" y="4"/>
                  </a:cubicBezTo>
                  <a:cubicBezTo>
                    <a:pt x="52" y="4"/>
                    <a:pt x="51" y="5"/>
                    <a:pt x="51" y="1"/>
                  </a:cubicBezTo>
                  <a:cubicBezTo>
                    <a:pt x="50" y="5"/>
                    <a:pt x="50" y="5"/>
                    <a:pt x="49" y="6"/>
                  </a:cubicBezTo>
                  <a:cubicBezTo>
                    <a:pt x="48" y="6"/>
                    <a:pt x="47" y="6"/>
                    <a:pt x="47" y="8"/>
                  </a:cubicBezTo>
                  <a:cubicBezTo>
                    <a:pt x="48" y="15"/>
                    <a:pt x="46" y="9"/>
                    <a:pt x="48" y="17"/>
                  </a:cubicBezTo>
                  <a:cubicBezTo>
                    <a:pt x="48" y="18"/>
                    <a:pt x="48" y="18"/>
                    <a:pt x="47" y="18"/>
                  </a:cubicBezTo>
                  <a:cubicBezTo>
                    <a:pt x="47" y="17"/>
                    <a:pt x="46" y="16"/>
                    <a:pt x="46" y="15"/>
                  </a:cubicBezTo>
                  <a:cubicBezTo>
                    <a:pt x="45" y="14"/>
                    <a:pt x="46" y="13"/>
                    <a:pt x="45" y="11"/>
                  </a:cubicBezTo>
                  <a:cubicBezTo>
                    <a:pt x="44" y="13"/>
                    <a:pt x="44" y="9"/>
                    <a:pt x="43" y="8"/>
                  </a:cubicBezTo>
                  <a:cubicBezTo>
                    <a:pt x="44" y="11"/>
                    <a:pt x="44" y="13"/>
                    <a:pt x="43" y="13"/>
                  </a:cubicBezTo>
                  <a:cubicBezTo>
                    <a:pt x="44" y="13"/>
                    <a:pt x="44" y="14"/>
                    <a:pt x="45" y="14"/>
                  </a:cubicBezTo>
                  <a:cubicBezTo>
                    <a:pt x="45" y="20"/>
                    <a:pt x="42" y="11"/>
                    <a:pt x="42" y="17"/>
                  </a:cubicBezTo>
                  <a:cubicBezTo>
                    <a:pt x="42" y="14"/>
                    <a:pt x="42" y="14"/>
                    <a:pt x="42" y="14"/>
                  </a:cubicBezTo>
                  <a:cubicBezTo>
                    <a:pt x="42" y="16"/>
                    <a:pt x="40" y="19"/>
                    <a:pt x="41" y="24"/>
                  </a:cubicBezTo>
                  <a:cubicBezTo>
                    <a:pt x="41" y="24"/>
                    <a:pt x="40" y="22"/>
                    <a:pt x="40" y="22"/>
                  </a:cubicBezTo>
                  <a:cubicBezTo>
                    <a:pt x="39" y="23"/>
                    <a:pt x="39" y="25"/>
                    <a:pt x="39" y="27"/>
                  </a:cubicBezTo>
                  <a:cubicBezTo>
                    <a:pt x="39" y="30"/>
                    <a:pt x="39" y="31"/>
                    <a:pt x="37" y="31"/>
                  </a:cubicBezTo>
                  <a:cubicBezTo>
                    <a:pt x="37" y="30"/>
                    <a:pt x="37" y="30"/>
                    <a:pt x="37" y="30"/>
                  </a:cubicBezTo>
                  <a:cubicBezTo>
                    <a:pt x="37" y="31"/>
                    <a:pt x="38" y="33"/>
                    <a:pt x="37" y="33"/>
                  </a:cubicBezTo>
                  <a:cubicBezTo>
                    <a:pt x="36" y="32"/>
                    <a:pt x="36" y="32"/>
                    <a:pt x="36" y="32"/>
                  </a:cubicBezTo>
                  <a:cubicBezTo>
                    <a:pt x="36" y="32"/>
                    <a:pt x="37" y="34"/>
                    <a:pt x="36" y="35"/>
                  </a:cubicBezTo>
                  <a:cubicBezTo>
                    <a:pt x="35" y="33"/>
                    <a:pt x="35" y="33"/>
                    <a:pt x="35" y="33"/>
                  </a:cubicBezTo>
                  <a:cubicBezTo>
                    <a:pt x="34" y="34"/>
                    <a:pt x="34" y="36"/>
                    <a:pt x="35" y="37"/>
                  </a:cubicBezTo>
                  <a:cubicBezTo>
                    <a:pt x="35" y="38"/>
                    <a:pt x="35" y="38"/>
                    <a:pt x="36" y="39"/>
                  </a:cubicBezTo>
                  <a:cubicBezTo>
                    <a:pt x="36" y="39"/>
                    <a:pt x="36" y="40"/>
                    <a:pt x="36" y="40"/>
                  </a:cubicBezTo>
                  <a:cubicBezTo>
                    <a:pt x="33" y="39"/>
                    <a:pt x="32" y="40"/>
                    <a:pt x="31" y="40"/>
                  </a:cubicBezTo>
                  <a:cubicBezTo>
                    <a:pt x="31" y="40"/>
                    <a:pt x="31" y="40"/>
                    <a:pt x="31" y="40"/>
                  </a:cubicBezTo>
                  <a:cubicBezTo>
                    <a:pt x="29" y="42"/>
                    <a:pt x="32" y="44"/>
                    <a:pt x="32" y="46"/>
                  </a:cubicBezTo>
                  <a:cubicBezTo>
                    <a:pt x="28" y="46"/>
                    <a:pt x="29" y="49"/>
                    <a:pt x="27" y="50"/>
                  </a:cubicBezTo>
                  <a:cubicBezTo>
                    <a:pt x="27" y="50"/>
                    <a:pt x="29" y="51"/>
                    <a:pt x="29" y="52"/>
                  </a:cubicBezTo>
                  <a:cubicBezTo>
                    <a:pt x="28" y="52"/>
                    <a:pt x="31" y="54"/>
                    <a:pt x="28" y="52"/>
                  </a:cubicBezTo>
                  <a:cubicBezTo>
                    <a:pt x="28" y="52"/>
                    <a:pt x="28" y="52"/>
                    <a:pt x="28" y="52"/>
                  </a:cubicBezTo>
                  <a:cubicBezTo>
                    <a:pt x="25" y="51"/>
                    <a:pt x="26" y="52"/>
                    <a:pt x="25" y="53"/>
                  </a:cubicBezTo>
                  <a:cubicBezTo>
                    <a:pt x="29" y="55"/>
                    <a:pt x="29" y="55"/>
                    <a:pt x="29" y="55"/>
                  </a:cubicBezTo>
                  <a:cubicBezTo>
                    <a:pt x="23" y="54"/>
                    <a:pt x="29" y="60"/>
                    <a:pt x="24" y="59"/>
                  </a:cubicBezTo>
                  <a:cubicBezTo>
                    <a:pt x="24" y="60"/>
                    <a:pt x="24" y="60"/>
                    <a:pt x="25" y="61"/>
                  </a:cubicBezTo>
                  <a:cubicBezTo>
                    <a:pt x="23" y="60"/>
                    <a:pt x="23" y="60"/>
                    <a:pt x="23" y="60"/>
                  </a:cubicBezTo>
                  <a:cubicBezTo>
                    <a:pt x="22" y="61"/>
                    <a:pt x="22" y="61"/>
                    <a:pt x="21" y="63"/>
                  </a:cubicBezTo>
                  <a:cubicBezTo>
                    <a:pt x="20" y="62"/>
                    <a:pt x="20" y="62"/>
                    <a:pt x="20" y="62"/>
                  </a:cubicBezTo>
                  <a:cubicBezTo>
                    <a:pt x="20" y="63"/>
                    <a:pt x="25" y="65"/>
                    <a:pt x="25" y="66"/>
                  </a:cubicBezTo>
                  <a:cubicBezTo>
                    <a:pt x="22" y="65"/>
                    <a:pt x="22" y="65"/>
                    <a:pt x="22" y="65"/>
                  </a:cubicBezTo>
                  <a:cubicBezTo>
                    <a:pt x="22" y="66"/>
                    <a:pt x="18" y="67"/>
                    <a:pt x="20" y="69"/>
                  </a:cubicBezTo>
                  <a:cubicBezTo>
                    <a:pt x="20" y="69"/>
                    <a:pt x="19" y="69"/>
                    <a:pt x="19" y="68"/>
                  </a:cubicBezTo>
                  <a:cubicBezTo>
                    <a:pt x="19" y="69"/>
                    <a:pt x="16" y="70"/>
                    <a:pt x="20" y="71"/>
                  </a:cubicBezTo>
                  <a:cubicBezTo>
                    <a:pt x="18" y="70"/>
                    <a:pt x="19" y="73"/>
                    <a:pt x="20" y="74"/>
                  </a:cubicBezTo>
                  <a:cubicBezTo>
                    <a:pt x="18" y="73"/>
                    <a:pt x="18" y="73"/>
                    <a:pt x="18" y="73"/>
                  </a:cubicBezTo>
                  <a:cubicBezTo>
                    <a:pt x="20" y="75"/>
                    <a:pt x="21" y="75"/>
                    <a:pt x="21" y="76"/>
                  </a:cubicBezTo>
                  <a:cubicBezTo>
                    <a:pt x="21" y="76"/>
                    <a:pt x="20" y="76"/>
                    <a:pt x="20" y="76"/>
                  </a:cubicBezTo>
                  <a:cubicBezTo>
                    <a:pt x="19" y="76"/>
                    <a:pt x="22" y="77"/>
                    <a:pt x="21" y="77"/>
                  </a:cubicBezTo>
                  <a:cubicBezTo>
                    <a:pt x="19" y="76"/>
                    <a:pt x="19" y="76"/>
                    <a:pt x="19" y="76"/>
                  </a:cubicBezTo>
                  <a:cubicBezTo>
                    <a:pt x="19" y="77"/>
                    <a:pt x="20" y="77"/>
                    <a:pt x="21" y="78"/>
                  </a:cubicBezTo>
                  <a:cubicBezTo>
                    <a:pt x="22" y="79"/>
                    <a:pt x="20" y="79"/>
                    <a:pt x="18" y="79"/>
                  </a:cubicBezTo>
                  <a:cubicBezTo>
                    <a:pt x="19" y="79"/>
                    <a:pt x="20" y="80"/>
                    <a:pt x="20" y="80"/>
                  </a:cubicBezTo>
                  <a:cubicBezTo>
                    <a:pt x="19" y="80"/>
                    <a:pt x="19" y="80"/>
                    <a:pt x="19" y="80"/>
                  </a:cubicBezTo>
                  <a:cubicBezTo>
                    <a:pt x="17" y="80"/>
                    <a:pt x="20" y="82"/>
                    <a:pt x="18" y="82"/>
                  </a:cubicBezTo>
                  <a:cubicBezTo>
                    <a:pt x="17" y="82"/>
                    <a:pt x="17" y="82"/>
                    <a:pt x="17" y="82"/>
                  </a:cubicBezTo>
                  <a:cubicBezTo>
                    <a:pt x="17" y="81"/>
                    <a:pt x="17" y="80"/>
                    <a:pt x="18" y="81"/>
                  </a:cubicBezTo>
                  <a:cubicBezTo>
                    <a:pt x="16" y="80"/>
                    <a:pt x="15" y="80"/>
                    <a:pt x="13" y="79"/>
                  </a:cubicBezTo>
                  <a:cubicBezTo>
                    <a:pt x="14" y="80"/>
                    <a:pt x="16" y="82"/>
                    <a:pt x="15" y="83"/>
                  </a:cubicBezTo>
                  <a:cubicBezTo>
                    <a:pt x="15" y="83"/>
                    <a:pt x="15" y="82"/>
                    <a:pt x="15" y="82"/>
                  </a:cubicBezTo>
                  <a:cubicBezTo>
                    <a:pt x="15" y="82"/>
                    <a:pt x="15" y="82"/>
                    <a:pt x="15" y="82"/>
                  </a:cubicBezTo>
                  <a:cubicBezTo>
                    <a:pt x="14" y="82"/>
                    <a:pt x="14" y="83"/>
                    <a:pt x="15" y="83"/>
                  </a:cubicBezTo>
                  <a:cubicBezTo>
                    <a:pt x="14" y="83"/>
                    <a:pt x="14" y="83"/>
                    <a:pt x="14" y="83"/>
                  </a:cubicBezTo>
                  <a:cubicBezTo>
                    <a:pt x="12" y="83"/>
                    <a:pt x="13" y="84"/>
                    <a:pt x="12" y="84"/>
                  </a:cubicBezTo>
                  <a:cubicBezTo>
                    <a:pt x="14" y="85"/>
                    <a:pt x="14" y="85"/>
                    <a:pt x="16" y="85"/>
                  </a:cubicBezTo>
                  <a:cubicBezTo>
                    <a:pt x="15" y="85"/>
                    <a:pt x="15" y="85"/>
                    <a:pt x="15" y="85"/>
                  </a:cubicBezTo>
                  <a:cubicBezTo>
                    <a:pt x="15" y="85"/>
                    <a:pt x="15" y="85"/>
                    <a:pt x="15" y="85"/>
                  </a:cubicBezTo>
                  <a:cubicBezTo>
                    <a:pt x="15" y="85"/>
                    <a:pt x="15" y="85"/>
                    <a:pt x="15" y="85"/>
                  </a:cubicBezTo>
                  <a:cubicBezTo>
                    <a:pt x="16" y="85"/>
                    <a:pt x="16" y="84"/>
                    <a:pt x="16" y="84"/>
                  </a:cubicBezTo>
                  <a:cubicBezTo>
                    <a:pt x="17" y="85"/>
                    <a:pt x="17" y="85"/>
                    <a:pt x="16" y="85"/>
                  </a:cubicBezTo>
                  <a:cubicBezTo>
                    <a:pt x="17" y="86"/>
                    <a:pt x="18" y="87"/>
                    <a:pt x="19" y="87"/>
                  </a:cubicBezTo>
                  <a:cubicBezTo>
                    <a:pt x="16" y="86"/>
                    <a:pt x="14" y="87"/>
                    <a:pt x="12" y="86"/>
                  </a:cubicBezTo>
                  <a:cubicBezTo>
                    <a:pt x="13" y="88"/>
                    <a:pt x="12" y="89"/>
                    <a:pt x="15" y="91"/>
                  </a:cubicBezTo>
                  <a:cubicBezTo>
                    <a:pt x="15" y="92"/>
                    <a:pt x="14" y="91"/>
                    <a:pt x="13" y="91"/>
                  </a:cubicBezTo>
                  <a:cubicBezTo>
                    <a:pt x="13" y="91"/>
                    <a:pt x="13" y="91"/>
                    <a:pt x="13" y="90"/>
                  </a:cubicBezTo>
                  <a:cubicBezTo>
                    <a:pt x="13" y="91"/>
                    <a:pt x="12" y="92"/>
                    <a:pt x="15" y="94"/>
                  </a:cubicBezTo>
                  <a:cubicBezTo>
                    <a:pt x="13" y="94"/>
                    <a:pt x="13" y="92"/>
                    <a:pt x="13" y="94"/>
                  </a:cubicBezTo>
                  <a:cubicBezTo>
                    <a:pt x="12" y="93"/>
                    <a:pt x="12" y="93"/>
                    <a:pt x="12" y="93"/>
                  </a:cubicBezTo>
                  <a:cubicBezTo>
                    <a:pt x="7" y="93"/>
                    <a:pt x="17" y="99"/>
                    <a:pt x="10" y="100"/>
                  </a:cubicBezTo>
                  <a:cubicBezTo>
                    <a:pt x="11" y="100"/>
                    <a:pt x="11" y="100"/>
                    <a:pt x="11" y="100"/>
                  </a:cubicBezTo>
                  <a:cubicBezTo>
                    <a:pt x="8" y="101"/>
                    <a:pt x="11" y="106"/>
                    <a:pt x="6" y="107"/>
                  </a:cubicBezTo>
                  <a:cubicBezTo>
                    <a:pt x="5" y="108"/>
                    <a:pt x="7" y="109"/>
                    <a:pt x="8" y="110"/>
                  </a:cubicBezTo>
                  <a:cubicBezTo>
                    <a:pt x="6" y="109"/>
                    <a:pt x="6" y="109"/>
                    <a:pt x="6" y="109"/>
                  </a:cubicBezTo>
                  <a:cubicBezTo>
                    <a:pt x="8" y="111"/>
                    <a:pt x="8" y="111"/>
                    <a:pt x="8" y="111"/>
                  </a:cubicBezTo>
                  <a:cubicBezTo>
                    <a:pt x="9" y="113"/>
                    <a:pt x="2" y="111"/>
                    <a:pt x="4" y="114"/>
                  </a:cubicBezTo>
                  <a:cubicBezTo>
                    <a:pt x="6" y="114"/>
                    <a:pt x="6" y="114"/>
                    <a:pt x="6" y="114"/>
                  </a:cubicBezTo>
                  <a:cubicBezTo>
                    <a:pt x="5" y="114"/>
                    <a:pt x="6" y="116"/>
                    <a:pt x="4" y="115"/>
                  </a:cubicBezTo>
                  <a:cubicBezTo>
                    <a:pt x="4" y="115"/>
                    <a:pt x="6" y="116"/>
                    <a:pt x="5" y="116"/>
                  </a:cubicBezTo>
                  <a:cubicBezTo>
                    <a:pt x="4" y="115"/>
                    <a:pt x="4" y="115"/>
                    <a:pt x="4" y="115"/>
                  </a:cubicBezTo>
                  <a:cubicBezTo>
                    <a:pt x="5" y="118"/>
                    <a:pt x="5" y="118"/>
                    <a:pt x="5" y="118"/>
                  </a:cubicBezTo>
                  <a:cubicBezTo>
                    <a:pt x="4" y="118"/>
                    <a:pt x="1" y="116"/>
                    <a:pt x="0" y="117"/>
                  </a:cubicBezTo>
                  <a:cubicBezTo>
                    <a:pt x="0" y="118"/>
                    <a:pt x="2" y="120"/>
                    <a:pt x="3" y="120"/>
                  </a:cubicBezTo>
                  <a:cubicBezTo>
                    <a:pt x="3" y="120"/>
                    <a:pt x="4" y="120"/>
                    <a:pt x="5" y="120"/>
                  </a:cubicBezTo>
                  <a:cubicBezTo>
                    <a:pt x="6" y="121"/>
                    <a:pt x="6" y="121"/>
                    <a:pt x="6" y="121"/>
                  </a:cubicBezTo>
                  <a:cubicBezTo>
                    <a:pt x="9" y="122"/>
                    <a:pt x="12" y="124"/>
                    <a:pt x="14" y="124"/>
                  </a:cubicBezTo>
                  <a:cubicBezTo>
                    <a:pt x="13" y="122"/>
                    <a:pt x="13" y="122"/>
                    <a:pt x="13" y="122"/>
                  </a:cubicBezTo>
                  <a:cubicBezTo>
                    <a:pt x="15" y="123"/>
                    <a:pt x="15" y="123"/>
                    <a:pt x="15" y="123"/>
                  </a:cubicBezTo>
                  <a:cubicBezTo>
                    <a:pt x="14" y="123"/>
                    <a:pt x="14" y="123"/>
                    <a:pt x="14" y="123"/>
                  </a:cubicBezTo>
                  <a:cubicBezTo>
                    <a:pt x="16" y="124"/>
                    <a:pt x="15" y="123"/>
                    <a:pt x="14" y="122"/>
                  </a:cubicBezTo>
                  <a:cubicBezTo>
                    <a:pt x="15" y="122"/>
                    <a:pt x="15" y="123"/>
                    <a:pt x="16" y="122"/>
                  </a:cubicBezTo>
                  <a:cubicBezTo>
                    <a:pt x="13" y="120"/>
                    <a:pt x="13" y="120"/>
                    <a:pt x="13" y="120"/>
                  </a:cubicBezTo>
                  <a:cubicBezTo>
                    <a:pt x="14" y="121"/>
                    <a:pt x="15" y="122"/>
                    <a:pt x="16" y="122"/>
                  </a:cubicBezTo>
                  <a:cubicBezTo>
                    <a:pt x="15" y="121"/>
                    <a:pt x="13" y="121"/>
                    <a:pt x="13" y="120"/>
                  </a:cubicBezTo>
                  <a:cubicBezTo>
                    <a:pt x="14" y="120"/>
                    <a:pt x="16" y="120"/>
                    <a:pt x="15" y="119"/>
                  </a:cubicBezTo>
                  <a:cubicBezTo>
                    <a:pt x="15" y="120"/>
                    <a:pt x="16" y="120"/>
                    <a:pt x="16" y="120"/>
                  </a:cubicBezTo>
                  <a:cubicBezTo>
                    <a:pt x="15" y="120"/>
                    <a:pt x="16" y="119"/>
                    <a:pt x="15" y="118"/>
                  </a:cubicBezTo>
                  <a:cubicBezTo>
                    <a:pt x="17" y="119"/>
                    <a:pt x="15" y="117"/>
                    <a:pt x="18" y="118"/>
                  </a:cubicBezTo>
                  <a:cubicBezTo>
                    <a:pt x="17" y="117"/>
                    <a:pt x="16" y="116"/>
                    <a:pt x="16" y="116"/>
                  </a:cubicBezTo>
                  <a:cubicBezTo>
                    <a:pt x="19" y="118"/>
                    <a:pt x="17" y="114"/>
                    <a:pt x="20" y="116"/>
                  </a:cubicBezTo>
                  <a:cubicBezTo>
                    <a:pt x="17" y="114"/>
                    <a:pt x="20" y="114"/>
                    <a:pt x="18" y="112"/>
                  </a:cubicBezTo>
                  <a:cubicBezTo>
                    <a:pt x="19" y="112"/>
                    <a:pt x="19" y="112"/>
                    <a:pt x="19" y="112"/>
                  </a:cubicBezTo>
                  <a:cubicBezTo>
                    <a:pt x="19" y="112"/>
                    <a:pt x="21" y="112"/>
                    <a:pt x="21" y="112"/>
                  </a:cubicBezTo>
                  <a:cubicBezTo>
                    <a:pt x="19" y="111"/>
                    <a:pt x="18" y="110"/>
                    <a:pt x="17" y="109"/>
                  </a:cubicBezTo>
                  <a:cubicBezTo>
                    <a:pt x="20" y="109"/>
                    <a:pt x="20" y="111"/>
                    <a:pt x="22" y="111"/>
                  </a:cubicBezTo>
                  <a:cubicBezTo>
                    <a:pt x="20" y="111"/>
                    <a:pt x="21" y="109"/>
                    <a:pt x="19" y="109"/>
                  </a:cubicBezTo>
                  <a:cubicBezTo>
                    <a:pt x="21" y="109"/>
                    <a:pt x="20" y="109"/>
                    <a:pt x="22" y="109"/>
                  </a:cubicBezTo>
                  <a:cubicBezTo>
                    <a:pt x="19" y="108"/>
                    <a:pt x="22" y="109"/>
                    <a:pt x="20" y="107"/>
                  </a:cubicBezTo>
                  <a:cubicBezTo>
                    <a:pt x="22" y="107"/>
                    <a:pt x="23" y="109"/>
                    <a:pt x="23" y="107"/>
                  </a:cubicBezTo>
                  <a:cubicBezTo>
                    <a:pt x="24" y="107"/>
                    <a:pt x="25" y="109"/>
                    <a:pt x="25" y="109"/>
                  </a:cubicBezTo>
                  <a:close/>
                  <a:moveTo>
                    <a:pt x="27" y="88"/>
                  </a:moveTo>
                  <a:cubicBezTo>
                    <a:pt x="27" y="88"/>
                    <a:pt x="27" y="88"/>
                    <a:pt x="27" y="88"/>
                  </a:cubicBezTo>
                  <a:cubicBezTo>
                    <a:pt x="27" y="88"/>
                    <a:pt x="27" y="88"/>
                    <a:pt x="27" y="88"/>
                  </a:cubicBezTo>
                  <a:cubicBezTo>
                    <a:pt x="27" y="88"/>
                    <a:pt x="27" y="88"/>
                    <a:pt x="27" y="88"/>
                  </a:cubicBezTo>
                  <a:close/>
                  <a:moveTo>
                    <a:pt x="28" y="86"/>
                  </a:moveTo>
                  <a:cubicBezTo>
                    <a:pt x="28" y="86"/>
                    <a:pt x="27" y="86"/>
                    <a:pt x="27" y="87"/>
                  </a:cubicBezTo>
                  <a:cubicBezTo>
                    <a:pt x="27" y="86"/>
                    <a:pt x="26" y="86"/>
                    <a:pt x="26" y="86"/>
                  </a:cubicBezTo>
                  <a:cubicBezTo>
                    <a:pt x="27" y="86"/>
                    <a:pt x="27" y="86"/>
                    <a:pt x="28" y="86"/>
                  </a:cubicBezTo>
                  <a:close/>
                  <a:moveTo>
                    <a:pt x="13" y="83"/>
                  </a:moveTo>
                  <a:cubicBezTo>
                    <a:pt x="13" y="83"/>
                    <a:pt x="13" y="83"/>
                    <a:pt x="14" y="83"/>
                  </a:cubicBezTo>
                  <a:cubicBezTo>
                    <a:pt x="14" y="83"/>
                    <a:pt x="14" y="84"/>
                    <a:pt x="14" y="84"/>
                  </a:cubicBezTo>
                  <a:cubicBezTo>
                    <a:pt x="14" y="84"/>
                    <a:pt x="14" y="84"/>
                    <a:pt x="14" y="84"/>
                  </a:cubicBezTo>
                  <a:cubicBezTo>
                    <a:pt x="14" y="84"/>
                    <a:pt x="13" y="84"/>
                    <a:pt x="13" y="83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89" name="Freeform 238"/>
            <p:cNvSpPr>
              <a:spLocks/>
            </p:cNvSpPr>
            <p:nvPr/>
          </p:nvSpPr>
          <p:spPr bwMode="auto">
            <a:xfrm>
              <a:off x="4368372" y="1123393"/>
              <a:ext cx="4763" cy="0"/>
            </a:xfrm>
            <a:custGeom>
              <a:avLst/>
              <a:gdLst>
                <a:gd name="T0" fmla="*/ 0 w 1"/>
                <a:gd name="T1" fmla="*/ 1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90" name="Freeform 239"/>
            <p:cNvSpPr>
              <a:spLocks/>
            </p:cNvSpPr>
            <p:nvPr/>
          </p:nvSpPr>
          <p:spPr bwMode="auto">
            <a:xfrm>
              <a:off x="4627135" y="1123393"/>
              <a:ext cx="4763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91" name="Freeform 240"/>
            <p:cNvSpPr>
              <a:spLocks/>
            </p:cNvSpPr>
            <p:nvPr/>
          </p:nvSpPr>
          <p:spPr bwMode="auto">
            <a:xfrm>
              <a:off x="4462035" y="1051956"/>
              <a:ext cx="4763" cy="0"/>
            </a:xfrm>
            <a:custGeom>
              <a:avLst/>
              <a:gdLst>
                <a:gd name="T0" fmla="*/ 3 w 3"/>
                <a:gd name="T1" fmla="*/ 0 w 3"/>
                <a:gd name="T2" fmla="*/ 3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0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92" name="Freeform 241"/>
            <p:cNvSpPr>
              <a:spLocks/>
            </p:cNvSpPr>
            <p:nvPr/>
          </p:nvSpPr>
          <p:spPr bwMode="auto">
            <a:xfrm>
              <a:off x="4616022" y="1164668"/>
              <a:ext cx="4763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93" name="Freeform 242"/>
            <p:cNvSpPr>
              <a:spLocks/>
            </p:cNvSpPr>
            <p:nvPr/>
          </p:nvSpPr>
          <p:spPr bwMode="auto">
            <a:xfrm>
              <a:off x="4620785" y="1178956"/>
              <a:ext cx="3175" cy="4763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1 h 1"/>
                <a:gd name="T4" fmla="*/ 1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94" name="Freeform 243"/>
            <p:cNvSpPr>
              <a:spLocks/>
            </p:cNvSpPr>
            <p:nvPr/>
          </p:nvSpPr>
          <p:spPr bwMode="auto">
            <a:xfrm>
              <a:off x="4623960" y="1190068"/>
              <a:ext cx="3175" cy="0"/>
            </a:xfrm>
            <a:custGeom>
              <a:avLst/>
              <a:gdLst>
                <a:gd name="T0" fmla="*/ 0 w 1"/>
                <a:gd name="T1" fmla="*/ 1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95" name="Freeform 244"/>
            <p:cNvSpPr>
              <a:spLocks/>
            </p:cNvSpPr>
            <p:nvPr/>
          </p:nvSpPr>
          <p:spPr bwMode="auto">
            <a:xfrm>
              <a:off x="4541410" y="1021793"/>
              <a:ext cx="3175" cy="0"/>
            </a:xfrm>
            <a:custGeom>
              <a:avLst/>
              <a:gdLst>
                <a:gd name="T0" fmla="*/ 1 w 1"/>
                <a:gd name="T1" fmla="*/ 1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96" name="Freeform 245"/>
            <p:cNvSpPr>
              <a:spLocks/>
            </p:cNvSpPr>
            <p:nvPr/>
          </p:nvSpPr>
          <p:spPr bwMode="auto">
            <a:xfrm>
              <a:off x="4579510" y="1066243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97" name="Rectangle 246"/>
            <p:cNvSpPr>
              <a:spLocks noChangeArrowheads="1"/>
            </p:cNvSpPr>
            <p:nvPr/>
          </p:nvSpPr>
          <p:spPr bwMode="auto">
            <a:xfrm>
              <a:off x="4514422" y="972581"/>
              <a:ext cx="1588" cy="1588"/>
            </a:xfrm>
            <a:prstGeom prst="rect">
              <a:avLst/>
            </a:pr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98" name="Freeform 247"/>
            <p:cNvSpPr>
              <a:spLocks/>
            </p:cNvSpPr>
            <p:nvPr/>
          </p:nvSpPr>
          <p:spPr bwMode="auto">
            <a:xfrm>
              <a:off x="4574747" y="1063068"/>
              <a:ext cx="4763" cy="3175"/>
            </a:xfrm>
            <a:custGeom>
              <a:avLst/>
              <a:gdLst>
                <a:gd name="T0" fmla="*/ 1 w 1"/>
                <a:gd name="T1" fmla="*/ 0 h 1"/>
                <a:gd name="T2" fmla="*/ 1 w 1"/>
                <a:gd name="T3" fmla="*/ 1 h 1"/>
                <a:gd name="T4" fmla="*/ 1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0" y="1"/>
                    <a:pt x="1" y="1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399" name="Freeform 248"/>
            <p:cNvSpPr>
              <a:spLocks/>
            </p:cNvSpPr>
            <p:nvPr/>
          </p:nvSpPr>
          <p:spPr bwMode="auto">
            <a:xfrm>
              <a:off x="4639835" y="1239281"/>
              <a:ext cx="3175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00" name="Freeform 249"/>
            <p:cNvSpPr>
              <a:spLocks/>
            </p:cNvSpPr>
            <p:nvPr/>
          </p:nvSpPr>
          <p:spPr bwMode="auto">
            <a:xfrm>
              <a:off x="4643010" y="1239281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01" name="Freeform 250"/>
            <p:cNvSpPr>
              <a:spLocks/>
            </p:cNvSpPr>
            <p:nvPr/>
          </p:nvSpPr>
          <p:spPr bwMode="auto">
            <a:xfrm>
              <a:off x="4643010" y="1239281"/>
              <a:ext cx="0" cy="3175"/>
            </a:xfrm>
            <a:custGeom>
              <a:avLst/>
              <a:gdLst>
                <a:gd name="T0" fmla="*/ 0 h 1"/>
                <a:gd name="T1" fmla="*/ 0 h 1"/>
                <a:gd name="T2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02" name="Freeform 251"/>
            <p:cNvSpPr>
              <a:spLocks/>
            </p:cNvSpPr>
            <p:nvPr/>
          </p:nvSpPr>
          <p:spPr bwMode="auto">
            <a:xfrm>
              <a:off x="4635072" y="1224993"/>
              <a:ext cx="4763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03" name="Freeform 252"/>
            <p:cNvSpPr>
              <a:spLocks/>
            </p:cNvSpPr>
            <p:nvPr/>
          </p:nvSpPr>
          <p:spPr bwMode="auto">
            <a:xfrm>
              <a:off x="4631897" y="1220231"/>
              <a:ext cx="7938" cy="4763"/>
            </a:xfrm>
            <a:custGeom>
              <a:avLst/>
              <a:gdLst>
                <a:gd name="T0" fmla="*/ 1 w 2"/>
                <a:gd name="T1" fmla="*/ 0 h 1"/>
                <a:gd name="T2" fmla="*/ 0 w 2"/>
                <a:gd name="T3" fmla="*/ 1 h 1"/>
                <a:gd name="T4" fmla="*/ 1 w 2"/>
                <a:gd name="T5" fmla="*/ 1 h 1"/>
                <a:gd name="T6" fmla="*/ 1 w 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1">
                  <a:moveTo>
                    <a:pt x="1" y="0"/>
                  </a:moveTo>
                  <a:cubicBezTo>
                    <a:pt x="1" y="0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2" y="0"/>
                    <a:pt x="1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04" name="Freeform 253"/>
            <p:cNvSpPr>
              <a:spLocks/>
            </p:cNvSpPr>
            <p:nvPr/>
          </p:nvSpPr>
          <p:spPr bwMode="auto">
            <a:xfrm>
              <a:off x="4657297" y="1183718"/>
              <a:ext cx="15875" cy="11113"/>
            </a:xfrm>
            <a:custGeom>
              <a:avLst/>
              <a:gdLst>
                <a:gd name="T0" fmla="*/ 1 w 4"/>
                <a:gd name="T1" fmla="*/ 1 h 3"/>
                <a:gd name="T2" fmla="*/ 0 w 4"/>
                <a:gd name="T3" fmla="*/ 3 h 3"/>
                <a:gd name="T4" fmla="*/ 2 w 4"/>
                <a:gd name="T5" fmla="*/ 2 h 3"/>
                <a:gd name="T6" fmla="*/ 1 w 4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3">
                  <a:moveTo>
                    <a:pt x="1" y="1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1" y="2"/>
                    <a:pt x="2" y="2"/>
                    <a:pt x="2" y="2"/>
                  </a:cubicBezTo>
                  <a:cubicBezTo>
                    <a:pt x="4" y="0"/>
                    <a:pt x="1" y="3"/>
                    <a:pt x="1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05" name="Freeform 254"/>
            <p:cNvSpPr>
              <a:spLocks/>
            </p:cNvSpPr>
            <p:nvPr/>
          </p:nvSpPr>
          <p:spPr bwMode="auto">
            <a:xfrm>
              <a:off x="4657297" y="1171018"/>
              <a:ext cx="7938" cy="4763"/>
            </a:xfrm>
            <a:custGeom>
              <a:avLst/>
              <a:gdLst>
                <a:gd name="T0" fmla="*/ 0 w 2"/>
                <a:gd name="T1" fmla="*/ 1 h 1"/>
                <a:gd name="T2" fmla="*/ 2 w 2"/>
                <a:gd name="T3" fmla="*/ 0 h 1"/>
                <a:gd name="T4" fmla="*/ 0 w 2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1" y="1"/>
                    <a:pt x="1" y="1"/>
                    <a:pt x="2" y="0"/>
                  </a:cubicBezTo>
                  <a:cubicBezTo>
                    <a:pt x="1" y="0"/>
                    <a:pt x="1" y="0"/>
                    <a:pt x="0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06" name="Freeform 255"/>
            <p:cNvSpPr>
              <a:spLocks/>
            </p:cNvSpPr>
            <p:nvPr/>
          </p:nvSpPr>
          <p:spPr bwMode="auto">
            <a:xfrm>
              <a:off x="4623960" y="1088468"/>
              <a:ext cx="7938" cy="4763"/>
            </a:xfrm>
            <a:custGeom>
              <a:avLst/>
              <a:gdLst>
                <a:gd name="T0" fmla="*/ 0 w 2"/>
                <a:gd name="T1" fmla="*/ 1 h 1"/>
                <a:gd name="T2" fmla="*/ 2 w 2"/>
                <a:gd name="T3" fmla="*/ 1 h 1"/>
                <a:gd name="T4" fmla="*/ 0 w 2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1"/>
                    <a:pt x="0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07" name="Freeform 256"/>
            <p:cNvSpPr>
              <a:spLocks/>
            </p:cNvSpPr>
            <p:nvPr/>
          </p:nvSpPr>
          <p:spPr bwMode="auto">
            <a:xfrm>
              <a:off x="4582685" y="1093231"/>
              <a:ext cx="3175" cy="3175"/>
            </a:xfrm>
            <a:custGeom>
              <a:avLst/>
              <a:gdLst>
                <a:gd name="T0" fmla="*/ 2 w 2"/>
                <a:gd name="T1" fmla="*/ 0 h 2"/>
                <a:gd name="T2" fmla="*/ 0 w 2"/>
                <a:gd name="T3" fmla="*/ 2 h 2"/>
                <a:gd name="T4" fmla="*/ 2 w 2"/>
                <a:gd name="T5" fmla="*/ 0 h 2"/>
                <a:gd name="T6" fmla="*/ 2 w 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0" y="2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08" name="Rectangle 257"/>
            <p:cNvSpPr>
              <a:spLocks noChangeArrowheads="1"/>
            </p:cNvSpPr>
            <p:nvPr/>
          </p:nvSpPr>
          <p:spPr bwMode="auto">
            <a:xfrm>
              <a:off x="4627135" y="1063068"/>
              <a:ext cx="1588" cy="1588"/>
            </a:xfrm>
            <a:prstGeom prst="rect">
              <a:avLst/>
            </a:pr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09" name="Freeform 258"/>
            <p:cNvSpPr>
              <a:spLocks/>
            </p:cNvSpPr>
            <p:nvPr/>
          </p:nvSpPr>
          <p:spPr bwMode="auto">
            <a:xfrm>
              <a:off x="4555697" y="912256"/>
              <a:ext cx="12700" cy="7938"/>
            </a:xfrm>
            <a:custGeom>
              <a:avLst/>
              <a:gdLst>
                <a:gd name="T0" fmla="*/ 2 w 3"/>
                <a:gd name="T1" fmla="*/ 0 h 2"/>
                <a:gd name="T2" fmla="*/ 0 w 3"/>
                <a:gd name="T3" fmla="*/ 2 h 2"/>
                <a:gd name="T4" fmla="*/ 2 w 3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2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3" y="0"/>
                    <a:pt x="2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10" name="Freeform 259"/>
            <p:cNvSpPr>
              <a:spLocks/>
            </p:cNvSpPr>
            <p:nvPr/>
          </p:nvSpPr>
          <p:spPr bwMode="auto">
            <a:xfrm>
              <a:off x="4519185" y="813831"/>
              <a:ext cx="3175" cy="19050"/>
            </a:xfrm>
            <a:custGeom>
              <a:avLst/>
              <a:gdLst>
                <a:gd name="T0" fmla="*/ 1 w 1"/>
                <a:gd name="T1" fmla="*/ 5 h 5"/>
                <a:gd name="T2" fmla="*/ 0 w 1"/>
                <a:gd name="T3" fmla="*/ 2 h 5"/>
                <a:gd name="T4" fmla="*/ 1 w 1"/>
                <a:gd name="T5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5">
                  <a:moveTo>
                    <a:pt x="1" y="5"/>
                  </a:moveTo>
                  <a:cubicBezTo>
                    <a:pt x="1" y="2"/>
                    <a:pt x="1" y="0"/>
                    <a:pt x="0" y="2"/>
                  </a:cubicBezTo>
                  <a:cubicBezTo>
                    <a:pt x="1" y="3"/>
                    <a:pt x="1" y="5"/>
                    <a:pt x="1" y="5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11" name="Freeform 260"/>
            <p:cNvSpPr>
              <a:spLocks/>
            </p:cNvSpPr>
            <p:nvPr/>
          </p:nvSpPr>
          <p:spPr bwMode="auto">
            <a:xfrm>
              <a:off x="4406472" y="1005918"/>
              <a:ext cx="3175" cy="476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2 w 2"/>
                <a:gd name="T5" fmla="*/ 3 h 3"/>
                <a:gd name="T6" fmla="*/ 2 w 2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2" y="3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12" name="Freeform 261"/>
            <p:cNvSpPr>
              <a:spLocks/>
            </p:cNvSpPr>
            <p:nvPr/>
          </p:nvSpPr>
          <p:spPr bwMode="auto">
            <a:xfrm>
              <a:off x="2853897" y="2039381"/>
              <a:ext cx="12700" cy="7938"/>
            </a:xfrm>
            <a:custGeom>
              <a:avLst/>
              <a:gdLst>
                <a:gd name="T0" fmla="*/ 1 w 3"/>
                <a:gd name="T1" fmla="*/ 0 h 2"/>
                <a:gd name="T2" fmla="*/ 1 w 3"/>
                <a:gd name="T3" fmla="*/ 2 h 2"/>
                <a:gd name="T4" fmla="*/ 3 w 3"/>
                <a:gd name="T5" fmla="*/ 0 h 2"/>
                <a:gd name="T6" fmla="*/ 1 w 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cubicBezTo>
                    <a:pt x="1" y="0"/>
                    <a:pt x="0" y="2"/>
                    <a:pt x="1" y="2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13" name="Freeform 262"/>
            <p:cNvSpPr>
              <a:spLocks/>
            </p:cNvSpPr>
            <p:nvPr/>
          </p:nvSpPr>
          <p:spPr bwMode="auto">
            <a:xfrm>
              <a:off x="2861835" y="2044143"/>
              <a:ext cx="26988" cy="19050"/>
            </a:xfrm>
            <a:custGeom>
              <a:avLst/>
              <a:gdLst>
                <a:gd name="T0" fmla="*/ 4 w 7"/>
                <a:gd name="T1" fmla="*/ 5 h 5"/>
                <a:gd name="T2" fmla="*/ 7 w 7"/>
                <a:gd name="T3" fmla="*/ 0 h 5"/>
                <a:gd name="T4" fmla="*/ 4 w 7"/>
                <a:gd name="T5" fmla="*/ 3 h 5"/>
                <a:gd name="T6" fmla="*/ 3 w 7"/>
                <a:gd name="T7" fmla="*/ 1 h 5"/>
                <a:gd name="T8" fmla="*/ 0 w 7"/>
                <a:gd name="T9" fmla="*/ 2 h 5"/>
                <a:gd name="T10" fmla="*/ 5 w 7"/>
                <a:gd name="T11" fmla="*/ 3 h 5"/>
                <a:gd name="T12" fmla="*/ 4 w 7"/>
                <a:gd name="T13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5">
                  <a:moveTo>
                    <a:pt x="4" y="5"/>
                  </a:moveTo>
                  <a:cubicBezTo>
                    <a:pt x="6" y="4"/>
                    <a:pt x="7" y="2"/>
                    <a:pt x="7" y="0"/>
                  </a:cubicBezTo>
                  <a:cubicBezTo>
                    <a:pt x="6" y="2"/>
                    <a:pt x="5" y="1"/>
                    <a:pt x="4" y="3"/>
                  </a:cubicBezTo>
                  <a:cubicBezTo>
                    <a:pt x="3" y="3"/>
                    <a:pt x="2" y="2"/>
                    <a:pt x="3" y="1"/>
                  </a:cubicBezTo>
                  <a:cubicBezTo>
                    <a:pt x="2" y="2"/>
                    <a:pt x="1" y="0"/>
                    <a:pt x="0" y="2"/>
                  </a:cubicBezTo>
                  <a:cubicBezTo>
                    <a:pt x="1" y="4"/>
                    <a:pt x="3" y="4"/>
                    <a:pt x="5" y="3"/>
                  </a:cubicBezTo>
                  <a:cubicBezTo>
                    <a:pt x="5" y="4"/>
                    <a:pt x="4" y="4"/>
                    <a:pt x="4" y="5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14" name="Freeform 263"/>
            <p:cNvSpPr>
              <a:spLocks/>
            </p:cNvSpPr>
            <p:nvPr/>
          </p:nvSpPr>
          <p:spPr bwMode="auto">
            <a:xfrm>
              <a:off x="3222197" y="2134631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15" name="Freeform 264"/>
            <p:cNvSpPr>
              <a:spLocks/>
            </p:cNvSpPr>
            <p:nvPr/>
          </p:nvSpPr>
          <p:spPr bwMode="auto">
            <a:xfrm>
              <a:off x="3441272" y="2152093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16" name="Freeform 265"/>
            <p:cNvSpPr>
              <a:spLocks/>
            </p:cNvSpPr>
            <p:nvPr/>
          </p:nvSpPr>
          <p:spPr bwMode="auto">
            <a:xfrm>
              <a:off x="3477785" y="2160031"/>
              <a:ext cx="4763" cy="3175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0 h 1"/>
                <a:gd name="T4" fmla="*/ 1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0" y="1"/>
                    <a:pt x="0" y="0"/>
                  </a:cubicBezTo>
                  <a:cubicBezTo>
                    <a:pt x="0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17" name="Freeform 266"/>
            <p:cNvSpPr>
              <a:spLocks/>
            </p:cNvSpPr>
            <p:nvPr/>
          </p:nvSpPr>
          <p:spPr bwMode="auto">
            <a:xfrm>
              <a:off x="3222197" y="2134631"/>
              <a:ext cx="7938" cy="3175"/>
            </a:xfrm>
            <a:custGeom>
              <a:avLst/>
              <a:gdLst>
                <a:gd name="T0" fmla="*/ 0 w 2"/>
                <a:gd name="T1" fmla="*/ 0 h 1"/>
                <a:gd name="T2" fmla="*/ 2 w 2"/>
                <a:gd name="T3" fmla="*/ 1 h 1"/>
                <a:gd name="T4" fmla="*/ 0 w 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18" name="Freeform 267"/>
            <p:cNvSpPr>
              <a:spLocks/>
            </p:cNvSpPr>
            <p:nvPr/>
          </p:nvSpPr>
          <p:spPr bwMode="auto">
            <a:xfrm>
              <a:off x="2925335" y="2050493"/>
              <a:ext cx="4763" cy="0"/>
            </a:xfrm>
            <a:custGeom>
              <a:avLst/>
              <a:gdLst>
                <a:gd name="T0" fmla="*/ 1 w 1"/>
                <a:gd name="T1" fmla="*/ 0 w 1"/>
                <a:gd name="T2" fmla="*/ 1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19" name="Freeform 268"/>
            <p:cNvSpPr>
              <a:spLocks/>
            </p:cNvSpPr>
            <p:nvPr/>
          </p:nvSpPr>
          <p:spPr bwMode="auto">
            <a:xfrm>
              <a:off x="3122185" y="2129868"/>
              <a:ext cx="3175" cy="4763"/>
            </a:xfrm>
            <a:custGeom>
              <a:avLst/>
              <a:gdLst>
                <a:gd name="T0" fmla="*/ 1 w 1"/>
                <a:gd name="T1" fmla="*/ 0 h 1"/>
                <a:gd name="T2" fmla="*/ 1 w 1"/>
                <a:gd name="T3" fmla="*/ 0 h 1"/>
                <a:gd name="T4" fmla="*/ 0 w 1"/>
                <a:gd name="T5" fmla="*/ 1 h 1"/>
                <a:gd name="T6" fmla="*/ 1 w 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1"/>
                    <a:pt x="0" y="1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20" name="Freeform 269"/>
            <p:cNvSpPr>
              <a:spLocks/>
            </p:cNvSpPr>
            <p:nvPr/>
          </p:nvSpPr>
          <p:spPr bwMode="auto">
            <a:xfrm>
              <a:off x="3053922" y="2110818"/>
              <a:ext cx="3175" cy="7938"/>
            </a:xfrm>
            <a:custGeom>
              <a:avLst/>
              <a:gdLst>
                <a:gd name="T0" fmla="*/ 0 w 1"/>
                <a:gd name="T1" fmla="*/ 2 h 2"/>
                <a:gd name="T2" fmla="*/ 1 w 1"/>
                <a:gd name="T3" fmla="*/ 0 h 2"/>
                <a:gd name="T4" fmla="*/ 0 w 1"/>
                <a:gd name="T5" fmla="*/ 1 h 2"/>
                <a:gd name="T6" fmla="*/ 0 w 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0" y="2"/>
                    <a:pt x="1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21" name="Freeform 270"/>
            <p:cNvSpPr>
              <a:spLocks/>
            </p:cNvSpPr>
            <p:nvPr/>
          </p:nvSpPr>
          <p:spPr bwMode="auto">
            <a:xfrm>
              <a:off x="2938035" y="2085418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22" name="Freeform 271"/>
            <p:cNvSpPr>
              <a:spLocks/>
            </p:cNvSpPr>
            <p:nvPr/>
          </p:nvSpPr>
          <p:spPr bwMode="auto">
            <a:xfrm>
              <a:off x="3177747" y="2137806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0" y="1"/>
                    <a:pt x="1" y="1"/>
                  </a:cubicBezTo>
                  <a:cubicBezTo>
                    <a:pt x="1" y="1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23" name="Freeform 272"/>
            <p:cNvSpPr>
              <a:spLocks/>
            </p:cNvSpPr>
            <p:nvPr/>
          </p:nvSpPr>
          <p:spPr bwMode="auto">
            <a:xfrm>
              <a:off x="4462035" y="975756"/>
              <a:ext cx="4763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24" name="Freeform 273"/>
            <p:cNvSpPr>
              <a:spLocks/>
            </p:cNvSpPr>
            <p:nvPr/>
          </p:nvSpPr>
          <p:spPr bwMode="auto">
            <a:xfrm>
              <a:off x="4496960" y="890031"/>
              <a:ext cx="3175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25" name="Freeform 274"/>
            <p:cNvSpPr>
              <a:spLocks/>
            </p:cNvSpPr>
            <p:nvPr/>
          </p:nvSpPr>
          <p:spPr bwMode="auto">
            <a:xfrm>
              <a:off x="3549222" y="217114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26" name="Freeform 275"/>
            <p:cNvSpPr>
              <a:spLocks/>
            </p:cNvSpPr>
            <p:nvPr/>
          </p:nvSpPr>
          <p:spPr bwMode="auto">
            <a:xfrm>
              <a:off x="4142947" y="1950481"/>
              <a:ext cx="15875" cy="17463"/>
            </a:xfrm>
            <a:custGeom>
              <a:avLst/>
              <a:gdLst>
                <a:gd name="T0" fmla="*/ 3 w 4"/>
                <a:gd name="T1" fmla="*/ 4 h 5"/>
                <a:gd name="T2" fmla="*/ 1 w 4"/>
                <a:gd name="T3" fmla="*/ 0 h 5"/>
                <a:gd name="T4" fmla="*/ 3 w 4"/>
                <a:gd name="T5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5">
                  <a:moveTo>
                    <a:pt x="3" y="4"/>
                  </a:moveTo>
                  <a:cubicBezTo>
                    <a:pt x="0" y="4"/>
                    <a:pt x="4" y="0"/>
                    <a:pt x="1" y="0"/>
                  </a:cubicBezTo>
                  <a:cubicBezTo>
                    <a:pt x="1" y="1"/>
                    <a:pt x="0" y="5"/>
                    <a:pt x="3" y="4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27" name="Freeform 276"/>
            <p:cNvSpPr>
              <a:spLocks/>
            </p:cNvSpPr>
            <p:nvPr/>
          </p:nvSpPr>
          <p:spPr bwMode="auto">
            <a:xfrm>
              <a:off x="2933272" y="205049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28" name="Freeform 277"/>
            <p:cNvSpPr>
              <a:spLocks/>
            </p:cNvSpPr>
            <p:nvPr/>
          </p:nvSpPr>
          <p:spPr bwMode="auto">
            <a:xfrm>
              <a:off x="4142947" y="1950481"/>
              <a:ext cx="4763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29" name="Freeform 278"/>
            <p:cNvSpPr>
              <a:spLocks/>
            </p:cNvSpPr>
            <p:nvPr/>
          </p:nvSpPr>
          <p:spPr bwMode="auto">
            <a:xfrm>
              <a:off x="3707972" y="2145743"/>
              <a:ext cx="3175" cy="3175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0 h 1"/>
                <a:gd name="T4" fmla="*/ 1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1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30" name="Freeform 279"/>
            <p:cNvSpPr>
              <a:spLocks/>
            </p:cNvSpPr>
            <p:nvPr/>
          </p:nvSpPr>
          <p:spPr bwMode="auto">
            <a:xfrm>
              <a:off x="3590497" y="2152093"/>
              <a:ext cx="4763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31" name="Freeform 280"/>
            <p:cNvSpPr>
              <a:spLocks/>
            </p:cNvSpPr>
            <p:nvPr/>
          </p:nvSpPr>
          <p:spPr bwMode="auto">
            <a:xfrm>
              <a:off x="3771472" y="2121931"/>
              <a:ext cx="3175" cy="4763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1 h 1"/>
                <a:gd name="T4" fmla="*/ 0 w 1"/>
                <a:gd name="T5" fmla="*/ 0 h 1"/>
                <a:gd name="T6" fmla="*/ 0 w 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1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32" name="Freeform 281"/>
            <p:cNvSpPr>
              <a:spLocks/>
            </p:cNvSpPr>
            <p:nvPr/>
          </p:nvSpPr>
          <p:spPr bwMode="auto">
            <a:xfrm>
              <a:off x="3827035" y="2107643"/>
              <a:ext cx="4763" cy="3175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0 h 1"/>
                <a:gd name="T4" fmla="*/ 0 w 1"/>
                <a:gd name="T5" fmla="*/ 0 h 1"/>
                <a:gd name="T6" fmla="*/ 1 w 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33" name="Freeform 282"/>
            <p:cNvSpPr>
              <a:spLocks/>
            </p:cNvSpPr>
            <p:nvPr/>
          </p:nvSpPr>
          <p:spPr bwMode="auto">
            <a:xfrm>
              <a:off x="4466797" y="1156731"/>
              <a:ext cx="6350" cy="7938"/>
            </a:xfrm>
            <a:custGeom>
              <a:avLst/>
              <a:gdLst>
                <a:gd name="T0" fmla="*/ 0 w 2"/>
                <a:gd name="T1" fmla="*/ 2 h 2"/>
                <a:gd name="T2" fmla="*/ 2 w 2"/>
                <a:gd name="T3" fmla="*/ 2 h 2"/>
                <a:gd name="T4" fmla="*/ 0 w 2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0" y="2"/>
                  </a:moveTo>
                  <a:cubicBezTo>
                    <a:pt x="1" y="2"/>
                    <a:pt x="2" y="2"/>
                    <a:pt x="2" y="2"/>
                  </a:cubicBezTo>
                  <a:cubicBezTo>
                    <a:pt x="1" y="2"/>
                    <a:pt x="0" y="0"/>
                    <a:pt x="0" y="2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34" name="Freeform 283"/>
            <p:cNvSpPr>
              <a:spLocks/>
            </p:cNvSpPr>
            <p:nvPr/>
          </p:nvSpPr>
          <p:spPr bwMode="auto">
            <a:xfrm>
              <a:off x="2930097" y="2050493"/>
              <a:ext cx="3175" cy="4763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0 h 1"/>
                <a:gd name="T4" fmla="*/ 0 w 1"/>
                <a:gd name="T5" fmla="*/ 0 h 1"/>
                <a:gd name="T6" fmla="*/ 0 w 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35" name="Freeform 284"/>
            <p:cNvSpPr>
              <a:spLocks/>
            </p:cNvSpPr>
            <p:nvPr/>
          </p:nvSpPr>
          <p:spPr bwMode="auto">
            <a:xfrm>
              <a:off x="3760360" y="2063193"/>
              <a:ext cx="7938" cy="3175"/>
            </a:xfrm>
            <a:custGeom>
              <a:avLst/>
              <a:gdLst>
                <a:gd name="T0" fmla="*/ 0 w 2"/>
                <a:gd name="T1" fmla="*/ 1 h 1"/>
                <a:gd name="T2" fmla="*/ 2 w 2"/>
                <a:gd name="T3" fmla="*/ 0 h 1"/>
                <a:gd name="T4" fmla="*/ 0 w 2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0" y="1"/>
                  </a:move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1" y="0"/>
                    <a:pt x="0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36" name="Freeform 285"/>
            <p:cNvSpPr>
              <a:spLocks/>
            </p:cNvSpPr>
            <p:nvPr/>
          </p:nvSpPr>
          <p:spPr bwMode="auto">
            <a:xfrm>
              <a:off x="4368372" y="1593293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37" name="Freeform 286"/>
            <p:cNvSpPr>
              <a:spLocks/>
            </p:cNvSpPr>
            <p:nvPr/>
          </p:nvSpPr>
          <p:spPr bwMode="auto">
            <a:xfrm>
              <a:off x="3796872" y="2055256"/>
              <a:ext cx="7938" cy="3175"/>
            </a:xfrm>
            <a:custGeom>
              <a:avLst/>
              <a:gdLst>
                <a:gd name="T0" fmla="*/ 0 w 2"/>
                <a:gd name="T1" fmla="*/ 0 h 1"/>
                <a:gd name="T2" fmla="*/ 1 w 2"/>
                <a:gd name="T3" fmla="*/ 1 h 1"/>
                <a:gd name="T4" fmla="*/ 2 w 2"/>
                <a:gd name="T5" fmla="*/ 1 h 1"/>
                <a:gd name="T6" fmla="*/ 0 w 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0" y="1"/>
                    <a:pt x="1" y="1"/>
                    <a:pt x="1" y="1"/>
                  </a:cubicBezTo>
                  <a:cubicBezTo>
                    <a:pt x="2" y="1"/>
                    <a:pt x="2" y="1"/>
                    <a:pt x="2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38" name="Freeform 287"/>
            <p:cNvSpPr>
              <a:spLocks/>
            </p:cNvSpPr>
            <p:nvPr/>
          </p:nvSpPr>
          <p:spPr bwMode="auto">
            <a:xfrm>
              <a:off x="4473147" y="116466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39" name="Freeform 288"/>
            <p:cNvSpPr>
              <a:spLocks noEditPoints="1"/>
            </p:cNvSpPr>
            <p:nvPr/>
          </p:nvSpPr>
          <p:spPr bwMode="auto">
            <a:xfrm>
              <a:off x="2891997" y="885268"/>
              <a:ext cx="1649413" cy="1290638"/>
            </a:xfrm>
            <a:custGeom>
              <a:avLst/>
              <a:gdLst>
                <a:gd name="T0" fmla="*/ 421 w 439"/>
                <a:gd name="T1" fmla="*/ 74 h 343"/>
                <a:gd name="T2" fmla="*/ 421 w 439"/>
                <a:gd name="T3" fmla="*/ 79 h 343"/>
                <a:gd name="T4" fmla="*/ 417 w 439"/>
                <a:gd name="T5" fmla="*/ 96 h 343"/>
                <a:gd name="T6" fmla="*/ 410 w 439"/>
                <a:gd name="T7" fmla="*/ 130 h 343"/>
                <a:gd name="T8" fmla="*/ 409 w 439"/>
                <a:gd name="T9" fmla="*/ 152 h 343"/>
                <a:gd name="T10" fmla="*/ 396 w 439"/>
                <a:gd name="T11" fmla="*/ 186 h 343"/>
                <a:gd name="T12" fmla="*/ 387 w 439"/>
                <a:gd name="T13" fmla="*/ 198 h 343"/>
                <a:gd name="T14" fmla="*/ 380 w 439"/>
                <a:gd name="T15" fmla="*/ 218 h 343"/>
                <a:gd name="T16" fmla="*/ 368 w 439"/>
                <a:gd name="T17" fmla="*/ 234 h 343"/>
                <a:gd name="T18" fmla="*/ 353 w 439"/>
                <a:gd name="T19" fmla="*/ 251 h 343"/>
                <a:gd name="T20" fmla="*/ 313 w 439"/>
                <a:gd name="T21" fmla="*/ 281 h 343"/>
                <a:gd name="T22" fmla="*/ 271 w 439"/>
                <a:gd name="T23" fmla="*/ 302 h 343"/>
                <a:gd name="T24" fmla="*/ 249 w 439"/>
                <a:gd name="T25" fmla="*/ 311 h 343"/>
                <a:gd name="T26" fmla="*/ 203 w 439"/>
                <a:gd name="T27" fmla="*/ 323 h 343"/>
                <a:gd name="T28" fmla="*/ 183 w 439"/>
                <a:gd name="T29" fmla="*/ 324 h 343"/>
                <a:gd name="T30" fmla="*/ 167 w 439"/>
                <a:gd name="T31" fmla="*/ 326 h 343"/>
                <a:gd name="T32" fmla="*/ 149 w 439"/>
                <a:gd name="T33" fmla="*/ 326 h 343"/>
                <a:gd name="T34" fmla="*/ 138 w 439"/>
                <a:gd name="T35" fmla="*/ 326 h 343"/>
                <a:gd name="T36" fmla="*/ 118 w 439"/>
                <a:gd name="T37" fmla="*/ 328 h 343"/>
                <a:gd name="T38" fmla="*/ 92 w 439"/>
                <a:gd name="T39" fmla="*/ 325 h 343"/>
                <a:gd name="T40" fmla="*/ 62 w 439"/>
                <a:gd name="T41" fmla="*/ 325 h 343"/>
                <a:gd name="T42" fmla="*/ 50 w 439"/>
                <a:gd name="T43" fmla="*/ 322 h 343"/>
                <a:gd name="T44" fmla="*/ 40 w 439"/>
                <a:gd name="T45" fmla="*/ 317 h 343"/>
                <a:gd name="T46" fmla="*/ 15 w 439"/>
                <a:gd name="T47" fmla="*/ 315 h 343"/>
                <a:gd name="T48" fmla="*/ 0 w 439"/>
                <a:gd name="T49" fmla="*/ 311 h 343"/>
                <a:gd name="T50" fmla="*/ 11 w 439"/>
                <a:gd name="T51" fmla="*/ 314 h 343"/>
                <a:gd name="T52" fmla="*/ 19 w 439"/>
                <a:gd name="T53" fmla="*/ 321 h 343"/>
                <a:gd name="T54" fmla="*/ 34 w 439"/>
                <a:gd name="T55" fmla="*/ 321 h 343"/>
                <a:gd name="T56" fmla="*/ 62 w 439"/>
                <a:gd name="T57" fmla="*/ 328 h 343"/>
                <a:gd name="T58" fmla="*/ 72 w 439"/>
                <a:gd name="T59" fmla="*/ 328 h 343"/>
                <a:gd name="T60" fmla="*/ 78 w 439"/>
                <a:gd name="T61" fmla="*/ 331 h 343"/>
                <a:gd name="T62" fmla="*/ 88 w 439"/>
                <a:gd name="T63" fmla="*/ 332 h 343"/>
                <a:gd name="T64" fmla="*/ 111 w 439"/>
                <a:gd name="T65" fmla="*/ 336 h 343"/>
                <a:gd name="T66" fmla="*/ 132 w 439"/>
                <a:gd name="T67" fmla="*/ 336 h 343"/>
                <a:gd name="T68" fmla="*/ 145 w 439"/>
                <a:gd name="T69" fmla="*/ 338 h 343"/>
                <a:gd name="T70" fmla="*/ 163 w 439"/>
                <a:gd name="T71" fmla="*/ 341 h 343"/>
                <a:gd name="T72" fmla="*/ 176 w 439"/>
                <a:gd name="T73" fmla="*/ 338 h 343"/>
                <a:gd name="T74" fmla="*/ 186 w 439"/>
                <a:gd name="T75" fmla="*/ 337 h 343"/>
                <a:gd name="T76" fmla="*/ 201 w 439"/>
                <a:gd name="T77" fmla="*/ 335 h 343"/>
                <a:gd name="T78" fmla="*/ 213 w 439"/>
                <a:gd name="T79" fmla="*/ 334 h 343"/>
                <a:gd name="T80" fmla="*/ 228 w 439"/>
                <a:gd name="T81" fmla="*/ 332 h 343"/>
                <a:gd name="T82" fmla="*/ 257 w 439"/>
                <a:gd name="T83" fmla="*/ 322 h 343"/>
                <a:gd name="T84" fmla="*/ 275 w 439"/>
                <a:gd name="T85" fmla="*/ 318 h 343"/>
                <a:gd name="T86" fmla="*/ 289 w 439"/>
                <a:gd name="T87" fmla="*/ 313 h 343"/>
                <a:gd name="T88" fmla="*/ 305 w 439"/>
                <a:gd name="T89" fmla="*/ 303 h 343"/>
                <a:gd name="T90" fmla="*/ 339 w 439"/>
                <a:gd name="T91" fmla="*/ 283 h 343"/>
                <a:gd name="T92" fmla="*/ 354 w 439"/>
                <a:gd name="T93" fmla="*/ 271 h 343"/>
                <a:gd name="T94" fmla="*/ 370 w 439"/>
                <a:gd name="T95" fmla="*/ 257 h 343"/>
                <a:gd name="T96" fmla="*/ 398 w 439"/>
                <a:gd name="T97" fmla="*/ 213 h 343"/>
                <a:gd name="T98" fmla="*/ 412 w 439"/>
                <a:gd name="T99" fmla="*/ 185 h 343"/>
                <a:gd name="T100" fmla="*/ 423 w 439"/>
                <a:gd name="T101" fmla="*/ 160 h 343"/>
                <a:gd name="T102" fmla="*/ 425 w 439"/>
                <a:gd name="T103" fmla="*/ 138 h 343"/>
                <a:gd name="T104" fmla="*/ 428 w 439"/>
                <a:gd name="T105" fmla="*/ 124 h 343"/>
                <a:gd name="T106" fmla="*/ 434 w 439"/>
                <a:gd name="T107" fmla="*/ 109 h 343"/>
                <a:gd name="T108" fmla="*/ 427 w 439"/>
                <a:gd name="T109" fmla="*/ 108 h 343"/>
                <a:gd name="T110" fmla="*/ 434 w 439"/>
                <a:gd name="T111" fmla="*/ 84 h 343"/>
                <a:gd name="T112" fmla="*/ 433 w 439"/>
                <a:gd name="T113" fmla="*/ 19 h 343"/>
                <a:gd name="T114" fmla="*/ 429 w 439"/>
                <a:gd name="T115" fmla="*/ 1 h 343"/>
                <a:gd name="T116" fmla="*/ 419 w 439"/>
                <a:gd name="T117" fmla="*/ 9 h 343"/>
                <a:gd name="T118" fmla="*/ 421 w 439"/>
                <a:gd name="T119" fmla="*/ 20 h 343"/>
                <a:gd name="T120" fmla="*/ 424 w 439"/>
                <a:gd name="T121" fmla="*/ 47 h 343"/>
                <a:gd name="T122" fmla="*/ 418 w 439"/>
                <a:gd name="T123" fmla="*/ 115 h 343"/>
                <a:gd name="T124" fmla="*/ 417 w 439"/>
                <a:gd name="T125" fmla="*/ 120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9" h="343">
                  <a:moveTo>
                    <a:pt x="417" y="56"/>
                  </a:moveTo>
                  <a:cubicBezTo>
                    <a:pt x="417" y="59"/>
                    <a:pt x="420" y="58"/>
                    <a:pt x="421" y="58"/>
                  </a:cubicBezTo>
                  <a:cubicBezTo>
                    <a:pt x="422" y="61"/>
                    <a:pt x="419" y="60"/>
                    <a:pt x="418" y="61"/>
                  </a:cubicBezTo>
                  <a:cubicBezTo>
                    <a:pt x="418" y="62"/>
                    <a:pt x="421" y="64"/>
                    <a:pt x="421" y="65"/>
                  </a:cubicBezTo>
                  <a:cubicBezTo>
                    <a:pt x="420" y="65"/>
                    <a:pt x="420" y="66"/>
                    <a:pt x="420" y="65"/>
                  </a:cubicBezTo>
                  <a:cubicBezTo>
                    <a:pt x="422" y="67"/>
                    <a:pt x="419" y="71"/>
                    <a:pt x="422" y="74"/>
                  </a:cubicBezTo>
                  <a:cubicBezTo>
                    <a:pt x="422" y="74"/>
                    <a:pt x="422" y="74"/>
                    <a:pt x="421" y="74"/>
                  </a:cubicBezTo>
                  <a:cubicBezTo>
                    <a:pt x="423" y="74"/>
                    <a:pt x="424" y="74"/>
                    <a:pt x="425" y="74"/>
                  </a:cubicBezTo>
                  <a:cubicBezTo>
                    <a:pt x="425" y="75"/>
                    <a:pt x="427" y="76"/>
                    <a:pt x="425" y="76"/>
                  </a:cubicBezTo>
                  <a:cubicBezTo>
                    <a:pt x="425" y="76"/>
                    <a:pt x="424" y="75"/>
                    <a:pt x="424" y="75"/>
                  </a:cubicBezTo>
                  <a:cubicBezTo>
                    <a:pt x="424" y="76"/>
                    <a:pt x="424" y="76"/>
                    <a:pt x="424" y="76"/>
                  </a:cubicBezTo>
                  <a:cubicBezTo>
                    <a:pt x="422" y="77"/>
                    <a:pt x="424" y="75"/>
                    <a:pt x="422" y="75"/>
                  </a:cubicBezTo>
                  <a:cubicBezTo>
                    <a:pt x="422" y="77"/>
                    <a:pt x="424" y="80"/>
                    <a:pt x="423" y="81"/>
                  </a:cubicBezTo>
                  <a:cubicBezTo>
                    <a:pt x="421" y="82"/>
                    <a:pt x="423" y="77"/>
                    <a:pt x="421" y="79"/>
                  </a:cubicBezTo>
                  <a:cubicBezTo>
                    <a:pt x="422" y="77"/>
                    <a:pt x="422" y="77"/>
                    <a:pt x="422" y="77"/>
                  </a:cubicBezTo>
                  <a:cubicBezTo>
                    <a:pt x="418" y="79"/>
                    <a:pt x="422" y="75"/>
                    <a:pt x="418" y="77"/>
                  </a:cubicBezTo>
                  <a:cubicBezTo>
                    <a:pt x="417" y="80"/>
                    <a:pt x="419" y="81"/>
                    <a:pt x="418" y="84"/>
                  </a:cubicBezTo>
                  <a:cubicBezTo>
                    <a:pt x="419" y="85"/>
                    <a:pt x="420" y="84"/>
                    <a:pt x="421" y="85"/>
                  </a:cubicBezTo>
                  <a:cubicBezTo>
                    <a:pt x="423" y="90"/>
                    <a:pt x="414" y="89"/>
                    <a:pt x="417" y="93"/>
                  </a:cubicBezTo>
                  <a:cubicBezTo>
                    <a:pt x="419" y="94"/>
                    <a:pt x="422" y="94"/>
                    <a:pt x="420" y="97"/>
                  </a:cubicBezTo>
                  <a:cubicBezTo>
                    <a:pt x="417" y="96"/>
                    <a:pt x="417" y="96"/>
                    <a:pt x="417" y="96"/>
                  </a:cubicBezTo>
                  <a:cubicBezTo>
                    <a:pt x="417" y="99"/>
                    <a:pt x="421" y="98"/>
                    <a:pt x="419" y="101"/>
                  </a:cubicBezTo>
                  <a:cubicBezTo>
                    <a:pt x="418" y="101"/>
                    <a:pt x="418" y="99"/>
                    <a:pt x="418" y="99"/>
                  </a:cubicBezTo>
                  <a:cubicBezTo>
                    <a:pt x="415" y="101"/>
                    <a:pt x="419" y="101"/>
                    <a:pt x="419" y="103"/>
                  </a:cubicBezTo>
                  <a:cubicBezTo>
                    <a:pt x="416" y="103"/>
                    <a:pt x="416" y="103"/>
                    <a:pt x="416" y="103"/>
                  </a:cubicBezTo>
                  <a:cubicBezTo>
                    <a:pt x="416" y="106"/>
                    <a:pt x="417" y="111"/>
                    <a:pt x="417" y="115"/>
                  </a:cubicBezTo>
                  <a:cubicBezTo>
                    <a:pt x="417" y="115"/>
                    <a:pt x="416" y="114"/>
                    <a:pt x="415" y="115"/>
                  </a:cubicBezTo>
                  <a:cubicBezTo>
                    <a:pt x="415" y="120"/>
                    <a:pt x="413" y="125"/>
                    <a:pt x="410" y="130"/>
                  </a:cubicBezTo>
                  <a:cubicBezTo>
                    <a:pt x="412" y="132"/>
                    <a:pt x="412" y="132"/>
                    <a:pt x="412" y="132"/>
                  </a:cubicBezTo>
                  <a:cubicBezTo>
                    <a:pt x="412" y="132"/>
                    <a:pt x="411" y="133"/>
                    <a:pt x="410" y="132"/>
                  </a:cubicBezTo>
                  <a:cubicBezTo>
                    <a:pt x="409" y="134"/>
                    <a:pt x="412" y="132"/>
                    <a:pt x="412" y="134"/>
                  </a:cubicBezTo>
                  <a:cubicBezTo>
                    <a:pt x="412" y="135"/>
                    <a:pt x="411" y="135"/>
                    <a:pt x="410" y="134"/>
                  </a:cubicBezTo>
                  <a:cubicBezTo>
                    <a:pt x="411" y="138"/>
                    <a:pt x="412" y="144"/>
                    <a:pt x="409" y="147"/>
                  </a:cubicBezTo>
                  <a:cubicBezTo>
                    <a:pt x="408" y="146"/>
                    <a:pt x="408" y="146"/>
                    <a:pt x="408" y="146"/>
                  </a:cubicBezTo>
                  <a:cubicBezTo>
                    <a:pt x="407" y="149"/>
                    <a:pt x="412" y="151"/>
                    <a:pt x="409" y="152"/>
                  </a:cubicBezTo>
                  <a:cubicBezTo>
                    <a:pt x="409" y="152"/>
                    <a:pt x="409" y="152"/>
                    <a:pt x="409" y="152"/>
                  </a:cubicBezTo>
                  <a:cubicBezTo>
                    <a:pt x="406" y="157"/>
                    <a:pt x="406" y="164"/>
                    <a:pt x="401" y="168"/>
                  </a:cubicBezTo>
                  <a:cubicBezTo>
                    <a:pt x="404" y="170"/>
                    <a:pt x="398" y="173"/>
                    <a:pt x="402" y="175"/>
                  </a:cubicBezTo>
                  <a:cubicBezTo>
                    <a:pt x="399" y="177"/>
                    <a:pt x="398" y="176"/>
                    <a:pt x="395" y="180"/>
                  </a:cubicBezTo>
                  <a:cubicBezTo>
                    <a:pt x="394" y="181"/>
                    <a:pt x="397" y="183"/>
                    <a:pt x="397" y="184"/>
                  </a:cubicBezTo>
                  <a:cubicBezTo>
                    <a:pt x="395" y="183"/>
                    <a:pt x="395" y="183"/>
                    <a:pt x="395" y="183"/>
                  </a:cubicBezTo>
                  <a:cubicBezTo>
                    <a:pt x="396" y="186"/>
                    <a:pt x="396" y="186"/>
                    <a:pt x="396" y="186"/>
                  </a:cubicBezTo>
                  <a:cubicBezTo>
                    <a:pt x="393" y="186"/>
                    <a:pt x="393" y="186"/>
                    <a:pt x="393" y="186"/>
                  </a:cubicBezTo>
                  <a:cubicBezTo>
                    <a:pt x="393" y="188"/>
                    <a:pt x="393" y="188"/>
                    <a:pt x="393" y="188"/>
                  </a:cubicBezTo>
                  <a:cubicBezTo>
                    <a:pt x="393" y="188"/>
                    <a:pt x="394" y="187"/>
                    <a:pt x="395" y="188"/>
                  </a:cubicBezTo>
                  <a:cubicBezTo>
                    <a:pt x="395" y="190"/>
                    <a:pt x="391" y="192"/>
                    <a:pt x="390" y="192"/>
                  </a:cubicBezTo>
                  <a:cubicBezTo>
                    <a:pt x="389" y="197"/>
                    <a:pt x="389" y="197"/>
                    <a:pt x="389" y="197"/>
                  </a:cubicBezTo>
                  <a:cubicBezTo>
                    <a:pt x="389" y="197"/>
                    <a:pt x="389" y="196"/>
                    <a:pt x="388" y="195"/>
                  </a:cubicBezTo>
                  <a:cubicBezTo>
                    <a:pt x="389" y="199"/>
                    <a:pt x="386" y="194"/>
                    <a:pt x="387" y="198"/>
                  </a:cubicBezTo>
                  <a:cubicBezTo>
                    <a:pt x="387" y="198"/>
                    <a:pt x="388" y="199"/>
                    <a:pt x="388" y="199"/>
                  </a:cubicBezTo>
                  <a:cubicBezTo>
                    <a:pt x="386" y="199"/>
                    <a:pt x="385" y="202"/>
                    <a:pt x="384" y="204"/>
                  </a:cubicBezTo>
                  <a:cubicBezTo>
                    <a:pt x="383" y="203"/>
                    <a:pt x="383" y="203"/>
                    <a:pt x="383" y="203"/>
                  </a:cubicBezTo>
                  <a:cubicBezTo>
                    <a:pt x="381" y="207"/>
                    <a:pt x="380" y="211"/>
                    <a:pt x="377" y="215"/>
                  </a:cubicBezTo>
                  <a:cubicBezTo>
                    <a:pt x="379" y="214"/>
                    <a:pt x="381" y="216"/>
                    <a:pt x="380" y="217"/>
                  </a:cubicBezTo>
                  <a:cubicBezTo>
                    <a:pt x="378" y="216"/>
                    <a:pt x="378" y="216"/>
                    <a:pt x="378" y="216"/>
                  </a:cubicBezTo>
                  <a:cubicBezTo>
                    <a:pt x="379" y="218"/>
                    <a:pt x="380" y="215"/>
                    <a:pt x="380" y="218"/>
                  </a:cubicBezTo>
                  <a:cubicBezTo>
                    <a:pt x="379" y="219"/>
                    <a:pt x="377" y="217"/>
                    <a:pt x="377" y="216"/>
                  </a:cubicBezTo>
                  <a:cubicBezTo>
                    <a:pt x="377" y="218"/>
                    <a:pt x="377" y="218"/>
                    <a:pt x="377" y="218"/>
                  </a:cubicBezTo>
                  <a:cubicBezTo>
                    <a:pt x="376" y="218"/>
                    <a:pt x="376" y="218"/>
                    <a:pt x="375" y="217"/>
                  </a:cubicBezTo>
                  <a:cubicBezTo>
                    <a:pt x="376" y="218"/>
                    <a:pt x="371" y="219"/>
                    <a:pt x="373" y="221"/>
                  </a:cubicBezTo>
                  <a:cubicBezTo>
                    <a:pt x="372" y="221"/>
                    <a:pt x="372" y="221"/>
                    <a:pt x="372" y="221"/>
                  </a:cubicBezTo>
                  <a:cubicBezTo>
                    <a:pt x="370" y="224"/>
                    <a:pt x="369" y="227"/>
                    <a:pt x="367" y="230"/>
                  </a:cubicBezTo>
                  <a:cubicBezTo>
                    <a:pt x="369" y="231"/>
                    <a:pt x="367" y="232"/>
                    <a:pt x="368" y="234"/>
                  </a:cubicBezTo>
                  <a:cubicBezTo>
                    <a:pt x="366" y="236"/>
                    <a:pt x="363" y="237"/>
                    <a:pt x="361" y="240"/>
                  </a:cubicBezTo>
                  <a:cubicBezTo>
                    <a:pt x="360" y="242"/>
                    <a:pt x="362" y="241"/>
                    <a:pt x="362" y="243"/>
                  </a:cubicBezTo>
                  <a:cubicBezTo>
                    <a:pt x="360" y="242"/>
                    <a:pt x="358" y="244"/>
                    <a:pt x="359" y="242"/>
                  </a:cubicBezTo>
                  <a:cubicBezTo>
                    <a:pt x="356" y="245"/>
                    <a:pt x="355" y="246"/>
                    <a:pt x="353" y="251"/>
                  </a:cubicBezTo>
                  <a:cubicBezTo>
                    <a:pt x="354" y="251"/>
                    <a:pt x="355" y="251"/>
                    <a:pt x="355" y="252"/>
                  </a:cubicBezTo>
                  <a:cubicBezTo>
                    <a:pt x="355" y="252"/>
                    <a:pt x="353" y="253"/>
                    <a:pt x="353" y="252"/>
                  </a:cubicBezTo>
                  <a:cubicBezTo>
                    <a:pt x="353" y="251"/>
                    <a:pt x="353" y="251"/>
                    <a:pt x="353" y="251"/>
                  </a:cubicBezTo>
                  <a:cubicBezTo>
                    <a:pt x="351" y="258"/>
                    <a:pt x="340" y="257"/>
                    <a:pt x="339" y="262"/>
                  </a:cubicBezTo>
                  <a:cubicBezTo>
                    <a:pt x="339" y="262"/>
                    <a:pt x="339" y="262"/>
                    <a:pt x="339" y="262"/>
                  </a:cubicBezTo>
                  <a:cubicBezTo>
                    <a:pt x="337" y="267"/>
                    <a:pt x="337" y="267"/>
                    <a:pt x="337" y="267"/>
                  </a:cubicBezTo>
                  <a:cubicBezTo>
                    <a:pt x="335" y="268"/>
                    <a:pt x="337" y="265"/>
                    <a:pt x="335" y="265"/>
                  </a:cubicBezTo>
                  <a:cubicBezTo>
                    <a:pt x="333" y="271"/>
                    <a:pt x="329" y="270"/>
                    <a:pt x="327" y="274"/>
                  </a:cubicBezTo>
                  <a:cubicBezTo>
                    <a:pt x="321" y="271"/>
                    <a:pt x="318" y="281"/>
                    <a:pt x="312" y="280"/>
                  </a:cubicBezTo>
                  <a:cubicBezTo>
                    <a:pt x="313" y="281"/>
                    <a:pt x="313" y="281"/>
                    <a:pt x="313" y="281"/>
                  </a:cubicBezTo>
                  <a:cubicBezTo>
                    <a:pt x="313" y="283"/>
                    <a:pt x="311" y="281"/>
                    <a:pt x="311" y="281"/>
                  </a:cubicBezTo>
                  <a:cubicBezTo>
                    <a:pt x="311" y="282"/>
                    <a:pt x="312" y="282"/>
                    <a:pt x="312" y="283"/>
                  </a:cubicBezTo>
                  <a:cubicBezTo>
                    <a:pt x="309" y="286"/>
                    <a:pt x="304" y="288"/>
                    <a:pt x="299" y="290"/>
                  </a:cubicBezTo>
                  <a:cubicBezTo>
                    <a:pt x="295" y="291"/>
                    <a:pt x="290" y="292"/>
                    <a:pt x="285" y="294"/>
                  </a:cubicBezTo>
                  <a:cubicBezTo>
                    <a:pt x="282" y="295"/>
                    <a:pt x="286" y="301"/>
                    <a:pt x="281" y="300"/>
                  </a:cubicBezTo>
                  <a:cubicBezTo>
                    <a:pt x="281" y="297"/>
                    <a:pt x="281" y="297"/>
                    <a:pt x="281" y="297"/>
                  </a:cubicBezTo>
                  <a:cubicBezTo>
                    <a:pt x="278" y="300"/>
                    <a:pt x="275" y="301"/>
                    <a:pt x="271" y="302"/>
                  </a:cubicBezTo>
                  <a:cubicBezTo>
                    <a:pt x="268" y="304"/>
                    <a:pt x="265" y="305"/>
                    <a:pt x="262" y="307"/>
                  </a:cubicBezTo>
                  <a:cubicBezTo>
                    <a:pt x="262" y="306"/>
                    <a:pt x="262" y="306"/>
                    <a:pt x="262" y="305"/>
                  </a:cubicBezTo>
                  <a:cubicBezTo>
                    <a:pt x="260" y="304"/>
                    <a:pt x="257" y="307"/>
                    <a:pt x="258" y="309"/>
                  </a:cubicBezTo>
                  <a:cubicBezTo>
                    <a:pt x="256" y="309"/>
                    <a:pt x="257" y="307"/>
                    <a:pt x="256" y="307"/>
                  </a:cubicBezTo>
                  <a:cubicBezTo>
                    <a:pt x="254" y="306"/>
                    <a:pt x="253" y="310"/>
                    <a:pt x="252" y="309"/>
                  </a:cubicBezTo>
                  <a:cubicBezTo>
                    <a:pt x="252" y="308"/>
                    <a:pt x="252" y="308"/>
                    <a:pt x="252" y="308"/>
                  </a:cubicBezTo>
                  <a:cubicBezTo>
                    <a:pt x="252" y="309"/>
                    <a:pt x="248" y="309"/>
                    <a:pt x="249" y="311"/>
                  </a:cubicBezTo>
                  <a:cubicBezTo>
                    <a:pt x="247" y="310"/>
                    <a:pt x="245" y="313"/>
                    <a:pt x="242" y="312"/>
                  </a:cubicBezTo>
                  <a:cubicBezTo>
                    <a:pt x="242" y="315"/>
                    <a:pt x="238" y="312"/>
                    <a:pt x="238" y="315"/>
                  </a:cubicBezTo>
                  <a:cubicBezTo>
                    <a:pt x="238" y="312"/>
                    <a:pt x="233" y="314"/>
                    <a:pt x="232" y="316"/>
                  </a:cubicBezTo>
                  <a:cubicBezTo>
                    <a:pt x="232" y="315"/>
                    <a:pt x="230" y="315"/>
                    <a:pt x="230" y="314"/>
                  </a:cubicBezTo>
                  <a:cubicBezTo>
                    <a:pt x="229" y="314"/>
                    <a:pt x="227" y="315"/>
                    <a:pt x="228" y="317"/>
                  </a:cubicBezTo>
                  <a:cubicBezTo>
                    <a:pt x="223" y="313"/>
                    <a:pt x="221" y="321"/>
                    <a:pt x="218" y="316"/>
                  </a:cubicBezTo>
                  <a:cubicBezTo>
                    <a:pt x="213" y="319"/>
                    <a:pt x="208" y="321"/>
                    <a:pt x="203" y="323"/>
                  </a:cubicBezTo>
                  <a:cubicBezTo>
                    <a:pt x="203" y="319"/>
                    <a:pt x="209" y="322"/>
                    <a:pt x="208" y="318"/>
                  </a:cubicBezTo>
                  <a:cubicBezTo>
                    <a:pt x="203" y="320"/>
                    <a:pt x="201" y="323"/>
                    <a:pt x="196" y="323"/>
                  </a:cubicBezTo>
                  <a:cubicBezTo>
                    <a:pt x="195" y="323"/>
                    <a:pt x="197" y="322"/>
                    <a:pt x="197" y="321"/>
                  </a:cubicBezTo>
                  <a:cubicBezTo>
                    <a:pt x="192" y="323"/>
                    <a:pt x="187" y="322"/>
                    <a:pt x="183" y="324"/>
                  </a:cubicBezTo>
                  <a:cubicBezTo>
                    <a:pt x="183" y="324"/>
                    <a:pt x="184" y="323"/>
                    <a:pt x="184" y="323"/>
                  </a:cubicBezTo>
                  <a:cubicBezTo>
                    <a:pt x="183" y="323"/>
                    <a:pt x="182" y="323"/>
                    <a:pt x="182" y="324"/>
                  </a:cubicBezTo>
                  <a:cubicBezTo>
                    <a:pt x="183" y="324"/>
                    <a:pt x="183" y="324"/>
                    <a:pt x="183" y="324"/>
                  </a:cubicBezTo>
                  <a:cubicBezTo>
                    <a:pt x="185" y="326"/>
                    <a:pt x="180" y="328"/>
                    <a:pt x="180" y="330"/>
                  </a:cubicBezTo>
                  <a:cubicBezTo>
                    <a:pt x="181" y="325"/>
                    <a:pt x="176" y="329"/>
                    <a:pt x="178" y="323"/>
                  </a:cubicBezTo>
                  <a:cubicBezTo>
                    <a:pt x="177" y="323"/>
                    <a:pt x="176" y="324"/>
                    <a:pt x="177" y="325"/>
                  </a:cubicBezTo>
                  <a:cubicBezTo>
                    <a:pt x="176" y="325"/>
                    <a:pt x="175" y="324"/>
                    <a:pt x="176" y="323"/>
                  </a:cubicBezTo>
                  <a:cubicBezTo>
                    <a:pt x="173" y="324"/>
                    <a:pt x="174" y="326"/>
                    <a:pt x="172" y="326"/>
                  </a:cubicBezTo>
                  <a:cubicBezTo>
                    <a:pt x="172" y="325"/>
                    <a:pt x="172" y="325"/>
                    <a:pt x="172" y="324"/>
                  </a:cubicBezTo>
                  <a:cubicBezTo>
                    <a:pt x="171" y="325"/>
                    <a:pt x="170" y="327"/>
                    <a:pt x="167" y="326"/>
                  </a:cubicBezTo>
                  <a:cubicBezTo>
                    <a:pt x="167" y="326"/>
                    <a:pt x="167" y="325"/>
                    <a:pt x="168" y="325"/>
                  </a:cubicBezTo>
                  <a:cubicBezTo>
                    <a:pt x="164" y="326"/>
                    <a:pt x="161" y="329"/>
                    <a:pt x="156" y="328"/>
                  </a:cubicBezTo>
                  <a:cubicBezTo>
                    <a:pt x="158" y="325"/>
                    <a:pt x="155" y="327"/>
                    <a:pt x="155" y="324"/>
                  </a:cubicBezTo>
                  <a:cubicBezTo>
                    <a:pt x="154" y="325"/>
                    <a:pt x="153" y="325"/>
                    <a:pt x="152" y="325"/>
                  </a:cubicBezTo>
                  <a:cubicBezTo>
                    <a:pt x="153" y="327"/>
                    <a:pt x="153" y="327"/>
                    <a:pt x="153" y="327"/>
                  </a:cubicBezTo>
                  <a:cubicBezTo>
                    <a:pt x="151" y="327"/>
                    <a:pt x="149" y="329"/>
                    <a:pt x="147" y="328"/>
                  </a:cubicBezTo>
                  <a:cubicBezTo>
                    <a:pt x="149" y="326"/>
                    <a:pt x="149" y="326"/>
                    <a:pt x="149" y="326"/>
                  </a:cubicBezTo>
                  <a:cubicBezTo>
                    <a:pt x="145" y="327"/>
                    <a:pt x="145" y="327"/>
                    <a:pt x="145" y="327"/>
                  </a:cubicBezTo>
                  <a:cubicBezTo>
                    <a:pt x="147" y="328"/>
                    <a:pt x="147" y="328"/>
                    <a:pt x="147" y="328"/>
                  </a:cubicBezTo>
                  <a:cubicBezTo>
                    <a:pt x="145" y="329"/>
                    <a:pt x="148" y="332"/>
                    <a:pt x="145" y="331"/>
                  </a:cubicBezTo>
                  <a:cubicBezTo>
                    <a:pt x="145" y="330"/>
                    <a:pt x="143" y="331"/>
                    <a:pt x="142" y="329"/>
                  </a:cubicBezTo>
                  <a:cubicBezTo>
                    <a:pt x="142" y="329"/>
                    <a:pt x="142" y="329"/>
                    <a:pt x="142" y="329"/>
                  </a:cubicBezTo>
                  <a:cubicBezTo>
                    <a:pt x="140" y="330"/>
                    <a:pt x="139" y="331"/>
                    <a:pt x="138" y="330"/>
                  </a:cubicBezTo>
                  <a:cubicBezTo>
                    <a:pt x="137" y="329"/>
                    <a:pt x="138" y="327"/>
                    <a:pt x="138" y="326"/>
                  </a:cubicBezTo>
                  <a:cubicBezTo>
                    <a:pt x="137" y="329"/>
                    <a:pt x="133" y="327"/>
                    <a:pt x="132" y="329"/>
                  </a:cubicBezTo>
                  <a:cubicBezTo>
                    <a:pt x="132" y="329"/>
                    <a:pt x="132" y="327"/>
                    <a:pt x="132" y="327"/>
                  </a:cubicBezTo>
                  <a:cubicBezTo>
                    <a:pt x="131" y="329"/>
                    <a:pt x="131" y="329"/>
                    <a:pt x="131" y="329"/>
                  </a:cubicBezTo>
                  <a:cubicBezTo>
                    <a:pt x="130" y="328"/>
                    <a:pt x="130" y="328"/>
                    <a:pt x="130" y="327"/>
                  </a:cubicBezTo>
                  <a:cubicBezTo>
                    <a:pt x="127" y="326"/>
                    <a:pt x="131" y="330"/>
                    <a:pt x="128" y="329"/>
                  </a:cubicBezTo>
                  <a:cubicBezTo>
                    <a:pt x="128" y="329"/>
                    <a:pt x="128" y="328"/>
                    <a:pt x="128" y="328"/>
                  </a:cubicBezTo>
                  <a:cubicBezTo>
                    <a:pt x="125" y="327"/>
                    <a:pt x="121" y="329"/>
                    <a:pt x="118" y="328"/>
                  </a:cubicBezTo>
                  <a:cubicBezTo>
                    <a:pt x="118" y="325"/>
                    <a:pt x="121" y="327"/>
                    <a:pt x="120" y="325"/>
                  </a:cubicBezTo>
                  <a:cubicBezTo>
                    <a:pt x="116" y="325"/>
                    <a:pt x="110" y="328"/>
                    <a:pt x="106" y="327"/>
                  </a:cubicBezTo>
                  <a:cubicBezTo>
                    <a:pt x="107" y="327"/>
                    <a:pt x="107" y="327"/>
                    <a:pt x="107" y="327"/>
                  </a:cubicBezTo>
                  <a:cubicBezTo>
                    <a:pt x="106" y="331"/>
                    <a:pt x="104" y="325"/>
                    <a:pt x="101" y="326"/>
                  </a:cubicBezTo>
                  <a:cubicBezTo>
                    <a:pt x="102" y="326"/>
                    <a:pt x="102" y="324"/>
                    <a:pt x="102" y="325"/>
                  </a:cubicBezTo>
                  <a:cubicBezTo>
                    <a:pt x="99" y="324"/>
                    <a:pt x="96" y="325"/>
                    <a:pt x="91" y="326"/>
                  </a:cubicBezTo>
                  <a:cubicBezTo>
                    <a:pt x="92" y="325"/>
                    <a:pt x="92" y="325"/>
                    <a:pt x="92" y="325"/>
                  </a:cubicBezTo>
                  <a:cubicBezTo>
                    <a:pt x="90" y="324"/>
                    <a:pt x="87" y="324"/>
                    <a:pt x="85" y="323"/>
                  </a:cubicBezTo>
                  <a:cubicBezTo>
                    <a:pt x="84" y="324"/>
                    <a:pt x="83" y="324"/>
                    <a:pt x="84" y="325"/>
                  </a:cubicBezTo>
                  <a:cubicBezTo>
                    <a:pt x="78" y="319"/>
                    <a:pt x="72" y="327"/>
                    <a:pt x="67" y="322"/>
                  </a:cubicBezTo>
                  <a:cubicBezTo>
                    <a:pt x="68" y="322"/>
                    <a:pt x="69" y="321"/>
                    <a:pt x="68" y="321"/>
                  </a:cubicBezTo>
                  <a:cubicBezTo>
                    <a:pt x="64" y="321"/>
                    <a:pt x="64" y="321"/>
                    <a:pt x="64" y="321"/>
                  </a:cubicBezTo>
                  <a:cubicBezTo>
                    <a:pt x="64" y="323"/>
                    <a:pt x="64" y="322"/>
                    <a:pt x="65" y="324"/>
                  </a:cubicBezTo>
                  <a:cubicBezTo>
                    <a:pt x="64" y="325"/>
                    <a:pt x="63" y="325"/>
                    <a:pt x="62" y="325"/>
                  </a:cubicBezTo>
                  <a:cubicBezTo>
                    <a:pt x="64" y="324"/>
                    <a:pt x="62" y="322"/>
                    <a:pt x="61" y="321"/>
                  </a:cubicBezTo>
                  <a:cubicBezTo>
                    <a:pt x="61" y="322"/>
                    <a:pt x="61" y="322"/>
                    <a:pt x="61" y="323"/>
                  </a:cubicBezTo>
                  <a:cubicBezTo>
                    <a:pt x="59" y="320"/>
                    <a:pt x="60" y="326"/>
                    <a:pt x="57" y="324"/>
                  </a:cubicBezTo>
                  <a:cubicBezTo>
                    <a:pt x="57" y="323"/>
                    <a:pt x="57" y="323"/>
                    <a:pt x="57" y="323"/>
                  </a:cubicBezTo>
                  <a:cubicBezTo>
                    <a:pt x="56" y="323"/>
                    <a:pt x="55" y="324"/>
                    <a:pt x="53" y="324"/>
                  </a:cubicBezTo>
                  <a:cubicBezTo>
                    <a:pt x="53" y="322"/>
                    <a:pt x="55" y="323"/>
                    <a:pt x="55" y="321"/>
                  </a:cubicBezTo>
                  <a:cubicBezTo>
                    <a:pt x="53" y="321"/>
                    <a:pt x="51" y="324"/>
                    <a:pt x="50" y="322"/>
                  </a:cubicBezTo>
                  <a:cubicBezTo>
                    <a:pt x="51" y="322"/>
                    <a:pt x="52" y="322"/>
                    <a:pt x="53" y="322"/>
                  </a:cubicBezTo>
                  <a:cubicBezTo>
                    <a:pt x="51" y="319"/>
                    <a:pt x="51" y="320"/>
                    <a:pt x="50" y="319"/>
                  </a:cubicBezTo>
                  <a:cubicBezTo>
                    <a:pt x="50" y="319"/>
                    <a:pt x="50" y="319"/>
                    <a:pt x="50" y="319"/>
                  </a:cubicBezTo>
                  <a:cubicBezTo>
                    <a:pt x="47" y="317"/>
                    <a:pt x="47" y="317"/>
                    <a:pt x="47" y="317"/>
                  </a:cubicBezTo>
                  <a:cubicBezTo>
                    <a:pt x="47" y="318"/>
                    <a:pt x="47" y="318"/>
                    <a:pt x="47" y="318"/>
                  </a:cubicBezTo>
                  <a:cubicBezTo>
                    <a:pt x="44" y="323"/>
                    <a:pt x="43" y="318"/>
                    <a:pt x="39" y="321"/>
                  </a:cubicBezTo>
                  <a:cubicBezTo>
                    <a:pt x="43" y="319"/>
                    <a:pt x="40" y="319"/>
                    <a:pt x="40" y="317"/>
                  </a:cubicBezTo>
                  <a:cubicBezTo>
                    <a:pt x="40" y="317"/>
                    <a:pt x="39" y="316"/>
                    <a:pt x="39" y="315"/>
                  </a:cubicBezTo>
                  <a:cubicBezTo>
                    <a:pt x="37" y="317"/>
                    <a:pt x="37" y="313"/>
                    <a:pt x="34" y="316"/>
                  </a:cubicBezTo>
                  <a:cubicBezTo>
                    <a:pt x="34" y="315"/>
                    <a:pt x="33" y="315"/>
                    <a:pt x="34" y="313"/>
                  </a:cubicBezTo>
                  <a:cubicBezTo>
                    <a:pt x="32" y="314"/>
                    <a:pt x="34" y="315"/>
                    <a:pt x="33" y="316"/>
                  </a:cubicBezTo>
                  <a:cubicBezTo>
                    <a:pt x="30" y="317"/>
                    <a:pt x="27" y="311"/>
                    <a:pt x="22" y="314"/>
                  </a:cubicBezTo>
                  <a:cubicBezTo>
                    <a:pt x="19" y="314"/>
                    <a:pt x="17" y="317"/>
                    <a:pt x="14" y="317"/>
                  </a:cubicBezTo>
                  <a:cubicBezTo>
                    <a:pt x="13" y="316"/>
                    <a:pt x="15" y="315"/>
                    <a:pt x="15" y="315"/>
                  </a:cubicBezTo>
                  <a:cubicBezTo>
                    <a:pt x="14" y="314"/>
                    <a:pt x="12" y="313"/>
                    <a:pt x="10" y="314"/>
                  </a:cubicBezTo>
                  <a:cubicBezTo>
                    <a:pt x="11" y="313"/>
                    <a:pt x="11" y="313"/>
                    <a:pt x="10" y="312"/>
                  </a:cubicBezTo>
                  <a:cubicBezTo>
                    <a:pt x="9" y="312"/>
                    <a:pt x="9" y="314"/>
                    <a:pt x="7" y="313"/>
                  </a:cubicBezTo>
                  <a:cubicBezTo>
                    <a:pt x="8" y="312"/>
                    <a:pt x="8" y="311"/>
                    <a:pt x="9" y="310"/>
                  </a:cubicBezTo>
                  <a:cubicBezTo>
                    <a:pt x="7" y="310"/>
                    <a:pt x="6" y="311"/>
                    <a:pt x="4" y="312"/>
                  </a:cubicBezTo>
                  <a:cubicBezTo>
                    <a:pt x="4" y="310"/>
                    <a:pt x="5" y="310"/>
                    <a:pt x="6" y="309"/>
                  </a:cubicBezTo>
                  <a:cubicBezTo>
                    <a:pt x="4" y="310"/>
                    <a:pt x="1" y="309"/>
                    <a:pt x="0" y="311"/>
                  </a:cubicBezTo>
                  <a:cubicBezTo>
                    <a:pt x="1" y="312"/>
                    <a:pt x="1" y="312"/>
                    <a:pt x="1" y="312"/>
                  </a:cubicBezTo>
                  <a:cubicBezTo>
                    <a:pt x="0" y="312"/>
                    <a:pt x="1" y="310"/>
                    <a:pt x="1" y="310"/>
                  </a:cubicBezTo>
                  <a:cubicBezTo>
                    <a:pt x="3" y="309"/>
                    <a:pt x="4" y="311"/>
                    <a:pt x="4" y="312"/>
                  </a:cubicBezTo>
                  <a:cubicBezTo>
                    <a:pt x="2" y="312"/>
                    <a:pt x="2" y="312"/>
                    <a:pt x="2" y="312"/>
                  </a:cubicBezTo>
                  <a:cubicBezTo>
                    <a:pt x="3" y="317"/>
                    <a:pt x="7" y="313"/>
                    <a:pt x="10" y="313"/>
                  </a:cubicBezTo>
                  <a:cubicBezTo>
                    <a:pt x="8" y="316"/>
                    <a:pt x="8" y="316"/>
                    <a:pt x="8" y="316"/>
                  </a:cubicBezTo>
                  <a:cubicBezTo>
                    <a:pt x="11" y="314"/>
                    <a:pt x="11" y="314"/>
                    <a:pt x="11" y="314"/>
                  </a:cubicBezTo>
                  <a:cubicBezTo>
                    <a:pt x="11" y="315"/>
                    <a:pt x="11" y="317"/>
                    <a:pt x="10" y="317"/>
                  </a:cubicBezTo>
                  <a:cubicBezTo>
                    <a:pt x="11" y="319"/>
                    <a:pt x="12" y="316"/>
                    <a:pt x="13" y="318"/>
                  </a:cubicBezTo>
                  <a:cubicBezTo>
                    <a:pt x="13" y="319"/>
                    <a:pt x="13" y="319"/>
                    <a:pt x="13" y="319"/>
                  </a:cubicBezTo>
                  <a:cubicBezTo>
                    <a:pt x="15" y="318"/>
                    <a:pt x="15" y="318"/>
                    <a:pt x="15" y="318"/>
                  </a:cubicBezTo>
                  <a:cubicBezTo>
                    <a:pt x="14" y="319"/>
                    <a:pt x="14" y="321"/>
                    <a:pt x="13" y="320"/>
                  </a:cubicBezTo>
                  <a:cubicBezTo>
                    <a:pt x="16" y="322"/>
                    <a:pt x="19" y="319"/>
                    <a:pt x="20" y="321"/>
                  </a:cubicBezTo>
                  <a:cubicBezTo>
                    <a:pt x="19" y="321"/>
                    <a:pt x="19" y="321"/>
                    <a:pt x="19" y="321"/>
                  </a:cubicBezTo>
                  <a:cubicBezTo>
                    <a:pt x="24" y="321"/>
                    <a:pt x="20" y="319"/>
                    <a:pt x="24" y="317"/>
                  </a:cubicBezTo>
                  <a:cubicBezTo>
                    <a:pt x="25" y="323"/>
                    <a:pt x="25" y="323"/>
                    <a:pt x="25" y="323"/>
                  </a:cubicBezTo>
                  <a:cubicBezTo>
                    <a:pt x="26" y="321"/>
                    <a:pt x="26" y="321"/>
                    <a:pt x="26" y="321"/>
                  </a:cubicBezTo>
                  <a:cubicBezTo>
                    <a:pt x="26" y="321"/>
                    <a:pt x="27" y="321"/>
                    <a:pt x="27" y="322"/>
                  </a:cubicBezTo>
                  <a:cubicBezTo>
                    <a:pt x="28" y="321"/>
                    <a:pt x="26" y="321"/>
                    <a:pt x="28" y="320"/>
                  </a:cubicBezTo>
                  <a:cubicBezTo>
                    <a:pt x="29" y="322"/>
                    <a:pt x="34" y="320"/>
                    <a:pt x="33" y="324"/>
                  </a:cubicBezTo>
                  <a:cubicBezTo>
                    <a:pt x="35" y="322"/>
                    <a:pt x="32" y="322"/>
                    <a:pt x="34" y="321"/>
                  </a:cubicBezTo>
                  <a:cubicBezTo>
                    <a:pt x="34" y="325"/>
                    <a:pt x="37" y="321"/>
                    <a:pt x="38" y="323"/>
                  </a:cubicBezTo>
                  <a:cubicBezTo>
                    <a:pt x="38" y="325"/>
                    <a:pt x="36" y="324"/>
                    <a:pt x="37" y="326"/>
                  </a:cubicBezTo>
                  <a:cubicBezTo>
                    <a:pt x="39" y="323"/>
                    <a:pt x="41" y="327"/>
                    <a:pt x="43" y="327"/>
                  </a:cubicBezTo>
                  <a:cubicBezTo>
                    <a:pt x="43" y="324"/>
                    <a:pt x="47" y="326"/>
                    <a:pt x="49" y="326"/>
                  </a:cubicBezTo>
                  <a:cubicBezTo>
                    <a:pt x="49" y="327"/>
                    <a:pt x="54" y="328"/>
                    <a:pt x="57" y="330"/>
                  </a:cubicBezTo>
                  <a:cubicBezTo>
                    <a:pt x="57" y="330"/>
                    <a:pt x="57" y="330"/>
                    <a:pt x="57" y="330"/>
                  </a:cubicBezTo>
                  <a:cubicBezTo>
                    <a:pt x="58" y="327"/>
                    <a:pt x="60" y="328"/>
                    <a:pt x="62" y="328"/>
                  </a:cubicBezTo>
                  <a:cubicBezTo>
                    <a:pt x="62" y="330"/>
                    <a:pt x="61" y="330"/>
                    <a:pt x="60" y="331"/>
                  </a:cubicBezTo>
                  <a:cubicBezTo>
                    <a:pt x="62" y="331"/>
                    <a:pt x="62" y="331"/>
                    <a:pt x="62" y="331"/>
                  </a:cubicBezTo>
                  <a:cubicBezTo>
                    <a:pt x="63" y="330"/>
                    <a:pt x="63" y="330"/>
                    <a:pt x="64" y="330"/>
                  </a:cubicBezTo>
                  <a:cubicBezTo>
                    <a:pt x="64" y="332"/>
                    <a:pt x="64" y="332"/>
                    <a:pt x="64" y="332"/>
                  </a:cubicBezTo>
                  <a:cubicBezTo>
                    <a:pt x="66" y="332"/>
                    <a:pt x="69" y="330"/>
                    <a:pt x="72" y="332"/>
                  </a:cubicBezTo>
                  <a:cubicBezTo>
                    <a:pt x="72" y="330"/>
                    <a:pt x="70" y="326"/>
                    <a:pt x="73" y="325"/>
                  </a:cubicBezTo>
                  <a:cubicBezTo>
                    <a:pt x="73" y="326"/>
                    <a:pt x="73" y="328"/>
                    <a:pt x="72" y="328"/>
                  </a:cubicBezTo>
                  <a:cubicBezTo>
                    <a:pt x="73" y="328"/>
                    <a:pt x="73" y="328"/>
                    <a:pt x="74" y="328"/>
                  </a:cubicBezTo>
                  <a:cubicBezTo>
                    <a:pt x="72" y="330"/>
                    <a:pt x="72" y="330"/>
                    <a:pt x="72" y="330"/>
                  </a:cubicBezTo>
                  <a:cubicBezTo>
                    <a:pt x="74" y="331"/>
                    <a:pt x="73" y="328"/>
                    <a:pt x="74" y="329"/>
                  </a:cubicBezTo>
                  <a:cubicBezTo>
                    <a:pt x="74" y="330"/>
                    <a:pt x="75" y="330"/>
                    <a:pt x="75" y="331"/>
                  </a:cubicBezTo>
                  <a:cubicBezTo>
                    <a:pt x="75" y="331"/>
                    <a:pt x="74" y="330"/>
                    <a:pt x="73" y="331"/>
                  </a:cubicBezTo>
                  <a:cubicBezTo>
                    <a:pt x="75" y="331"/>
                    <a:pt x="76" y="332"/>
                    <a:pt x="76" y="333"/>
                  </a:cubicBezTo>
                  <a:cubicBezTo>
                    <a:pt x="76" y="333"/>
                    <a:pt x="77" y="331"/>
                    <a:pt x="78" y="331"/>
                  </a:cubicBezTo>
                  <a:cubicBezTo>
                    <a:pt x="80" y="332"/>
                    <a:pt x="78" y="333"/>
                    <a:pt x="80" y="334"/>
                  </a:cubicBezTo>
                  <a:cubicBezTo>
                    <a:pt x="80" y="333"/>
                    <a:pt x="82" y="334"/>
                    <a:pt x="82" y="332"/>
                  </a:cubicBezTo>
                  <a:cubicBezTo>
                    <a:pt x="83" y="332"/>
                    <a:pt x="83" y="333"/>
                    <a:pt x="83" y="334"/>
                  </a:cubicBezTo>
                  <a:cubicBezTo>
                    <a:pt x="84" y="333"/>
                    <a:pt x="89" y="334"/>
                    <a:pt x="88" y="332"/>
                  </a:cubicBezTo>
                  <a:cubicBezTo>
                    <a:pt x="87" y="332"/>
                    <a:pt x="87" y="332"/>
                    <a:pt x="87" y="332"/>
                  </a:cubicBezTo>
                  <a:cubicBezTo>
                    <a:pt x="87" y="332"/>
                    <a:pt x="87" y="332"/>
                    <a:pt x="88" y="332"/>
                  </a:cubicBezTo>
                  <a:cubicBezTo>
                    <a:pt x="88" y="332"/>
                    <a:pt x="88" y="332"/>
                    <a:pt x="88" y="332"/>
                  </a:cubicBezTo>
                  <a:cubicBezTo>
                    <a:pt x="88" y="332"/>
                    <a:pt x="88" y="332"/>
                    <a:pt x="88" y="332"/>
                  </a:cubicBezTo>
                  <a:cubicBezTo>
                    <a:pt x="92" y="330"/>
                    <a:pt x="96" y="334"/>
                    <a:pt x="100" y="333"/>
                  </a:cubicBezTo>
                  <a:cubicBezTo>
                    <a:pt x="100" y="334"/>
                    <a:pt x="100" y="334"/>
                    <a:pt x="100" y="334"/>
                  </a:cubicBezTo>
                  <a:cubicBezTo>
                    <a:pt x="102" y="333"/>
                    <a:pt x="105" y="334"/>
                    <a:pt x="107" y="332"/>
                  </a:cubicBezTo>
                  <a:cubicBezTo>
                    <a:pt x="108" y="332"/>
                    <a:pt x="109" y="334"/>
                    <a:pt x="108" y="335"/>
                  </a:cubicBezTo>
                  <a:cubicBezTo>
                    <a:pt x="110" y="334"/>
                    <a:pt x="111" y="333"/>
                    <a:pt x="113" y="335"/>
                  </a:cubicBezTo>
                  <a:cubicBezTo>
                    <a:pt x="111" y="336"/>
                    <a:pt x="114" y="336"/>
                    <a:pt x="111" y="336"/>
                  </a:cubicBezTo>
                  <a:cubicBezTo>
                    <a:pt x="114" y="336"/>
                    <a:pt x="114" y="338"/>
                    <a:pt x="117" y="336"/>
                  </a:cubicBezTo>
                  <a:cubicBezTo>
                    <a:pt x="116" y="338"/>
                    <a:pt x="119" y="338"/>
                    <a:pt x="120" y="338"/>
                  </a:cubicBezTo>
                  <a:cubicBezTo>
                    <a:pt x="118" y="336"/>
                    <a:pt x="118" y="336"/>
                    <a:pt x="118" y="336"/>
                  </a:cubicBezTo>
                  <a:cubicBezTo>
                    <a:pt x="119" y="336"/>
                    <a:pt x="121" y="336"/>
                    <a:pt x="122" y="337"/>
                  </a:cubicBezTo>
                  <a:cubicBezTo>
                    <a:pt x="121" y="339"/>
                    <a:pt x="121" y="339"/>
                    <a:pt x="121" y="339"/>
                  </a:cubicBezTo>
                  <a:cubicBezTo>
                    <a:pt x="126" y="342"/>
                    <a:pt x="130" y="334"/>
                    <a:pt x="134" y="340"/>
                  </a:cubicBezTo>
                  <a:cubicBezTo>
                    <a:pt x="135" y="338"/>
                    <a:pt x="131" y="338"/>
                    <a:pt x="132" y="336"/>
                  </a:cubicBezTo>
                  <a:cubicBezTo>
                    <a:pt x="135" y="337"/>
                    <a:pt x="137" y="340"/>
                    <a:pt x="138" y="340"/>
                  </a:cubicBezTo>
                  <a:cubicBezTo>
                    <a:pt x="141" y="342"/>
                    <a:pt x="141" y="337"/>
                    <a:pt x="144" y="338"/>
                  </a:cubicBezTo>
                  <a:cubicBezTo>
                    <a:pt x="143" y="337"/>
                    <a:pt x="143" y="334"/>
                    <a:pt x="145" y="334"/>
                  </a:cubicBezTo>
                  <a:cubicBezTo>
                    <a:pt x="148" y="334"/>
                    <a:pt x="148" y="337"/>
                    <a:pt x="147" y="338"/>
                  </a:cubicBezTo>
                  <a:cubicBezTo>
                    <a:pt x="146" y="338"/>
                    <a:pt x="146" y="338"/>
                    <a:pt x="146" y="337"/>
                  </a:cubicBezTo>
                  <a:cubicBezTo>
                    <a:pt x="145" y="338"/>
                    <a:pt x="144" y="338"/>
                    <a:pt x="145" y="339"/>
                  </a:cubicBezTo>
                  <a:cubicBezTo>
                    <a:pt x="145" y="338"/>
                    <a:pt x="145" y="338"/>
                    <a:pt x="145" y="338"/>
                  </a:cubicBezTo>
                  <a:cubicBezTo>
                    <a:pt x="147" y="339"/>
                    <a:pt x="150" y="339"/>
                    <a:pt x="149" y="341"/>
                  </a:cubicBezTo>
                  <a:cubicBezTo>
                    <a:pt x="151" y="340"/>
                    <a:pt x="150" y="339"/>
                    <a:pt x="148" y="339"/>
                  </a:cubicBezTo>
                  <a:cubicBezTo>
                    <a:pt x="151" y="340"/>
                    <a:pt x="153" y="339"/>
                    <a:pt x="156" y="339"/>
                  </a:cubicBezTo>
                  <a:cubicBezTo>
                    <a:pt x="156" y="339"/>
                    <a:pt x="155" y="338"/>
                    <a:pt x="156" y="338"/>
                  </a:cubicBezTo>
                  <a:cubicBezTo>
                    <a:pt x="160" y="339"/>
                    <a:pt x="158" y="336"/>
                    <a:pt x="161" y="336"/>
                  </a:cubicBezTo>
                  <a:cubicBezTo>
                    <a:pt x="162" y="337"/>
                    <a:pt x="160" y="339"/>
                    <a:pt x="163" y="338"/>
                  </a:cubicBezTo>
                  <a:cubicBezTo>
                    <a:pt x="165" y="339"/>
                    <a:pt x="164" y="340"/>
                    <a:pt x="163" y="341"/>
                  </a:cubicBezTo>
                  <a:cubicBezTo>
                    <a:pt x="166" y="339"/>
                    <a:pt x="168" y="342"/>
                    <a:pt x="170" y="342"/>
                  </a:cubicBezTo>
                  <a:cubicBezTo>
                    <a:pt x="168" y="343"/>
                    <a:pt x="168" y="343"/>
                    <a:pt x="168" y="343"/>
                  </a:cubicBezTo>
                  <a:cubicBezTo>
                    <a:pt x="169" y="342"/>
                    <a:pt x="170" y="342"/>
                    <a:pt x="170" y="342"/>
                  </a:cubicBezTo>
                  <a:cubicBezTo>
                    <a:pt x="170" y="341"/>
                    <a:pt x="170" y="341"/>
                    <a:pt x="170" y="341"/>
                  </a:cubicBezTo>
                  <a:cubicBezTo>
                    <a:pt x="170" y="341"/>
                    <a:pt x="171" y="341"/>
                    <a:pt x="171" y="342"/>
                  </a:cubicBezTo>
                  <a:cubicBezTo>
                    <a:pt x="172" y="340"/>
                    <a:pt x="170" y="339"/>
                    <a:pt x="172" y="337"/>
                  </a:cubicBezTo>
                  <a:cubicBezTo>
                    <a:pt x="173" y="338"/>
                    <a:pt x="175" y="336"/>
                    <a:pt x="176" y="338"/>
                  </a:cubicBezTo>
                  <a:cubicBezTo>
                    <a:pt x="172" y="338"/>
                    <a:pt x="177" y="340"/>
                    <a:pt x="173" y="341"/>
                  </a:cubicBezTo>
                  <a:cubicBezTo>
                    <a:pt x="174" y="341"/>
                    <a:pt x="175" y="341"/>
                    <a:pt x="176" y="341"/>
                  </a:cubicBezTo>
                  <a:cubicBezTo>
                    <a:pt x="176" y="341"/>
                    <a:pt x="176" y="341"/>
                    <a:pt x="175" y="342"/>
                  </a:cubicBezTo>
                  <a:cubicBezTo>
                    <a:pt x="179" y="343"/>
                    <a:pt x="177" y="339"/>
                    <a:pt x="180" y="339"/>
                  </a:cubicBezTo>
                  <a:cubicBezTo>
                    <a:pt x="180" y="340"/>
                    <a:pt x="181" y="341"/>
                    <a:pt x="182" y="341"/>
                  </a:cubicBezTo>
                  <a:cubicBezTo>
                    <a:pt x="180" y="341"/>
                    <a:pt x="181" y="339"/>
                    <a:pt x="182" y="338"/>
                  </a:cubicBezTo>
                  <a:cubicBezTo>
                    <a:pt x="185" y="338"/>
                    <a:pt x="185" y="337"/>
                    <a:pt x="186" y="337"/>
                  </a:cubicBezTo>
                  <a:cubicBezTo>
                    <a:pt x="185" y="336"/>
                    <a:pt x="185" y="336"/>
                    <a:pt x="185" y="336"/>
                  </a:cubicBezTo>
                  <a:cubicBezTo>
                    <a:pt x="185" y="335"/>
                    <a:pt x="186" y="335"/>
                    <a:pt x="188" y="335"/>
                  </a:cubicBezTo>
                  <a:cubicBezTo>
                    <a:pt x="188" y="336"/>
                    <a:pt x="186" y="335"/>
                    <a:pt x="187" y="336"/>
                  </a:cubicBezTo>
                  <a:cubicBezTo>
                    <a:pt x="188" y="333"/>
                    <a:pt x="191" y="338"/>
                    <a:pt x="193" y="336"/>
                  </a:cubicBezTo>
                  <a:cubicBezTo>
                    <a:pt x="194" y="337"/>
                    <a:pt x="194" y="338"/>
                    <a:pt x="195" y="339"/>
                  </a:cubicBezTo>
                  <a:cubicBezTo>
                    <a:pt x="197" y="337"/>
                    <a:pt x="198" y="340"/>
                    <a:pt x="201" y="339"/>
                  </a:cubicBezTo>
                  <a:cubicBezTo>
                    <a:pt x="200" y="337"/>
                    <a:pt x="200" y="337"/>
                    <a:pt x="201" y="335"/>
                  </a:cubicBezTo>
                  <a:cubicBezTo>
                    <a:pt x="197" y="337"/>
                    <a:pt x="197" y="337"/>
                    <a:pt x="197" y="337"/>
                  </a:cubicBezTo>
                  <a:cubicBezTo>
                    <a:pt x="199" y="334"/>
                    <a:pt x="199" y="334"/>
                    <a:pt x="199" y="334"/>
                  </a:cubicBezTo>
                  <a:cubicBezTo>
                    <a:pt x="198" y="334"/>
                    <a:pt x="197" y="336"/>
                    <a:pt x="196" y="336"/>
                  </a:cubicBezTo>
                  <a:cubicBezTo>
                    <a:pt x="197" y="334"/>
                    <a:pt x="197" y="334"/>
                    <a:pt x="196" y="333"/>
                  </a:cubicBezTo>
                  <a:cubicBezTo>
                    <a:pt x="198" y="335"/>
                    <a:pt x="200" y="331"/>
                    <a:pt x="202" y="333"/>
                  </a:cubicBezTo>
                  <a:cubicBezTo>
                    <a:pt x="203" y="337"/>
                    <a:pt x="203" y="337"/>
                    <a:pt x="203" y="337"/>
                  </a:cubicBezTo>
                  <a:cubicBezTo>
                    <a:pt x="206" y="338"/>
                    <a:pt x="208" y="334"/>
                    <a:pt x="213" y="334"/>
                  </a:cubicBezTo>
                  <a:cubicBezTo>
                    <a:pt x="211" y="334"/>
                    <a:pt x="211" y="334"/>
                    <a:pt x="211" y="334"/>
                  </a:cubicBezTo>
                  <a:cubicBezTo>
                    <a:pt x="212" y="332"/>
                    <a:pt x="214" y="333"/>
                    <a:pt x="215" y="332"/>
                  </a:cubicBezTo>
                  <a:cubicBezTo>
                    <a:pt x="216" y="334"/>
                    <a:pt x="216" y="334"/>
                    <a:pt x="217" y="335"/>
                  </a:cubicBezTo>
                  <a:cubicBezTo>
                    <a:pt x="217" y="334"/>
                    <a:pt x="221" y="334"/>
                    <a:pt x="220" y="331"/>
                  </a:cubicBezTo>
                  <a:cubicBezTo>
                    <a:pt x="223" y="333"/>
                    <a:pt x="223" y="333"/>
                    <a:pt x="223" y="333"/>
                  </a:cubicBezTo>
                  <a:cubicBezTo>
                    <a:pt x="226" y="333"/>
                    <a:pt x="226" y="328"/>
                    <a:pt x="229" y="328"/>
                  </a:cubicBezTo>
                  <a:cubicBezTo>
                    <a:pt x="229" y="330"/>
                    <a:pt x="230" y="330"/>
                    <a:pt x="228" y="332"/>
                  </a:cubicBezTo>
                  <a:cubicBezTo>
                    <a:pt x="230" y="332"/>
                    <a:pt x="231" y="332"/>
                    <a:pt x="230" y="331"/>
                  </a:cubicBezTo>
                  <a:cubicBezTo>
                    <a:pt x="231" y="332"/>
                    <a:pt x="233" y="328"/>
                    <a:pt x="234" y="329"/>
                  </a:cubicBezTo>
                  <a:cubicBezTo>
                    <a:pt x="235" y="329"/>
                    <a:pt x="235" y="327"/>
                    <a:pt x="236" y="327"/>
                  </a:cubicBezTo>
                  <a:cubicBezTo>
                    <a:pt x="236" y="327"/>
                    <a:pt x="236" y="328"/>
                    <a:pt x="236" y="328"/>
                  </a:cubicBezTo>
                  <a:cubicBezTo>
                    <a:pt x="236" y="327"/>
                    <a:pt x="238" y="326"/>
                    <a:pt x="236" y="325"/>
                  </a:cubicBezTo>
                  <a:cubicBezTo>
                    <a:pt x="241" y="329"/>
                    <a:pt x="246" y="322"/>
                    <a:pt x="250" y="325"/>
                  </a:cubicBezTo>
                  <a:cubicBezTo>
                    <a:pt x="252" y="324"/>
                    <a:pt x="255" y="323"/>
                    <a:pt x="257" y="322"/>
                  </a:cubicBezTo>
                  <a:cubicBezTo>
                    <a:pt x="257" y="323"/>
                    <a:pt x="257" y="323"/>
                    <a:pt x="257" y="323"/>
                  </a:cubicBezTo>
                  <a:cubicBezTo>
                    <a:pt x="260" y="323"/>
                    <a:pt x="257" y="318"/>
                    <a:pt x="261" y="319"/>
                  </a:cubicBezTo>
                  <a:cubicBezTo>
                    <a:pt x="264" y="320"/>
                    <a:pt x="260" y="320"/>
                    <a:pt x="261" y="321"/>
                  </a:cubicBezTo>
                  <a:cubicBezTo>
                    <a:pt x="263" y="325"/>
                    <a:pt x="265" y="319"/>
                    <a:pt x="268" y="321"/>
                  </a:cubicBezTo>
                  <a:cubicBezTo>
                    <a:pt x="268" y="321"/>
                    <a:pt x="268" y="321"/>
                    <a:pt x="268" y="321"/>
                  </a:cubicBezTo>
                  <a:cubicBezTo>
                    <a:pt x="270" y="322"/>
                    <a:pt x="272" y="318"/>
                    <a:pt x="274" y="317"/>
                  </a:cubicBezTo>
                  <a:cubicBezTo>
                    <a:pt x="274" y="317"/>
                    <a:pt x="274" y="318"/>
                    <a:pt x="275" y="318"/>
                  </a:cubicBezTo>
                  <a:cubicBezTo>
                    <a:pt x="276" y="315"/>
                    <a:pt x="279" y="313"/>
                    <a:pt x="281" y="311"/>
                  </a:cubicBezTo>
                  <a:cubicBezTo>
                    <a:pt x="281" y="313"/>
                    <a:pt x="281" y="312"/>
                    <a:pt x="282" y="314"/>
                  </a:cubicBezTo>
                  <a:cubicBezTo>
                    <a:pt x="283" y="313"/>
                    <a:pt x="280" y="311"/>
                    <a:pt x="283" y="310"/>
                  </a:cubicBezTo>
                  <a:cubicBezTo>
                    <a:pt x="284" y="310"/>
                    <a:pt x="286" y="310"/>
                    <a:pt x="287" y="312"/>
                  </a:cubicBezTo>
                  <a:cubicBezTo>
                    <a:pt x="285" y="313"/>
                    <a:pt x="285" y="313"/>
                    <a:pt x="285" y="313"/>
                  </a:cubicBezTo>
                  <a:cubicBezTo>
                    <a:pt x="287" y="315"/>
                    <a:pt x="287" y="312"/>
                    <a:pt x="289" y="312"/>
                  </a:cubicBezTo>
                  <a:cubicBezTo>
                    <a:pt x="289" y="313"/>
                    <a:pt x="289" y="313"/>
                    <a:pt x="289" y="313"/>
                  </a:cubicBezTo>
                  <a:cubicBezTo>
                    <a:pt x="292" y="311"/>
                    <a:pt x="291" y="308"/>
                    <a:pt x="295" y="307"/>
                  </a:cubicBezTo>
                  <a:cubicBezTo>
                    <a:pt x="294" y="306"/>
                    <a:pt x="294" y="306"/>
                    <a:pt x="294" y="306"/>
                  </a:cubicBezTo>
                  <a:cubicBezTo>
                    <a:pt x="295" y="303"/>
                    <a:pt x="297" y="307"/>
                    <a:pt x="298" y="304"/>
                  </a:cubicBezTo>
                  <a:cubicBezTo>
                    <a:pt x="300" y="306"/>
                    <a:pt x="300" y="306"/>
                    <a:pt x="300" y="306"/>
                  </a:cubicBezTo>
                  <a:cubicBezTo>
                    <a:pt x="301" y="305"/>
                    <a:pt x="303" y="302"/>
                    <a:pt x="305" y="300"/>
                  </a:cubicBezTo>
                  <a:cubicBezTo>
                    <a:pt x="305" y="302"/>
                    <a:pt x="302" y="305"/>
                    <a:pt x="301" y="307"/>
                  </a:cubicBezTo>
                  <a:cubicBezTo>
                    <a:pt x="303" y="306"/>
                    <a:pt x="306" y="304"/>
                    <a:pt x="305" y="303"/>
                  </a:cubicBezTo>
                  <a:cubicBezTo>
                    <a:pt x="305" y="303"/>
                    <a:pt x="305" y="304"/>
                    <a:pt x="304" y="304"/>
                  </a:cubicBezTo>
                  <a:cubicBezTo>
                    <a:pt x="305" y="301"/>
                    <a:pt x="306" y="299"/>
                    <a:pt x="309" y="298"/>
                  </a:cubicBezTo>
                  <a:cubicBezTo>
                    <a:pt x="311" y="303"/>
                    <a:pt x="316" y="295"/>
                    <a:pt x="320" y="298"/>
                  </a:cubicBezTo>
                  <a:cubicBezTo>
                    <a:pt x="323" y="293"/>
                    <a:pt x="329" y="293"/>
                    <a:pt x="334" y="289"/>
                  </a:cubicBezTo>
                  <a:cubicBezTo>
                    <a:pt x="329" y="287"/>
                    <a:pt x="335" y="288"/>
                    <a:pt x="332" y="285"/>
                  </a:cubicBezTo>
                  <a:cubicBezTo>
                    <a:pt x="333" y="284"/>
                    <a:pt x="333" y="283"/>
                    <a:pt x="334" y="283"/>
                  </a:cubicBezTo>
                  <a:cubicBezTo>
                    <a:pt x="335" y="283"/>
                    <a:pt x="337" y="283"/>
                    <a:pt x="339" y="283"/>
                  </a:cubicBezTo>
                  <a:cubicBezTo>
                    <a:pt x="340" y="283"/>
                    <a:pt x="338" y="285"/>
                    <a:pt x="339" y="285"/>
                  </a:cubicBezTo>
                  <a:cubicBezTo>
                    <a:pt x="342" y="284"/>
                    <a:pt x="341" y="286"/>
                    <a:pt x="343" y="286"/>
                  </a:cubicBezTo>
                  <a:cubicBezTo>
                    <a:pt x="342" y="285"/>
                    <a:pt x="343" y="283"/>
                    <a:pt x="345" y="283"/>
                  </a:cubicBezTo>
                  <a:cubicBezTo>
                    <a:pt x="341" y="283"/>
                    <a:pt x="341" y="283"/>
                    <a:pt x="341" y="283"/>
                  </a:cubicBezTo>
                  <a:cubicBezTo>
                    <a:pt x="343" y="278"/>
                    <a:pt x="347" y="283"/>
                    <a:pt x="349" y="278"/>
                  </a:cubicBezTo>
                  <a:cubicBezTo>
                    <a:pt x="348" y="280"/>
                    <a:pt x="348" y="280"/>
                    <a:pt x="348" y="280"/>
                  </a:cubicBezTo>
                  <a:cubicBezTo>
                    <a:pt x="350" y="278"/>
                    <a:pt x="355" y="275"/>
                    <a:pt x="354" y="271"/>
                  </a:cubicBezTo>
                  <a:cubicBezTo>
                    <a:pt x="354" y="271"/>
                    <a:pt x="356" y="271"/>
                    <a:pt x="355" y="272"/>
                  </a:cubicBezTo>
                  <a:cubicBezTo>
                    <a:pt x="359" y="269"/>
                    <a:pt x="361" y="261"/>
                    <a:pt x="365" y="260"/>
                  </a:cubicBezTo>
                  <a:cubicBezTo>
                    <a:pt x="366" y="261"/>
                    <a:pt x="366" y="261"/>
                    <a:pt x="366" y="261"/>
                  </a:cubicBezTo>
                  <a:cubicBezTo>
                    <a:pt x="366" y="260"/>
                    <a:pt x="365" y="258"/>
                    <a:pt x="367" y="258"/>
                  </a:cubicBezTo>
                  <a:cubicBezTo>
                    <a:pt x="367" y="258"/>
                    <a:pt x="368" y="259"/>
                    <a:pt x="368" y="259"/>
                  </a:cubicBezTo>
                  <a:cubicBezTo>
                    <a:pt x="368" y="258"/>
                    <a:pt x="368" y="256"/>
                    <a:pt x="370" y="255"/>
                  </a:cubicBezTo>
                  <a:cubicBezTo>
                    <a:pt x="370" y="257"/>
                    <a:pt x="370" y="257"/>
                    <a:pt x="370" y="257"/>
                  </a:cubicBezTo>
                  <a:cubicBezTo>
                    <a:pt x="374" y="254"/>
                    <a:pt x="373" y="249"/>
                    <a:pt x="375" y="245"/>
                  </a:cubicBezTo>
                  <a:cubicBezTo>
                    <a:pt x="377" y="247"/>
                    <a:pt x="381" y="244"/>
                    <a:pt x="382" y="243"/>
                  </a:cubicBezTo>
                  <a:cubicBezTo>
                    <a:pt x="383" y="243"/>
                    <a:pt x="383" y="243"/>
                    <a:pt x="383" y="243"/>
                  </a:cubicBezTo>
                  <a:cubicBezTo>
                    <a:pt x="387" y="239"/>
                    <a:pt x="387" y="233"/>
                    <a:pt x="389" y="228"/>
                  </a:cubicBezTo>
                  <a:cubicBezTo>
                    <a:pt x="391" y="228"/>
                    <a:pt x="393" y="225"/>
                    <a:pt x="395" y="223"/>
                  </a:cubicBezTo>
                  <a:cubicBezTo>
                    <a:pt x="396" y="220"/>
                    <a:pt x="398" y="217"/>
                    <a:pt x="400" y="215"/>
                  </a:cubicBezTo>
                  <a:cubicBezTo>
                    <a:pt x="399" y="215"/>
                    <a:pt x="398" y="214"/>
                    <a:pt x="398" y="213"/>
                  </a:cubicBezTo>
                  <a:cubicBezTo>
                    <a:pt x="400" y="212"/>
                    <a:pt x="398" y="208"/>
                    <a:pt x="401" y="210"/>
                  </a:cubicBezTo>
                  <a:cubicBezTo>
                    <a:pt x="400" y="210"/>
                    <a:pt x="400" y="210"/>
                    <a:pt x="400" y="210"/>
                  </a:cubicBezTo>
                  <a:cubicBezTo>
                    <a:pt x="403" y="211"/>
                    <a:pt x="404" y="208"/>
                    <a:pt x="405" y="206"/>
                  </a:cubicBezTo>
                  <a:cubicBezTo>
                    <a:pt x="402" y="204"/>
                    <a:pt x="402" y="204"/>
                    <a:pt x="402" y="204"/>
                  </a:cubicBezTo>
                  <a:cubicBezTo>
                    <a:pt x="405" y="203"/>
                    <a:pt x="407" y="200"/>
                    <a:pt x="407" y="196"/>
                  </a:cubicBezTo>
                  <a:cubicBezTo>
                    <a:pt x="408" y="193"/>
                    <a:pt x="409" y="190"/>
                    <a:pt x="412" y="190"/>
                  </a:cubicBezTo>
                  <a:cubicBezTo>
                    <a:pt x="411" y="188"/>
                    <a:pt x="412" y="187"/>
                    <a:pt x="412" y="185"/>
                  </a:cubicBezTo>
                  <a:cubicBezTo>
                    <a:pt x="413" y="186"/>
                    <a:pt x="413" y="186"/>
                    <a:pt x="413" y="186"/>
                  </a:cubicBezTo>
                  <a:cubicBezTo>
                    <a:pt x="415" y="183"/>
                    <a:pt x="416" y="181"/>
                    <a:pt x="417" y="177"/>
                  </a:cubicBezTo>
                  <a:cubicBezTo>
                    <a:pt x="418" y="178"/>
                    <a:pt x="418" y="178"/>
                    <a:pt x="418" y="178"/>
                  </a:cubicBezTo>
                  <a:cubicBezTo>
                    <a:pt x="419" y="176"/>
                    <a:pt x="414" y="173"/>
                    <a:pt x="415" y="171"/>
                  </a:cubicBezTo>
                  <a:cubicBezTo>
                    <a:pt x="418" y="171"/>
                    <a:pt x="418" y="171"/>
                    <a:pt x="418" y="171"/>
                  </a:cubicBezTo>
                  <a:cubicBezTo>
                    <a:pt x="419" y="167"/>
                    <a:pt x="423" y="164"/>
                    <a:pt x="422" y="159"/>
                  </a:cubicBezTo>
                  <a:cubicBezTo>
                    <a:pt x="422" y="159"/>
                    <a:pt x="423" y="159"/>
                    <a:pt x="423" y="160"/>
                  </a:cubicBezTo>
                  <a:cubicBezTo>
                    <a:pt x="424" y="158"/>
                    <a:pt x="427" y="153"/>
                    <a:pt x="423" y="152"/>
                  </a:cubicBezTo>
                  <a:cubicBezTo>
                    <a:pt x="426" y="153"/>
                    <a:pt x="424" y="148"/>
                    <a:pt x="424" y="145"/>
                  </a:cubicBezTo>
                  <a:cubicBezTo>
                    <a:pt x="426" y="146"/>
                    <a:pt x="426" y="146"/>
                    <a:pt x="426" y="146"/>
                  </a:cubicBezTo>
                  <a:cubicBezTo>
                    <a:pt x="424" y="144"/>
                    <a:pt x="423" y="143"/>
                    <a:pt x="423" y="140"/>
                  </a:cubicBezTo>
                  <a:cubicBezTo>
                    <a:pt x="423" y="140"/>
                    <a:pt x="425" y="140"/>
                    <a:pt x="424" y="141"/>
                  </a:cubicBezTo>
                  <a:cubicBezTo>
                    <a:pt x="425" y="139"/>
                    <a:pt x="422" y="139"/>
                    <a:pt x="424" y="137"/>
                  </a:cubicBezTo>
                  <a:cubicBezTo>
                    <a:pt x="425" y="138"/>
                    <a:pt x="425" y="138"/>
                    <a:pt x="425" y="138"/>
                  </a:cubicBezTo>
                  <a:cubicBezTo>
                    <a:pt x="426" y="136"/>
                    <a:pt x="425" y="136"/>
                    <a:pt x="424" y="134"/>
                  </a:cubicBezTo>
                  <a:cubicBezTo>
                    <a:pt x="423" y="133"/>
                    <a:pt x="425" y="130"/>
                    <a:pt x="427" y="130"/>
                  </a:cubicBezTo>
                  <a:cubicBezTo>
                    <a:pt x="426" y="130"/>
                    <a:pt x="425" y="128"/>
                    <a:pt x="426" y="127"/>
                  </a:cubicBezTo>
                  <a:cubicBezTo>
                    <a:pt x="426" y="127"/>
                    <a:pt x="427" y="127"/>
                    <a:pt x="427" y="128"/>
                  </a:cubicBezTo>
                  <a:cubicBezTo>
                    <a:pt x="429" y="124"/>
                    <a:pt x="426" y="122"/>
                    <a:pt x="428" y="120"/>
                  </a:cubicBezTo>
                  <a:cubicBezTo>
                    <a:pt x="429" y="120"/>
                    <a:pt x="429" y="119"/>
                    <a:pt x="429" y="119"/>
                  </a:cubicBezTo>
                  <a:cubicBezTo>
                    <a:pt x="429" y="122"/>
                    <a:pt x="428" y="125"/>
                    <a:pt x="428" y="124"/>
                  </a:cubicBezTo>
                  <a:cubicBezTo>
                    <a:pt x="430" y="125"/>
                    <a:pt x="431" y="122"/>
                    <a:pt x="433" y="125"/>
                  </a:cubicBezTo>
                  <a:cubicBezTo>
                    <a:pt x="432" y="123"/>
                    <a:pt x="429" y="119"/>
                    <a:pt x="431" y="117"/>
                  </a:cubicBezTo>
                  <a:cubicBezTo>
                    <a:pt x="431" y="116"/>
                    <a:pt x="431" y="116"/>
                    <a:pt x="431" y="116"/>
                  </a:cubicBezTo>
                  <a:cubicBezTo>
                    <a:pt x="431" y="117"/>
                    <a:pt x="431" y="117"/>
                    <a:pt x="431" y="117"/>
                  </a:cubicBezTo>
                  <a:cubicBezTo>
                    <a:pt x="432" y="116"/>
                    <a:pt x="432" y="116"/>
                    <a:pt x="431" y="115"/>
                  </a:cubicBezTo>
                  <a:cubicBezTo>
                    <a:pt x="432" y="114"/>
                    <a:pt x="432" y="114"/>
                    <a:pt x="432" y="113"/>
                  </a:cubicBezTo>
                  <a:cubicBezTo>
                    <a:pt x="434" y="113"/>
                    <a:pt x="434" y="111"/>
                    <a:pt x="434" y="109"/>
                  </a:cubicBezTo>
                  <a:cubicBezTo>
                    <a:pt x="432" y="109"/>
                    <a:pt x="432" y="108"/>
                    <a:pt x="430" y="109"/>
                  </a:cubicBezTo>
                  <a:cubicBezTo>
                    <a:pt x="431" y="109"/>
                    <a:pt x="431" y="109"/>
                    <a:pt x="431" y="110"/>
                  </a:cubicBezTo>
                  <a:cubicBezTo>
                    <a:pt x="431" y="110"/>
                    <a:pt x="431" y="110"/>
                    <a:pt x="431" y="110"/>
                  </a:cubicBezTo>
                  <a:cubicBezTo>
                    <a:pt x="431" y="110"/>
                    <a:pt x="431" y="110"/>
                    <a:pt x="431" y="110"/>
                  </a:cubicBezTo>
                  <a:cubicBezTo>
                    <a:pt x="430" y="111"/>
                    <a:pt x="430" y="112"/>
                    <a:pt x="430" y="113"/>
                  </a:cubicBezTo>
                  <a:cubicBezTo>
                    <a:pt x="429" y="112"/>
                    <a:pt x="429" y="111"/>
                    <a:pt x="430" y="110"/>
                  </a:cubicBezTo>
                  <a:cubicBezTo>
                    <a:pt x="429" y="109"/>
                    <a:pt x="427" y="108"/>
                    <a:pt x="427" y="108"/>
                  </a:cubicBezTo>
                  <a:cubicBezTo>
                    <a:pt x="430" y="107"/>
                    <a:pt x="432" y="104"/>
                    <a:pt x="434" y="103"/>
                  </a:cubicBezTo>
                  <a:cubicBezTo>
                    <a:pt x="433" y="100"/>
                    <a:pt x="434" y="95"/>
                    <a:pt x="430" y="92"/>
                  </a:cubicBezTo>
                  <a:cubicBezTo>
                    <a:pt x="430" y="91"/>
                    <a:pt x="432" y="91"/>
                    <a:pt x="432" y="91"/>
                  </a:cubicBezTo>
                  <a:cubicBezTo>
                    <a:pt x="433" y="91"/>
                    <a:pt x="433" y="92"/>
                    <a:pt x="433" y="92"/>
                  </a:cubicBezTo>
                  <a:cubicBezTo>
                    <a:pt x="432" y="90"/>
                    <a:pt x="433" y="86"/>
                    <a:pt x="431" y="85"/>
                  </a:cubicBezTo>
                  <a:cubicBezTo>
                    <a:pt x="432" y="83"/>
                    <a:pt x="433" y="87"/>
                    <a:pt x="433" y="83"/>
                  </a:cubicBezTo>
                  <a:cubicBezTo>
                    <a:pt x="434" y="84"/>
                    <a:pt x="434" y="84"/>
                    <a:pt x="434" y="84"/>
                  </a:cubicBezTo>
                  <a:cubicBezTo>
                    <a:pt x="439" y="77"/>
                    <a:pt x="428" y="72"/>
                    <a:pt x="433" y="64"/>
                  </a:cubicBezTo>
                  <a:cubicBezTo>
                    <a:pt x="433" y="65"/>
                    <a:pt x="433" y="65"/>
                    <a:pt x="432" y="65"/>
                  </a:cubicBezTo>
                  <a:cubicBezTo>
                    <a:pt x="435" y="56"/>
                    <a:pt x="431" y="47"/>
                    <a:pt x="434" y="38"/>
                  </a:cubicBezTo>
                  <a:cubicBezTo>
                    <a:pt x="435" y="35"/>
                    <a:pt x="433" y="35"/>
                    <a:pt x="432" y="34"/>
                  </a:cubicBezTo>
                  <a:cubicBezTo>
                    <a:pt x="434" y="33"/>
                    <a:pt x="434" y="33"/>
                    <a:pt x="434" y="33"/>
                  </a:cubicBezTo>
                  <a:cubicBezTo>
                    <a:pt x="431" y="30"/>
                    <a:pt x="431" y="30"/>
                    <a:pt x="431" y="30"/>
                  </a:cubicBezTo>
                  <a:cubicBezTo>
                    <a:pt x="429" y="27"/>
                    <a:pt x="437" y="24"/>
                    <a:pt x="433" y="19"/>
                  </a:cubicBezTo>
                  <a:cubicBezTo>
                    <a:pt x="431" y="20"/>
                    <a:pt x="431" y="20"/>
                    <a:pt x="431" y="20"/>
                  </a:cubicBezTo>
                  <a:cubicBezTo>
                    <a:pt x="431" y="18"/>
                    <a:pt x="430" y="15"/>
                    <a:pt x="432" y="15"/>
                  </a:cubicBezTo>
                  <a:cubicBezTo>
                    <a:pt x="431" y="14"/>
                    <a:pt x="430" y="14"/>
                    <a:pt x="431" y="13"/>
                  </a:cubicBezTo>
                  <a:cubicBezTo>
                    <a:pt x="432" y="13"/>
                    <a:pt x="432" y="13"/>
                    <a:pt x="432" y="13"/>
                  </a:cubicBezTo>
                  <a:cubicBezTo>
                    <a:pt x="430" y="9"/>
                    <a:pt x="430" y="9"/>
                    <a:pt x="430" y="9"/>
                  </a:cubicBezTo>
                  <a:cubicBezTo>
                    <a:pt x="430" y="6"/>
                    <a:pt x="434" y="9"/>
                    <a:pt x="434" y="5"/>
                  </a:cubicBezTo>
                  <a:cubicBezTo>
                    <a:pt x="433" y="3"/>
                    <a:pt x="430" y="0"/>
                    <a:pt x="429" y="1"/>
                  </a:cubicBezTo>
                  <a:cubicBezTo>
                    <a:pt x="429" y="1"/>
                    <a:pt x="429" y="3"/>
                    <a:pt x="428" y="3"/>
                  </a:cubicBezTo>
                  <a:cubicBezTo>
                    <a:pt x="427" y="1"/>
                    <a:pt x="427" y="1"/>
                    <a:pt x="427" y="1"/>
                  </a:cubicBezTo>
                  <a:cubicBezTo>
                    <a:pt x="423" y="2"/>
                    <a:pt x="420" y="1"/>
                    <a:pt x="418" y="5"/>
                  </a:cubicBezTo>
                  <a:cubicBezTo>
                    <a:pt x="420" y="7"/>
                    <a:pt x="420" y="7"/>
                    <a:pt x="420" y="7"/>
                  </a:cubicBezTo>
                  <a:cubicBezTo>
                    <a:pt x="419" y="8"/>
                    <a:pt x="419" y="8"/>
                    <a:pt x="419" y="8"/>
                  </a:cubicBezTo>
                  <a:cubicBezTo>
                    <a:pt x="418" y="6"/>
                    <a:pt x="418" y="6"/>
                    <a:pt x="418" y="6"/>
                  </a:cubicBezTo>
                  <a:cubicBezTo>
                    <a:pt x="417" y="8"/>
                    <a:pt x="418" y="8"/>
                    <a:pt x="419" y="9"/>
                  </a:cubicBezTo>
                  <a:cubicBezTo>
                    <a:pt x="418" y="9"/>
                    <a:pt x="418" y="10"/>
                    <a:pt x="418" y="10"/>
                  </a:cubicBezTo>
                  <a:cubicBezTo>
                    <a:pt x="421" y="13"/>
                    <a:pt x="421" y="13"/>
                    <a:pt x="421" y="13"/>
                  </a:cubicBezTo>
                  <a:cubicBezTo>
                    <a:pt x="420" y="13"/>
                    <a:pt x="418" y="12"/>
                    <a:pt x="418" y="13"/>
                  </a:cubicBezTo>
                  <a:cubicBezTo>
                    <a:pt x="419" y="14"/>
                    <a:pt x="421" y="12"/>
                    <a:pt x="422" y="14"/>
                  </a:cubicBezTo>
                  <a:cubicBezTo>
                    <a:pt x="420" y="15"/>
                    <a:pt x="419" y="15"/>
                    <a:pt x="421" y="16"/>
                  </a:cubicBezTo>
                  <a:cubicBezTo>
                    <a:pt x="420" y="17"/>
                    <a:pt x="419" y="16"/>
                    <a:pt x="419" y="16"/>
                  </a:cubicBezTo>
                  <a:cubicBezTo>
                    <a:pt x="420" y="17"/>
                    <a:pt x="419" y="19"/>
                    <a:pt x="421" y="20"/>
                  </a:cubicBezTo>
                  <a:cubicBezTo>
                    <a:pt x="419" y="21"/>
                    <a:pt x="422" y="24"/>
                    <a:pt x="419" y="24"/>
                  </a:cubicBezTo>
                  <a:cubicBezTo>
                    <a:pt x="420" y="25"/>
                    <a:pt x="422" y="27"/>
                    <a:pt x="422" y="28"/>
                  </a:cubicBezTo>
                  <a:cubicBezTo>
                    <a:pt x="418" y="26"/>
                    <a:pt x="422" y="32"/>
                    <a:pt x="418" y="32"/>
                  </a:cubicBezTo>
                  <a:cubicBezTo>
                    <a:pt x="421" y="34"/>
                    <a:pt x="419" y="38"/>
                    <a:pt x="421" y="41"/>
                  </a:cubicBezTo>
                  <a:cubicBezTo>
                    <a:pt x="421" y="41"/>
                    <a:pt x="420" y="40"/>
                    <a:pt x="421" y="40"/>
                  </a:cubicBezTo>
                  <a:cubicBezTo>
                    <a:pt x="420" y="42"/>
                    <a:pt x="419" y="42"/>
                    <a:pt x="419" y="43"/>
                  </a:cubicBezTo>
                  <a:cubicBezTo>
                    <a:pt x="422" y="43"/>
                    <a:pt x="422" y="46"/>
                    <a:pt x="424" y="47"/>
                  </a:cubicBezTo>
                  <a:cubicBezTo>
                    <a:pt x="421" y="49"/>
                    <a:pt x="421" y="46"/>
                    <a:pt x="418" y="47"/>
                  </a:cubicBezTo>
                  <a:cubicBezTo>
                    <a:pt x="420" y="47"/>
                    <a:pt x="420" y="50"/>
                    <a:pt x="422" y="50"/>
                  </a:cubicBezTo>
                  <a:cubicBezTo>
                    <a:pt x="420" y="51"/>
                    <a:pt x="421" y="51"/>
                    <a:pt x="419" y="52"/>
                  </a:cubicBezTo>
                  <a:cubicBezTo>
                    <a:pt x="423" y="52"/>
                    <a:pt x="420" y="53"/>
                    <a:pt x="422" y="54"/>
                  </a:cubicBezTo>
                  <a:cubicBezTo>
                    <a:pt x="420" y="57"/>
                    <a:pt x="418" y="55"/>
                    <a:pt x="419" y="57"/>
                  </a:cubicBezTo>
                  <a:cubicBezTo>
                    <a:pt x="418" y="59"/>
                    <a:pt x="417" y="56"/>
                    <a:pt x="417" y="56"/>
                  </a:cubicBezTo>
                  <a:close/>
                  <a:moveTo>
                    <a:pt x="418" y="115"/>
                  </a:moveTo>
                  <a:cubicBezTo>
                    <a:pt x="418" y="115"/>
                    <a:pt x="418" y="115"/>
                    <a:pt x="418" y="115"/>
                  </a:cubicBezTo>
                  <a:cubicBezTo>
                    <a:pt x="418" y="114"/>
                    <a:pt x="418" y="114"/>
                    <a:pt x="418" y="114"/>
                  </a:cubicBezTo>
                  <a:cubicBezTo>
                    <a:pt x="418" y="114"/>
                    <a:pt x="418" y="114"/>
                    <a:pt x="418" y="115"/>
                  </a:cubicBezTo>
                  <a:close/>
                  <a:moveTo>
                    <a:pt x="417" y="120"/>
                  </a:moveTo>
                  <a:cubicBezTo>
                    <a:pt x="417" y="119"/>
                    <a:pt x="417" y="119"/>
                    <a:pt x="418" y="118"/>
                  </a:cubicBezTo>
                  <a:cubicBezTo>
                    <a:pt x="418" y="118"/>
                    <a:pt x="419" y="118"/>
                    <a:pt x="419" y="119"/>
                  </a:cubicBezTo>
                  <a:cubicBezTo>
                    <a:pt x="418" y="118"/>
                    <a:pt x="418" y="119"/>
                    <a:pt x="417" y="120"/>
                  </a:cubicBezTo>
                  <a:close/>
                  <a:moveTo>
                    <a:pt x="433" y="112"/>
                  </a:moveTo>
                  <a:cubicBezTo>
                    <a:pt x="433" y="113"/>
                    <a:pt x="433" y="113"/>
                    <a:pt x="432" y="113"/>
                  </a:cubicBezTo>
                  <a:cubicBezTo>
                    <a:pt x="432" y="113"/>
                    <a:pt x="432" y="112"/>
                    <a:pt x="432" y="111"/>
                  </a:cubicBezTo>
                  <a:cubicBezTo>
                    <a:pt x="432" y="111"/>
                    <a:pt x="432" y="111"/>
                    <a:pt x="432" y="111"/>
                  </a:cubicBezTo>
                  <a:cubicBezTo>
                    <a:pt x="432" y="111"/>
                    <a:pt x="433" y="112"/>
                    <a:pt x="433" y="112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40" name="Freeform 289"/>
            <p:cNvSpPr>
              <a:spLocks/>
            </p:cNvSpPr>
            <p:nvPr/>
          </p:nvSpPr>
          <p:spPr bwMode="auto">
            <a:xfrm>
              <a:off x="4508072" y="1299606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0 w 1"/>
                <a:gd name="T3" fmla="*/ 1 w 1"/>
                <a:gd name="T4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41" name="Freeform 290"/>
            <p:cNvSpPr>
              <a:spLocks/>
            </p:cNvSpPr>
            <p:nvPr/>
          </p:nvSpPr>
          <p:spPr bwMode="auto">
            <a:xfrm>
              <a:off x="3222197" y="2134631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42" name="Freeform 291"/>
            <p:cNvSpPr>
              <a:spLocks/>
            </p:cNvSpPr>
            <p:nvPr/>
          </p:nvSpPr>
          <p:spPr bwMode="auto">
            <a:xfrm>
              <a:off x="4373135" y="1574243"/>
              <a:ext cx="3175" cy="0"/>
            </a:xfrm>
            <a:custGeom>
              <a:avLst/>
              <a:gdLst>
                <a:gd name="T0" fmla="*/ 0 w 2"/>
                <a:gd name="T1" fmla="*/ 2 w 2"/>
                <a:gd name="T2" fmla="*/ 0 w 2"/>
                <a:gd name="T3" fmla="*/ 0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0" y="0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43" name="Freeform 292"/>
            <p:cNvSpPr>
              <a:spLocks/>
            </p:cNvSpPr>
            <p:nvPr/>
          </p:nvSpPr>
          <p:spPr bwMode="auto">
            <a:xfrm>
              <a:off x="3122185" y="209335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44" name="Freeform 293"/>
            <p:cNvSpPr>
              <a:spLocks/>
            </p:cNvSpPr>
            <p:nvPr/>
          </p:nvSpPr>
          <p:spPr bwMode="auto">
            <a:xfrm>
              <a:off x="3072972" y="2080656"/>
              <a:ext cx="6350" cy="4763"/>
            </a:xfrm>
            <a:custGeom>
              <a:avLst/>
              <a:gdLst>
                <a:gd name="T0" fmla="*/ 2 w 2"/>
                <a:gd name="T1" fmla="*/ 1 h 1"/>
                <a:gd name="T2" fmla="*/ 0 w 2"/>
                <a:gd name="T3" fmla="*/ 0 h 1"/>
                <a:gd name="T4" fmla="*/ 2 w 2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1"/>
                    <a:pt x="2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45" name="Freeform 294"/>
            <p:cNvSpPr>
              <a:spLocks/>
            </p:cNvSpPr>
            <p:nvPr/>
          </p:nvSpPr>
          <p:spPr bwMode="auto">
            <a:xfrm>
              <a:off x="3042810" y="2074306"/>
              <a:ext cx="3175" cy="3175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1 h 1"/>
                <a:gd name="T4" fmla="*/ 0 w 1"/>
                <a:gd name="T5" fmla="*/ 1 h 1"/>
                <a:gd name="T6" fmla="*/ 1 w 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lnTo>
                    <a:pt x="1" y="0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46" name="Freeform 295"/>
            <p:cNvSpPr>
              <a:spLocks/>
            </p:cNvSpPr>
            <p:nvPr/>
          </p:nvSpPr>
          <p:spPr bwMode="auto">
            <a:xfrm>
              <a:off x="3584147" y="2096531"/>
              <a:ext cx="3175" cy="3175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1 h 1"/>
                <a:gd name="T4" fmla="*/ 0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0"/>
                    <a:pt x="1" y="1"/>
                    <a:pt x="0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47" name="Freeform 296"/>
            <p:cNvSpPr>
              <a:spLocks/>
            </p:cNvSpPr>
            <p:nvPr/>
          </p:nvSpPr>
          <p:spPr bwMode="auto">
            <a:xfrm>
              <a:off x="3425397" y="2118756"/>
              <a:ext cx="4763" cy="3175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0 h 1"/>
                <a:gd name="T4" fmla="*/ 0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48" name="Freeform 297"/>
            <p:cNvSpPr>
              <a:spLocks/>
            </p:cNvSpPr>
            <p:nvPr/>
          </p:nvSpPr>
          <p:spPr bwMode="auto">
            <a:xfrm>
              <a:off x="3755597" y="2066368"/>
              <a:ext cx="4763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49" name="Freeform 298"/>
            <p:cNvSpPr>
              <a:spLocks/>
            </p:cNvSpPr>
            <p:nvPr/>
          </p:nvSpPr>
          <p:spPr bwMode="auto">
            <a:xfrm>
              <a:off x="3430160" y="2118756"/>
              <a:ext cx="6350" cy="0"/>
            </a:xfrm>
            <a:custGeom>
              <a:avLst/>
              <a:gdLst>
                <a:gd name="T0" fmla="*/ 2 w 2"/>
                <a:gd name="T1" fmla="*/ 0 w 2"/>
                <a:gd name="T2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50" name="Freeform 299"/>
            <p:cNvSpPr>
              <a:spLocks/>
            </p:cNvSpPr>
            <p:nvPr/>
          </p:nvSpPr>
          <p:spPr bwMode="auto">
            <a:xfrm>
              <a:off x="2899935" y="204414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51" name="Freeform 300"/>
            <p:cNvSpPr>
              <a:spLocks/>
            </p:cNvSpPr>
            <p:nvPr/>
          </p:nvSpPr>
          <p:spPr bwMode="auto">
            <a:xfrm>
              <a:off x="2896760" y="2044143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52" name="Freeform 301"/>
            <p:cNvSpPr>
              <a:spLocks/>
            </p:cNvSpPr>
            <p:nvPr/>
          </p:nvSpPr>
          <p:spPr bwMode="auto">
            <a:xfrm>
              <a:off x="2891997" y="2044143"/>
              <a:ext cx="4763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53" name="Freeform 302"/>
            <p:cNvSpPr>
              <a:spLocks/>
            </p:cNvSpPr>
            <p:nvPr/>
          </p:nvSpPr>
          <p:spPr bwMode="auto">
            <a:xfrm>
              <a:off x="2944385" y="205525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54" name="Freeform 303"/>
            <p:cNvSpPr>
              <a:spLocks/>
            </p:cNvSpPr>
            <p:nvPr/>
          </p:nvSpPr>
          <p:spPr bwMode="auto">
            <a:xfrm>
              <a:off x="2944385" y="2050493"/>
              <a:ext cx="11113" cy="12700"/>
            </a:xfrm>
            <a:custGeom>
              <a:avLst/>
              <a:gdLst>
                <a:gd name="T0" fmla="*/ 3 w 3"/>
                <a:gd name="T1" fmla="*/ 2 h 3"/>
                <a:gd name="T2" fmla="*/ 0 w 3"/>
                <a:gd name="T3" fmla="*/ 0 h 3"/>
                <a:gd name="T4" fmla="*/ 0 w 3"/>
                <a:gd name="T5" fmla="*/ 1 h 3"/>
                <a:gd name="T6" fmla="*/ 3 w 3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3" y="2"/>
                  </a:moveTo>
                  <a:cubicBezTo>
                    <a:pt x="3" y="1"/>
                    <a:pt x="2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0"/>
                    <a:pt x="2" y="3"/>
                    <a:pt x="3" y="2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55" name="Freeform 304"/>
            <p:cNvSpPr>
              <a:spLocks/>
            </p:cNvSpPr>
            <p:nvPr/>
          </p:nvSpPr>
          <p:spPr bwMode="auto">
            <a:xfrm>
              <a:off x="2993597" y="2099706"/>
              <a:ext cx="15875" cy="19050"/>
            </a:xfrm>
            <a:custGeom>
              <a:avLst/>
              <a:gdLst>
                <a:gd name="T0" fmla="*/ 4 w 4"/>
                <a:gd name="T1" fmla="*/ 1 h 5"/>
                <a:gd name="T2" fmla="*/ 1 w 4"/>
                <a:gd name="T3" fmla="*/ 0 h 5"/>
                <a:gd name="T4" fmla="*/ 0 w 4"/>
                <a:gd name="T5" fmla="*/ 2 h 5"/>
                <a:gd name="T6" fmla="*/ 4 w 4"/>
                <a:gd name="T7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5">
                  <a:moveTo>
                    <a:pt x="4" y="1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2" y="2"/>
                    <a:pt x="0" y="2"/>
                  </a:cubicBezTo>
                  <a:cubicBezTo>
                    <a:pt x="4" y="5"/>
                    <a:pt x="0" y="0"/>
                    <a:pt x="4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56" name="Freeform 305"/>
            <p:cNvSpPr>
              <a:spLocks/>
            </p:cNvSpPr>
            <p:nvPr/>
          </p:nvSpPr>
          <p:spPr bwMode="auto">
            <a:xfrm>
              <a:off x="3034872" y="2115581"/>
              <a:ext cx="11113" cy="3175"/>
            </a:xfrm>
            <a:custGeom>
              <a:avLst/>
              <a:gdLst>
                <a:gd name="T0" fmla="*/ 2 w 3"/>
                <a:gd name="T1" fmla="*/ 0 h 1"/>
                <a:gd name="T2" fmla="*/ 2 w 3"/>
                <a:gd name="T3" fmla="*/ 1 h 1"/>
                <a:gd name="T4" fmla="*/ 2 w 3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">
                  <a:moveTo>
                    <a:pt x="2" y="0"/>
                  </a:moveTo>
                  <a:cubicBezTo>
                    <a:pt x="0" y="0"/>
                    <a:pt x="2" y="1"/>
                    <a:pt x="2" y="1"/>
                  </a:cubicBezTo>
                  <a:cubicBezTo>
                    <a:pt x="3" y="1"/>
                    <a:pt x="3" y="1"/>
                    <a:pt x="2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57" name="Freeform 306"/>
            <p:cNvSpPr>
              <a:spLocks/>
            </p:cNvSpPr>
            <p:nvPr/>
          </p:nvSpPr>
          <p:spPr bwMode="auto">
            <a:xfrm>
              <a:off x="3301572" y="2145743"/>
              <a:ext cx="3175" cy="6350"/>
            </a:xfrm>
            <a:custGeom>
              <a:avLst/>
              <a:gdLst>
                <a:gd name="T0" fmla="*/ 0 w 1"/>
                <a:gd name="T1" fmla="*/ 0 h 2"/>
                <a:gd name="T2" fmla="*/ 0 w 1"/>
                <a:gd name="T3" fmla="*/ 2 h 2"/>
                <a:gd name="T4" fmla="*/ 0 w 1"/>
                <a:gd name="T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0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1" y="2"/>
                    <a:pt x="0" y="2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58" name="Freeform 307"/>
            <p:cNvSpPr>
              <a:spLocks/>
            </p:cNvSpPr>
            <p:nvPr/>
          </p:nvSpPr>
          <p:spPr bwMode="auto">
            <a:xfrm>
              <a:off x="3346022" y="2107643"/>
              <a:ext cx="7938" cy="7938"/>
            </a:xfrm>
            <a:custGeom>
              <a:avLst/>
              <a:gdLst>
                <a:gd name="T0" fmla="*/ 5 w 5"/>
                <a:gd name="T1" fmla="*/ 5 h 5"/>
                <a:gd name="T2" fmla="*/ 3 w 5"/>
                <a:gd name="T3" fmla="*/ 0 h 5"/>
                <a:gd name="T4" fmla="*/ 0 w 5"/>
                <a:gd name="T5" fmla="*/ 5 h 5"/>
                <a:gd name="T6" fmla="*/ 5 w 5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5">
                  <a:moveTo>
                    <a:pt x="5" y="5"/>
                  </a:moveTo>
                  <a:lnTo>
                    <a:pt x="3" y="0"/>
                  </a:lnTo>
                  <a:lnTo>
                    <a:pt x="0" y="5"/>
                  </a:lnTo>
                  <a:lnTo>
                    <a:pt x="5" y="5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59" name="Freeform 308"/>
            <p:cNvSpPr>
              <a:spLocks/>
            </p:cNvSpPr>
            <p:nvPr/>
          </p:nvSpPr>
          <p:spPr bwMode="auto">
            <a:xfrm>
              <a:off x="3380947" y="2163206"/>
              <a:ext cx="7938" cy="4763"/>
            </a:xfrm>
            <a:custGeom>
              <a:avLst/>
              <a:gdLst>
                <a:gd name="T0" fmla="*/ 0 w 5"/>
                <a:gd name="T1" fmla="*/ 0 h 3"/>
                <a:gd name="T2" fmla="*/ 0 w 5"/>
                <a:gd name="T3" fmla="*/ 3 h 3"/>
                <a:gd name="T4" fmla="*/ 5 w 5"/>
                <a:gd name="T5" fmla="*/ 0 h 3"/>
                <a:gd name="T6" fmla="*/ 0 w 5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0" y="0"/>
                  </a:moveTo>
                  <a:lnTo>
                    <a:pt x="0" y="3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60" name="Freeform 309"/>
            <p:cNvSpPr>
              <a:spLocks/>
            </p:cNvSpPr>
            <p:nvPr/>
          </p:nvSpPr>
          <p:spPr bwMode="auto">
            <a:xfrm>
              <a:off x="3815922" y="2110818"/>
              <a:ext cx="7938" cy="11113"/>
            </a:xfrm>
            <a:custGeom>
              <a:avLst/>
              <a:gdLst>
                <a:gd name="T0" fmla="*/ 2 w 2"/>
                <a:gd name="T1" fmla="*/ 2 h 3"/>
                <a:gd name="T2" fmla="*/ 1 w 2"/>
                <a:gd name="T3" fmla="*/ 0 h 3"/>
                <a:gd name="T4" fmla="*/ 2 w 2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1" y="3"/>
                    <a:pt x="2" y="2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61" name="Freeform 310"/>
            <p:cNvSpPr>
              <a:spLocks/>
            </p:cNvSpPr>
            <p:nvPr/>
          </p:nvSpPr>
          <p:spPr bwMode="auto">
            <a:xfrm>
              <a:off x="4000072" y="2044143"/>
              <a:ext cx="11113" cy="3175"/>
            </a:xfrm>
            <a:custGeom>
              <a:avLst/>
              <a:gdLst>
                <a:gd name="T0" fmla="*/ 0 w 3"/>
                <a:gd name="T1" fmla="*/ 0 h 1"/>
                <a:gd name="T2" fmla="*/ 3 w 3"/>
                <a:gd name="T3" fmla="*/ 0 h 1"/>
                <a:gd name="T4" fmla="*/ 0 w 3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1">
                  <a:moveTo>
                    <a:pt x="0" y="0"/>
                  </a:moveTo>
                  <a:cubicBezTo>
                    <a:pt x="1" y="1"/>
                    <a:pt x="3" y="1"/>
                    <a:pt x="3" y="0"/>
                  </a:cubicBezTo>
                  <a:cubicBezTo>
                    <a:pt x="2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462" name="Freeform 311"/>
            <p:cNvSpPr>
              <a:spLocks/>
            </p:cNvSpPr>
            <p:nvPr/>
          </p:nvSpPr>
          <p:spPr bwMode="auto">
            <a:xfrm>
              <a:off x="4417585" y="1645681"/>
              <a:ext cx="0" cy="6350"/>
            </a:xfrm>
            <a:custGeom>
              <a:avLst/>
              <a:gdLst>
                <a:gd name="T0" fmla="*/ 2 h 4"/>
                <a:gd name="T1" fmla="*/ 4 h 4"/>
                <a:gd name="T2" fmla="*/ 0 h 4"/>
                <a:gd name="T3" fmla="*/ 2 h 4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4">
                  <a:moveTo>
                    <a:pt x="0" y="2"/>
                  </a:moveTo>
                  <a:lnTo>
                    <a:pt x="0" y="4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</p:grpSp>
      <p:grpSp>
        <p:nvGrpSpPr>
          <p:cNvPr id="2566" name="Группа 2565"/>
          <p:cNvGrpSpPr/>
          <p:nvPr/>
        </p:nvGrpSpPr>
        <p:grpSpPr>
          <a:xfrm>
            <a:off x="2788193" y="1477887"/>
            <a:ext cx="1317346" cy="260976"/>
            <a:chOff x="6498797" y="243918"/>
            <a:chExt cx="2516188" cy="498475"/>
          </a:xfrm>
        </p:grpSpPr>
        <p:sp>
          <p:nvSpPr>
            <p:cNvPr id="2567" name="Freeform 415"/>
            <p:cNvSpPr>
              <a:spLocks/>
            </p:cNvSpPr>
            <p:nvPr/>
          </p:nvSpPr>
          <p:spPr bwMode="auto">
            <a:xfrm>
              <a:off x="6930597" y="280431"/>
              <a:ext cx="3175" cy="11113"/>
            </a:xfrm>
            <a:custGeom>
              <a:avLst/>
              <a:gdLst>
                <a:gd name="T0" fmla="*/ 1 w 1"/>
                <a:gd name="T1" fmla="*/ 2 h 3"/>
                <a:gd name="T2" fmla="*/ 0 w 1"/>
                <a:gd name="T3" fmla="*/ 0 h 3"/>
                <a:gd name="T4" fmla="*/ 1 w 1"/>
                <a:gd name="T5" fmla="*/ 3 h 3"/>
                <a:gd name="T6" fmla="*/ 1 w 1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3">
                  <a:moveTo>
                    <a:pt x="1" y="2"/>
                  </a:moveTo>
                  <a:cubicBezTo>
                    <a:pt x="1" y="1"/>
                    <a:pt x="0" y="0"/>
                    <a:pt x="0" y="0"/>
                  </a:cubicBezTo>
                  <a:cubicBezTo>
                    <a:pt x="1" y="3"/>
                    <a:pt x="1" y="3"/>
                    <a:pt x="1" y="3"/>
                  </a:cubicBezTo>
                  <a:lnTo>
                    <a:pt x="1" y="2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568" name="Freeform 416"/>
            <p:cNvSpPr>
              <a:spLocks/>
            </p:cNvSpPr>
            <p:nvPr/>
          </p:nvSpPr>
          <p:spPr bwMode="auto">
            <a:xfrm>
              <a:off x="6919485" y="274081"/>
              <a:ext cx="11113" cy="22225"/>
            </a:xfrm>
            <a:custGeom>
              <a:avLst/>
              <a:gdLst>
                <a:gd name="T0" fmla="*/ 0 w 3"/>
                <a:gd name="T1" fmla="*/ 1 h 6"/>
                <a:gd name="T2" fmla="*/ 2 w 3"/>
                <a:gd name="T3" fmla="*/ 6 h 6"/>
                <a:gd name="T4" fmla="*/ 1 w 3"/>
                <a:gd name="T5" fmla="*/ 2 h 6"/>
                <a:gd name="T6" fmla="*/ 2 w 3"/>
                <a:gd name="T7" fmla="*/ 3 h 6"/>
                <a:gd name="T8" fmla="*/ 2 w 3"/>
                <a:gd name="T9" fmla="*/ 2 h 6"/>
                <a:gd name="T10" fmla="*/ 1 w 3"/>
                <a:gd name="T11" fmla="*/ 2 h 6"/>
                <a:gd name="T12" fmla="*/ 0 w 3"/>
                <a:gd name="T13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" h="6">
                  <a:moveTo>
                    <a:pt x="0" y="1"/>
                  </a:moveTo>
                  <a:cubicBezTo>
                    <a:pt x="0" y="2"/>
                    <a:pt x="1" y="4"/>
                    <a:pt x="2" y="6"/>
                  </a:cubicBezTo>
                  <a:cubicBezTo>
                    <a:pt x="1" y="4"/>
                    <a:pt x="2" y="4"/>
                    <a:pt x="1" y="2"/>
                  </a:cubicBezTo>
                  <a:cubicBezTo>
                    <a:pt x="1" y="1"/>
                    <a:pt x="2" y="2"/>
                    <a:pt x="2" y="3"/>
                  </a:cubicBezTo>
                  <a:cubicBezTo>
                    <a:pt x="2" y="2"/>
                    <a:pt x="3" y="3"/>
                    <a:pt x="2" y="2"/>
                  </a:cubicBezTo>
                  <a:cubicBezTo>
                    <a:pt x="1" y="0"/>
                    <a:pt x="1" y="0"/>
                    <a:pt x="1" y="2"/>
                  </a:cubicBezTo>
                  <a:cubicBezTo>
                    <a:pt x="0" y="2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569" name="Freeform 417"/>
            <p:cNvSpPr>
              <a:spLocks/>
            </p:cNvSpPr>
            <p:nvPr/>
          </p:nvSpPr>
          <p:spPr bwMode="auto">
            <a:xfrm>
              <a:off x="6806772" y="31535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570" name="Freeform 418"/>
            <p:cNvSpPr>
              <a:spLocks/>
            </p:cNvSpPr>
            <p:nvPr/>
          </p:nvSpPr>
          <p:spPr bwMode="auto">
            <a:xfrm>
              <a:off x="6735335" y="340756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571" name="Freeform 419"/>
            <p:cNvSpPr>
              <a:spLocks/>
            </p:cNvSpPr>
            <p:nvPr/>
          </p:nvSpPr>
          <p:spPr bwMode="auto">
            <a:xfrm>
              <a:off x="6721047" y="34075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572" name="Freeform 420"/>
            <p:cNvSpPr>
              <a:spLocks/>
            </p:cNvSpPr>
            <p:nvPr/>
          </p:nvSpPr>
          <p:spPr bwMode="auto">
            <a:xfrm>
              <a:off x="6803597" y="315356"/>
              <a:ext cx="3175" cy="3175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0 h 1"/>
                <a:gd name="T4" fmla="*/ 1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0"/>
                    <a:pt x="1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573" name="Freeform 421"/>
            <p:cNvSpPr>
              <a:spLocks/>
            </p:cNvSpPr>
            <p:nvPr/>
          </p:nvSpPr>
          <p:spPr bwMode="auto">
            <a:xfrm>
              <a:off x="6916310" y="299481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  <a:gd name="T3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574" name="Freeform 422"/>
            <p:cNvSpPr>
              <a:spLocks/>
            </p:cNvSpPr>
            <p:nvPr/>
          </p:nvSpPr>
          <p:spPr bwMode="auto">
            <a:xfrm>
              <a:off x="6828997" y="291543"/>
              <a:ext cx="4763" cy="4763"/>
            </a:xfrm>
            <a:custGeom>
              <a:avLst/>
              <a:gdLst>
                <a:gd name="T0" fmla="*/ 1 w 1"/>
                <a:gd name="T1" fmla="*/ 1 h 1"/>
                <a:gd name="T2" fmla="*/ 1 w 1"/>
                <a:gd name="T3" fmla="*/ 1 h 1"/>
                <a:gd name="T4" fmla="*/ 0 w 1"/>
                <a:gd name="T5" fmla="*/ 0 h 1"/>
                <a:gd name="T6" fmla="*/ 1 w 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1" y="0"/>
                    <a:pt x="0" y="0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575" name="Freeform 423"/>
            <p:cNvSpPr>
              <a:spLocks/>
            </p:cNvSpPr>
            <p:nvPr/>
          </p:nvSpPr>
          <p:spPr bwMode="auto">
            <a:xfrm>
              <a:off x="6851222" y="280431"/>
              <a:ext cx="7938" cy="11113"/>
            </a:xfrm>
            <a:custGeom>
              <a:avLst/>
              <a:gdLst>
                <a:gd name="T0" fmla="*/ 0 w 2"/>
                <a:gd name="T1" fmla="*/ 0 h 3"/>
                <a:gd name="T2" fmla="*/ 2 w 2"/>
                <a:gd name="T3" fmla="*/ 3 h 3"/>
                <a:gd name="T4" fmla="*/ 1 w 2"/>
                <a:gd name="T5" fmla="*/ 2 h 3"/>
                <a:gd name="T6" fmla="*/ 0 w 2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0" y="0"/>
                  </a:moveTo>
                  <a:cubicBezTo>
                    <a:pt x="0" y="0"/>
                    <a:pt x="1" y="2"/>
                    <a:pt x="2" y="3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576" name="Freeform 424"/>
            <p:cNvSpPr>
              <a:spLocks/>
            </p:cNvSpPr>
            <p:nvPr/>
          </p:nvSpPr>
          <p:spPr bwMode="auto">
            <a:xfrm>
              <a:off x="6897260" y="27725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577" name="Freeform 425"/>
            <p:cNvSpPr>
              <a:spLocks/>
            </p:cNvSpPr>
            <p:nvPr/>
          </p:nvSpPr>
          <p:spPr bwMode="auto">
            <a:xfrm>
              <a:off x="6814710" y="299481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578" name="Freeform 426"/>
            <p:cNvSpPr>
              <a:spLocks/>
            </p:cNvSpPr>
            <p:nvPr/>
          </p:nvSpPr>
          <p:spPr bwMode="auto">
            <a:xfrm>
              <a:off x="6949647" y="558243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579" name="Freeform 427"/>
            <p:cNvSpPr>
              <a:spLocks/>
            </p:cNvSpPr>
            <p:nvPr/>
          </p:nvSpPr>
          <p:spPr bwMode="auto">
            <a:xfrm>
              <a:off x="6960760" y="604281"/>
              <a:ext cx="3175" cy="3175"/>
            </a:xfrm>
            <a:custGeom>
              <a:avLst/>
              <a:gdLst>
                <a:gd name="T0" fmla="*/ 2 w 2"/>
                <a:gd name="T1" fmla="*/ 0 h 2"/>
                <a:gd name="T2" fmla="*/ 2 w 2"/>
                <a:gd name="T3" fmla="*/ 0 h 2"/>
                <a:gd name="T4" fmla="*/ 0 w 2"/>
                <a:gd name="T5" fmla="*/ 2 h 2"/>
                <a:gd name="T6" fmla="*/ 2 w 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2" y="0"/>
                  </a:lnTo>
                  <a:lnTo>
                    <a:pt x="0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580" name="Freeform 428"/>
            <p:cNvSpPr>
              <a:spLocks/>
            </p:cNvSpPr>
            <p:nvPr/>
          </p:nvSpPr>
          <p:spPr bwMode="auto">
            <a:xfrm>
              <a:off x="6694060" y="34075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581" name="Freeform 429"/>
            <p:cNvSpPr>
              <a:spLocks/>
            </p:cNvSpPr>
            <p:nvPr/>
          </p:nvSpPr>
          <p:spPr bwMode="auto">
            <a:xfrm>
              <a:off x="6536897" y="472518"/>
              <a:ext cx="30163" cy="7938"/>
            </a:xfrm>
            <a:custGeom>
              <a:avLst/>
              <a:gdLst>
                <a:gd name="T0" fmla="*/ 0 w 8"/>
                <a:gd name="T1" fmla="*/ 2 h 2"/>
                <a:gd name="T2" fmla="*/ 8 w 8"/>
                <a:gd name="T3" fmla="*/ 0 h 2"/>
                <a:gd name="T4" fmla="*/ 0 w 8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" h="2">
                  <a:moveTo>
                    <a:pt x="0" y="2"/>
                  </a:moveTo>
                  <a:cubicBezTo>
                    <a:pt x="3" y="1"/>
                    <a:pt x="6" y="2"/>
                    <a:pt x="8" y="0"/>
                  </a:cubicBezTo>
                  <a:cubicBezTo>
                    <a:pt x="7" y="1"/>
                    <a:pt x="1" y="1"/>
                    <a:pt x="0" y="2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582" name="Freeform 430"/>
            <p:cNvSpPr>
              <a:spLocks/>
            </p:cNvSpPr>
            <p:nvPr/>
          </p:nvSpPr>
          <p:spPr bwMode="auto">
            <a:xfrm>
              <a:off x="6911547" y="30265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583" name="Freeform 431"/>
            <p:cNvSpPr>
              <a:spLocks/>
            </p:cNvSpPr>
            <p:nvPr/>
          </p:nvSpPr>
          <p:spPr bwMode="auto">
            <a:xfrm>
              <a:off x="6567060" y="47251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584" name="Freeform 432"/>
            <p:cNvSpPr>
              <a:spLocks/>
            </p:cNvSpPr>
            <p:nvPr/>
          </p:nvSpPr>
          <p:spPr bwMode="auto">
            <a:xfrm>
              <a:off x="6649610" y="370918"/>
              <a:ext cx="3175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585" name="Freeform 433"/>
            <p:cNvSpPr>
              <a:spLocks/>
            </p:cNvSpPr>
            <p:nvPr/>
          </p:nvSpPr>
          <p:spPr bwMode="auto">
            <a:xfrm>
              <a:off x="6690885" y="362981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586" name="Freeform 434"/>
            <p:cNvSpPr>
              <a:spLocks/>
            </p:cNvSpPr>
            <p:nvPr/>
          </p:nvSpPr>
          <p:spPr bwMode="auto">
            <a:xfrm>
              <a:off x="6630560" y="389968"/>
              <a:ext cx="3175" cy="0"/>
            </a:xfrm>
            <a:custGeom>
              <a:avLst/>
              <a:gdLst>
                <a:gd name="T0" fmla="*/ 1 w 1"/>
                <a:gd name="T1" fmla="*/ 0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587" name="Freeform 435"/>
            <p:cNvSpPr>
              <a:spLocks/>
            </p:cNvSpPr>
            <p:nvPr/>
          </p:nvSpPr>
          <p:spPr bwMode="auto">
            <a:xfrm>
              <a:off x="6603572" y="404256"/>
              <a:ext cx="4763" cy="0"/>
            </a:xfrm>
            <a:custGeom>
              <a:avLst/>
              <a:gdLst>
                <a:gd name="T0" fmla="*/ 0 w 1"/>
                <a:gd name="T1" fmla="*/ 1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588" name="Freeform 436"/>
            <p:cNvSpPr>
              <a:spLocks/>
            </p:cNvSpPr>
            <p:nvPr/>
          </p:nvSpPr>
          <p:spPr bwMode="auto">
            <a:xfrm>
              <a:off x="6886147" y="540781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589" name="Freeform 437"/>
            <p:cNvSpPr>
              <a:spLocks/>
            </p:cNvSpPr>
            <p:nvPr/>
          </p:nvSpPr>
          <p:spPr bwMode="auto">
            <a:xfrm>
              <a:off x="6911547" y="299481"/>
              <a:ext cx="4763" cy="3175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1 w 1"/>
                <a:gd name="T5" fmla="*/ 1 h 1"/>
                <a:gd name="T6" fmla="*/ 0 w 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1"/>
                    <a:pt x="0" y="1"/>
                  </a:cubicBezTo>
                  <a:cubicBezTo>
                    <a:pt x="0" y="1"/>
                    <a:pt x="1" y="1"/>
                    <a:pt x="1" y="1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590" name="Freeform 438"/>
            <p:cNvSpPr>
              <a:spLocks/>
            </p:cNvSpPr>
            <p:nvPr/>
          </p:nvSpPr>
          <p:spPr bwMode="auto">
            <a:xfrm>
              <a:off x="6667072" y="44235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591" name="Freeform 439"/>
            <p:cNvSpPr>
              <a:spLocks/>
            </p:cNvSpPr>
            <p:nvPr/>
          </p:nvSpPr>
          <p:spPr bwMode="auto">
            <a:xfrm>
              <a:off x="6738510" y="486806"/>
              <a:ext cx="4763" cy="0"/>
            </a:xfrm>
            <a:custGeom>
              <a:avLst/>
              <a:gdLst>
                <a:gd name="T0" fmla="*/ 0 w 1"/>
                <a:gd name="T1" fmla="*/ 1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592" name="Freeform 440"/>
            <p:cNvSpPr>
              <a:spLocks/>
            </p:cNvSpPr>
            <p:nvPr/>
          </p:nvSpPr>
          <p:spPr bwMode="auto">
            <a:xfrm>
              <a:off x="6660722" y="439181"/>
              <a:ext cx="3175" cy="3175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0 h 1"/>
                <a:gd name="T4" fmla="*/ 1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0" y="0"/>
                    <a:pt x="0" y="0"/>
                  </a:cubicBezTo>
                  <a:cubicBezTo>
                    <a:pt x="0" y="0"/>
                    <a:pt x="0" y="0"/>
                    <a:pt x="1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593" name="Freeform 441"/>
            <p:cNvSpPr>
              <a:spLocks/>
            </p:cNvSpPr>
            <p:nvPr/>
          </p:nvSpPr>
          <p:spPr bwMode="auto">
            <a:xfrm>
              <a:off x="6886147" y="54395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594" name="Freeform 442"/>
            <p:cNvSpPr>
              <a:spLocks noEditPoints="1"/>
            </p:cNvSpPr>
            <p:nvPr/>
          </p:nvSpPr>
          <p:spPr bwMode="auto">
            <a:xfrm>
              <a:off x="6498797" y="269318"/>
              <a:ext cx="476250" cy="357188"/>
            </a:xfrm>
            <a:custGeom>
              <a:avLst/>
              <a:gdLst>
                <a:gd name="T0" fmla="*/ 102 w 127"/>
                <a:gd name="T1" fmla="*/ 77 h 95"/>
                <a:gd name="T2" fmla="*/ 103 w 127"/>
                <a:gd name="T3" fmla="*/ 70 h 95"/>
                <a:gd name="T4" fmla="*/ 93 w 127"/>
                <a:gd name="T5" fmla="*/ 70 h 95"/>
                <a:gd name="T6" fmla="*/ 84 w 127"/>
                <a:gd name="T7" fmla="*/ 64 h 95"/>
                <a:gd name="T8" fmla="*/ 66 w 127"/>
                <a:gd name="T9" fmla="*/ 60 h 95"/>
                <a:gd name="T10" fmla="*/ 62 w 127"/>
                <a:gd name="T11" fmla="*/ 56 h 95"/>
                <a:gd name="T12" fmla="*/ 53 w 127"/>
                <a:gd name="T13" fmla="*/ 56 h 95"/>
                <a:gd name="T14" fmla="*/ 45 w 127"/>
                <a:gd name="T15" fmla="*/ 50 h 95"/>
                <a:gd name="T16" fmla="*/ 42 w 127"/>
                <a:gd name="T17" fmla="*/ 49 h 95"/>
                <a:gd name="T18" fmla="*/ 41 w 127"/>
                <a:gd name="T19" fmla="*/ 48 h 95"/>
                <a:gd name="T20" fmla="*/ 41 w 127"/>
                <a:gd name="T21" fmla="*/ 46 h 95"/>
                <a:gd name="T22" fmla="*/ 42 w 127"/>
                <a:gd name="T23" fmla="*/ 43 h 95"/>
                <a:gd name="T24" fmla="*/ 51 w 127"/>
                <a:gd name="T25" fmla="*/ 38 h 95"/>
                <a:gd name="T26" fmla="*/ 56 w 127"/>
                <a:gd name="T27" fmla="*/ 31 h 95"/>
                <a:gd name="T28" fmla="*/ 64 w 127"/>
                <a:gd name="T29" fmla="*/ 29 h 95"/>
                <a:gd name="T30" fmla="*/ 67 w 127"/>
                <a:gd name="T31" fmla="*/ 25 h 95"/>
                <a:gd name="T32" fmla="*/ 73 w 127"/>
                <a:gd name="T33" fmla="*/ 26 h 95"/>
                <a:gd name="T34" fmla="*/ 82 w 127"/>
                <a:gd name="T35" fmla="*/ 22 h 95"/>
                <a:gd name="T36" fmla="*/ 92 w 127"/>
                <a:gd name="T37" fmla="*/ 14 h 95"/>
                <a:gd name="T38" fmla="*/ 96 w 127"/>
                <a:gd name="T39" fmla="*/ 11 h 95"/>
                <a:gd name="T40" fmla="*/ 102 w 127"/>
                <a:gd name="T41" fmla="*/ 14 h 95"/>
                <a:gd name="T42" fmla="*/ 110 w 127"/>
                <a:gd name="T43" fmla="*/ 7 h 95"/>
                <a:gd name="T44" fmla="*/ 111 w 127"/>
                <a:gd name="T45" fmla="*/ 5 h 95"/>
                <a:gd name="T46" fmla="*/ 106 w 127"/>
                <a:gd name="T47" fmla="*/ 3 h 95"/>
                <a:gd name="T48" fmla="*/ 102 w 127"/>
                <a:gd name="T49" fmla="*/ 6 h 95"/>
                <a:gd name="T50" fmla="*/ 91 w 127"/>
                <a:gd name="T51" fmla="*/ 6 h 95"/>
                <a:gd name="T52" fmla="*/ 88 w 127"/>
                <a:gd name="T53" fmla="*/ 12 h 95"/>
                <a:gd name="T54" fmla="*/ 83 w 127"/>
                <a:gd name="T55" fmla="*/ 9 h 95"/>
                <a:gd name="T56" fmla="*/ 78 w 127"/>
                <a:gd name="T57" fmla="*/ 14 h 95"/>
                <a:gd name="T58" fmla="*/ 72 w 127"/>
                <a:gd name="T59" fmla="*/ 15 h 95"/>
                <a:gd name="T60" fmla="*/ 63 w 127"/>
                <a:gd name="T61" fmla="*/ 19 h 95"/>
                <a:gd name="T62" fmla="*/ 60 w 127"/>
                <a:gd name="T63" fmla="*/ 23 h 95"/>
                <a:gd name="T64" fmla="*/ 55 w 127"/>
                <a:gd name="T65" fmla="*/ 23 h 95"/>
                <a:gd name="T66" fmla="*/ 51 w 127"/>
                <a:gd name="T67" fmla="*/ 25 h 95"/>
                <a:gd name="T68" fmla="*/ 47 w 127"/>
                <a:gd name="T69" fmla="*/ 25 h 95"/>
                <a:gd name="T70" fmla="*/ 42 w 127"/>
                <a:gd name="T71" fmla="*/ 30 h 95"/>
                <a:gd name="T72" fmla="*/ 36 w 127"/>
                <a:gd name="T73" fmla="*/ 35 h 95"/>
                <a:gd name="T74" fmla="*/ 25 w 127"/>
                <a:gd name="T75" fmla="*/ 39 h 95"/>
                <a:gd name="T76" fmla="*/ 20 w 127"/>
                <a:gd name="T77" fmla="*/ 45 h 95"/>
                <a:gd name="T78" fmla="*/ 5 w 127"/>
                <a:gd name="T79" fmla="*/ 48 h 95"/>
                <a:gd name="T80" fmla="*/ 1 w 127"/>
                <a:gd name="T81" fmla="*/ 52 h 95"/>
                <a:gd name="T82" fmla="*/ 13 w 127"/>
                <a:gd name="T83" fmla="*/ 59 h 95"/>
                <a:gd name="T84" fmla="*/ 31 w 127"/>
                <a:gd name="T85" fmla="*/ 64 h 95"/>
                <a:gd name="T86" fmla="*/ 41 w 127"/>
                <a:gd name="T87" fmla="*/ 69 h 95"/>
                <a:gd name="T88" fmla="*/ 56 w 127"/>
                <a:gd name="T89" fmla="*/ 70 h 95"/>
                <a:gd name="T90" fmla="*/ 71 w 127"/>
                <a:gd name="T91" fmla="*/ 78 h 95"/>
                <a:gd name="T92" fmla="*/ 78 w 127"/>
                <a:gd name="T93" fmla="*/ 78 h 95"/>
                <a:gd name="T94" fmla="*/ 81 w 127"/>
                <a:gd name="T95" fmla="*/ 84 h 95"/>
                <a:gd name="T96" fmla="*/ 87 w 127"/>
                <a:gd name="T97" fmla="*/ 82 h 95"/>
                <a:gd name="T98" fmla="*/ 94 w 127"/>
                <a:gd name="T99" fmla="*/ 83 h 95"/>
                <a:gd name="T100" fmla="*/ 112 w 127"/>
                <a:gd name="T101" fmla="*/ 88 h 95"/>
                <a:gd name="T102" fmla="*/ 120 w 127"/>
                <a:gd name="T103" fmla="*/ 90 h 95"/>
                <a:gd name="T104" fmla="*/ 126 w 127"/>
                <a:gd name="T105" fmla="*/ 80 h 95"/>
                <a:gd name="T106" fmla="*/ 120 w 127"/>
                <a:gd name="T107" fmla="*/ 80 h 95"/>
                <a:gd name="T108" fmla="*/ 113 w 127"/>
                <a:gd name="T109" fmla="*/ 73 h 95"/>
                <a:gd name="T110" fmla="*/ 89 w 127"/>
                <a:gd name="T111" fmla="*/ 70 h 95"/>
                <a:gd name="T112" fmla="*/ 86 w 127"/>
                <a:gd name="T113" fmla="*/ 83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27" h="95">
                  <a:moveTo>
                    <a:pt x="110" y="71"/>
                  </a:moveTo>
                  <a:cubicBezTo>
                    <a:pt x="109" y="71"/>
                    <a:pt x="109" y="73"/>
                    <a:pt x="108" y="75"/>
                  </a:cubicBezTo>
                  <a:cubicBezTo>
                    <a:pt x="107" y="75"/>
                    <a:pt x="108" y="73"/>
                    <a:pt x="109" y="71"/>
                  </a:cubicBezTo>
                  <a:cubicBezTo>
                    <a:pt x="108" y="72"/>
                    <a:pt x="106" y="74"/>
                    <a:pt x="106" y="74"/>
                  </a:cubicBezTo>
                  <a:cubicBezTo>
                    <a:pt x="106" y="73"/>
                    <a:pt x="106" y="73"/>
                    <a:pt x="106" y="72"/>
                  </a:cubicBezTo>
                  <a:cubicBezTo>
                    <a:pt x="105" y="74"/>
                    <a:pt x="104" y="72"/>
                    <a:pt x="103" y="74"/>
                  </a:cubicBezTo>
                  <a:cubicBezTo>
                    <a:pt x="103" y="74"/>
                    <a:pt x="103" y="74"/>
                    <a:pt x="103" y="73"/>
                  </a:cubicBezTo>
                  <a:cubicBezTo>
                    <a:pt x="103" y="75"/>
                    <a:pt x="102" y="76"/>
                    <a:pt x="102" y="77"/>
                  </a:cubicBezTo>
                  <a:cubicBezTo>
                    <a:pt x="101" y="77"/>
                    <a:pt x="100" y="78"/>
                    <a:pt x="101" y="77"/>
                  </a:cubicBezTo>
                  <a:cubicBezTo>
                    <a:pt x="101" y="77"/>
                    <a:pt x="101" y="76"/>
                    <a:pt x="102" y="76"/>
                  </a:cubicBezTo>
                  <a:cubicBezTo>
                    <a:pt x="101" y="76"/>
                    <a:pt x="101" y="76"/>
                    <a:pt x="101" y="76"/>
                  </a:cubicBezTo>
                  <a:cubicBezTo>
                    <a:pt x="102" y="74"/>
                    <a:pt x="102" y="76"/>
                    <a:pt x="103" y="74"/>
                  </a:cubicBezTo>
                  <a:cubicBezTo>
                    <a:pt x="101" y="74"/>
                    <a:pt x="100" y="76"/>
                    <a:pt x="100" y="75"/>
                  </a:cubicBezTo>
                  <a:cubicBezTo>
                    <a:pt x="100" y="73"/>
                    <a:pt x="101" y="75"/>
                    <a:pt x="101" y="72"/>
                  </a:cubicBezTo>
                  <a:cubicBezTo>
                    <a:pt x="102" y="74"/>
                    <a:pt x="102" y="74"/>
                    <a:pt x="102" y="74"/>
                  </a:cubicBezTo>
                  <a:cubicBezTo>
                    <a:pt x="102" y="70"/>
                    <a:pt x="102" y="74"/>
                    <a:pt x="103" y="70"/>
                  </a:cubicBezTo>
                  <a:cubicBezTo>
                    <a:pt x="102" y="69"/>
                    <a:pt x="101" y="71"/>
                    <a:pt x="100" y="69"/>
                  </a:cubicBezTo>
                  <a:cubicBezTo>
                    <a:pt x="100" y="71"/>
                    <a:pt x="100" y="71"/>
                    <a:pt x="99" y="73"/>
                  </a:cubicBezTo>
                  <a:cubicBezTo>
                    <a:pt x="96" y="74"/>
                    <a:pt x="100" y="66"/>
                    <a:pt x="97" y="69"/>
                  </a:cubicBezTo>
                  <a:cubicBezTo>
                    <a:pt x="97" y="70"/>
                    <a:pt x="95" y="73"/>
                    <a:pt x="95" y="71"/>
                  </a:cubicBezTo>
                  <a:cubicBezTo>
                    <a:pt x="96" y="69"/>
                    <a:pt x="96" y="69"/>
                    <a:pt x="96" y="69"/>
                  </a:cubicBezTo>
                  <a:cubicBezTo>
                    <a:pt x="95" y="68"/>
                    <a:pt x="94" y="73"/>
                    <a:pt x="94" y="70"/>
                  </a:cubicBezTo>
                  <a:cubicBezTo>
                    <a:pt x="94" y="69"/>
                    <a:pt x="95" y="70"/>
                    <a:pt x="95" y="69"/>
                  </a:cubicBezTo>
                  <a:cubicBezTo>
                    <a:pt x="95" y="67"/>
                    <a:pt x="94" y="71"/>
                    <a:pt x="93" y="70"/>
                  </a:cubicBezTo>
                  <a:cubicBezTo>
                    <a:pt x="94" y="68"/>
                    <a:pt x="94" y="68"/>
                    <a:pt x="94" y="68"/>
                  </a:cubicBezTo>
                  <a:cubicBezTo>
                    <a:pt x="93" y="68"/>
                    <a:pt x="91" y="69"/>
                    <a:pt x="89" y="69"/>
                  </a:cubicBezTo>
                  <a:cubicBezTo>
                    <a:pt x="90" y="68"/>
                    <a:pt x="90" y="68"/>
                    <a:pt x="90" y="67"/>
                  </a:cubicBezTo>
                  <a:cubicBezTo>
                    <a:pt x="88" y="68"/>
                    <a:pt x="87" y="65"/>
                    <a:pt x="85" y="63"/>
                  </a:cubicBezTo>
                  <a:cubicBezTo>
                    <a:pt x="84" y="65"/>
                    <a:pt x="84" y="65"/>
                    <a:pt x="84" y="65"/>
                  </a:cubicBezTo>
                  <a:cubicBezTo>
                    <a:pt x="84" y="65"/>
                    <a:pt x="84" y="64"/>
                    <a:pt x="84" y="64"/>
                  </a:cubicBezTo>
                  <a:cubicBezTo>
                    <a:pt x="84" y="63"/>
                    <a:pt x="84" y="65"/>
                    <a:pt x="83" y="66"/>
                  </a:cubicBezTo>
                  <a:cubicBezTo>
                    <a:pt x="83" y="66"/>
                    <a:pt x="83" y="64"/>
                    <a:pt x="84" y="64"/>
                  </a:cubicBezTo>
                  <a:cubicBezTo>
                    <a:pt x="82" y="65"/>
                    <a:pt x="79" y="67"/>
                    <a:pt x="79" y="64"/>
                  </a:cubicBezTo>
                  <a:cubicBezTo>
                    <a:pt x="79" y="63"/>
                    <a:pt x="79" y="63"/>
                    <a:pt x="79" y="63"/>
                  </a:cubicBezTo>
                  <a:cubicBezTo>
                    <a:pt x="79" y="62"/>
                    <a:pt x="77" y="67"/>
                    <a:pt x="77" y="65"/>
                  </a:cubicBezTo>
                  <a:cubicBezTo>
                    <a:pt x="77" y="65"/>
                    <a:pt x="77" y="65"/>
                    <a:pt x="77" y="65"/>
                  </a:cubicBezTo>
                  <a:cubicBezTo>
                    <a:pt x="75" y="63"/>
                    <a:pt x="72" y="64"/>
                    <a:pt x="72" y="60"/>
                  </a:cubicBezTo>
                  <a:cubicBezTo>
                    <a:pt x="71" y="63"/>
                    <a:pt x="70" y="58"/>
                    <a:pt x="69" y="63"/>
                  </a:cubicBezTo>
                  <a:cubicBezTo>
                    <a:pt x="68" y="60"/>
                    <a:pt x="69" y="59"/>
                    <a:pt x="68" y="58"/>
                  </a:cubicBezTo>
                  <a:cubicBezTo>
                    <a:pt x="68" y="57"/>
                    <a:pt x="66" y="60"/>
                    <a:pt x="66" y="60"/>
                  </a:cubicBezTo>
                  <a:cubicBezTo>
                    <a:pt x="66" y="58"/>
                    <a:pt x="66" y="58"/>
                    <a:pt x="66" y="58"/>
                  </a:cubicBezTo>
                  <a:cubicBezTo>
                    <a:pt x="65" y="60"/>
                    <a:pt x="65" y="60"/>
                    <a:pt x="65" y="60"/>
                  </a:cubicBezTo>
                  <a:cubicBezTo>
                    <a:pt x="65" y="57"/>
                    <a:pt x="65" y="57"/>
                    <a:pt x="65" y="57"/>
                  </a:cubicBezTo>
                  <a:cubicBezTo>
                    <a:pt x="65" y="58"/>
                    <a:pt x="65" y="58"/>
                    <a:pt x="65" y="58"/>
                  </a:cubicBezTo>
                  <a:cubicBezTo>
                    <a:pt x="65" y="58"/>
                    <a:pt x="65" y="59"/>
                    <a:pt x="65" y="59"/>
                  </a:cubicBezTo>
                  <a:cubicBezTo>
                    <a:pt x="63" y="60"/>
                    <a:pt x="63" y="57"/>
                    <a:pt x="64" y="56"/>
                  </a:cubicBezTo>
                  <a:cubicBezTo>
                    <a:pt x="61" y="57"/>
                    <a:pt x="61" y="57"/>
                    <a:pt x="61" y="57"/>
                  </a:cubicBezTo>
                  <a:cubicBezTo>
                    <a:pt x="61" y="56"/>
                    <a:pt x="62" y="56"/>
                    <a:pt x="62" y="56"/>
                  </a:cubicBezTo>
                  <a:cubicBezTo>
                    <a:pt x="61" y="58"/>
                    <a:pt x="63" y="53"/>
                    <a:pt x="61" y="55"/>
                  </a:cubicBezTo>
                  <a:cubicBezTo>
                    <a:pt x="61" y="56"/>
                    <a:pt x="61" y="56"/>
                    <a:pt x="61" y="57"/>
                  </a:cubicBezTo>
                  <a:cubicBezTo>
                    <a:pt x="61" y="55"/>
                    <a:pt x="60" y="55"/>
                    <a:pt x="59" y="55"/>
                  </a:cubicBezTo>
                  <a:cubicBezTo>
                    <a:pt x="59" y="54"/>
                    <a:pt x="59" y="54"/>
                    <a:pt x="59" y="54"/>
                  </a:cubicBezTo>
                  <a:cubicBezTo>
                    <a:pt x="58" y="53"/>
                    <a:pt x="56" y="53"/>
                    <a:pt x="55" y="53"/>
                  </a:cubicBezTo>
                  <a:cubicBezTo>
                    <a:pt x="55" y="54"/>
                    <a:pt x="54" y="56"/>
                    <a:pt x="53" y="56"/>
                  </a:cubicBezTo>
                  <a:cubicBezTo>
                    <a:pt x="54" y="54"/>
                    <a:pt x="54" y="54"/>
                    <a:pt x="54" y="54"/>
                  </a:cubicBezTo>
                  <a:cubicBezTo>
                    <a:pt x="53" y="55"/>
                    <a:pt x="54" y="55"/>
                    <a:pt x="53" y="56"/>
                  </a:cubicBezTo>
                  <a:cubicBezTo>
                    <a:pt x="53" y="56"/>
                    <a:pt x="54" y="54"/>
                    <a:pt x="54" y="53"/>
                  </a:cubicBezTo>
                  <a:cubicBezTo>
                    <a:pt x="53" y="54"/>
                    <a:pt x="53" y="54"/>
                    <a:pt x="53" y="54"/>
                  </a:cubicBezTo>
                  <a:cubicBezTo>
                    <a:pt x="53" y="53"/>
                    <a:pt x="54" y="53"/>
                    <a:pt x="54" y="52"/>
                  </a:cubicBezTo>
                  <a:cubicBezTo>
                    <a:pt x="53" y="53"/>
                    <a:pt x="54" y="49"/>
                    <a:pt x="52" y="51"/>
                  </a:cubicBezTo>
                  <a:cubicBezTo>
                    <a:pt x="53" y="51"/>
                    <a:pt x="53" y="51"/>
                    <a:pt x="53" y="51"/>
                  </a:cubicBezTo>
                  <a:cubicBezTo>
                    <a:pt x="51" y="50"/>
                    <a:pt x="50" y="51"/>
                    <a:pt x="49" y="50"/>
                  </a:cubicBezTo>
                  <a:cubicBezTo>
                    <a:pt x="48" y="52"/>
                    <a:pt x="48" y="52"/>
                    <a:pt x="47" y="53"/>
                  </a:cubicBezTo>
                  <a:cubicBezTo>
                    <a:pt x="46" y="52"/>
                    <a:pt x="46" y="50"/>
                    <a:pt x="45" y="50"/>
                  </a:cubicBezTo>
                  <a:cubicBezTo>
                    <a:pt x="44" y="51"/>
                    <a:pt x="44" y="52"/>
                    <a:pt x="43" y="53"/>
                  </a:cubicBezTo>
                  <a:cubicBezTo>
                    <a:pt x="44" y="51"/>
                    <a:pt x="44" y="51"/>
                    <a:pt x="44" y="50"/>
                  </a:cubicBezTo>
                  <a:cubicBezTo>
                    <a:pt x="44" y="50"/>
                    <a:pt x="44" y="50"/>
                    <a:pt x="42" y="51"/>
                  </a:cubicBezTo>
                  <a:cubicBezTo>
                    <a:pt x="42" y="52"/>
                    <a:pt x="41" y="52"/>
                    <a:pt x="41" y="53"/>
                  </a:cubicBezTo>
                  <a:cubicBezTo>
                    <a:pt x="41" y="53"/>
                    <a:pt x="41" y="52"/>
                    <a:pt x="42" y="51"/>
                  </a:cubicBezTo>
                  <a:cubicBezTo>
                    <a:pt x="42" y="51"/>
                    <a:pt x="42" y="51"/>
                    <a:pt x="42" y="51"/>
                  </a:cubicBezTo>
                  <a:cubicBezTo>
                    <a:pt x="41" y="52"/>
                    <a:pt x="41" y="51"/>
                    <a:pt x="42" y="50"/>
                  </a:cubicBezTo>
                  <a:cubicBezTo>
                    <a:pt x="43" y="49"/>
                    <a:pt x="44" y="48"/>
                    <a:pt x="42" y="49"/>
                  </a:cubicBezTo>
                  <a:cubicBezTo>
                    <a:pt x="42" y="49"/>
                    <a:pt x="42" y="49"/>
                    <a:pt x="42" y="49"/>
                  </a:cubicBezTo>
                  <a:cubicBezTo>
                    <a:pt x="41" y="49"/>
                    <a:pt x="40" y="50"/>
                    <a:pt x="39" y="50"/>
                  </a:cubicBezTo>
                  <a:cubicBezTo>
                    <a:pt x="39" y="50"/>
                    <a:pt x="41" y="49"/>
                    <a:pt x="42" y="49"/>
                  </a:cubicBezTo>
                  <a:cubicBezTo>
                    <a:pt x="40" y="49"/>
                    <a:pt x="40" y="49"/>
                    <a:pt x="40" y="49"/>
                  </a:cubicBezTo>
                  <a:cubicBezTo>
                    <a:pt x="40" y="49"/>
                    <a:pt x="41" y="49"/>
                    <a:pt x="39" y="49"/>
                  </a:cubicBezTo>
                  <a:cubicBezTo>
                    <a:pt x="43" y="48"/>
                    <a:pt x="43" y="48"/>
                    <a:pt x="42" y="48"/>
                  </a:cubicBezTo>
                  <a:cubicBezTo>
                    <a:pt x="42" y="48"/>
                    <a:pt x="40" y="48"/>
                    <a:pt x="44" y="47"/>
                  </a:cubicBezTo>
                  <a:cubicBezTo>
                    <a:pt x="41" y="48"/>
                    <a:pt x="41" y="48"/>
                    <a:pt x="41" y="48"/>
                  </a:cubicBezTo>
                  <a:cubicBezTo>
                    <a:pt x="38" y="48"/>
                    <a:pt x="42" y="48"/>
                    <a:pt x="43" y="48"/>
                  </a:cubicBezTo>
                  <a:cubicBezTo>
                    <a:pt x="41" y="48"/>
                    <a:pt x="41" y="48"/>
                    <a:pt x="39" y="48"/>
                  </a:cubicBezTo>
                  <a:cubicBezTo>
                    <a:pt x="37" y="48"/>
                    <a:pt x="37" y="48"/>
                    <a:pt x="39" y="48"/>
                  </a:cubicBezTo>
                  <a:cubicBezTo>
                    <a:pt x="41" y="47"/>
                    <a:pt x="44" y="47"/>
                    <a:pt x="46" y="47"/>
                  </a:cubicBezTo>
                  <a:cubicBezTo>
                    <a:pt x="46" y="47"/>
                    <a:pt x="32" y="46"/>
                    <a:pt x="39" y="47"/>
                  </a:cubicBezTo>
                  <a:cubicBezTo>
                    <a:pt x="43" y="47"/>
                    <a:pt x="43" y="47"/>
                    <a:pt x="43" y="47"/>
                  </a:cubicBezTo>
                  <a:cubicBezTo>
                    <a:pt x="41" y="47"/>
                    <a:pt x="41" y="47"/>
                    <a:pt x="41" y="46"/>
                  </a:cubicBezTo>
                  <a:cubicBezTo>
                    <a:pt x="42" y="46"/>
                    <a:pt x="42" y="46"/>
                    <a:pt x="41" y="46"/>
                  </a:cubicBezTo>
                  <a:cubicBezTo>
                    <a:pt x="41" y="46"/>
                    <a:pt x="42" y="46"/>
                    <a:pt x="42" y="46"/>
                  </a:cubicBezTo>
                  <a:cubicBezTo>
                    <a:pt x="45" y="47"/>
                    <a:pt x="43" y="46"/>
                    <a:pt x="41" y="45"/>
                  </a:cubicBezTo>
                  <a:cubicBezTo>
                    <a:pt x="41" y="45"/>
                    <a:pt x="43" y="46"/>
                    <a:pt x="44" y="46"/>
                  </a:cubicBezTo>
                  <a:cubicBezTo>
                    <a:pt x="45" y="47"/>
                    <a:pt x="41" y="45"/>
                    <a:pt x="43" y="46"/>
                  </a:cubicBezTo>
                  <a:cubicBezTo>
                    <a:pt x="44" y="46"/>
                    <a:pt x="44" y="46"/>
                    <a:pt x="44" y="46"/>
                  </a:cubicBezTo>
                  <a:cubicBezTo>
                    <a:pt x="43" y="46"/>
                    <a:pt x="44" y="46"/>
                    <a:pt x="42" y="45"/>
                  </a:cubicBezTo>
                  <a:cubicBezTo>
                    <a:pt x="43" y="46"/>
                    <a:pt x="42" y="44"/>
                    <a:pt x="43" y="45"/>
                  </a:cubicBezTo>
                  <a:cubicBezTo>
                    <a:pt x="41" y="44"/>
                    <a:pt x="44" y="46"/>
                    <a:pt x="42" y="43"/>
                  </a:cubicBezTo>
                  <a:cubicBezTo>
                    <a:pt x="44" y="46"/>
                    <a:pt x="44" y="45"/>
                    <a:pt x="43" y="44"/>
                  </a:cubicBezTo>
                  <a:cubicBezTo>
                    <a:pt x="44" y="45"/>
                    <a:pt x="44" y="45"/>
                    <a:pt x="45" y="46"/>
                  </a:cubicBezTo>
                  <a:cubicBezTo>
                    <a:pt x="45" y="46"/>
                    <a:pt x="45" y="45"/>
                    <a:pt x="44" y="44"/>
                  </a:cubicBezTo>
                  <a:cubicBezTo>
                    <a:pt x="44" y="44"/>
                    <a:pt x="44" y="44"/>
                    <a:pt x="44" y="45"/>
                  </a:cubicBezTo>
                  <a:cubicBezTo>
                    <a:pt x="45" y="45"/>
                    <a:pt x="45" y="45"/>
                    <a:pt x="45" y="45"/>
                  </a:cubicBezTo>
                  <a:cubicBezTo>
                    <a:pt x="45" y="44"/>
                    <a:pt x="45" y="44"/>
                    <a:pt x="45" y="44"/>
                  </a:cubicBezTo>
                  <a:cubicBezTo>
                    <a:pt x="46" y="43"/>
                    <a:pt x="46" y="42"/>
                    <a:pt x="47" y="44"/>
                  </a:cubicBezTo>
                  <a:cubicBezTo>
                    <a:pt x="48" y="42"/>
                    <a:pt x="49" y="40"/>
                    <a:pt x="51" y="38"/>
                  </a:cubicBezTo>
                  <a:cubicBezTo>
                    <a:pt x="52" y="41"/>
                    <a:pt x="49" y="40"/>
                    <a:pt x="51" y="43"/>
                  </a:cubicBezTo>
                  <a:cubicBezTo>
                    <a:pt x="51" y="41"/>
                    <a:pt x="51" y="38"/>
                    <a:pt x="53" y="38"/>
                  </a:cubicBezTo>
                  <a:cubicBezTo>
                    <a:pt x="54" y="38"/>
                    <a:pt x="53" y="39"/>
                    <a:pt x="54" y="40"/>
                  </a:cubicBezTo>
                  <a:cubicBezTo>
                    <a:pt x="54" y="38"/>
                    <a:pt x="57" y="38"/>
                    <a:pt x="57" y="36"/>
                  </a:cubicBezTo>
                  <a:cubicBezTo>
                    <a:pt x="57" y="36"/>
                    <a:pt x="57" y="37"/>
                    <a:pt x="57" y="37"/>
                  </a:cubicBezTo>
                  <a:cubicBezTo>
                    <a:pt x="57" y="37"/>
                    <a:pt x="58" y="37"/>
                    <a:pt x="57" y="36"/>
                  </a:cubicBezTo>
                  <a:cubicBezTo>
                    <a:pt x="57" y="36"/>
                    <a:pt x="57" y="36"/>
                    <a:pt x="57" y="36"/>
                  </a:cubicBezTo>
                  <a:cubicBezTo>
                    <a:pt x="56" y="35"/>
                    <a:pt x="56" y="32"/>
                    <a:pt x="56" y="31"/>
                  </a:cubicBezTo>
                  <a:cubicBezTo>
                    <a:pt x="57" y="35"/>
                    <a:pt x="58" y="31"/>
                    <a:pt x="59" y="36"/>
                  </a:cubicBezTo>
                  <a:cubicBezTo>
                    <a:pt x="59" y="36"/>
                    <a:pt x="59" y="35"/>
                    <a:pt x="59" y="34"/>
                  </a:cubicBezTo>
                  <a:cubicBezTo>
                    <a:pt x="59" y="34"/>
                    <a:pt x="60" y="35"/>
                    <a:pt x="60" y="36"/>
                  </a:cubicBezTo>
                  <a:cubicBezTo>
                    <a:pt x="60" y="35"/>
                    <a:pt x="59" y="34"/>
                    <a:pt x="60" y="33"/>
                  </a:cubicBezTo>
                  <a:cubicBezTo>
                    <a:pt x="61" y="34"/>
                    <a:pt x="61" y="34"/>
                    <a:pt x="61" y="35"/>
                  </a:cubicBezTo>
                  <a:cubicBezTo>
                    <a:pt x="61" y="33"/>
                    <a:pt x="60" y="32"/>
                    <a:pt x="61" y="32"/>
                  </a:cubicBezTo>
                  <a:cubicBezTo>
                    <a:pt x="62" y="33"/>
                    <a:pt x="62" y="33"/>
                    <a:pt x="62" y="33"/>
                  </a:cubicBezTo>
                  <a:cubicBezTo>
                    <a:pt x="63" y="32"/>
                    <a:pt x="62" y="29"/>
                    <a:pt x="64" y="29"/>
                  </a:cubicBezTo>
                  <a:cubicBezTo>
                    <a:pt x="65" y="32"/>
                    <a:pt x="65" y="30"/>
                    <a:pt x="66" y="32"/>
                  </a:cubicBezTo>
                  <a:cubicBezTo>
                    <a:pt x="67" y="31"/>
                    <a:pt x="67" y="31"/>
                    <a:pt x="67" y="31"/>
                  </a:cubicBezTo>
                  <a:cubicBezTo>
                    <a:pt x="66" y="30"/>
                    <a:pt x="66" y="30"/>
                    <a:pt x="66" y="30"/>
                  </a:cubicBezTo>
                  <a:cubicBezTo>
                    <a:pt x="67" y="30"/>
                    <a:pt x="66" y="28"/>
                    <a:pt x="67" y="28"/>
                  </a:cubicBezTo>
                  <a:cubicBezTo>
                    <a:pt x="67" y="30"/>
                    <a:pt x="67" y="30"/>
                    <a:pt x="67" y="30"/>
                  </a:cubicBezTo>
                  <a:cubicBezTo>
                    <a:pt x="68" y="29"/>
                    <a:pt x="68" y="29"/>
                    <a:pt x="68" y="29"/>
                  </a:cubicBezTo>
                  <a:cubicBezTo>
                    <a:pt x="67" y="28"/>
                    <a:pt x="67" y="28"/>
                    <a:pt x="67" y="28"/>
                  </a:cubicBezTo>
                  <a:cubicBezTo>
                    <a:pt x="67" y="26"/>
                    <a:pt x="65" y="25"/>
                    <a:pt x="67" y="25"/>
                  </a:cubicBezTo>
                  <a:cubicBezTo>
                    <a:pt x="67" y="26"/>
                    <a:pt x="67" y="25"/>
                    <a:pt x="68" y="26"/>
                  </a:cubicBezTo>
                  <a:cubicBezTo>
                    <a:pt x="68" y="26"/>
                    <a:pt x="68" y="26"/>
                    <a:pt x="68" y="26"/>
                  </a:cubicBezTo>
                  <a:cubicBezTo>
                    <a:pt x="68" y="25"/>
                    <a:pt x="68" y="24"/>
                    <a:pt x="69" y="25"/>
                  </a:cubicBezTo>
                  <a:cubicBezTo>
                    <a:pt x="70" y="25"/>
                    <a:pt x="70" y="27"/>
                    <a:pt x="71" y="28"/>
                  </a:cubicBezTo>
                  <a:cubicBezTo>
                    <a:pt x="70" y="26"/>
                    <a:pt x="72" y="27"/>
                    <a:pt x="71" y="24"/>
                  </a:cubicBezTo>
                  <a:cubicBezTo>
                    <a:pt x="71" y="25"/>
                    <a:pt x="72" y="26"/>
                    <a:pt x="72" y="26"/>
                  </a:cubicBezTo>
                  <a:cubicBezTo>
                    <a:pt x="72" y="24"/>
                    <a:pt x="72" y="24"/>
                    <a:pt x="72" y="24"/>
                  </a:cubicBezTo>
                  <a:cubicBezTo>
                    <a:pt x="72" y="25"/>
                    <a:pt x="72" y="25"/>
                    <a:pt x="73" y="26"/>
                  </a:cubicBezTo>
                  <a:cubicBezTo>
                    <a:pt x="74" y="26"/>
                    <a:pt x="71" y="23"/>
                    <a:pt x="73" y="24"/>
                  </a:cubicBezTo>
                  <a:cubicBezTo>
                    <a:pt x="73" y="24"/>
                    <a:pt x="73" y="24"/>
                    <a:pt x="73" y="25"/>
                  </a:cubicBezTo>
                  <a:cubicBezTo>
                    <a:pt x="74" y="25"/>
                    <a:pt x="74" y="23"/>
                    <a:pt x="76" y="23"/>
                  </a:cubicBezTo>
                  <a:cubicBezTo>
                    <a:pt x="77" y="25"/>
                    <a:pt x="75" y="24"/>
                    <a:pt x="76" y="26"/>
                  </a:cubicBezTo>
                  <a:cubicBezTo>
                    <a:pt x="78" y="25"/>
                    <a:pt x="78" y="22"/>
                    <a:pt x="80" y="21"/>
                  </a:cubicBezTo>
                  <a:cubicBezTo>
                    <a:pt x="79" y="21"/>
                    <a:pt x="79" y="21"/>
                    <a:pt x="79" y="21"/>
                  </a:cubicBezTo>
                  <a:cubicBezTo>
                    <a:pt x="78" y="18"/>
                    <a:pt x="81" y="23"/>
                    <a:pt x="81" y="21"/>
                  </a:cubicBezTo>
                  <a:cubicBezTo>
                    <a:pt x="81" y="21"/>
                    <a:pt x="82" y="23"/>
                    <a:pt x="82" y="22"/>
                  </a:cubicBezTo>
                  <a:cubicBezTo>
                    <a:pt x="83" y="22"/>
                    <a:pt x="83" y="20"/>
                    <a:pt x="84" y="19"/>
                  </a:cubicBezTo>
                  <a:cubicBezTo>
                    <a:pt x="84" y="20"/>
                    <a:pt x="84" y="20"/>
                    <a:pt x="84" y="20"/>
                  </a:cubicBezTo>
                  <a:cubicBezTo>
                    <a:pt x="85" y="20"/>
                    <a:pt x="86" y="19"/>
                    <a:pt x="87" y="19"/>
                  </a:cubicBezTo>
                  <a:cubicBezTo>
                    <a:pt x="87" y="18"/>
                    <a:pt x="87" y="18"/>
                    <a:pt x="86" y="17"/>
                  </a:cubicBezTo>
                  <a:cubicBezTo>
                    <a:pt x="90" y="21"/>
                    <a:pt x="88" y="13"/>
                    <a:pt x="92" y="16"/>
                  </a:cubicBezTo>
                  <a:cubicBezTo>
                    <a:pt x="92" y="16"/>
                    <a:pt x="92" y="17"/>
                    <a:pt x="92" y="17"/>
                  </a:cubicBezTo>
                  <a:cubicBezTo>
                    <a:pt x="93" y="16"/>
                    <a:pt x="93" y="16"/>
                    <a:pt x="93" y="16"/>
                  </a:cubicBezTo>
                  <a:cubicBezTo>
                    <a:pt x="92" y="14"/>
                    <a:pt x="92" y="15"/>
                    <a:pt x="92" y="14"/>
                  </a:cubicBezTo>
                  <a:cubicBezTo>
                    <a:pt x="91" y="13"/>
                    <a:pt x="91" y="12"/>
                    <a:pt x="92" y="12"/>
                  </a:cubicBezTo>
                  <a:cubicBezTo>
                    <a:pt x="92" y="13"/>
                    <a:pt x="93" y="14"/>
                    <a:pt x="94" y="15"/>
                  </a:cubicBezTo>
                  <a:cubicBezTo>
                    <a:pt x="93" y="14"/>
                    <a:pt x="93" y="14"/>
                    <a:pt x="93" y="13"/>
                  </a:cubicBezTo>
                  <a:cubicBezTo>
                    <a:pt x="95" y="16"/>
                    <a:pt x="92" y="10"/>
                    <a:pt x="93" y="11"/>
                  </a:cubicBezTo>
                  <a:cubicBezTo>
                    <a:pt x="94" y="12"/>
                    <a:pt x="94" y="12"/>
                    <a:pt x="94" y="12"/>
                  </a:cubicBezTo>
                  <a:cubicBezTo>
                    <a:pt x="94" y="12"/>
                    <a:pt x="94" y="10"/>
                    <a:pt x="94" y="11"/>
                  </a:cubicBezTo>
                  <a:cubicBezTo>
                    <a:pt x="95" y="12"/>
                    <a:pt x="94" y="12"/>
                    <a:pt x="95" y="13"/>
                  </a:cubicBezTo>
                  <a:cubicBezTo>
                    <a:pt x="96" y="13"/>
                    <a:pt x="94" y="9"/>
                    <a:pt x="96" y="11"/>
                  </a:cubicBezTo>
                  <a:cubicBezTo>
                    <a:pt x="96" y="11"/>
                    <a:pt x="96" y="11"/>
                    <a:pt x="96" y="12"/>
                  </a:cubicBezTo>
                  <a:cubicBezTo>
                    <a:pt x="97" y="14"/>
                    <a:pt x="97" y="13"/>
                    <a:pt x="97" y="13"/>
                  </a:cubicBezTo>
                  <a:cubicBezTo>
                    <a:pt x="97" y="13"/>
                    <a:pt x="97" y="13"/>
                    <a:pt x="97" y="13"/>
                  </a:cubicBezTo>
                  <a:cubicBezTo>
                    <a:pt x="99" y="14"/>
                    <a:pt x="99" y="14"/>
                    <a:pt x="99" y="14"/>
                  </a:cubicBezTo>
                  <a:cubicBezTo>
                    <a:pt x="98" y="13"/>
                    <a:pt x="98" y="13"/>
                    <a:pt x="98" y="13"/>
                  </a:cubicBezTo>
                  <a:cubicBezTo>
                    <a:pt x="97" y="8"/>
                    <a:pt x="99" y="12"/>
                    <a:pt x="99" y="8"/>
                  </a:cubicBezTo>
                  <a:cubicBezTo>
                    <a:pt x="99" y="12"/>
                    <a:pt x="99" y="10"/>
                    <a:pt x="100" y="12"/>
                  </a:cubicBezTo>
                  <a:cubicBezTo>
                    <a:pt x="101" y="13"/>
                    <a:pt x="102" y="13"/>
                    <a:pt x="102" y="14"/>
                  </a:cubicBezTo>
                  <a:cubicBezTo>
                    <a:pt x="101" y="12"/>
                    <a:pt x="103" y="15"/>
                    <a:pt x="103" y="12"/>
                  </a:cubicBezTo>
                  <a:cubicBezTo>
                    <a:pt x="103" y="12"/>
                    <a:pt x="103" y="12"/>
                    <a:pt x="104" y="13"/>
                  </a:cubicBezTo>
                  <a:cubicBezTo>
                    <a:pt x="104" y="13"/>
                    <a:pt x="103" y="12"/>
                    <a:pt x="103" y="11"/>
                  </a:cubicBezTo>
                  <a:cubicBezTo>
                    <a:pt x="103" y="9"/>
                    <a:pt x="106" y="13"/>
                    <a:pt x="106" y="9"/>
                  </a:cubicBezTo>
                  <a:cubicBezTo>
                    <a:pt x="107" y="8"/>
                    <a:pt x="106" y="5"/>
                    <a:pt x="106" y="4"/>
                  </a:cubicBezTo>
                  <a:cubicBezTo>
                    <a:pt x="107" y="5"/>
                    <a:pt x="107" y="6"/>
                    <a:pt x="107" y="6"/>
                  </a:cubicBezTo>
                  <a:cubicBezTo>
                    <a:pt x="108" y="7"/>
                    <a:pt x="108" y="6"/>
                    <a:pt x="109" y="5"/>
                  </a:cubicBezTo>
                  <a:cubicBezTo>
                    <a:pt x="109" y="6"/>
                    <a:pt x="109" y="7"/>
                    <a:pt x="110" y="7"/>
                  </a:cubicBezTo>
                  <a:cubicBezTo>
                    <a:pt x="110" y="7"/>
                    <a:pt x="109" y="5"/>
                    <a:pt x="110" y="5"/>
                  </a:cubicBezTo>
                  <a:cubicBezTo>
                    <a:pt x="110" y="6"/>
                    <a:pt x="111" y="7"/>
                    <a:pt x="111" y="8"/>
                  </a:cubicBezTo>
                  <a:cubicBezTo>
                    <a:pt x="111" y="7"/>
                    <a:pt x="111" y="6"/>
                    <a:pt x="111" y="5"/>
                  </a:cubicBezTo>
                  <a:cubicBezTo>
                    <a:pt x="112" y="6"/>
                    <a:pt x="112" y="7"/>
                    <a:pt x="112" y="8"/>
                  </a:cubicBezTo>
                  <a:cubicBezTo>
                    <a:pt x="112" y="7"/>
                    <a:pt x="113" y="6"/>
                    <a:pt x="112" y="4"/>
                  </a:cubicBezTo>
                  <a:cubicBezTo>
                    <a:pt x="111" y="4"/>
                    <a:pt x="111" y="4"/>
                    <a:pt x="111" y="4"/>
                  </a:cubicBezTo>
                  <a:cubicBezTo>
                    <a:pt x="112" y="3"/>
                    <a:pt x="112" y="5"/>
                    <a:pt x="112" y="5"/>
                  </a:cubicBezTo>
                  <a:cubicBezTo>
                    <a:pt x="112" y="7"/>
                    <a:pt x="111" y="5"/>
                    <a:pt x="111" y="5"/>
                  </a:cubicBezTo>
                  <a:cubicBezTo>
                    <a:pt x="111" y="4"/>
                    <a:pt x="111" y="4"/>
                    <a:pt x="111" y="4"/>
                  </a:cubicBezTo>
                  <a:cubicBezTo>
                    <a:pt x="109" y="0"/>
                    <a:pt x="110" y="5"/>
                    <a:pt x="109" y="5"/>
                  </a:cubicBezTo>
                  <a:cubicBezTo>
                    <a:pt x="108" y="3"/>
                    <a:pt x="108" y="3"/>
                    <a:pt x="108" y="3"/>
                  </a:cubicBezTo>
                  <a:cubicBezTo>
                    <a:pt x="108" y="5"/>
                    <a:pt x="108" y="5"/>
                    <a:pt x="108" y="5"/>
                  </a:cubicBezTo>
                  <a:cubicBezTo>
                    <a:pt x="108" y="5"/>
                    <a:pt x="107" y="3"/>
                    <a:pt x="107" y="3"/>
                  </a:cubicBezTo>
                  <a:cubicBezTo>
                    <a:pt x="106" y="1"/>
                    <a:pt x="107" y="4"/>
                    <a:pt x="106" y="2"/>
                  </a:cubicBezTo>
                  <a:cubicBezTo>
                    <a:pt x="106" y="2"/>
                    <a:pt x="106" y="2"/>
                    <a:pt x="106" y="2"/>
                  </a:cubicBezTo>
                  <a:cubicBezTo>
                    <a:pt x="106" y="3"/>
                    <a:pt x="106" y="3"/>
                    <a:pt x="106" y="3"/>
                  </a:cubicBezTo>
                  <a:cubicBezTo>
                    <a:pt x="105" y="2"/>
                    <a:pt x="104" y="1"/>
                    <a:pt x="105" y="1"/>
                  </a:cubicBezTo>
                  <a:cubicBezTo>
                    <a:pt x="103" y="0"/>
                    <a:pt x="104" y="4"/>
                    <a:pt x="103" y="2"/>
                  </a:cubicBezTo>
                  <a:cubicBezTo>
                    <a:pt x="103" y="2"/>
                    <a:pt x="103" y="2"/>
                    <a:pt x="103" y="2"/>
                  </a:cubicBezTo>
                  <a:cubicBezTo>
                    <a:pt x="102" y="4"/>
                    <a:pt x="104" y="4"/>
                    <a:pt x="104" y="7"/>
                  </a:cubicBezTo>
                  <a:cubicBezTo>
                    <a:pt x="101" y="2"/>
                    <a:pt x="101" y="2"/>
                    <a:pt x="101" y="2"/>
                  </a:cubicBezTo>
                  <a:cubicBezTo>
                    <a:pt x="102" y="4"/>
                    <a:pt x="102" y="4"/>
                    <a:pt x="102" y="4"/>
                  </a:cubicBezTo>
                  <a:cubicBezTo>
                    <a:pt x="102" y="4"/>
                    <a:pt x="101" y="4"/>
                    <a:pt x="101" y="4"/>
                  </a:cubicBezTo>
                  <a:cubicBezTo>
                    <a:pt x="101" y="5"/>
                    <a:pt x="102" y="4"/>
                    <a:pt x="102" y="6"/>
                  </a:cubicBezTo>
                  <a:cubicBezTo>
                    <a:pt x="100" y="4"/>
                    <a:pt x="101" y="8"/>
                    <a:pt x="99" y="4"/>
                  </a:cubicBezTo>
                  <a:cubicBezTo>
                    <a:pt x="99" y="6"/>
                    <a:pt x="100" y="5"/>
                    <a:pt x="100" y="7"/>
                  </a:cubicBezTo>
                  <a:cubicBezTo>
                    <a:pt x="98" y="3"/>
                    <a:pt x="99" y="8"/>
                    <a:pt x="98" y="6"/>
                  </a:cubicBezTo>
                  <a:cubicBezTo>
                    <a:pt x="97" y="5"/>
                    <a:pt x="98" y="5"/>
                    <a:pt x="97" y="4"/>
                  </a:cubicBezTo>
                  <a:cubicBezTo>
                    <a:pt x="98" y="7"/>
                    <a:pt x="95" y="4"/>
                    <a:pt x="95" y="5"/>
                  </a:cubicBezTo>
                  <a:cubicBezTo>
                    <a:pt x="96" y="7"/>
                    <a:pt x="95" y="6"/>
                    <a:pt x="94" y="7"/>
                  </a:cubicBezTo>
                  <a:cubicBezTo>
                    <a:pt x="94" y="7"/>
                    <a:pt x="92" y="7"/>
                    <a:pt x="91" y="6"/>
                  </a:cubicBezTo>
                  <a:cubicBezTo>
                    <a:pt x="91" y="6"/>
                    <a:pt x="91" y="6"/>
                    <a:pt x="91" y="6"/>
                  </a:cubicBezTo>
                  <a:cubicBezTo>
                    <a:pt x="92" y="9"/>
                    <a:pt x="91" y="8"/>
                    <a:pt x="90" y="9"/>
                  </a:cubicBezTo>
                  <a:cubicBezTo>
                    <a:pt x="89" y="8"/>
                    <a:pt x="89" y="7"/>
                    <a:pt x="89" y="6"/>
                  </a:cubicBezTo>
                  <a:cubicBezTo>
                    <a:pt x="89" y="7"/>
                    <a:pt x="89" y="7"/>
                    <a:pt x="89" y="7"/>
                  </a:cubicBezTo>
                  <a:cubicBezTo>
                    <a:pt x="89" y="7"/>
                    <a:pt x="89" y="8"/>
                    <a:pt x="89" y="8"/>
                  </a:cubicBezTo>
                  <a:cubicBezTo>
                    <a:pt x="88" y="7"/>
                    <a:pt x="88" y="7"/>
                    <a:pt x="88" y="7"/>
                  </a:cubicBezTo>
                  <a:cubicBezTo>
                    <a:pt x="87" y="7"/>
                    <a:pt x="88" y="9"/>
                    <a:pt x="86" y="9"/>
                  </a:cubicBezTo>
                  <a:cubicBezTo>
                    <a:pt x="87" y="10"/>
                    <a:pt x="89" y="13"/>
                    <a:pt x="89" y="15"/>
                  </a:cubicBezTo>
                  <a:cubicBezTo>
                    <a:pt x="88" y="14"/>
                    <a:pt x="87" y="12"/>
                    <a:pt x="88" y="12"/>
                  </a:cubicBezTo>
                  <a:cubicBezTo>
                    <a:pt x="87" y="12"/>
                    <a:pt x="88" y="13"/>
                    <a:pt x="87" y="12"/>
                  </a:cubicBezTo>
                  <a:cubicBezTo>
                    <a:pt x="87" y="11"/>
                    <a:pt x="87" y="11"/>
                    <a:pt x="87" y="11"/>
                  </a:cubicBezTo>
                  <a:cubicBezTo>
                    <a:pt x="86" y="10"/>
                    <a:pt x="87" y="12"/>
                    <a:pt x="87" y="12"/>
                  </a:cubicBezTo>
                  <a:cubicBezTo>
                    <a:pt x="86" y="11"/>
                    <a:pt x="86" y="11"/>
                    <a:pt x="86" y="10"/>
                  </a:cubicBezTo>
                  <a:cubicBezTo>
                    <a:pt x="86" y="10"/>
                    <a:pt x="86" y="10"/>
                    <a:pt x="86" y="10"/>
                  </a:cubicBezTo>
                  <a:cubicBezTo>
                    <a:pt x="86" y="10"/>
                    <a:pt x="85" y="9"/>
                    <a:pt x="84" y="8"/>
                  </a:cubicBezTo>
                  <a:cubicBezTo>
                    <a:pt x="85" y="9"/>
                    <a:pt x="85" y="10"/>
                    <a:pt x="85" y="10"/>
                  </a:cubicBezTo>
                  <a:cubicBezTo>
                    <a:pt x="84" y="11"/>
                    <a:pt x="84" y="9"/>
                    <a:pt x="83" y="9"/>
                  </a:cubicBezTo>
                  <a:cubicBezTo>
                    <a:pt x="83" y="10"/>
                    <a:pt x="82" y="9"/>
                    <a:pt x="83" y="11"/>
                  </a:cubicBezTo>
                  <a:cubicBezTo>
                    <a:pt x="83" y="11"/>
                    <a:pt x="83" y="10"/>
                    <a:pt x="82" y="10"/>
                  </a:cubicBezTo>
                  <a:cubicBezTo>
                    <a:pt x="82" y="11"/>
                    <a:pt x="81" y="11"/>
                    <a:pt x="82" y="13"/>
                  </a:cubicBezTo>
                  <a:cubicBezTo>
                    <a:pt x="82" y="13"/>
                    <a:pt x="82" y="13"/>
                    <a:pt x="82" y="13"/>
                  </a:cubicBezTo>
                  <a:cubicBezTo>
                    <a:pt x="82" y="13"/>
                    <a:pt x="82" y="13"/>
                    <a:pt x="82" y="13"/>
                  </a:cubicBezTo>
                  <a:cubicBezTo>
                    <a:pt x="82" y="13"/>
                    <a:pt x="82" y="13"/>
                    <a:pt x="82" y="13"/>
                  </a:cubicBezTo>
                  <a:cubicBezTo>
                    <a:pt x="82" y="13"/>
                    <a:pt x="82" y="13"/>
                    <a:pt x="82" y="13"/>
                  </a:cubicBezTo>
                  <a:cubicBezTo>
                    <a:pt x="82" y="15"/>
                    <a:pt x="79" y="13"/>
                    <a:pt x="78" y="14"/>
                  </a:cubicBezTo>
                  <a:cubicBezTo>
                    <a:pt x="78" y="14"/>
                    <a:pt x="78" y="14"/>
                    <a:pt x="78" y="14"/>
                  </a:cubicBezTo>
                  <a:cubicBezTo>
                    <a:pt x="78" y="15"/>
                    <a:pt x="76" y="15"/>
                    <a:pt x="77" y="17"/>
                  </a:cubicBezTo>
                  <a:cubicBezTo>
                    <a:pt x="76" y="17"/>
                    <a:pt x="76" y="16"/>
                    <a:pt x="75" y="15"/>
                  </a:cubicBezTo>
                  <a:cubicBezTo>
                    <a:pt x="75" y="16"/>
                    <a:pt x="75" y="16"/>
                    <a:pt x="74" y="16"/>
                  </a:cubicBezTo>
                  <a:cubicBezTo>
                    <a:pt x="74" y="14"/>
                    <a:pt x="73" y="15"/>
                    <a:pt x="74" y="15"/>
                  </a:cubicBezTo>
                  <a:cubicBezTo>
                    <a:pt x="73" y="14"/>
                    <a:pt x="72" y="13"/>
                    <a:pt x="72" y="16"/>
                  </a:cubicBezTo>
                  <a:cubicBezTo>
                    <a:pt x="72" y="14"/>
                    <a:pt x="71" y="14"/>
                    <a:pt x="71" y="14"/>
                  </a:cubicBezTo>
                  <a:cubicBezTo>
                    <a:pt x="72" y="15"/>
                    <a:pt x="72" y="15"/>
                    <a:pt x="72" y="15"/>
                  </a:cubicBezTo>
                  <a:cubicBezTo>
                    <a:pt x="72" y="16"/>
                    <a:pt x="71" y="16"/>
                    <a:pt x="71" y="16"/>
                  </a:cubicBezTo>
                  <a:cubicBezTo>
                    <a:pt x="70" y="14"/>
                    <a:pt x="70" y="14"/>
                    <a:pt x="70" y="14"/>
                  </a:cubicBezTo>
                  <a:cubicBezTo>
                    <a:pt x="67" y="12"/>
                    <a:pt x="69" y="19"/>
                    <a:pt x="66" y="16"/>
                  </a:cubicBezTo>
                  <a:cubicBezTo>
                    <a:pt x="66" y="17"/>
                    <a:pt x="67" y="16"/>
                    <a:pt x="68" y="18"/>
                  </a:cubicBezTo>
                  <a:cubicBezTo>
                    <a:pt x="67" y="18"/>
                    <a:pt x="65" y="15"/>
                    <a:pt x="65" y="16"/>
                  </a:cubicBezTo>
                  <a:cubicBezTo>
                    <a:pt x="63" y="15"/>
                    <a:pt x="65" y="19"/>
                    <a:pt x="64" y="19"/>
                  </a:cubicBezTo>
                  <a:cubicBezTo>
                    <a:pt x="64" y="20"/>
                    <a:pt x="66" y="22"/>
                    <a:pt x="65" y="23"/>
                  </a:cubicBezTo>
                  <a:cubicBezTo>
                    <a:pt x="64" y="23"/>
                    <a:pt x="63" y="20"/>
                    <a:pt x="63" y="19"/>
                  </a:cubicBezTo>
                  <a:cubicBezTo>
                    <a:pt x="63" y="19"/>
                    <a:pt x="63" y="19"/>
                    <a:pt x="63" y="19"/>
                  </a:cubicBezTo>
                  <a:cubicBezTo>
                    <a:pt x="63" y="19"/>
                    <a:pt x="63" y="18"/>
                    <a:pt x="63" y="18"/>
                  </a:cubicBezTo>
                  <a:cubicBezTo>
                    <a:pt x="63" y="19"/>
                    <a:pt x="63" y="19"/>
                    <a:pt x="63" y="19"/>
                  </a:cubicBezTo>
                  <a:cubicBezTo>
                    <a:pt x="62" y="18"/>
                    <a:pt x="61" y="18"/>
                    <a:pt x="61" y="17"/>
                  </a:cubicBezTo>
                  <a:cubicBezTo>
                    <a:pt x="61" y="18"/>
                    <a:pt x="61" y="18"/>
                    <a:pt x="62" y="19"/>
                  </a:cubicBezTo>
                  <a:cubicBezTo>
                    <a:pt x="61" y="18"/>
                    <a:pt x="61" y="19"/>
                    <a:pt x="59" y="19"/>
                  </a:cubicBezTo>
                  <a:cubicBezTo>
                    <a:pt x="60" y="19"/>
                    <a:pt x="60" y="20"/>
                    <a:pt x="60" y="20"/>
                  </a:cubicBezTo>
                  <a:cubicBezTo>
                    <a:pt x="58" y="20"/>
                    <a:pt x="60" y="22"/>
                    <a:pt x="60" y="23"/>
                  </a:cubicBezTo>
                  <a:cubicBezTo>
                    <a:pt x="58" y="22"/>
                    <a:pt x="58" y="20"/>
                    <a:pt x="58" y="21"/>
                  </a:cubicBezTo>
                  <a:cubicBezTo>
                    <a:pt x="57" y="21"/>
                    <a:pt x="57" y="19"/>
                    <a:pt x="57" y="19"/>
                  </a:cubicBezTo>
                  <a:cubicBezTo>
                    <a:pt x="57" y="21"/>
                    <a:pt x="55" y="18"/>
                    <a:pt x="54" y="18"/>
                  </a:cubicBezTo>
                  <a:cubicBezTo>
                    <a:pt x="54" y="17"/>
                    <a:pt x="54" y="17"/>
                    <a:pt x="54" y="17"/>
                  </a:cubicBezTo>
                  <a:cubicBezTo>
                    <a:pt x="54" y="18"/>
                    <a:pt x="54" y="18"/>
                    <a:pt x="54" y="18"/>
                  </a:cubicBezTo>
                  <a:cubicBezTo>
                    <a:pt x="55" y="20"/>
                    <a:pt x="55" y="20"/>
                    <a:pt x="55" y="20"/>
                  </a:cubicBezTo>
                  <a:cubicBezTo>
                    <a:pt x="54" y="19"/>
                    <a:pt x="54" y="20"/>
                    <a:pt x="54" y="19"/>
                  </a:cubicBezTo>
                  <a:cubicBezTo>
                    <a:pt x="54" y="20"/>
                    <a:pt x="55" y="21"/>
                    <a:pt x="55" y="23"/>
                  </a:cubicBezTo>
                  <a:cubicBezTo>
                    <a:pt x="55" y="22"/>
                    <a:pt x="55" y="24"/>
                    <a:pt x="54" y="22"/>
                  </a:cubicBezTo>
                  <a:cubicBezTo>
                    <a:pt x="55" y="23"/>
                    <a:pt x="52" y="20"/>
                    <a:pt x="53" y="20"/>
                  </a:cubicBezTo>
                  <a:cubicBezTo>
                    <a:pt x="53" y="20"/>
                    <a:pt x="53" y="20"/>
                    <a:pt x="52" y="20"/>
                  </a:cubicBezTo>
                  <a:cubicBezTo>
                    <a:pt x="52" y="20"/>
                    <a:pt x="52" y="19"/>
                    <a:pt x="52" y="19"/>
                  </a:cubicBezTo>
                  <a:cubicBezTo>
                    <a:pt x="50" y="18"/>
                    <a:pt x="53" y="22"/>
                    <a:pt x="52" y="22"/>
                  </a:cubicBezTo>
                  <a:cubicBezTo>
                    <a:pt x="51" y="21"/>
                    <a:pt x="51" y="20"/>
                    <a:pt x="51" y="21"/>
                  </a:cubicBezTo>
                  <a:cubicBezTo>
                    <a:pt x="51" y="20"/>
                    <a:pt x="52" y="22"/>
                    <a:pt x="52" y="24"/>
                  </a:cubicBezTo>
                  <a:cubicBezTo>
                    <a:pt x="51" y="23"/>
                    <a:pt x="51" y="25"/>
                    <a:pt x="51" y="25"/>
                  </a:cubicBezTo>
                  <a:cubicBezTo>
                    <a:pt x="52" y="25"/>
                    <a:pt x="52" y="25"/>
                    <a:pt x="52" y="25"/>
                  </a:cubicBezTo>
                  <a:cubicBezTo>
                    <a:pt x="52" y="26"/>
                    <a:pt x="52" y="26"/>
                    <a:pt x="51" y="27"/>
                  </a:cubicBezTo>
                  <a:cubicBezTo>
                    <a:pt x="51" y="26"/>
                    <a:pt x="51" y="26"/>
                    <a:pt x="51" y="26"/>
                  </a:cubicBezTo>
                  <a:cubicBezTo>
                    <a:pt x="52" y="28"/>
                    <a:pt x="49" y="24"/>
                    <a:pt x="49" y="26"/>
                  </a:cubicBezTo>
                  <a:cubicBezTo>
                    <a:pt x="48" y="25"/>
                    <a:pt x="48" y="24"/>
                    <a:pt x="47" y="23"/>
                  </a:cubicBezTo>
                  <a:cubicBezTo>
                    <a:pt x="47" y="25"/>
                    <a:pt x="45" y="22"/>
                    <a:pt x="45" y="24"/>
                  </a:cubicBezTo>
                  <a:cubicBezTo>
                    <a:pt x="46" y="25"/>
                    <a:pt x="46" y="25"/>
                    <a:pt x="46" y="27"/>
                  </a:cubicBezTo>
                  <a:cubicBezTo>
                    <a:pt x="47" y="25"/>
                    <a:pt x="47" y="25"/>
                    <a:pt x="47" y="25"/>
                  </a:cubicBezTo>
                  <a:cubicBezTo>
                    <a:pt x="47" y="28"/>
                    <a:pt x="47" y="28"/>
                    <a:pt x="47" y="28"/>
                  </a:cubicBezTo>
                  <a:cubicBezTo>
                    <a:pt x="48" y="27"/>
                    <a:pt x="48" y="26"/>
                    <a:pt x="48" y="26"/>
                  </a:cubicBezTo>
                  <a:cubicBezTo>
                    <a:pt x="48" y="28"/>
                    <a:pt x="48" y="27"/>
                    <a:pt x="49" y="29"/>
                  </a:cubicBezTo>
                  <a:cubicBezTo>
                    <a:pt x="47" y="27"/>
                    <a:pt x="48" y="31"/>
                    <a:pt x="47" y="29"/>
                  </a:cubicBezTo>
                  <a:cubicBezTo>
                    <a:pt x="45" y="25"/>
                    <a:pt x="45" y="25"/>
                    <a:pt x="45" y="25"/>
                  </a:cubicBezTo>
                  <a:cubicBezTo>
                    <a:pt x="43" y="24"/>
                    <a:pt x="44" y="28"/>
                    <a:pt x="42" y="28"/>
                  </a:cubicBezTo>
                  <a:cubicBezTo>
                    <a:pt x="43" y="28"/>
                    <a:pt x="43" y="28"/>
                    <a:pt x="43" y="28"/>
                  </a:cubicBezTo>
                  <a:cubicBezTo>
                    <a:pt x="44" y="30"/>
                    <a:pt x="42" y="29"/>
                    <a:pt x="42" y="30"/>
                  </a:cubicBezTo>
                  <a:cubicBezTo>
                    <a:pt x="42" y="29"/>
                    <a:pt x="41" y="28"/>
                    <a:pt x="41" y="27"/>
                  </a:cubicBezTo>
                  <a:cubicBezTo>
                    <a:pt x="41" y="28"/>
                    <a:pt x="40" y="28"/>
                    <a:pt x="41" y="31"/>
                  </a:cubicBezTo>
                  <a:cubicBezTo>
                    <a:pt x="39" y="29"/>
                    <a:pt x="39" y="29"/>
                    <a:pt x="39" y="29"/>
                  </a:cubicBezTo>
                  <a:cubicBezTo>
                    <a:pt x="38" y="29"/>
                    <a:pt x="40" y="33"/>
                    <a:pt x="39" y="34"/>
                  </a:cubicBezTo>
                  <a:cubicBezTo>
                    <a:pt x="38" y="32"/>
                    <a:pt x="37" y="31"/>
                    <a:pt x="38" y="30"/>
                  </a:cubicBezTo>
                  <a:cubicBezTo>
                    <a:pt x="37" y="30"/>
                    <a:pt x="36" y="30"/>
                    <a:pt x="37" y="31"/>
                  </a:cubicBezTo>
                  <a:cubicBezTo>
                    <a:pt x="36" y="30"/>
                    <a:pt x="37" y="33"/>
                    <a:pt x="35" y="32"/>
                  </a:cubicBezTo>
                  <a:cubicBezTo>
                    <a:pt x="36" y="33"/>
                    <a:pt x="36" y="34"/>
                    <a:pt x="36" y="35"/>
                  </a:cubicBezTo>
                  <a:cubicBezTo>
                    <a:pt x="36" y="34"/>
                    <a:pt x="35" y="34"/>
                    <a:pt x="35" y="34"/>
                  </a:cubicBezTo>
                  <a:cubicBezTo>
                    <a:pt x="36" y="35"/>
                    <a:pt x="35" y="35"/>
                    <a:pt x="37" y="36"/>
                  </a:cubicBezTo>
                  <a:cubicBezTo>
                    <a:pt x="35" y="35"/>
                    <a:pt x="33" y="35"/>
                    <a:pt x="33" y="36"/>
                  </a:cubicBezTo>
                  <a:cubicBezTo>
                    <a:pt x="32" y="36"/>
                    <a:pt x="31" y="37"/>
                    <a:pt x="29" y="36"/>
                  </a:cubicBezTo>
                  <a:cubicBezTo>
                    <a:pt x="28" y="37"/>
                    <a:pt x="27" y="38"/>
                    <a:pt x="26" y="38"/>
                  </a:cubicBezTo>
                  <a:cubicBezTo>
                    <a:pt x="26" y="38"/>
                    <a:pt x="26" y="38"/>
                    <a:pt x="26" y="38"/>
                  </a:cubicBezTo>
                  <a:cubicBezTo>
                    <a:pt x="23" y="38"/>
                    <a:pt x="30" y="41"/>
                    <a:pt x="27" y="40"/>
                  </a:cubicBezTo>
                  <a:cubicBezTo>
                    <a:pt x="23" y="40"/>
                    <a:pt x="26" y="39"/>
                    <a:pt x="25" y="39"/>
                  </a:cubicBezTo>
                  <a:cubicBezTo>
                    <a:pt x="21" y="38"/>
                    <a:pt x="21" y="38"/>
                    <a:pt x="21" y="39"/>
                  </a:cubicBezTo>
                  <a:cubicBezTo>
                    <a:pt x="21" y="39"/>
                    <a:pt x="21" y="40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5" y="39"/>
                    <a:pt x="19" y="41"/>
                    <a:pt x="17" y="42"/>
                  </a:cubicBezTo>
                  <a:cubicBezTo>
                    <a:pt x="17" y="42"/>
                    <a:pt x="17" y="42"/>
                    <a:pt x="16" y="42"/>
                  </a:cubicBezTo>
                  <a:cubicBezTo>
                    <a:pt x="19" y="43"/>
                    <a:pt x="19" y="44"/>
                    <a:pt x="19" y="44"/>
                  </a:cubicBezTo>
                  <a:cubicBezTo>
                    <a:pt x="16" y="44"/>
                    <a:pt x="18" y="44"/>
                    <a:pt x="14" y="44"/>
                  </a:cubicBezTo>
                  <a:cubicBezTo>
                    <a:pt x="14" y="44"/>
                    <a:pt x="20" y="44"/>
                    <a:pt x="20" y="45"/>
                  </a:cubicBezTo>
                  <a:cubicBezTo>
                    <a:pt x="18" y="45"/>
                    <a:pt x="16" y="45"/>
                    <a:pt x="11" y="45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7" y="44"/>
                    <a:pt x="11" y="45"/>
                    <a:pt x="10" y="45"/>
                  </a:cubicBezTo>
                  <a:cubicBezTo>
                    <a:pt x="7" y="45"/>
                    <a:pt x="7" y="45"/>
                    <a:pt x="7" y="45"/>
                  </a:cubicBezTo>
                  <a:cubicBezTo>
                    <a:pt x="6" y="46"/>
                    <a:pt x="12" y="46"/>
                    <a:pt x="10" y="47"/>
                  </a:cubicBezTo>
                  <a:cubicBezTo>
                    <a:pt x="12" y="47"/>
                    <a:pt x="12" y="47"/>
                    <a:pt x="12" y="47"/>
                  </a:cubicBezTo>
                  <a:cubicBezTo>
                    <a:pt x="18" y="47"/>
                    <a:pt x="8" y="47"/>
                    <a:pt x="12" y="47"/>
                  </a:cubicBezTo>
                  <a:cubicBezTo>
                    <a:pt x="5" y="48"/>
                    <a:pt x="5" y="48"/>
                    <a:pt x="5" y="48"/>
                  </a:cubicBezTo>
                  <a:cubicBezTo>
                    <a:pt x="6" y="48"/>
                    <a:pt x="10" y="49"/>
                    <a:pt x="10" y="49"/>
                  </a:cubicBezTo>
                  <a:cubicBezTo>
                    <a:pt x="5" y="49"/>
                    <a:pt x="4" y="48"/>
                    <a:pt x="2" y="48"/>
                  </a:cubicBezTo>
                  <a:cubicBezTo>
                    <a:pt x="1" y="48"/>
                    <a:pt x="0" y="49"/>
                    <a:pt x="3" y="49"/>
                  </a:cubicBezTo>
                  <a:cubicBezTo>
                    <a:pt x="3" y="49"/>
                    <a:pt x="1" y="49"/>
                    <a:pt x="3" y="49"/>
                  </a:cubicBezTo>
                  <a:cubicBezTo>
                    <a:pt x="6" y="49"/>
                    <a:pt x="8" y="49"/>
                    <a:pt x="8" y="49"/>
                  </a:cubicBezTo>
                  <a:cubicBezTo>
                    <a:pt x="9" y="49"/>
                    <a:pt x="10" y="49"/>
                    <a:pt x="10" y="50"/>
                  </a:cubicBezTo>
                  <a:cubicBezTo>
                    <a:pt x="3" y="50"/>
                    <a:pt x="3" y="50"/>
                    <a:pt x="4" y="51"/>
                  </a:cubicBezTo>
                  <a:cubicBezTo>
                    <a:pt x="4" y="51"/>
                    <a:pt x="5" y="52"/>
                    <a:pt x="1" y="52"/>
                  </a:cubicBezTo>
                  <a:cubicBezTo>
                    <a:pt x="5" y="53"/>
                    <a:pt x="5" y="53"/>
                    <a:pt x="6" y="54"/>
                  </a:cubicBezTo>
                  <a:cubicBezTo>
                    <a:pt x="6" y="54"/>
                    <a:pt x="7" y="55"/>
                    <a:pt x="9" y="56"/>
                  </a:cubicBezTo>
                  <a:cubicBezTo>
                    <a:pt x="15" y="53"/>
                    <a:pt x="10" y="56"/>
                    <a:pt x="17" y="54"/>
                  </a:cubicBezTo>
                  <a:cubicBezTo>
                    <a:pt x="19" y="54"/>
                    <a:pt x="19" y="54"/>
                    <a:pt x="18" y="54"/>
                  </a:cubicBezTo>
                  <a:cubicBezTo>
                    <a:pt x="17" y="55"/>
                    <a:pt x="16" y="56"/>
                    <a:pt x="16" y="56"/>
                  </a:cubicBezTo>
                  <a:cubicBezTo>
                    <a:pt x="14" y="57"/>
                    <a:pt x="13" y="56"/>
                    <a:pt x="12" y="57"/>
                  </a:cubicBezTo>
                  <a:cubicBezTo>
                    <a:pt x="13" y="58"/>
                    <a:pt x="9" y="58"/>
                    <a:pt x="9" y="59"/>
                  </a:cubicBezTo>
                  <a:cubicBezTo>
                    <a:pt x="11" y="58"/>
                    <a:pt x="13" y="58"/>
                    <a:pt x="13" y="59"/>
                  </a:cubicBezTo>
                  <a:cubicBezTo>
                    <a:pt x="14" y="58"/>
                    <a:pt x="14" y="58"/>
                    <a:pt x="15" y="57"/>
                  </a:cubicBezTo>
                  <a:cubicBezTo>
                    <a:pt x="20" y="57"/>
                    <a:pt x="11" y="60"/>
                    <a:pt x="17" y="60"/>
                  </a:cubicBezTo>
                  <a:cubicBezTo>
                    <a:pt x="14" y="60"/>
                    <a:pt x="14" y="60"/>
                    <a:pt x="14" y="60"/>
                  </a:cubicBezTo>
                  <a:cubicBezTo>
                    <a:pt x="17" y="60"/>
                    <a:pt x="19" y="62"/>
                    <a:pt x="25" y="60"/>
                  </a:cubicBezTo>
                  <a:cubicBezTo>
                    <a:pt x="24" y="61"/>
                    <a:pt x="23" y="61"/>
                    <a:pt x="22" y="61"/>
                  </a:cubicBezTo>
                  <a:cubicBezTo>
                    <a:pt x="23" y="62"/>
                    <a:pt x="26" y="62"/>
                    <a:pt x="28" y="62"/>
                  </a:cubicBezTo>
                  <a:cubicBezTo>
                    <a:pt x="30" y="62"/>
                    <a:pt x="32" y="62"/>
                    <a:pt x="32" y="63"/>
                  </a:cubicBezTo>
                  <a:cubicBezTo>
                    <a:pt x="31" y="64"/>
                    <a:pt x="31" y="64"/>
                    <a:pt x="31" y="64"/>
                  </a:cubicBezTo>
                  <a:cubicBezTo>
                    <a:pt x="32" y="64"/>
                    <a:pt x="33" y="63"/>
                    <a:pt x="33" y="64"/>
                  </a:cubicBezTo>
                  <a:cubicBezTo>
                    <a:pt x="33" y="64"/>
                    <a:pt x="32" y="65"/>
                    <a:pt x="33" y="65"/>
                  </a:cubicBezTo>
                  <a:cubicBezTo>
                    <a:pt x="33" y="65"/>
                    <a:pt x="35" y="64"/>
                    <a:pt x="36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5" y="67"/>
                    <a:pt x="37" y="66"/>
                    <a:pt x="38" y="66"/>
                  </a:cubicBezTo>
                  <a:cubicBezTo>
                    <a:pt x="39" y="65"/>
                    <a:pt x="39" y="65"/>
                    <a:pt x="40" y="65"/>
                  </a:cubicBezTo>
                  <a:cubicBezTo>
                    <a:pt x="40" y="64"/>
                    <a:pt x="41" y="64"/>
                    <a:pt x="41" y="64"/>
                  </a:cubicBezTo>
                  <a:cubicBezTo>
                    <a:pt x="40" y="67"/>
                    <a:pt x="41" y="68"/>
                    <a:pt x="41" y="69"/>
                  </a:cubicBezTo>
                  <a:cubicBezTo>
                    <a:pt x="41" y="70"/>
                    <a:pt x="41" y="70"/>
                    <a:pt x="41" y="70"/>
                  </a:cubicBezTo>
                  <a:cubicBezTo>
                    <a:pt x="43" y="71"/>
                    <a:pt x="45" y="68"/>
                    <a:pt x="47" y="68"/>
                  </a:cubicBezTo>
                  <a:cubicBezTo>
                    <a:pt x="47" y="71"/>
                    <a:pt x="51" y="70"/>
                    <a:pt x="52" y="73"/>
                  </a:cubicBezTo>
                  <a:cubicBezTo>
                    <a:pt x="52" y="72"/>
                    <a:pt x="53" y="70"/>
                    <a:pt x="53" y="70"/>
                  </a:cubicBezTo>
                  <a:cubicBezTo>
                    <a:pt x="53" y="71"/>
                    <a:pt x="55" y="69"/>
                    <a:pt x="54" y="71"/>
                  </a:cubicBezTo>
                  <a:cubicBezTo>
                    <a:pt x="54" y="71"/>
                    <a:pt x="54" y="71"/>
                    <a:pt x="54" y="71"/>
                  </a:cubicBezTo>
                  <a:cubicBezTo>
                    <a:pt x="53" y="74"/>
                    <a:pt x="54" y="74"/>
                    <a:pt x="55" y="74"/>
                  </a:cubicBezTo>
                  <a:cubicBezTo>
                    <a:pt x="56" y="70"/>
                    <a:pt x="56" y="70"/>
                    <a:pt x="56" y="70"/>
                  </a:cubicBezTo>
                  <a:cubicBezTo>
                    <a:pt x="56" y="76"/>
                    <a:pt x="61" y="70"/>
                    <a:pt x="60" y="75"/>
                  </a:cubicBezTo>
                  <a:cubicBezTo>
                    <a:pt x="61" y="74"/>
                    <a:pt x="62" y="75"/>
                    <a:pt x="62" y="74"/>
                  </a:cubicBezTo>
                  <a:cubicBezTo>
                    <a:pt x="62" y="76"/>
                    <a:pt x="62" y="76"/>
                    <a:pt x="62" y="76"/>
                  </a:cubicBezTo>
                  <a:cubicBezTo>
                    <a:pt x="63" y="77"/>
                    <a:pt x="63" y="77"/>
                    <a:pt x="65" y="77"/>
                  </a:cubicBezTo>
                  <a:cubicBezTo>
                    <a:pt x="64" y="78"/>
                    <a:pt x="64" y="78"/>
                    <a:pt x="64" y="78"/>
                  </a:cubicBezTo>
                  <a:cubicBezTo>
                    <a:pt x="65" y="79"/>
                    <a:pt x="67" y="73"/>
                    <a:pt x="68" y="73"/>
                  </a:cubicBezTo>
                  <a:cubicBezTo>
                    <a:pt x="67" y="76"/>
                    <a:pt x="67" y="76"/>
                    <a:pt x="67" y="76"/>
                  </a:cubicBezTo>
                  <a:cubicBezTo>
                    <a:pt x="68" y="77"/>
                    <a:pt x="69" y="80"/>
                    <a:pt x="71" y="78"/>
                  </a:cubicBezTo>
                  <a:cubicBezTo>
                    <a:pt x="71" y="78"/>
                    <a:pt x="71" y="79"/>
                    <a:pt x="70" y="79"/>
                  </a:cubicBezTo>
                  <a:cubicBezTo>
                    <a:pt x="71" y="79"/>
                    <a:pt x="72" y="82"/>
                    <a:pt x="73" y="78"/>
                  </a:cubicBezTo>
                  <a:cubicBezTo>
                    <a:pt x="72" y="80"/>
                    <a:pt x="75" y="79"/>
                    <a:pt x="76" y="78"/>
                  </a:cubicBezTo>
                  <a:cubicBezTo>
                    <a:pt x="75" y="80"/>
                    <a:pt x="75" y="80"/>
                    <a:pt x="75" y="80"/>
                  </a:cubicBezTo>
                  <a:cubicBezTo>
                    <a:pt x="77" y="77"/>
                    <a:pt x="77" y="77"/>
                    <a:pt x="78" y="76"/>
                  </a:cubicBezTo>
                  <a:cubicBezTo>
                    <a:pt x="78" y="77"/>
                    <a:pt x="78" y="78"/>
                    <a:pt x="77" y="77"/>
                  </a:cubicBezTo>
                  <a:cubicBezTo>
                    <a:pt x="78" y="79"/>
                    <a:pt x="79" y="76"/>
                    <a:pt x="79" y="77"/>
                  </a:cubicBezTo>
                  <a:cubicBezTo>
                    <a:pt x="78" y="78"/>
                    <a:pt x="78" y="78"/>
                    <a:pt x="78" y="78"/>
                  </a:cubicBezTo>
                  <a:cubicBezTo>
                    <a:pt x="79" y="79"/>
                    <a:pt x="79" y="78"/>
                    <a:pt x="80" y="77"/>
                  </a:cubicBezTo>
                  <a:cubicBezTo>
                    <a:pt x="81" y="76"/>
                    <a:pt x="81" y="78"/>
                    <a:pt x="81" y="79"/>
                  </a:cubicBezTo>
                  <a:cubicBezTo>
                    <a:pt x="81" y="78"/>
                    <a:pt x="82" y="77"/>
                    <a:pt x="82" y="78"/>
                  </a:cubicBezTo>
                  <a:cubicBezTo>
                    <a:pt x="82" y="78"/>
                    <a:pt x="82" y="79"/>
                    <a:pt x="82" y="79"/>
                  </a:cubicBezTo>
                  <a:cubicBezTo>
                    <a:pt x="82" y="81"/>
                    <a:pt x="84" y="77"/>
                    <a:pt x="84" y="79"/>
                  </a:cubicBezTo>
                  <a:cubicBezTo>
                    <a:pt x="84" y="80"/>
                    <a:pt x="84" y="80"/>
                    <a:pt x="84" y="81"/>
                  </a:cubicBezTo>
                  <a:cubicBezTo>
                    <a:pt x="83" y="80"/>
                    <a:pt x="83" y="80"/>
                    <a:pt x="83" y="80"/>
                  </a:cubicBezTo>
                  <a:cubicBezTo>
                    <a:pt x="82" y="82"/>
                    <a:pt x="83" y="82"/>
                    <a:pt x="81" y="84"/>
                  </a:cubicBezTo>
                  <a:cubicBezTo>
                    <a:pt x="82" y="83"/>
                    <a:pt x="84" y="81"/>
                    <a:pt x="85" y="82"/>
                  </a:cubicBezTo>
                  <a:cubicBezTo>
                    <a:pt x="85" y="82"/>
                    <a:pt x="85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3"/>
                    <a:pt x="85" y="83"/>
                    <a:pt x="86" y="83"/>
                  </a:cubicBezTo>
                  <a:cubicBezTo>
                    <a:pt x="85" y="85"/>
                    <a:pt x="86" y="84"/>
                    <a:pt x="86" y="85"/>
                  </a:cubicBezTo>
                  <a:cubicBezTo>
                    <a:pt x="87" y="83"/>
                    <a:pt x="88" y="83"/>
                    <a:pt x="88" y="81"/>
                  </a:cubicBezTo>
                  <a:cubicBezTo>
                    <a:pt x="88" y="82"/>
                    <a:pt x="88" y="82"/>
                    <a:pt x="87" y="82"/>
                  </a:cubicBezTo>
                  <a:cubicBezTo>
                    <a:pt x="87" y="82"/>
                    <a:pt x="87" y="82"/>
                    <a:pt x="87" y="82"/>
                  </a:cubicBezTo>
                  <a:cubicBezTo>
                    <a:pt x="87" y="82"/>
                    <a:pt x="87" y="82"/>
                    <a:pt x="87" y="82"/>
                  </a:cubicBezTo>
                  <a:cubicBezTo>
                    <a:pt x="87" y="82"/>
                    <a:pt x="86" y="81"/>
                    <a:pt x="86" y="81"/>
                  </a:cubicBezTo>
                  <a:cubicBezTo>
                    <a:pt x="87" y="80"/>
                    <a:pt x="87" y="80"/>
                    <a:pt x="87" y="81"/>
                  </a:cubicBezTo>
                  <a:cubicBezTo>
                    <a:pt x="88" y="80"/>
                    <a:pt x="89" y="79"/>
                    <a:pt x="89" y="78"/>
                  </a:cubicBezTo>
                  <a:cubicBezTo>
                    <a:pt x="89" y="81"/>
                    <a:pt x="89" y="83"/>
                    <a:pt x="89" y="85"/>
                  </a:cubicBezTo>
                  <a:cubicBezTo>
                    <a:pt x="90" y="84"/>
                    <a:pt x="92" y="85"/>
                    <a:pt x="94" y="81"/>
                  </a:cubicBezTo>
                  <a:cubicBezTo>
                    <a:pt x="94" y="81"/>
                    <a:pt x="94" y="83"/>
                    <a:pt x="94" y="83"/>
                  </a:cubicBezTo>
                  <a:cubicBezTo>
                    <a:pt x="93" y="84"/>
                    <a:pt x="93" y="83"/>
                    <a:pt x="93" y="84"/>
                  </a:cubicBezTo>
                  <a:cubicBezTo>
                    <a:pt x="94" y="83"/>
                    <a:pt x="95" y="84"/>
                    <a:pt x="96" y="82"/>
                  </a:cubicBezTo>
                  <a:cubicBezTo>
                    <a:pt x="96" y="83"/>
                    <a:pt x="95" y="84"/>
                    <a:pt x="96" y="84"/>
                  </a:cubicBezTo>
                  <a:cubicBezTo>
                    <a:pt x="95" y="85"/>
                    <a:pt x="95" y="85"/>
                    <a:pt x="95" y="85"/>
                  </a:cubicBezTo>
                  <a:cubicBezTo>
                    <a:pt x="96" y="90"/>
                    <a:pt x="102" y="79"/>
                    <a:pt x="102" y="86"/>
                  </a:cubicBezTo>
                  <a:cubicBezTo>
                    <a:pt x="102" y="85"/>
                    <a:pt x="102" y="85"/>
                    <a:pt x="102" y="85"/>
                  </a:cubicBezTo>
                  <a:cubicBezTo>
                    <a:pt x="104" y="88"/>
                    <a:pt x="109" y="85"/>
                    <a:pt x="110" y="89"/>
                  </a:cubicBezTo>
                  <a:cubicBezTo>
                    <a:pt x="111" y="90"/>
                    <a:pt x="112" y="89"/>
                    <a:pt x="112" y="88"/>
                  </a:cubicBezTo>
                  <a:cubicBezTo>
                    <a:pt x="112" y="90"/>
                    <a:pt x="112" y="90"/>
                    <a:pt x="112" y="90"/>
                  </a:cubicBezTo>
                  <a:cubicBezTo>
                    <a:pt x="114" y="88"/>
                    <a:pt x="114" y="88"/>
                    <a:pt x="114" y="88"/>
                  </a:cubicBezTo>
                  <a:cubicBezTo>
                    <a:pt x="115" y="86"/>
                    <a:pt x="114" y="94"/>
                    <a:pt x="116" y="91"/>
                  </a:cubicBezTo>
                  <a:cubicBezTo>
                    <a:pt x="117" y="89"/>
                    <a:pt x="117" y="89"/>
                    <a:pt x="117" y="89"/>
                  </a:cubicBezTo>
                  <a:cubicBezTo>
                    <a:pt x="117" y="90"/>
                    <a:pt x="119" y="89"/>
                    <a:pt x="118" y="91"/>
                  </a:cubicBezTo>
                  <a:cubicBezTo>
                    <a:pt x="118" y="90"/>
                    <a:pt x="119" y="89"/>
                    <a:pt x="119" y="90"/>
                  </a:cubicBezTo>
                  <a:cubicBezTo>
                    <a:pt x="118" y="91"/>
                    <a:pt x="118" y="91"/>
                    <a:pt x="118" y="91"/>
                  </a:cubicBezTo>
                  <a:cubicBezTo>
                    <a:pt x="120" y="90"/>
                    <a:pt x="120" y="90"/>
                    <a:pt x="120" y="90"/>
                  </a:cubicBezTo>
                  <a:cubicBezTo>
                    <a:pt x="121" y="91"/>
                    <a:pt x="119" y="94"/>
                    <a:pt x="120" y="95"/>
                  </a:cubicBezTo>
                  <a:cubicBezTo>
                    <a:pt x="121" y="95"/>
                    <a:pt x="123" y="92"/>
                    <a:pt x="123" y="91"/>
                  </a:cubicBezTo>
                  <a:cubicBezTo>
                    <a:pt x="123" y="91"/>
                    <a:pt x="123" y="90"/>
                    <a:pt x="123" y="89"/>
                  </a:cubicBezTo>
                  <a:cubicBezTo>
                    <a:pt x="124" y="89"/>
                    <a:pt x="124" y="89"/>
                    <a:pt x="124" y="89"/>
                  </a:cubicBezTo>
                  <a:cubicBezTo>
                    <a:pt x="125" y="86"/>
                    <a:pt x="127" y="83"/>
                    <a:pt x="126" y="80"/>
                  </a:cubicBezTo>
                  <a:cubicBezTo>
                    <a:pt x="125" y="82"/>
                    <a:pt x="125" y="82"/>
                    <a:pt x="125" y="82"/>
                  </a:cubicBezTo>
                  <a:cubicBezTo>
                    <a:pt x="125" y="80"/>
                    <a:pt x="125" y="80"/>
                    <a:pt x="125" y="80"/>
                  </a:cubicBezTo>
                  <a:cubicBezTo>
                    <a:pt x="126" y="80"/>
                    <a:pt x="126" y="80"/>
                    <a:pt x="126" y="80"/>
                  </a:cubicBezTo>
                  <a:cubicBezTo>
                    <a:pt x="126" y="78"/>
                    <a:pt x="125" y="80"/>
                    <a:pt x="124" y="80"/>
                  </a:cubicBezTo>
                  <a:cubicBezTo>
                    <a:pt x="125" y="80"/>
                    <a:pt x="125" y="79"/>
                    <a:pt x="125" y="79"/>
                  </a:cubicBezTo>
                  <a:cubicBezTo>
                    <a:pt x="123" y="81"/>
                    <a:pt x="123" y="81"/>
                    <a:pt x="123" y="81"/>
                  </a:cubicBezTo>
                  <a:cubicBezTo>
                    <a:pt x="123" y="80"/>
                    <a:pt x="124" y="79"/>
                    <a:pt x="124" y="78"/>
                  </a:cubicBezTo>
                  <a:cubicBezTo>
                    <a:pt x="123" y="79"/>
                    <a:pt x="123" y="81"/>
                    <a:pt x="122" y="82"/>
                  </a:cubicBezTo>
                  <a:cubicBezTo>
                    <a:pt x="122" y="80"/>
                    <a:pt x="123" y="79"/>
                    <a:pt x="122" y="80"/>
                  </a:cubicBezTo>
                  <a:cubicBezTo>
                    <a:pt x="122" y="79"/>
                    <a:pt x="122" y="79"/>
                    <a:pt x="123" y="78"/>
                  </a:cubicBezTo>
                  <a:cubicBezTo>
                    <a:pt x="122" y="79"/>
                    <a:pt x="121" y="78"/>
                    <a:pt x="120" y="80"/>
                  </a:cubicBezTo>
                  <a:cubicBezTo>
                    <a:pt x="121" y="78"/>
                    <a:pt x="119" y="80"/>
                    <a:pt x="120" y="77"/>
                  </a:cubicBezTo>
                  <a:cubicBezTo>
                    <a:pt x="120" y="78"/>
                    <a:pt x="118" y="79"/>
                    <a:pt x="118" y="79"/>
                  </a:cubicBezTo>
                  <a:cubicBezTo>
                    <a:pt x="120" y="76"/>
                    <a:pt x="116" y="78"/>
                    <a:pt x="118" y="74"/>
                  </a:cubicBezTo>
                  <a:cubicBezTo>
                    <a:pt x="116" y="78"/>
                    <a:pt x="116" y="75"/>
                    <a:pt x="114" y="77"/>
                  </a:cubicBezTo>
                  <a:cubicBezTo>
                    <a:pt x="114" y="76"/>
                    <a:pt x="114" y="76"/>
                    <a:pt x="114" y="76"/>
                  </a:cubicBezTo>
                  <a:cubicBezTo>
                    <a:pt x="114" y="76"/>
                    <a:pt x="114" y="75"/>
                    <a:pt x="114" y="74"/>
                  </a:cubicBezTo>
                  <a:cubicBezTo>
                    <a:pt x="113" y="77"/>
                    <a:pt x="112" y="77"/>
                    <a:pt x="111" y="78"/>
                  </a:cubicBezTo>
                  <a:cubicBezTo>
                    <a:pt x="111" y="76"/>
                    <a:pt x="112" y="75"/>
                    <a:pt x="113" y="73"/>
                  </a:cubicBezTo>
                  <a:cubicBezTo>
                    <a:pt x="112" y="75"/>
                    <a:pt x="111" y="75"/>
                    <a:pt x="111" y="76"/>
                  </a:cubicBezTo>
                  <a:cubicBezTo>
                    <a:pt x="111" y="75"/>
                    <a:pt x="111" y="76"/>
                    <a:pt x="111" y="73"/>
                  </a:cubicBezTo>
                  <a:cubicBezTo>
                    <a:pt x="110" y="77"/>
                    <a:pt x="110" y="74"/>
                    <a:pt x="109" y="75"/>
                  </a:cubicBezTo>
                  <a:cubicBezTo>
                    <a:pt x="109" y="74"/>
                    <a:pt x="110" y="72"/>
                    <a:pt x="109" y="73"/>
                  </a:cubicBezTo>
                  <a:cubicBezTo>
                    <a:pt x="109" y="72"/>
                    <a:pt x="110" y="71"/>
                    <a:pt x="110" y="71"/>
                  </a:cubicBezTo>
                  <a:close/>
                  <a:moveTo>
                    <a:pt x="89" y="70"/>
                  </a:moveTo>
                  <a:cubicBezTo>
                    <a:pt x="89" y="70"/>
                    <a:pt x="89" y="70"/>
                    <a:pt x="89" y="70"/>
                  </a:cubicBezTo>
                  <a:cubicBezTo>
                    <a:pt x="89" y="70"/>
                    <a:pt x="89" y="70"/>
                    <a:pt x="89" y="70"/>
                  </a:cubicBezTo>
                  <a:cubicBezTo>
                    <a:pt x="89" y="70"/>
                    <a:pt x="89" y="70"/>
                    <a:pt x="89" y="70"/>
                  </a:cubicBezTo>
                  <a:close/>
                  <a:moveTo>
                    <a:pt x="87" y="69"/>
                  </a:moveTo>
                  <a:cubicBezTo>
                    <a:pt x="88" y="69"/>
                    <a:pt x="88" y="69"/>
                    <a:pt x="88" y="70"/>
                  </a:cubicBezTo>
                  <a:cubicBezTo>
                    <a:pt x="88" y="70"/>
                    <a:pt x="88" y="71"/>
                    <a:pt x="87" y="71"/>
                  </a:cubicBezTo>
                  <a:cubicBezTo>
                    <a:pt x="88" y="70"/>
                    <a:pt x="87" y="70"/>
                    <a:pt x="87" y="69"/>
                  </a:cubicBezTo>
                  <a:close/>
                  <a:moveTo>
                    <a:pt x="86" y="84"/>
                  </a:moveTo>
                  <a:cubicBezTo>
                    <a:pt x="85" y="84"/>
                    <a:pt x="86" y="84"/>
                    <a:pt x="86" y="83"/>
                  </a:cubicBezTo>
                  <a:cubicBezTo>
                    <a:pt x="86" y="83"/>
                    <a:pt x="86" y="83"/>
                    <a:pt x="86" y="83"/>
                  </a:cubicBezTo>
                  <a:cubicBezTo>
                    <a:pt x="86" y="83"/>
                    <a:pt x="86" y="83"/>
                    <a:pt x="86" y="83"/>
                  </a:cubicBezTo>
                  <a:cubicBezTo>
                    <a:pt x="86" y="83"/>
                    <a:pt x="86" y="84"/>
                    <a:pt x="86" y="84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595" name="Freeform 443"/>
            <p:cNvSpPr>
              <a:spLocks/>
            </p:cNvSpPr>
            <p:nvPr/>
          </p:nvSpPr>
          <p:spPr bwMode="auto">
            <a:xfrm>
              <a:off x="6825822" y="574118"/>
              <a:ext cx="0" cy="3175"/>
            </a:xfrm>
            <a:custGeom>
              <a:avLst/>
              <a:gdLst>
                <a:gd name="T0" fmla="*/ 1 h 1"/>
                <a:gd name="T1" fmla="*/ 1 h 1"/>
                <a:gd name="T2" fmla="*/ 0 h 1"/>
                <a:gd name="T3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596" name="Freeform 444"/>
            <p:cNvSpPr>
              <a:spLocks/>
            </p:cNvSpPr>
            <p:nvPr/>
          </p:nvSpPr>
          <p:spPr bwMode="auto">
            <a:xfrm>
              <a:off x="6806772" y="315356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  <a:gd name="T3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597" name="Freeform 445"/>
            <p:cNvSpPr>
              <a:spLocks/>
            </p:cNvSpPr>
            <p:nvPr/>
          </p:nvSpPr>
          <p:spPr bwMode="auto">
            <a:xfrm>
              <a:off x="6746447" y="483631"/>
              <a:ext cx="3175" cy="3175"/>
            </a:xfrm>
            <a:custGeom>
              <a:avLst/>
              <a:gdLst>
                <a:gd name="T0" fmla="*/ 2 w 2"/>
                <a:gd name="T1" fmla="*/ 0 h 2"/>
                <a:gd name="T2" fmla="*/ 0 w 2"/>
                <a:gd name="T3" fmla="*/ 2 h 2"/>
                <a:gd name="T4" fmla="*/ 2 w 2"/>
                <a:gd name="T5" fmla="*/ 2 h 2"/>
                <a:gd name="T6" fmla="*/ 2 w 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598" name="Freeform 446"/>
            <p:cNvSpPr>
              <a:spLocks/>
            </p:cNvSpPr>
            <p:nvPr/>
          </p:nvSpPr>
          <p:spPr bwMode="auto">
            <a:xfrm>
              <a:off x="6851222" y="32646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599" name="Freeform 447"/>
            <p:cNvSpPr>
              <a:spLocks/>
            </p:cNvSpPr>
            <p:nvPr/>
          </p:nvSpPr>
          <p:spPr bwMode="auto">
            <a:xfrm>
              <a:off x="6862335" y="318531"/>
              <a:ext cx="4763" cy="3175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00" name="Freeform 448"/>
            <p:cNvSpPr>
              <a:spLocks/>
            </p:cNvSpPr>
            <p:nvPr/>
          </p:nvSpPr>
          <p:spPr bwMode="auto">
            <a:xfrm>
              <a:off x="6875035" y="315356"/>
              <a:ext cx="3175" cy="3175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0 h 1"/>
                <a:gd name="T4" fmla="*/ 0 w 1"/>
                <a:gd name="T5" fmla="*/ 0 h 1"/>
                <a:gd name="T6" fmla="*/ 1 w 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01" name="Freeform 449"/>
            <p:cNvSpPr>
              <a:spLocks/>
            </p:cNvSpPr>
            <p:nvPr/>
          </p:nvSpPr>
          <p:spPr bwMode="auto">
            <a:xfrm>
              <a:off x="6713110" y="409018"/>
              <a:ext cx="0" cy="3175"/>
            </a:xfrm>
            <a:custGeom>
              <a:avLst/>
              <a:gdLst>
                <a:gd name="T0" fmla="*/ 0 h 1"/>
                <a:gd name="T1" fmla="*/ 0 h 1"/>
                <a:gd name="T2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02" name="Freeform 450"/>
            <p:cNvSpPr>
              <a:spLocks/>
            </p:cNvSpPr>
            <p:nvPr/>
          </p:nvSpPr>
          <p:spPr bwMode="auto">
            <a:xfrm>
              <a:off x="6754385" y="367743"/>
              <a:ext cx="3175" cy="3175"/>
            </a:xfrm>
            <a:custGeom>
              <a:avLst/>
              <a:gdLst>
                <a:gd name="T0" fmla="*/ 0 w 1"/>
                <a:gd name="T1" fmla="*/ 0 h 1"/>
                <a:gd name="T2" fmla="*/ 0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03" name="Rectangle 451"/>
            <p:cNvSpPr>
              <a:spLocks noChangeArrowheads="1"/>
            </p:cNvSpPr>
            <p:nvPr/>
          </p:nvSpPr>
          <p:spPr bwMode="auto">
            <a:xfrm>
              <a:off x="6667072" y="442356"/>
              <a:ext cx="1588" cy="1588"/>
            </a:xfrm>
            <a:prstGeom prst="rect">
              <a:avLst/>
            </a:pr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04" name="Freeform 452"/>
            <p:cNvSpPr>
              <a:spLocks/>
            </p:cNvSpPr>
            <p:nvPr/>
          </p:nvSpPr>
          <p:spPr bwMode="auto">
            <a:xfrm>
              <a:off x="6754385" y="370918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1"/>
                    <a:pt x="0" y="1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05" name="Freeform 453"/>
            <p:cNvSpPr>
              <a:spLocks/>
            </p:cNvSpPr>
            <p:nvPr/>
          </p:nvSpPr>
          <p:spPr bwMode="auto">
            <a:xfrm>
              <a:off x="6922660" y="299481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06" name="Freeform 454"/>
            <p:cNvSpPr>
              <a:spLocks/>
            </p:cNvSpPr>
            <p:nvPr/>
          </p:nvSpPr>
          <p:spPr bwMode="auto">
            <a:xfrm>
              <a:off x="6922660" y="296306"/>
              <a:ext cx="0" cy="3175"/>
            </a:xfrm>
            <a:custGeom>
              <a:avLst/>
              <a:gdLst>
                <a:gd name="T0" fmla="*/ 1 h 1"/>
                <a:gd name="T1" fmla="*/ 0 h 1"/>
                <a:gd name="T2" fmla="*/ 1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07" name="Freeform 455"/>
            <p:cNvSpPr>
              <a:spLocks/>
            </p:cNvSpPr>
            <p:nvPr/>
          </p:nvSpPr>
          <p:spPr bwMode="auto">
            <a:xfrm>
              <a:off x="6922660" y="296306"/>
              <a:ext cx="4763" cy="0"/>
            </a:xfrm>
            <a:custGeom>
              <a:avLst/>
              <a:gdLst>
                <a:gd name="T0" fmla="*/ 0 w 1"/>
                <a:gd name="T1" fmla="*/ 0 w 1"/>
                <a:gd name="T2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08" name="Freeform 456"/>
            <p:cNvSpPr>
              <a:spLocks/>
            </p:cNvSpPr>
            <p:nvPr/>
          </p:nvSpPr>
          <p:spPr bwMode="auto">
            <a:xfrm>
              <a:off x="6908372" y="30265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09" name="Freeform 457"/>
            <p:cNvSpPr>
              <a:spLocks/>
            </p:cNvSpPr>
            <p:nvPr/>
          </p:nvSpPr>
          <p:spPr bwMode="auto">
            <a:xfrm>
              <a:off x="6903610" y="299481"/>
              <a:ext cx="7938" cy="11113"/>
            </a:xfrm>
            <a:custGeom>
              <a:avLst/>
              <a:gdLst>
                <a:gd name="T0" fmla="*/ 0 w 2"/>
                <a:gd name="T1" fmla="*/ 2 h 3"/>
                <a:gd name="T2" fmla="*/ 2 w 2"/>
                <a:gd name="T3" fmla="*/ 2 h 3"/>
                <a:gd name="T4" fmla="*/ 1 w 2"/>
                <a:gd name="T5" fmla="*/ 1 h 3"/>
                <a:gd name="T6" fmla="*/ 0 w 2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0" y="2"/>
                  </a:moveTo>
                  <a:cubicBezTo>
                    <a:pt x="0" y="2"/>
                    <a:pt x="2" y="3"/>
                    <a:pt x="2" y="2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2" y="3"/>
                    <a:pt x="0" y="0"/>
                    <a:pt x="0" y="2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10" name="Freeform 458"/>
            <p:cNvSpPr>
              <a:spLocks/>
            </p:cNvSpPr>
            <p:nvPr/>
          </p:nvSpPr>
          <p:spPr bwMode="auto">
            <a:xfrm>
              <a:off x="6862335" y="269318"/>
              <a:ext cx="15875" cy="15875"/>
            </a:xfrm>
            <a:custGeom>
              <a:avLst/>
              <a:gdLst>
                <a:gd name="T0" fmla="*/ 2 w 4"/>
                <a:gd name="T1" fmla="*/ 3 h 4"/>
                <a:gd name="T2" fmla="*/ 4 w 4"/>
                <a:gd name="T3" fmla="*/ 4 h 4"/>
                <a:gd name="T4" fmla="*/ 3 w 4"/>
                <a:gd name="T5" fmla="*/ 2 h 4"/>
                <a:gd name="T6" fmla="*/ 2 w 4"/>
                <a:gd name="T7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4">
                  <a:moveTo>
                    <a:pt x="2" y="3"/>
                  </a:moveTo>
                  <a:cubicBezTo>
                    <a:pt x="4" y="4"/>
                    <a:pt x="4" y="4"/>
                    <a:pt x="4" y="4"/>
                  </a:cubicBezTo>
                  <a:cubicBezTo>
                    <a:pt x="3" y="3"/>
                    <a:pt x="2" y="2"/>
                    <a:pt x="3" y="2"/>
                  </a:cubicBezTo>
                  <a:cubicBezTo>
                    <a:pt x="0" y="0"/>
                    <a:pt x="4" y="3"/>
                    <a:pt x="2" y="3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11" name="Freeform 459"/>
            <p:cNvSpPr>
              <a:spLocks/>
            </p:cNvSpPr>
            <p:nvPr/>
          </p:nvSpPr>
          <p:spPr bwMode="auto">
            <a:xfrm>
              <a:off x="6855985" y="277256"/>
              <a:ext cx="3175" cy="7938"/>
            </a:xfrm>
            <a:custGeom>
              <a:avLst/>
              <a:gdLst>
                <a:gd name="T0" fmla="*/ 1 w 1"/>
                <a:gd name="T1" fmla="*/ 2 h 2"/>
                <a:gd name="T2" fmla="*/ 0 w 1"/>
                <a:gd name="T3" fmla="*/ 0 h 2"/>
                <a:gd name="T4" fmla="*/ 1 w 1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1" y="2"/>
                  </a:moveTo>
                  <a:cubicBezTo>
                    <a:pt x="1" y="1"/>
                    <a:pt x="0" y="1"/>
                    <a:pt x="0" y="0"/>
                  </a:cubicBezTo>
                  <a:cubicBezTo>
                    <a:pt x="0" y="1"/>
                    <a:pt x="0" y="1"/>
                    <a:pt x="1" y="2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12" name="Freeform 460"/>
            <p:cNvSpPr>
              <a:spLocks/>
            </p:cNvSpPr>
            <p:nvPr/>
          </p:nvSpPr>
          <p:spPr bwMode="auto">
            <a:xfrm>
              <a:off x="6776610" y="318531"/>
              <a:ext cx="3175" cy="3175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0 h 1"/>
                <a:gd name="T4" fmla="*/ 1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1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13" name="Freeform 461"/>
            <p:cNvSpPr>
              <a:spLocks/>
            </p:cNvSpPr>
            <p:nvPr/>
          </p:nvSpPr>
          <p:spPr bwMode="auto">
            <a:xfrm>
              <a:off x="6779785" y="359806"/>
              <a:ext cx="4763" cy="7938"/>
            </a:xfrm>
            <a:custGeom>
              <a:avLst/>
              <a:gdLst>
                <a:gd name="T0" fmla="*/ 0 w 3"/>
                <a:gd name="T1" fmla="*/ 2 h 5"/>
                <a:gd name="T2" fmla="*/ 3 w 3"/>
                <a:gd name="T3" fmla="*/ 5 h 5"/>
                <a:gd name="T4" fmla="*/ 0 w 3"/>
                <a:gd name="T5" fmla="*/ 0 h 5"/>
                <a:gd name="T6" fmla="*/ 0 w 3"/>
                <a:gd name="T7" fmla="*/ 2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5">
                  <a:moveTo>
                    <a:pt x="0" y="2"/>
                  </a:moveTo>
                  <a:lnTo>
                    <a:pt x="3" y="5"/>
                  </a:lnTo>
                  <a:lnTo>
                    <a:pt x="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14" name="Freeform 462"/>
            <p:cNvSpPr>
              <a:spLocks/>
            </p:cNvSpPr>
            <p:nvPr/>
          </p:nvSpPr>
          <p:spPr bwMode="auto">
            <a:xfrm>
              <a:off x="6746447" y="321706"/>
              <a:ext cx="3175" cy="4763"/>
            </a:xfrm>
            <a:custGeom>
              <a:avLst/>
              <a:gdLst>
                <a:gd name="T0" fmla="*/ 2 w 2"/>
                <a:gd name="T1" fmla="*/ 0 h 3"/>
                <a:gd name="T2" fmla="*/ 2 w 2"/>
                <a:gd name="T3" fmla="*/ 0 h 3"/>
                <a:gd name="T4" fmla="*/ 0 w 2"/>
                <a:gd name="T5" fmla="*/ 3 h 3"/>
                <a:gd name="T6" fmla="*/ 2 w 2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2" y="0"/>
                  </a:lnTo>
                  <a:lnTo>
                    <a:pt x="0" y="3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15" name="Freeform 463"/>
            <p:cNvSpPr>
              <a:spLocks/>
            </p:cNvSpPr>
            <p:nvPr/>
          </p:nvSpPr>
          <p:spPr bwMode="auto">
            <a:xfrm>
              <a:off x="6603572" y="393143"/>
              <a:ext cx="7938" cy="11113"/>
            </a:xfrm>
            <a:custGeom>
              <a:avLst/>
              <a:gdLst>
                <a:gd name="T0" fmla="*/ 0 w 2"/>
                <a:gd name="T1" fmla="*/ 1 h 3"/>
                <a:gd name="T2" fmla="*/ 2 w 2"/>
                <a:gd name="T3" fmla="*/ 3 h 3"/>
                <a:gd name="T4" fmla="*/ 0 w 2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0" y="1"/>
                  </a:move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0" y="0"/>
                    <a:pt x="0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16" name="Freeform 464"/>
            <p:cNvSpPr>
              <a:spLocks/>
            </p:cNvSpPr>
            <p:nvPr/>
          </p:nvSpPr>
          <p:spPr bwMode="auto">
            <a:xfrm>
              <a:off x="6506735" y="445531"/>
              <a:ext cx="22225" cy="0"/>
            </a:xfrm>
            <a:custGeom>
              <a:avLst/>
              <a:gdLst>
                <a:gd name="T0" fmla="*/ 6 w 6"/>
                <a:gd name="T1" fmla="*/ 3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cubicBezTo>
                    <a:pt x="3" y="0"/>
                    <a:pt x="0" y="0"/>
                    <a:pt x="3" y="0"/>
                  </a:cubicBezTo>
                  <a:cubicBezTo>
                    <a:pt x="4" y="0"/>
                    <a:pt x="6" y="0"/>
                    <a:pt x="6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17" name="Freeform 465"/>
            <p:cNvSpPr>
              <a:spLocks/>
            </p:cNvSpPr>
            <p:nvPr/>
          </p:nvSpPr>
          <p:spPr bwMode="auto">
            <a:xfrm>
              <a:off x="6705172" y="543956"/>
              <a:ext cx="3175" cy="3175"/>
            </a:xfrm>
            <a:custGeom>
              <a:avLst/>
              <a:gdLst>
                <a:gd name="T0" fmla="*/ 2 w 2"/>
                <a:gd name="T1" fmla="*/ 0 h 2"/>
                <a:gd name="T2" fmla="*/ 0 w 2"/>
                <a:gd name="T3" fmla="*/ 2 h 2"/>
                <a:gd name="T4" fmla="*/ 2 w 2"/>
                <a:gd name="T5" fmla="*/ 2 h 2"/>
                <a:gd name="T6" fmla="*/ 2 w 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2" y="0"/>
                  </a:moveTo>
                  <a:lnTo>
                    <a:pt x="0" y="2"/>
                  </a:lnTo>
                  <a:lnTo>
                    <a:pt x="2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18" name="Freeform 466"/>
            <p:cNvSpPr>
              <a:spLocks/>
            </p:cNvSpPr>
            <p:nvPr/>
          </p:nvSpPr>
          <p:spPr bwMode="auto">
            <a:xfrm>
              <a:off x="9003872" y="736043"/>
              <a:ext cx="11113" cy="6350"/>
            </a:xfrm>
            <a:custGeom>
              <a:avLst/>
              <a:gdLst>
                <a:gd name="T0" fmla="*/ 2 w 3"/>
                <a:gd name="T1" fmla="*/ 2 h 2"/>
                <a:gd name="T2" fmla="*/ 2 w 3"/>
                <a:gd name="T3" fmla="*/ 0 h 2"/>
                <a:gd name="T4" fmla="*/ 0 w 3"/>
                <a:gd name="T5" fmla="*/ 2 h 2"/>
                <a:gd name="T6" fmla="*/ 2 w 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2">
                  <a:moveTo>
                    <a:pt x="2" y="2"/>
                  </a:moveTo>
                  <a:cubicBezTo>
                    <a:pt x="2" y="2"/>
                    <a:pt x="3" y="0"/>
                    <a:pt x="2" y="0"/>
                  </a:cubicBezTo>
                  <a:cubicBezTo>
                    <a:pt x="0" y="2"/>
                    <a:pt x="0" y="2"/>
                    <a:pt x="0" y="2"/>
                  </a:cubicBezTo>
                  <a:lnTo>
                    <a:pt x="2" y="2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19" name="Freeform 467"/>
            <p:cNvSpPr>
              <a:spLocks/>
            </p:cNvSpPr>
            <p:nvPr/>
          </p:nvSpPr>
          <p:spPr bwMode="auto">
            <a:xfrm>
              <a:off x="8981647" y="716993"/>
              <a:ext cx="26988" cy="19050"/>
            </a:xfrm>
            <a:custGeom>
              <a:avLst/>
              <a:gdLst>
                <a:gd name="T0" fmla="*/ 5 w 7"/>
                <a:gd name="T1" fmla="*/ 0 h 5"/>
                <a:gd name="T2" fmla="*/ 0 w 7"/>
                <a:gd name="T3" fmla="*/ 3 h 5"/>
                <a:gd name="T4" fmla="*/ 5 w 7"/>
                <a:gd name="T5" fmla="*/ 1 h 5"/>
                <a:gd name="T6" fmla="*/ 5 w 7"/>
                <a:gd name="T7" fmla="*/ 3 h 5"/>
                <a:gd name="T8" fmla="*/ 7 w 7"/>
                <a:gd name="T9" fmla="*/ 4 h 5"/>
                <a:gd name="T10" fmla="*/ 4 w 7"/>
                <a:gd name="T11" fmla="*/ 1 h 5"/>
                <a:gd name="T12" fmla="*/ 5 w 7"/>
                <a:gd name="T1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" h="5">
                  <a:moveTo>
                    <a:pt x="5" y="0"/>
                  </a:moveTo>
                  <a:cubicBezTo>
                    <a:pt x="3" y="0"/>
                    <a:pt x="1" y="1"/>
                    <a:pt x="0" y="3"/>
                  </a:cubicBezTo>
                  <a:cubicBezTo>
                    <a:pt x="3" y="2"/>
                    <a:pt x="2" y="3"/>
                    <a:pt x="5" y="1"/>
                  </a:cubicBezTo>
                  <a:cubicBezTo>
                    <a:pt x="6" y="1"/>
                    <a:pt x="6" y="3"/>
                    <a:pt x="5" y="3"/>
                  </a:cubicBezTo>
                  <a:cubicBezTo>
                    <a:pt x="6" y="3"/>
                    <a:pt x="6" y="5"/>
                    <a:pt x="7" y="4"/>
                  </a:cubicBezTo>
                  <a:cubicBezTo>
                    <a:pt x="7" y="1"/>
                    <a:pt x="6" y="0"/>
                    <a:pt x="4" y="1"/>
                  </a:cubicBezTo>
                  <a:cubicBezTo>
                    <a:pt x="4" y="0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20" name="Freeform 468"/>
            <p:cNvSpPr>
              <a:spLocks/>
            </p:cNvSpPr>
            <p:nvPr/>
          </p:nvSpPr>
          <p:spPr bwMode="auto">
            <a:xfrm>
              <a:off x="8695897" y="513793"/>
              <a:ext cx="4763" cy="3175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21" name="Freeform 469"/>
            <p:cNvSpPr>
              <a:spLocks/>
            </p:cNvSpPr>
            <p:nvPr/>
          </p:nvSpPr>
          <p:spPr bwMode="auto">
            <a:xfrm>
              <a:off x="8492697" y="420131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22" name="Freeform 470"/>
            <p:cNvSpPr>
              <a:spLocks/>
            </p:cNvSpPr>
            <p:nvPr/>
          </p:nvSpPr>
          <p:spPr bwMode="auto">
            <a:xfrm>
              <a:off x="8459360" y="39790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23" name="Freeform 471"/>
            <p:cNvSpPr>
              <a:spLocks/>
            </p:cNvSpPr>
            <p:nvPr/>
          </p:nvSpPr>
          <p:spPr bwMode="auto">
            <a:xfrm>
              <a:off x="8692722" y="510618"/>
              <a:ext cx="3175" cy="3175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0 h 1"/>
                <a:gd name="T4" fmla="*/ 1 w 1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24" name="Freeform 472"/>
            <p:cNvSpPr>
              <a:spLocks/>
            </p:cNvSpPr>
            <p:nvPr/>
          </p:nvSpPr>
          <p:spPr bwMode="auto">
            <a:xfrm>
              <a:off x="8948310" y="701118"/>
              <a:ext cx="3175" cy="4763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1 h 1"/>
                <a:gd name="T4" fmla="*/ 0 w 1"/>
                <a:gd name="T5" fmla="*/ 0 h 1"/>
                <a:gd name="T6" fmla="*/ 0 w 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1" y="1"/>
                  </a:cubicBezTo>
                  <a:cubicBezTo>
                    <a:pt x="0" y="1"/>
                    <a:pt x="0" y="1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25" name="Freeform 473"/>
            <p:cNvSpPr>
              <a:spLocks/>
            </p:cNvSpPr>
            <p:nvPr/>
          </p:nvSpPr>
          <p:spPr bwMode="auto">
            <a:xfrm>
              <a:off x="8789560" y="551893"/>
              <a:ext cx="4763" cy="3175"/>
            </a:xfrm>
            <a:custGeom>
              <a:avLst/>
              <a:gdLst>
                <a:gd name="T0" fmla="*/ 0 w 1"/>
                <a:gd name="T1" fmla="*/ 1 h 1"/>
                <a:gd name="T2" fmla="*/ 0 w 1"/>
                <a:gd name="T3" fmla="*/ 1 h 1"/>
                <a:gd name="T4" fmla="*/ 1 w 1"/>
                <a:gd name="T5" fmla="*/ 0 h 1"/>
                <a:gd name="T6" fmla="*/ 0 w 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1"/>
                    <a:pt x="1" y="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26" name="Freeform 474"/>
            <p:cNvSpPr>
              <a:spLocks/>
            </p:cNvSpPr>
            <p:nvPr/>
          </p:nvSpPr>
          <p:spPr bwMode="auto">
            <a:xfrm>
              <a:off x="8846710" y="588406"/>
              <a:ext cx="11113" cy="12700"/>
            </a:xfrm>
            <a:custGeom>
              <a:avLst/>
              <a:gdLst>
                <a:gd name="T0" fmla="*/ 3 w 3"/>
                <a:gd name="T1" fmla="*/ 1 h 3"/>
                <a:gd name="T2" fmla="*/ 0 w 3"/>
                <a:gd name="T3" fmla="*/ 3 h 3"/>
                <a:gd name="T4" fmla="*/ 2 w 3"/>
                <a:gd name="T5" fmla="*/ 2 h 3"/>
                <a:gd name="T6" fmla="*/ 3 w 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3" y="1"/>
                  </a:moveTo>
                  <a:cubicBezTo>
                    <a:pt x="2" y="0"/>
                    <a:pt x="1" y="2"/>
                    <a:pt x="0" y="3"/>
                  </a:cubicBezTo>
                  <a:cubicBezTo>
                    <a:pt x="1" y="2"/>
                    <a:pt x="2" y="2"/>
                    <a:pt x="2" y="2"/>
                  </a:cubicBezTo>
                  <a:cubicBezTo>
                    <a:pt x="2" y="2"/>
                    <a:pt x="2" y="1"/>
                    <a:pt x="3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27" name="Freeform 475"/>
            <p:cNvSpPr>
              <a:spLocks/>
            </p:cNvSpPr>
            <p:nvPr/>
          </p:nvSpPr>
          <p:spPr bwMode="auto">
            <a:xfrm>
              <a:off x="8951485" y="667781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28" name="Freeform 476"/>
            <p:cNvSpPr>
              <a:spLocks/>
            </p:cNvSpPr>
            <p:nvPr/>
          </p:nvSpPr>
          <p:spPr bwMode="auto">
            <a:xfrm>
              <a:off x="8741935" y="52490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29" name="Freeform 477"/>
            <p:cNvSpPr>
              <a:spLocks/>
            </p:cNvSpPr>
            <p:nvPr/>
          </p:nvSpPr>
          <p:spPr bwMode="auto">
            <a:xfrm>
              <a:off x="6675010" y="461406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30" name="Freeform 478"/>
            <p:cNvSpPr>
              <a:spLocks/>
            </p:cNvSpPr>
            <p:nvPr/>
          </p:nvSpPr>
          <p:spPr bwMode="auto">
            <a:xfrm>
              <a:off x="6578172" y="450293"/>
              <a:ext cx="3175" cy="3175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1 h 1"/>
                <a:gd name="T4" fmla="*/ 0 w 1"/>
                <a:gd name="T5" fmla="*/ 0 h 1"/>
                <a:gd name="T6" fmla="*/ 0 w 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0"/>
                    <a:pt x="0" y="0"/>
                    <a:pt x="0" y="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31" name="Freeform 479"/>
            <p:cNvSpPr>
              <a:spLocks/>
            </p:cNvSpPr>
            <p:nvPr/>
          </p:nvSpPr>
          <p:spPr bwMode="auto">
            <a:xfrm>
              <a:off x="8395860" y="362981"/>
              <a:ext cx="0" cy="4763"/>
            </a:xfrm>
            <a:custGeom>
              <a:avLst/>
              <a:gdLst>
                <a:gd name="T0" fmla="*/ 0 h 1"/>
                <a:gd name="T1" fmla="*/ 1 h 1"/>
                <a:gd name="T2" fmla="*/ 0 h 1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1">
                  <a:moveTo>
                    <a:pt x="0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32" name="Freeform 480"/>
            <p:cNvSpPr>
              <a:spLocks/>
            </p:cNvSpPr>
            <p:nvPr/>
          </p:nvSpPr>
          <p:spPr bwMode="auto">
            <a:xfrm>
              <a:off x="7741810" y="258206"/>
              <a:ext cx="19050" cy="15875"/>
            </a:xfrm>
            <a:custGeom>
              <a:avLst/>
              <a:gdLst>
                <a:gd name="T0" fmla="*/ 3 w 5"/>
                <a:gd name="T1" fmla="*/ 0 h 4"/>
                <a:gd name="T2" fmla="*/ 2 w 5"/>
                <a:gd name="T3" fmla="*/ 4 h 4"/>
                <a:gd name="T4" fmla="*/ 3 w 5"/>
                <a:gd name="T5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" h="4">
                  <a:moveTo>
                    <a:pt x="3" y="0"/>
                  </a:moveTo>
                  <a:cubicBezTo>
                    <a:pt x="5" y="2"/>
                    <a:pt x="0" y="2"/>
                    <a:pt x="2" y="4"/>
                  </a:cubicBezTo>
                  <a:cubicBezTo>
                    <a:pt x="2" y="3"/>
                    <a:pt x="5" y="1"/>
                    <a:pt x="3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33" name="Freeform 481"/>
            <p:cNvSpPr>
              <a:spLocks/>
            </p:cNvSpPr>
            <p:nvPr/>
          </p:nvSpPr>
          <p:spPr bwMode="auto">
            <a:xfrm>
              <a:off x="8943547" y="70111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34" name="Freeform 482"/>
            <p:cNvSpPr>
              <a:spLocks/>
            </p:cNvSpPr>
            <p:nvPr/>
          </p:nvSpPr>
          <p:spPr bwMode="auto">
            <a:xfrm>
              <a:off x="7749747" y="274081"/>
              <a:ext cx="3175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35" name="Freeform 483"/>
            <p:cNvSpPr>
              <a:spLocks/>
            </p:cNvSpPr>
            <p:nvPr/>
          </p:nvSpPr>
          <p:spPr bwMode="auto">
            <a:xfrm>
              <a:off x="8233935" y="326468"/>
              <a:ext cx="4763" cy="3175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0"/>
                    <a:pt x="0" y="1"/>
                    <a:pt x="1" y="1"/>
                  </a:cubicBezTo>
                  <a:cubicBezTo>
                    <a:pt x="1" y="1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36" name="Freeform 484"/>
            <p:cNvSpPr>
              <a:spLocks/>
            </p:cNvSpPr>
            <p:nvPr/>
          </p:nvSpPr>
          <p:spPr bwMode="auto">
            <a:xfrm>
              <a:off x="8346647" y="367743"/>
              <a:ext cx="4763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37" name="Freeform 485"/>
            <p:cNvSpPr>
              <a:spLocks/>
            </p:cNvSpPr>
            <p:nvPr/>
          </p:nvSpPr>
          <p:spPr bwMode="auto">
            <a:xfrm>
              <a:off x="8167260" y="318531"/>
              <a:ext cx="3175" cy="3175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1 h 1"/>
                <a:gd name="T4" fmla="*/ 0 w 1"/>
                <a:gd name="T5" fmla="*/ 1 h 1"/>
                <a:gd name="T6" fmla="*/ 1 w 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1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38" name="Freeform 486"/>
            <p:cNvSpPr>
              <a:spLocks/>
            </p:cNvSpPr>
            <p:nvPr/>
          </p:nvSpPr>
          <p:spPr bwMode="auto">
            <a:xfrm>
              <a:off x="8106935" y="310593"/>
              <a:ext cx="3175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39" name="Freeform 487"/>
            <p:cNvSpPr>
              <a:spLocks/>
            </p:cNvSpPr>
            <p:nvPr/>
          </p:nvSpPr>
          <p:spPr bwMode="auto">
            <a:xfrm>
              <a:off x="6851222" y="401081"/>
              <a:ext cx="11113" cy="7938"/>
            </a:xfrm>
            <a:custGeom>
              <a:avLst/>
              <a:gdLst>
                <a:gd name="T0" fmla="*/ 3 w 3"/>
                <a:gd name="T1" fmla="*/ 2 h 2"/>
                <a:gd name="T2" fmla="*/ 1 w 3"/>
                <a:gd name="T3" fmla="*/ 0 h 2"/>
                <a:gd name="T4" fmla="*/ 3 w 3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3" y="2"/>
                  </a:moveTo>
                  <a:cubicBezTo>
                    <a:pt x="2" y="1"/>
                    <a:pt x="2" y="1"/>
                    <a:pt x="1" y="0"/>
                  </a:cubicBezTo>
                  <a:cubicBezTo>
                    <a:pt x="2" y="1"/>
                    <a:pt x="0" y="2"/>
                    <a:pt x="3" y="2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40" name="Freeform 488"/>
            <p:cNvSpPr>
              <a:spLocks/>
            </p:cNvSpPr>
            <p:nvPr/>
          </p:nvSpPr>
          <p:spPr bwMode="auto">
            <a:xfrm>
              <a:off x="8943547" y="701118"/>
              <a:ext cx="4763" cy="0"/>
            </a:xfrm>
            <a:custGeom>
              <a:avLst/>
              <a:gdLst>
                <a:gd name="T0" fmla="*/ 1 w 1"/>
                <a:gd name="T1" fmla="*/ 0 w 1"/>
                <a:gd name="T2" fmla="*/ 1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41" name="Freeform 489"/>
            <p:cNvSpPr>
              <a:spLocks/>
            </p:cNvSpPr>
            <p:nvPr/>
          </p:nvSpPr>
          <p:spPr bwMode="auto">
            <a:xfrm>
              <a:off x="8148210" y="378856"/>
              <a:ext cx="6350" cy="3175"/>
            </a:xfrm>
            <a:custGeom>
              <a:avLst/>
              <a:gdLst>
                <a:gd name="T0" fmla="*/ 2 w 2"/>
                <a:gd name="T1" fmla="*/ 1 h 1"/>
                <a:gd name="T2" fmla="*/ 0 w 2"/>
                <a:gd name="T3" fmla="*/ 0 h 1"/>
                <a:gd name="T4" fmla="*/ 2 w 2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2" y="1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1"/>
                    <a:pt x="2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42" name="Freeform 490"/>
            <p:cNvSpPr>
              <a:spLocks/>
            </p:cNvSpPr>
            <p:nvPr/>
          </p:nvSpPr>
          <p:spPr bwMode="auto">
            <a:xfrm>
              <a:off x="7313185" y="329643"/>
              <a:ext cx="4763" cy="3175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1 h 1"/>
                <a:gd name="T4" fmla="*/ 1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43" name="Freeform 491"/>
            <p:cNvSpPr>
              <a:spLocks/>
            </p:cNvSpPr>
            <p:nvPr/>
          </p:nvSpPr>
          <p:spPr bwMode="auto">
            <a:xfrm>
              <a:off x="8110110" y="367743"/>
              <a:ext cx="7938" cy="6350"/>
            </a:xfrm>
            <a:custGeom>
              <a:avLst/>
              <a:gdLst>
                <a:gd name="T0" fmla="*/ 2 w 2"/>
                <a:gd name="T1" fmla="*/ 2 h 2"/>
                <a:gd name="T2" fmla="*/ 0 w 2"/>
                <a:gd name="T3" fmla="*/ 0 h 2"/>
                <a:gd name="T4" fmla="*/ 0 w 2"/>
                <a:gd name="T5" fmla="*/ 0 h 2"/>
                <a:gd name="T6" fmla="*/ 2 w 2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cubicBezTo>
                    <a:pt x="1" y="1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2" y="2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44" name="Freeform 492"/>
            <p:cNvSpPr>
              <a:spLocks/>
            </p:cNvSpPr>
            <p:nvPr/>
          </p:nvSpPr>
          <p:spPr bwMode="auto">
            <a:xfrm>
              <a:off x="6855985" y="401081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45" name="Freeform 493"/>
            <p:cNvSpPr>
              <a:spLocks noEditPoints="1"/>
            </p:cNvSpPr>
            <p:nvPr/>
          </p:nvSpPr>
          <p:spPr bwMode="auto">
            <a:xfrm>
              <a:off x="6573410" y="243918"/>
              <a:ext cx="2411413" cy="476250"/>
            </a:xfrm>
            <a:custGeom>
              <a:avLst/>
              <a:gdLst>
                <a:gd name="T0" fmla="*/ 75 w 642"/>
                <a:gd name="T1" fmla="*/ 42 h 127"/>
                <a:gd name="T2" fmla="*/ 81 w 642"/>
                <a:gd name="T3" fmla="*/ 41 h 127"/>
                <a:gd name="T4" fmla="*/ 98 w 642"/>
                <a:gd name="T5" fmla="*/ 39 h 127"/>
                <a:gd name="T6" fmla="*/ 134 w 642"/>
                <a:gd name="T7" fmla="*/ 33 h 127"/>
                <a:gd name="T8" fmla="*/ 156 w 642"/>
                <a:gd name="T9" fmla="*/ 25 h 127"/>
                <a:gd name="T10" fmla="*/ 194 w 642"/>
                <a:gd name="T11" fmla="*/ 22 h 127"/>
                <a:gd name="T12" fmla="*/ 209 w 642"/>
                <a:gd name="T13" fmla="*/ 24 h 127"/>
                <a:gd name="T14" fmla="*/ 231 w 642"/>
                <a:gd name="T15" fmla="*/ 18 h 127"/>
                <a:gd name="T16" fmla="*/ 252 w 642"/>
                <a:gd name="T17" fmla="*/ 18 h 127"/>
                <a:gd name="T18" fmla="*/ 277 w 642"/>
                <a:gd name="T19" fmla="*/ 18 h 127"/>
                <a:gd name="T20" fmla="*/ 329 w 642"/>
                <a:gd name="T21" fmla="*/ 24 h 127"/>
                <a:gd name="T22" fmla="*/ 366 w 642"/>
                <a:gd name="T23" fmla="*/ 28 h 127"/>
                <a:gd name="T24" fmla="*/ 402 w 642"/>
                <a:gd name="T25" fmla="*/ 31 h 127"/>
                <a:gd name="T26" fmla="*/ 451 w 642"/>
                <a:gd name="T27" fmla="*/ 40 h 127"/>
                <a:gd name="T28" fmla="*/ 471 w 642"/>
                <a:gd name="T29" fmla="*/ 47 h 127"/>
                <a:gd name="T30" fmla="*/ 487 w 642"/>
                <a:gd name="T31" fmla="*/ 50 h 127"/>
                <a:gd name="T32" fmla="*/ 505 w 642"/>
                <a:gd name="T33" fmla="*/ 56 h 127"/>
                <a:gd name="T34" fmla="*/ 515 w 642"/>
                <a:gd name="T35" fmla="*/ 60 h 127"/>
                <a:gd name="T36" fmla="*/ 535 w 642"/>
                <a:gd name="T37" fmla="*/ 66 h 127"/>
                <a:gd name="T38" fmla="*/ 561 w 642"/>
                <a:gd name="T39" fmla="*/ 77 h 127"/>
                <a:gd name="T40" fmla="*/ 585 w 642"/>
                <a:gd name="T41" fmla="*/ 89 h 127"/>
                <a:gd name="T42" fmla="*/ 593 w 642"/>
                <a:gd name="T43" fmla="*/ 94 h 127"/>
                <a:gd name="T44" fmla="*/ 609 w 642"/>
                <a:gd name="T45" fmla="*/ 101 h 127"/>
                <a:gd name="T46" fmla="*/ 631 w 642"/>
                <a:gd name="T47" fmla="*/ 114 h 127"/>
                <a:gd name="T48" fmla="*/ 635 w 642"/>
                <a:gd name="T49" fmla="*/ 125 h 127"/>
                <a:gd name="T50" fmla="*/ 636 w 642"/>
                <a:gd name="T51" fmla="*/ 118 h 127"/>
                <a:gd name="T52" fmla="*/ 627 w 642"/>
                <a:gd name="T53" fmla="*/ 108 h 127"/>
                <a:gd name="T54" fmla="*/ 615 w 642"/>
                <a:gd name="T55" fmla="*/ 101 h 127"/>
                <a:gd name="T56" fmla="*/ 595 w 642"/>
                <a:gd name="T57" fmla="*/ 86 h 127"/>
                <a:gd name="T58" fmla="*/ 577 w 642"/>
                <a:gd name="T59" fmla="*/ 84 h 127"/>
                <a:gd name="T60" fmla="*/ 577 w 642"/>
                <a:gd name="T61" fmla="*/ 75 h 127"/>
                <a:gd name="T62" fmla="*/ 566 w 642"/>
                <a:gd name="T63" fmla="*/ 73 h 127"/>
                <a:gd name="T64" fmla="*/ 542 w 642"/>
                <a:gd name="T65" fmla="*/ 61 h 127"/>
                <a:gd name="T66" fmla="*/ 524 w 642"/>
                <a:gd name="T67" fmla="*/ 49 h 127"/>
                <a:gd name="T68" fmla="*/ 513 w 642"/>
                <a:gd name="T69" fmla="*/ 46 h 127"/>
                <a:gd name="T70" fmla="*/ 495 w 642"/>
                <a:gd name="T71" fmla="*/ 41 h 127"/>
                <a:gd name="T72" fmla="*/ 486 w 642"/>
                <a:gd name="T73" fmla="*/ 38 h 127"/>
                <a:gd name="T74" fmla="*/ 477 w 642"/>
                <a:gd name="T75" fmla="*/ 34 h 127"/>
                <a:gd name="T76" fmla="*/ 460 w 642"/>
                <a:gd name="T77" fmla="*/ 26 h 127"/>
                <a:gd name="T78" fmla="*/ 457 w 642"/>
                <a:gd name="T79" fmla="*/ 27 h 127"/>
                <a:gd name="T80" fmla="*/ 428 w 642"/>
                <a:gd name="T81" fmla="*/ 24 h 127"/>
                <a:gd name="T82" fmla="*/ 408 w 642"/>
                <a:gd name="T83" fmla="*/ 18 h 127"/>
                <a:gd name="T84" fmla="*/ 383 w 642"/>
                <a:gd name="T85" fmla="*/ 14 h 127"/>
                <a:gd name="T86" fmla="*/ 367 w 642"/>
                <a:gd name="T87" fmla="*/ 11 h 127"/>
                <a:gd name="T88" fmla="*/ 354 w 642"/>
                <a:gd name="T89" fmla="*/ 9 h 127"/>
                <a:gd name="T90" fmla="*/ 313 w 642"/>
                <a:gd name="T91" fmla="*/ 8 h 127"/>
                <a:gd name="T92" fmla="*/ 300 w 642"/>
                <a:gd name="T93" fmla="*/ 1 h 127"/>
                <a:gd name="T94" fmla="*/ 267 w 642"/>
                <a:gd name="T95" fmla="*/ 3 h 127"/>
                <a:gd name="T96" fmla="*/ 216 w 642"/>
                <a:gd name="T97" fmla="*/ 6 h 127"/>
                <a:gd name="T98" fmla="*/ 185 w 642"/>
                <a:gd name="T99" fmla="*/ 7 h 127"/>
                <a:gd name="T100" fmla="*/ 150 w 642"/>
                <a:gd name="T101" fmla="*/ 13 h 127"/>
                <a:gd name="T102" fmla="*/ 133 w 642"/>
                <a:gd name="T103" fmla="*/ 19 h 127"/>
                <a:gd name="T104" fmla="*/ 121 w 642"/>
                <a:gd name="T105" fmla="*/ 14 h 127"/>
                <a:gd name="T106" fmla="*/ 107 w 642"/>
                <a:gd name="T107" fmla="*/ 22 h 127"/>
                <a:gd name="T108" fmla="*/ 100 w 642"/>
                <a:gd name="T109" fmla="*/ 21 h 127"/>
                <a:gd name="T110" fmla="*/ 62 w 642"/>
                <a:gd name="T111" fmla="*/ 33 h 127"/>
                <a:gd name="T112" fmla="*/ 19 w 642"/>
                <a:gd name="T113" fmla="*/ 47 h 127"/>
                <a:gd name="T114" fmla="*/ 3 w 642"/>
                <a:gd name="T115" fmla="*/ 55 h 127"/>
                <a:gd name="T116" fmla="*/ 13 w 642"/>
                <a:gd name="T117" fmla="*/ 63 h 127"/>
                <a:gd name="T118" fmla="*/ 27 w 642"/>
                <a:gd name="T119" fmla="*/ 58 h 127"/>
                <a:gd name="T120" fmla="*/ 49 w 642"/>
                <a:gd name="T121" fmla="*/ 53 h 127"/>
                <a:gd name="T122" fmla="*/ 117 w 642"/>
                <a:gd name="T123" fmla="*/ 32 h 127"/>
                <a:gd name="T124" fmla="*/ 109 w 642"/>
                <a:gd name="T125" fmla="*/ 19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642" h="127">
                  <a:moveTo>
                    <a:pt x="59" y="51"/>
                  </a:moveTo>
                  <a:cubicBezTo>
                    <a:pt x="62" y="50"/>
                    <a:pt x="60" y="48"/>
                    <a:pt x="60" y="47"/>
                  </a:cubicBezTo>
                  <a:cubicBezTo>
                    <a:pt x="63" y="45"/>
                    <a:pt x="62" y="48"/>
                    <a:pt x="63" y="49"/>
                  </a:cubicBezTo>
                  <a:cubicBezTo>
                    <a:pt x="65" y="48"/>
                    <a:pt x="66" y="45"/>
                    <a:pt x="67" y="45"/>
                  </a:cubicBezTo>
                  <a:cubicBezTo>
                    <a:pt x="67" y="45"/>
                    <a:pt x="68" y="45"/>
                    <a:pt x="67" y="46"/>
                  </a:cubicBezTo>
                  <a:cubicBezTo>
                    <a:pt x="69" y="44"/>
                    <a:pt x="73" y="45"/>
                    <a:pt x="75" y="41"/>
                  </a:cubicBezTo>
                  <a:cubicBezTo>
                    <a:pt x="75" y="42"/>
                    <a:pt x="75" y="42"/>
                    <a:pt x="75" y="42"/>
                  </a:cubicBezTo>
                  <a:cubicBezTo>
                    <a:pt x="75" y="41"/>
                    <a:pt x="74" y="39"/>
                    <a:pt x="74" y="38"/>
                  </a:cubicBezTo>
                  <a:cubicBezTo>
                    <a:pt x="75" y="38"/>
                    <a:pt x="76" y="36"/>
                    <a:pt x="77" y="38"/>
                  </a:cubicBezTo>
                  <a:cubicBezTo>
                    <a:pt x="76" y="38"/>
                    <a:pt x="76" y="39"/>
                    <a:pt x="76" y="39"/>
                  </a:cubicBezTo>
                  <a:cubicBezTo>
                    <a:pt x="77" y="38"/>
                    <a:pt x="77" y="38"/>
                    <a:pt x="77" y="38"/>
                  </a:cubicBezTo>
                  <a:cubicBezTo>
                    <a:pt x="79" y="40"/>
                    <a:pt x="75" y="39"/>
                    <a:pt x="76" y="41"/>
                  </a:cubicBezTo>
                  <a:cubicBezTo>
                    <a:pt x="78" y="40"/>
                    <a:pt x="80" y="37"/>
                    <a:pt x="82" y="38"/>
                  </a:cubicBezTo>
                  <a:cubicBezTo>
                    <a:pt x="83" y="40"/>
                    <a:pt x="78" y="39"/>
                    <a:pt x="81" y="41"/>
                  </a:cubicBezTo>
                  <a:cubicBezTo>
                    <a:pt x="78" y="41"/>
                    <a:pt x="78" y="41"/>
                    <a:pt x="78" y="41"/>
                  </a:cubicBezTo>
                  <a:cubicBezTo>
                    <a:pt x="81" y="44"/>
                    <a:pt x="76" y="41"/>
                    <a:pt x="79" y="44"/>
                  </a:cubicBezTo>
                  <a:cubicBezTo>
                    <a:pt x="83" y="44"/>
                    <a:pt x="83" y="42"/>
                    <a:pt x="87" y="42"/>
                  </a:cubicBezTo>
                  <a:cubicBezTo>
                    <a:pt x="87" y="41"/>
                    <a:pt x="86" y="40"/>
                    <a:pt x="87" y="39"/>
                  </a:cubicBezTo>
                  <a:cubicBezTo>
                    <a:pt x="91" y="35"/>
                    <a:pt x="92" y="44"/>
                    <a:pt x="95" y="40"/>
                  </a:cubicBezTo>
                  <a:cubicBezTo>
                    <a:pt x="96" y="38"/>
                    <a:pt x="95" y="35"/>
                    <a:pt x="98" y="36"/>
                  </a:cubicBezTo>
                  <a:cubicBezTo>
                    <a:pt x="98" y="39"/>
                    <a:pt x="98" y="39"/>
                    <a:pt x="98" y="39"/>
                  </a:cubicBezTo>
                  <a:cubicBezTo>
                    <a:pt x="102" y="38"/>
                    <a:pt x="99" y="34"/>
                    <a:pt x="103" y="36"/>
                  </a:cubicBezTo>
                  <a:cubicBezTo>
                    <a:pt x="103" y="37"/>
                    <a:pt x="101" y="37"/>
                    <a:pt x="101" y="37"/>
                  </a:cubicBezTo>
                  <a:cubicBezTo>
                    <a:pt x="104" y="39"/>
                    <a:pt x="103" y="35"/>
                    <a:pt x="105" y="35"/>
                  </a:cubicBezTo>
                  <a:cubicBezTo>
                    <a:pt x="106" y="37"/>
                    <a:pt x="106" y="37"/>
                    <a:pt x="106" y="37"/>
                  </a:cubicBezTo>
                  <a:cubicBezTo>
                    <a:pt x="109" y="36"/>
                    <a:pt x="113" y="34"/>
                    <a:pt x="117" y="32"/>
                  </a:cubicBezTo>
                  <a:cubicBezTo>
                    <a:pt x="117" y="33"/>
                    <a:pt x="116" y="34"/>
                    <a:pt x="118" y="35"/>
                  </a:cubicBezTo>
                  <a:cubicBezTo>
                    <a:pt x="123" y="32"/>
                    <a:pt x="129" y="33"/>
                    <a:pt x="134" y="33"/>
                  </a:cubicBezTo>
                  <a:cubicBezTo>
                    <a:pt x="136" y="31"/>
                    <a:pt x="136" y="31"/>
                    <a:pt x="136" y="31"/>
                  </a:cubicBezTo>
                  <a:cubicBezTo>
                    <a:pt x="136" y="31"/>
                    <a:pt x="137" y="32"/>
                    <a:pt x="136" y="32"/>
                  </a:cubicBezTo>
                  <a:cubicBezTo>
                    <a:pt x="138" y="33"/>
                    <a:pt x="136" y="31"/>
                    <a:pt x="137" y="30"/>
                  </a:cubicBezTo>
                  <a:cubicBezTo>
                    <a:pt x="138" y="30"/>
                    <a:pt x="139" y="31"/>
                    <a:pt x="138" y="32"/>
                  </a:cubicBezTo>
                  <a:cubicBezTo>
                    <a:pt x="141" y="29"/>
                    <a:pt x="147" y="26"/>
                    <a:pt x="151" y="28"/>
                  </a:cubicBezTo>
                  <a:cubicBezTo>
                    <a:pt x="151" y="29"/>
                    <a:pt x="151" y="29"/>
                    <a:pt x="151" y="29"/>
                  </a:cubicBezTo>
                  <a:cubicBezTo>
                    <a:pt x="154" y="29"/>
                    <a:pt x="153" y="24"/>
                    <a:pt x="156" y="25"/>
                  </a:cubicBezTo>
                  <a:cubicBezTo>
                    <a:pt x="156" y="26"/>
                    <a:pt x="156" y="26"/>
                    <a:pt x="156" y="26"/>
                  </a:cubicBezTo>
                  <a:cubicBezTo>
                    <a:pt x="162" y="26"/>
                    <a:pt x="169" y="23"/>
                    <a:pt x="174" y="26"/>
                  </a:cubicBezTo>
                  <a:cubicBezTo>
                    <a:pt x="175" y="22"/>
                    <a:pt x="181" y="26"/>
                    <a:pt x="180" y="22"/>
                  </a:cubicBezTo>
                  <a:cubicBezTo>
                    <a:pt x="184" y="24"/>
                    <a:pt x="183" y="25"/>
                    <a:pt x="189" y="26"/>
                  </a:cubicBezTo>
                  <a:cubicBezTo>
                    <a:pt x="190" y="26"/>
                    <a:pt x="190" y="23"/>
                    <a:pt x="192" y="22"/>
                  </a:cubicBezTo>
                  <a:cubicBezTo>
                    <a:pt x="192" y="24"/>
                    <a:pt x="192" y="24"/>
                    <a:pt x="192" y="24"/>
                  </a:cubicBezTo>
                  <a:cubicBezTo>
                    <a:pt x="194" y="22"/>
                    <a:pt x="194" y="22"/>
                    <a:pt x="194" y="22"/>
                  </a:cubicBezTo>
                  <a:cubicBezTo>
                    <a:pt x="196" y="24"/>
                    <a:pt x="196" y="24"/>
                    <a:pt x="196" y="24"/>
                  </a:cubicBezTo>
                  <a:cubicBezTo>
                    <a:pt x="197" y="24"/>
                    <a:pt x="197" y="24"/>
                    <a:pt x="197" y="24"/>
                  </a:cubicBezTo>
                  <a:cubicBezTo>
                    <a:pt x="197" y="23"/>
                    <a:pt x="196" y="23"/>
                    <a:pt x="196" y="22"/>
                  </a:cubicBezTo>
                  <a:cubicBezTo>
                    <a:pt x="198" y="21"/>
                    <a:pt x="202" y="23"/>
                    <a:pt x="202" y="24"/>
                  </a:cubicBezTo>
                  <a:cubicBezTo>
                    <a:pt x="208" y="22"/>
                    <a:pt x="208" y="22"/>
                    <a:pt x="208" y="22"/>
                  </a:cubicBezTo>
                  <a:cubicBezTo>
                    <a:pt x="208" y="23"/>
                    <a:pt x="207" y="23"/>
                    <a:pt x="206" y="24"/>
                  </a:cubicBezTo>
                  <a:cubicBezTo>
                    <a:pt x="209" y="21"/>
                    <a:pt x="207" y="26"/>
                    <a:pt x="209" y="24"/>
                  </a:cubicBezTo>
                  <a:cubicBezTo>
                    <a:pt x="209" y="23"/>
                    <a:pt x="209" y="22"/>
                    <a:pt x="210" y="22"/>
                  </a:cubicBezTo>
                  <a:cubicBezTo>
                    <a:pt x="211" y="23"/>
                    <a:pt x="214" y="23"/>
                    <a:pt x="217" y="22"/>
                  </a:cubicBezTo>
                  <a:cubicBezTo>
                    <a:pt x="216" y="24"/>
                    <a:pt x="216" y="24"/>
                    <a:pt x="216" y="24"/>
                  </a:cubicBezTo>
                  <a:cubicBezTo>
                    <a:pt x="221" y="24"/>
                    <a:pt x="225" y="22"/>
                    <a:pt x="230" y="22"/>
                  </a:cubicBezTo>
                  <a:cubicBezTo>
                    <a:pt x="228" y="22"/>
                    <a:pt x="229" y="19"/>
                    <a:pt x="230" y="19"/>
                  </a:cubicBezTo>
                  <a:cubicBezTo>
                    <a:pt x="231" y="21"/>
                    <a:pt x="231" y="21"/>
                    <a:pt x="231" y="21"/>
                  </a:cubicBezTo>
                  <a:cubicBezTo>
                    <a:pt x="231" y="19"/>
                    <a:pt x="229" y="20"/>
                    <a:pt x="231" y="18"/>
                  </a:cubicBezTo>
                  <a:cubicBezTo>
                    <a:pt x="233" y="18"/>
                    <a:pt x="232" y="21"/>
                    <a:pt x="231" y="22"/>
                  </a:cubicBezTo>
                  <a:cubicBezTo>
                    <a:pt x="233" y="21"/>
                    <a:pt x="233" y="21"/>
                    <a:pt x="233" y="21"/>
                  </a:cubicBezTo>
                  <a:cubicBezTo>
                    <a:pt x="234" y="21"/>
                    <a:pt x="233" y="22"/>
                    <a:pt x="233" y="23"/>
                  </a:cubicBezTo>
                  <a:cubicBezTo>
                    <a:pt x="234" y="21"/>
                    <a:pt x="237" y="25"/>
                    <a:pt x="238" y="22"/>
                  </a:cubicBezTo>
                  <a:cubicBezTo>
                    <a:pt x="238" y="23"/>
                    <a:pt x="238" y="23"/>
                    <a:pt x="238" y="23"/>
                  </a:cubicBezTo>
                  <a:cubicBezTo>
                    <a:pt x="243" y="23"/>
                    <a:pt x="245" y="22"/>
                    <a:pt x="249" y="22"/>
                  </a:cubicBezTo>
                  <a:cubicBezTo>
                    <a:pt x="249" y="20"/>
                    <a:pt x="251" y="20"/>
                    <a:pt x="252" y="18"/>
                  </a:cubicBezTo>
                  <a:cubicBezTo>
                    <a:pt x="255" y="19"/>
                    <a:pt x="258" y="20"/>
                    <a:pt x="261" y="20"/>
                  </a:cubicBezTo>
                  <a:cubicBezTo>
                    <a:pt x="264" y="19"/>
                    <a:pt x="262" y="18"/>
                    <a:pt x="263" y="17"/>
                  </a:cubicBezTo>
                  <a:cubicBezTo>
                    <a:pt x="263" y="19"/>
                    <a:pt x="267" y="19"/>
                    <a:pt x="265" y="20"/>
                  </a:cubicBezTo>
                  <a:cubicBezTo>
                    <a:pt x="269" y="20"/>
                    <a:pt x="270" y="20"/>
                    <a:pt x="276" y="18"/>
                  </a:cubicBezTo>
                  <a:cubicBezTo>
                    <a:pt x="275" y="18"/>
                    <a:pt x="274" y="17"/>
                    <a:pt x="275" y="17"/>
                  </a:cubicBezTo>
                  <a:cubicBezTo>
                    <a:pt x="276" y="16"/>
                    <a:pt x="277" y="17"/>
                    <a:pt x="277" y="18"/>
                  </a:cubicBezTo>
                  <a:cubicBezTo>
                    <a:pt x="277" y="18"/>
                    <a:pt x="277" y="18"/>
                    <a:pt x="277" y="18"/>
                  </a:cubicBezTo>
                  <a:cubicBezTo>
                    <a:pt x="283" y="16"/>
                    <a:pt x="290" y="24"/>
                    <a:pt x="295" y="20"/>
                  </a:cubicBezTo>
                  <a:cubicBezTo>
                    <a:pt x="295" y="20"/>
                    <a:pt x="295" y="20"/>
                    <a:pt x="295" y="20"/>
                  </a:cubicBezTo>
                  <a:cubicBezTo>
                    <a:pt x="300" y="19"/>
                    <a:pt x="300" y="19"/>
                    <a:pt x="300" y="19"/>
                  </a:cubicBezTo>
                  <a:cubicBezTo>
                    <a:pt x="302" y="19"/>
                    <a:pt x="298" y="20"/>
                    <a:pt x="300" y="21"/>
                  </a:cubicBezTo>
                  <a:cubicBezTo>
                    <a:pt x="305" y="18"/>
                    <a:pt x="308" y="22"/>
                    <a:pt x="313" y="20"/>
                  </a:cubicBezTo>
                  <a:cubicBezTo>
                    <a:pt x="314" y="23"/>
                    <a:pt x="317" y="23"/>
                    <a:pt x="320" y="23"/>
                  </a:cubicBezTo>
                  <a:cubicBezTo>
                    <a:pt x="323" y="23"/>
                    <a:pt x="327" y="22"/>
                    <a:pt x="329" y="24"/>
                  </a:cubicBezTo>
                  <a:cubicBezTo>
                    <a:pt x="329" y="23"/>
                    <a:pt x="329" y="23"/>
                    <a:pt x="329" y="23"/>
                  </a:cubicBezTo>
                  <a:cubicBezTo>
                    <a:pt x="330" y="22"/>
                    <a:pt x="330" y="24"/>
                    <a:pt x="331" y="24"/>
                  </a:cubicBezTo>
                  <a:cubicBezTo>
                    <a:pt x="331" y="23"/>
                    <a:pt x="330" y="23"/>
                    <a:pt x="330" y="22"/>
                  </a:cubicBezTo>
                  <a:cubicBezTo>
                    <a:pt x="336" y="22"/>
                    <a:pt x="341" y="23"/>
                    <a:pt x="346" y="24"/>
                  </a:cubicBezTo>
                  <a:cubicBezTo>
                    <a:pt x="351" y="25"/>
                    <a:pt x="356" y="27"/>
                    <a:pt x="361" y="28"/>
                  </a:cubicBezTo>
                  <a:cubicBezTo>
                    <a:pt x="364" y="29"/>
                    <a:pt x="364" y="22"/>
                    <a:pt x="368" y="26"/>
                  </a:cubicBezTo>
                  <a:cubicBezTo>
                    <a:pt x="366" y="28"/>
                    <a:pt x="366" y="28"/>
                    <a:pt x="366" y="28"/>
                  </a:cubicBezTo>
                  <a:cubicBezTo>
                    <a:pt x="374" y="26"/>
                    <a:pt x="381" y="30"/>
                    <a:pt x="389" y="29"/>
                  </a:cubicBezTo>
                  <a:cubicBezTo>
                    <a:pt x="389" y="29"/>
                    <a:pt x="388" y="30"/>
                    <a:pt x="388" y="30"/>
                  </a:cubicBezTo>
                  <a:cubicBezTo>
                    <a:pt x="389" y="32"/>
                    <a:pt x="393" y="31"/>
                    <a:pt x="394" y="29"/>
                  </a:cubicBezTo>
                  <a:cubicBezTo>
                    <a:pt x="395" y="30"/>
                    <a:pt x="394" y="31"/>
                    <a:pt x="394" y="32"/>
                  </a:cubicBezTo>
                  <a:cubicBezTo>
                    <a:pt x="396" y="33"/>
                    <a:pt x="398" y="30"/>
                    <a:pt x="399" y="32"/>
                  </a:cubicBezTo>
                  <a:cubicBezTo>
                    <a:pt x="399" y="32"/>
                    <a:pt x="398" y="32"/>
                    <a:pt x="398" y="32"/>
                  </a:cubicBezTo>
                  <a:cubicBezTo>
                    <a:pt x="399" y="32"/>
                    <a:pt x="403" y="33"/>
                    <a:pt x="402" y="31"/>
                  </a:cubicBezTo>
                  <a:cubicBezTo>
                    <a:pt x="405" y="33"/>
                    <a:pt x="408" y="31"/>
                    <a:pt x="409" y="33"/>
                  </a:cubicBezTo>
                  <a:cubicBezTo>
                    <a:pt x="411" y="31"/>
                    <a:pt x="414" y="35"/>
                    <a:pt x="415" y="32"/>
                  </a:cubicBezTo>
                  <a:cubicBezTo>
                    <a:pt x="414" y="35"/>
                    <a:pt x="419" y="36"/>
                    <a:pt x="421" y="34"/>
                  </a:cubicBezTo>
                  <a:cubicBezTo>
                    <a:pt x="420" y="35"/>
                    <a:pt x="422" y="36"/>
                    <a:pt x="421" y="37"/>
                  </a:cubicBezTo>
                  <a:cubicBezTo>
                    <a:pt x="423" y="37"/>
                    <a:pt x="425" y="37"/>
                    <a:pt x="425" y="35"/>
                  </a:cubicBezTo>
                  <a:cubicBezTo>
                    <a:pt x="428" y="40"/>
                    <a:pt x="433" y="34"/>
                    <a:pt x="434" y="39"/>
                  </a:cubicBezTo>
                  <a:cubicBezTo>
                    <a:pt x="440" y="39"/>
                    <a:pt x="446" y="39"/>
                    <a:pt x="451" y="40"/>
                  </a:cubicBezTo>
                  <a:cubicBezTo>
                    <a:pt x="450" y="43"/>
                    <a:pt x="445" y="39"/>
                    <a:pt x="445" y="42"/>
                  </a:cubicBezTo>
                  <a:cubicBezTo>
                    <a:pt x="450" y="42"/>
                    <a:pt x="454" y="40"/>
                    <a:pt x="458" y="42"/>
                  </a:cubicBezTo>
                  <a:cubicBezTo>
                    <a:pt x="459" y="43"/>
                    <a:pt x="457" y="43"/>
                    <a:pt x="457" y="44"/>
                  </a:cubicBezTo>
                  <a:cubicBezTo>
                    <a:pt x="462" y="44"/>
                    <a:pt x="466" y="47"/>
                    <a:pt x="471" y="46"/>
                  </a:cubicBezTo>
                  <a:cubicBezTo>
                    <a:pt x="471" y="47"/>
                    <a:pt x="470" y="47"/>
                    <a:pt x="470" y="47"/>
                  </a:cubicBezTo>
                  <a:cubicBezTo>
                    <a:pt x="470" y="47"/>
                    <a:pt x="471" y="48"/>
                    <a:pt x="472" y="46"/>
                  </a:cubicBezTo>
                  <a:cubicBezTo>
                    <a:pt x="471" y="47"/>
                    <a:pt x="471" y="47"/>
                    <a:pt x="471" y="47"/>
                  </a:cubicBezTo>
                  <a:cubicBezTo>
                    <a:pt x="470" y="44"/>
                    <a:pt x="475" y="43"/>
                    <a:pt x="476" y="42"/>
                  </a:cubicBezTo>
                  <a:cubicBezTo>
                    <a:pt x="473" y="46"/>
                    <a:pt x="480" y="44"/>
                    <a:pt x="476" y="49"/>
                  </a:cubicBezTo>
                  <a:cubicBezTo>
                    <a:pt x="477" y="49"/>
                    <a:pt x="478" y="48"/>
                    <a:pt x="478" y="47"/>
                  </a:cubicBezTo>
                  <a:cubicBezTo>
                    <a:pt x="478" y="48"/>
                    <a:pt x="479" y="49"/>
                    <a:pt x="477" y="49"/>
                  </a:cubicBezTo>
                  <a:cubicBezTo>
                    <a:pt x="481" y="50"/>
                    <a:pt x="480" y="48"/>
                    <a:pt x="483" y="49"/>
                  </a:cubicBezTo>
                  <a:cubicBezTo>
                    <a:pt x="483" y="49"/>
                    <a:pt x="482" y="49"/>
                    <a:pt x="481" y="50"/>
                  </a:cubicBezTo>
                  <a:cubicBezTo>
                    <a:pt x="483" y="49"/>
                    <a:pt x="485" y="48"/>
                    <a:pt x="487" y="50"/>
                  </a:cubicBezTo>
                  <a:cubicBezTo>
                    <a:pt x="487" y="50"/>
                    <a:pt x="487" y="51"/>
                    <a:pt x="486" y="50"/>
                  </a:cubicBezTo>
                  <a:cubicBezTo>
                    <a:pt x="490" y="52"/>
                    <a:pt x="494" y="49"/>
                    <a:pt x="498" y="52"/>
                  </a:cubicBezTo>
                  <a:cubicBezTo>
                    <a:pt x="496" y="55"/>
                    <a:pt x="499" y="54"/>
                    <a:pt x="499" y="56"/>
                  </a:cubicBezTo>
                  <a:cubicBezTo>
                    <a:pt x="501" y="56"/>
                    <a:pt x="501" y="56"/>
                    <a:pt x="501" y="56"/>
                  </a:cubicBezTo>
                  <a:cubicBezTo>
                    <a:pt x="501" y="55"/>
                    <a:pt x="501" y="55"/>
                    <a:pt x="501" y="55"/>
                  </a:cubicBezTo>
                  <a:cubicBezTo>
                    <a:pt x="503" y="55"/>
                    <a:pt x="505" y="54"/>
                    <a:pt x="507" y="56"/>
                  </a:cubicBezTo>
                  <a:cubicBezTo>
                    <a:pt x="505" y="56"/>
                    <a:pt x="505" y="56"/>
                    <a:pt x="505" y="56"/>
                  </a:cubicBezTo>
                  <a:cubicBezTo>
                    <a:pt x="509" y="57"/>
                    <a:pt x="509" y="57"/>
                    <a:pt x="509" y="57"/>
                  </a:cubicBezTo>
                  <a:cubicBezTo>
                    <a:pt x="507" y="55"/>
                    <a:pt x="507" y="55"/>
                    <a:pt x="507" y="55"/>
                  </a:cubicBezTo>
                  <a:cubicBezTo>
                    <a:pt x="509" y="55"/>
                    <a:pt x="508" y="52"/>
                    <a:pt x="510" y="54"/>
                  </a:cubicBezTo>
                  <a:cubicBezTo>
                    <a:pt x="510" y="54"/>
                    <a:pt x="512" y="54"/>
                    <a:pt x="513" y="56"/>
                  </a:cubicBezTo>
                  <a:cubicBezTo>
                    <a:pt x="513" y="56"/>
                    <a:pt x="513" y="56"/>
                    <a:pt x="513" y="56"/>
                  </a:cubicBezTo>
                  <a:cubicBezTo>
                    <a:pt x="514" y="56"/>
                    <a:pt x="516" y="55"/>
                    <a:pt x="517" y="57"/>
                  </a:cubicBezTo>
                  <a:cubicBezTo>
                    <a:pt x="517" y="58"/>
                    <a:pt x="515" y="59"/>
                    <a:pt x="515" y="60"/>
                  </a:cubicBezTo>
                  <a:cubicBezTo>
                    <a:pt x="517" y="58"/>
                    <a:pt x="520" y="61"/>
                    <a:pt x="522" y="60"/>
                  </a:cubicBezTo>
                  <a:cubicBezTo>
                    <a:pt x="522" y="60"/>
                    <a:pt x="521" y="61"/>
                    <a:pt x="521" y="62"/>
                  </a:cubicBezTo>
                  <a:cubicBezTo>
                    <a:pt x="523" y="60"/>
                    <a:pt x="523" y="60"/>
                    <a:pt x="523" y="60"/>
                  </a:cubicBezTo>
                  <a:cubicBezTo>
                    <a:pt x="524" y="61"/>
                    <a:pt x="524" y="62"/>
                    <a:pt x="523" y="63"/>
                  </a:cubicBezTo>
                  <a:cubicBezTo>
                    <a:pt x="526" y="64"/>
                    <a:pt x="523" y="59"/>
                    <a:pt x="526" y="62"/>
                  </a:cubicBezTo>
                  <a:cubicBezTo>
                    <a:pt x="526" y="62"/>
                    <a:pt x="526" y="62"/>
                    <a:pt x="525" y="62"/>
                  </a:cubicBezTo>
                  <a:cubicBezTo>
                    <a:pt x="528" y="64"/>
                    <a:pt x="532" y="64"/>
                    <a:pt x="535" y="66"/>
                  </a:cubicBezTo>
                  <a:cubicBezTo>
                    <a:pt x="535" y="69"/>
                    <a:pt x="532" y="65"/>
                    <a:pt x="532" y="68"/>
                  </a:cubicBezTo>
                  <a:cubicBezTo>
                    <a:pt x="534" y="69"/>
                    <a:pt x="537" y="69"/>
                    <a:pt x="539" y="69"/>
                  </a:cubicBezTo>
                  <a:cubicBezTo>
                    <a:pt x="542" y="69"/>
                    <a:pt x="544" y="70"/>
                    <a:pt x="546" y="71"/>
                  </a:cubicBezTo>
                  <a:cubicBezTo>
                    <a:pt x="546" y="71"/>
                    <a:pt x="546" y="71"/>
                    <a:pt x="546" y="71"/>
                  </a:cubicBezTo>
                  <a:cubicBezTo>
                    <a:pt x="548" y="67"/>
                    <a:pt x="548" y="74"/>
                    <a:pt x="551" y="73"/>
                  </a:cubicBezTo>
                  <a:cubicBezTo>
                    <a:pt x="550" y="73"/>
                    <a:pt x="549" y="75"/>
                    <a:pt x="550" y="74"/>
                  </a:cubicBezTo>
                  <a:cubicBezTo>
                    <a:pt x="552" y="76"/>
                    <a:pt x="556" y="76"/>
                    <a:pt x="561" y="77"/>
                  </a:cubicBezTo>
                  <a:cubicBezTo>
                    <a:pt x="560" y="78"/>
                    <a:pt x="560" y="78"/>
                    <a:pt x="560" y="78"/>
                  </a:cubicBezTo>
                  <a:cubicBezTo>
                    <a:pt x="561" y="80"/>
                    <a:pt x="564" y="81"/>
                    <a:pt x="565" y="82"/>
                  </a:cubicBezTo>
                  <a:cubicBezTo>
                    <a:pt x="566" y="81"/>
                    <a:pt x="567" y="82"/>
                    <a:pt x="567" y="80"/>
                  </a:cubicBezTo>
                  <a:cubicBezTo>
                    <a:pt x="570" y="88"/>
                    <a:pt x="579" y="83"/>
                    <a:pt x="582" y="90"/>
                  </a:cubicBezTo>
                  <a:cubicBezTo>
                    <a:pt x="581" y="90"/>
                    <a:pt x="580" y="90"/>
                    <a:pt x="581" y="90"/>
                  </a:cubicBezTo>
                  <a:cubicBezTo>
                    <a:pt x="585" y="92"/>
                    <a:pt x="585" y="92"/>
                    <a:pt x="585" y="92"/>
                  </a:cubicBezTo>
                  <a:cubicBezTo>
                    <a:pt x="586" y="90"/>
                    <a:pt x="585" y="90"/>
                    <a:pt x="585" y="89"/>
                  </a:cubicBezTo>
                  <a:cubicBezTo>
                    <a:pt x="586" y="88"/>
                    <a:pt x="587" y="88"/>
                    <a:pt x="588" y="89"/>
                  </a:cubicBezTo>
                  <a:cubicBezTo>
                    <a:pt x="586" y="89"/>
                    <a:pt x="587" y="91"/>
                    <a:pt x="587" y="92"/>
                  </a:cubicBezTo>
                  <a:cubicBezTo>
                    <a:pt x="588" y="92"/>
                    <a:pt x="588" y="92"/>
                    <a:pt x="588" y="91"/>
                  </a:cubicBezTo>
                  <a:cubicBezTo>
                    <a:pt x="589" y="95"/>
                    <a:pt x="590" y="88"/>
                    <a:pt x="592" y="92"/>
                  </a:cubicBezTo>
                  <a:cubicBezTo>
                    <a:pt x="592" y="92"/>
                    <a:pt x="592" y="92"/>
                    <a:pt x="592" y="92"/>
                  </a:cubicBezTo>
                  <a:cubicBezTo>
                    <a:pt x="593" y="93"/>
                    <a:pt x="595" y="92"/>
                    <a:pt x="596" y="93"/>
                  </a:cubicBezTo>
                  <a:cubicBezTo>
                    <a:pt x="595" y="95"/>
                    <a:pt x="594" y="93"/>
                    <a:pt x="593" y="94"/>
                  </a:cubicBezTo>
                  <a:cubicBezTo>
                    <a:pt x="595" y="95"/>
                    <a:pt x="598" y="93"/>
                    <a:pt x="599" y="96"/>
                  </a:cubicBezTo>
                  <a:cubicBezTo>
                    <a:pt x="598" y="96"/>
                    <a:pt x="597" y="95"/>
                    <a:pt x="596" y="95"/>
                  </a:cubicBezTo>
                  <a:cubicBezTo>
                    <a:pt x="596" y="98"/>
                    <a:pt x="597" y="98"/>
                    <a:pt x="598" y="99"/>
                  </a:cubicBezTo>
                  <a:cubicBezTo>
                    <a:pt x="598" y="99"/>
                    <a:pt x="598" y="99"/>
                    <a:pt x="598" y="99"/>
                  </a:cubicBezTo>
                  <a:cubicBezTo>
                    <a:pt x="600" y="101"/>
                    <a:pt x="600" y="101"/>
                    <a:pt x="600" y="101"/>
                  </a:cubicBezTo>
                  <a:cubicBezTo>
                    <a:pt x="600" y="100"/>
                    <a:pt x="600" y="100"/>
                    <a:pt x="600" y="100"/>
                  </a:cubicBezTo>
                  <a:cubicBezTo>
                    <a:pt x="604" y="97"/>
                    <a:pt x="604" y="102"/>
                    <a:pt x="609" y="101"/>
                  </a:cubicBezTo>
                  <a:cubicBezTo>
                    <a:pt x="604" y="102"/>
                    <a:pt x="607" y="102"/>
                    <a:pt x="606" y="104"/>
                  </a:cubicBezTo>
                  <a:cubicBezTo>
                    <a:pt x="606" y="105"/>
                    <a:pt x="607" y="106"/>
                    <a:pt x="606" y="106"/>
                  </a:cubicBezTo>
                  <a:cubicBezTo>
                    <a:pt x="608" y="106"/>
                    <a:pt x="608" y="109"/>
                    <a:pt x="611" y="108"/>
                  </a:cubicBezTo>
                  <a:cubicBezTo>
                    <a:pt x="611" y="109"/>
                    <a:pt x="612" y="109"/>
                    <a:pt x="611" y="110"/>
                  </a:cubicBezTo>
                  <a:cubicBezTo>
                    <a:pt x="613" y="111"/>
                    <a:pt x="611" y="109"/>
                    <a:pt x="612" y="108"/>
                  </a:cubicBezTo>
                  <a:cubicBezTo>
                    <a:pt x="616" y="108"/>
                    <a:pt x="616" y="114"/>
                    <a:pt x="622" y="114"/>
                  </a:cubicBezTo>
                  <a:cubicBezTo>
                    <a:pt x="626" y="115"/>
                    <a:pt x="627" y="113"/>
                    <a:pt x="631" y="114"/>
                  </a:cubicBezTo>
                  <a:cubicBezTo>
                    <a:pt x="631" y="116"/>
                    <a:pt x="629" y="116"/>
                    <a:pt x="629" y="116"/>
                  </a:cubicBezTo>
                  <a:cubicBezTo>
                    <a:pt x="630" y="118"/>
                    <a:pt x="631" y="118"/>
                    <a:pt x="633" y="119"/>
                  </a:cubicBezTo>
                  <a:cubicBezTo>
                    <a:pt x="632" y="119"/>
                    <a:pt x="632" y="120"/>
                    <a:pt x="632" y="121"/>
                  </a:cubicBezTo>
                  <a:cubicBezTo>
                    <a:pt x="634" y="121"/>
                    <a:pt x="635" y="119"/>
                    <a:pt x="636" y="121"/>
                  </a:cubicBezTo>
                  <a:cubicBezTo>
                    <a:pt x="635" y="122"/>
                    <a:pt x="634" y="122"/>
                    <a:pt x="633" y="123"/>
                  </a:cubicBezTo>
                  <a:cubicBezTo>
                    <a:pt x="634" y="123"/>
                    <a:pt x="637" y="123"/>
                    <a:pt x="638" y="123"/>
                  </a:cubicBezTo>
                  <a:cubicBezTo>
                    <a:pt x="638" y="125"/>
                    <a:pt x="636" y="124"/>
                    <a:pt x="635" y="125"/>
                  </a:cubicBezTo>
                  <a:cubicBezTo>
                    <a:pt x="637" y="125"/>
                    <a:pt x="640" y="127"/>
                    <a:pt x="642" y="125"/>
                  </a:cubicBezTo>
                  <a:cubicBezTo>
                    <a:pt x="641" y="124"/>
                    <a:pt x="641" y="124"/>
                    <a:pt x="641" y="124"/>
                  </a:cubicBezTo>
                  <a:cubicBezTo>
                    <a:pt x="642" y="124"/>
                    <a:pt x="641" y="126"/>
                    <a:pt x="640" y="126"/>
                  </a:cubicBezTo>
                  <a:cubicBezTo>
                    <a:pt x="638" y="126"/>
                    <a:pt x="638" y="124"/>
                    <a:pt x="639" y="123"/>
                  </a:cubicBezTo>
                  <a:cubicBezTo>
                    <a:pt x="640" y="123"/>
                    <a:pt x="640" y="123"/>
                    <a:pt x="640" y="123"/>
                  </a:cubicBezTo>
                  <a:cubicBezTo>
                    <a:pt x="641" y="119"/>
                    <a:pt x="636" y="121"/>
                    <a:pt x="634" y="119"/>
                  </a:cubicBezTo>
                  <a:cubicBezTo>
                    <a:pt x="636" y="118"/>
                    <a:pt x="636" y="118"/>
                    <a:pt x="636" y="118"/>
                  </a:cubicBezTo>
                  <a:cubicBezTo>
                    <a:pt x="633" y="118"/>
                    <a:pt x="633" y="118"/>
                    <a:pt x="633" y="118"/>
                  </a:cubicBezTo>
                  <a:cubicBezTo>
                    <a:pt x="633" y="117"/>
                    <a:pt x="633" y="116"/>
                    <a:pt x="635" y="116"/>
                  </a:cubicBezTo>
                  <a:cubicBezTo>
                    <a:pt x="634" y="114"/>
                    <a:pt x="633" y="116"/>
                    <a:pt x="632" y="114"/>
                  </a:cubicBezTo>
                  <a:cubicBezTo>
                    <a:pt x="632" y="113"/>
                    <a:pt x="632" y="113"/>
                    <a:pt x="633" y="113"/>
                  </a:cubicBezTo>
                  <a:cubicBezTo>
                    <a:pt x="631" y="113"/>
                    <a:pt x="631" y="113"/>
                    <a:pt x="631" y="113"/>
                  </a:cubicBezTo>
                  <a:cubicBezTo>
                    <a:pt x="631" y="113"/>
                    <a:pt x="632" y="111"/>
                    <a:pt x="632" y="112"/>
                  </a:cubicBezTo>
                  <a:cubicBezTo>
                    <a:pt x="631" y="109"/>
                    <a:pt x="627" y="111"/>
                    <a:pt x="627" y="108"/>
                  </a:cubicBezTo>
                  <a:cubicBezTo>
                    <a:pt x="627" y="108"/>
                    <a:pt x="627" y="108"/>
                    <a:pt x="627" y="108"/>
                  </a:cubicBezTo>
                  <a:cubicBezTo>
                    <a:pt x="623" y="107"/>
                    <a:pt x="626" y="110"/>
                    <a:pt x="622" y="110"/>
                  </a:cubicBezTo>
                  <a:cubicBezTo>
                    <a:pt x="623" y="104"/>
                    <a:pt x="623" y="104"/>
                    <a:pt x="623" y="104"/>
                  </a:cubicBezTo>
                  <a:cubicBezTo>
                    <a:pt x="621" y="106"/>
                    <a:pt x="621" y="106"/>
                    <a:pt x="621" y="106"/>
                  </a:cubicBezTo>
                  <a:cubicBezTo>
                    <a:pt x="621" y="106"/>
                    <a:pt x="620" y="105"/>
                    <a:pt x="621" y="105"/>
                  </a:cubicBezTo>
                  <a:cubicBezTo>
                    <a:pt x="619" y="105"/>
                    <a:pt x="621" y="106"/>
                    <a:pt x="619" y="106"/>
                  </a:cubicBezTo>
                  <a:cubicBezTo>
                    <a:pt x="618" y="103"/>
                    <a:pt x="613" y="104"/>
                    <a:pt x="615" y="101"/>
                  </a:cubicBezTo>
                  <a:cubicBezTo>
                    <a:pt x="613" y="102"/>
                    <a:pt x="616" y="103"/>
                    <a:pt x="613" y="103"/>
                  </a:cubicBezTo>
                  <a:cubicBezTo>
                    <a:pt x="615" y="99"/>
                    <a:pt x="611" y="102"/>
                    <a:pt x="610" y="99"/>
                  </a:cubicBezTo>
                  <a:cubicBezTo>
                    <a:pt x="611" y="98"/>
                    <a:pt x="612" y="100"/>
                    <a:pt x="612" y="97"/>
                  </a:cubicBezTo>
                  <a:cubicBezTo>
                    <a:pt x="609" y="99"/>
                    <a:pt x="609" y="94"/>
                    <a:pt x="607" y="94"/>
                  </a:cubicBezTo>
                  <a:cubicBezTo>
                    <a:pt x="605" y="96"/>
                    <a:pt x="603" y="93"/>
                    <a:pt x="600" y="92"/>
                  </a:cubicBezTo>
                  <a:cubicBezTo>
                    <a:pt x="601" y="92"/>
                    <a:pt x="596" y="88"/>
                    <a:pt x="595" y="86"/>
                  </a:cubicBezTo>
                  <a:cubicBezTo>
                    <a:pt x="595" y="86"/>
                    <a:pt x="595" y="86"/>
                    <a:pt x="595" y="86"/>
                  </a:cubicBezTo>
                  <a:cubicBezTo>
                    <a:pt x="593" y="88"/>
                    <a:pt x="591" y="86"/>
                    <a:pt x="589" y="86"/>
                  </a:cubicBezTo>
                  <a:cubicBezTo>
                    <a:pt x="590" y="84"/>
                    <a:pt x="590" y="84"/>
                    <a:pt x="592" y="84"/>
                  </a:cubicBezTo>
                  <a:cubicBezTo>
                    <a:pt x="590" y="83"/>
                    <a:pt x="590" y="83"/>
                    <a:pt x="590" y="83"/>
                  </a:cubicBezTo>
                  <a:cubicBezTo>
                    <a:pt x="589" y="84"/>
                    <a:pt x="589" y="84"/>
                    <a:pt x="587" y="83"/>
                  </a:cubicBezTo>
                  <a:cubicBezTo>
                    <a:pt x="589" y="82"/>
                    <a:pt x="589" y="82"/>
                    <a:pt x="589" y="82"/>
                  </a:cubicBezTo>
                  <a:cubicBezTo>
                    <a:pt x="586" y="81"/>
                    <a:pt x="583" y="82"/>
                    <a:pt x="581" y="79"/>
                  </a:cubicBezTo>
                  <a:cubicBezTo>
                    <a:pt x="580" y="80"/>
                    <a:pt x="581" y="85"/>
                    <a:pt x="577" y="84"/>
                  </a:cubicBezTo>
                  <a:cubicBezTo>
                    <a:pt x="578" y="83"/>
                    <a:pt x="578" y="82"/>
                    <a:pt x="579" y="82"/>
                  </a:cubicBezTo>
                  <a:cubicBezTo>
                    <a:pt x="579" y="82"/>
                    <a:pt x="578" y="82"/>
                    <a:pt x="578" y="81"/>
                  </a:cubicBezTo>
                  <a:cubicBezTo>
                    <a:pt x="580" y="80"/>
                    <a:pt x="580" y="80"/>
                    <a:pt x="580" y="80"/>
                  </a:cubicBezTo>
                  <a:cubicBezTo>
                    <a:pt x="579" y="79"/>
                    <a:pt x="578" y="81"/>
                    <a:pt x="577" y="81"/>
                  </a:cubicBezTo>
                  <a:cubicBezTo>
                    <a:pt x="578" y="79"/>
                    <a:pt x="577" y="79"/>
                    <a:pt x="578" y="78"/>
                  </a:cubicBezTo>
                  <a:cubicBezTo>
                    <a:pt x="578" y="78"/>
                    <a:pt x="578" y="79"/>
                    <a:pt x="579" y="79"/>
                  </a:cubicBezTo>
                  <a:cubicBezTo>
                    <a:pt x="578" y="78"/>
                    <a:pt x="577" y="77"/>
                    <a:pt x="577" y="75"/>
                  </a:cubicBezTo>
                  <a:cubicBezTo>
                    <a:pt x="577" y="76"/>
                    <a:pt x="576" y="77"/>
                    <a:pt x="575" y="77"/>
                  </a:cubicBezTo>
                  <a:cubicBezTo>
                    <a:pt x="573" y="76"/>
                    <a:pt x="575" y="75"/>
                    <a:pt x="574" y="74"/>
                  </a:cubicBezTo>
                  <a:cubicBezTo>
                    <a:pt x="573" y="74"/>
                    <a:pt x="572" y="72"/>
                    <a:pt x="571" y="74"/>
                  </a:cubicBezTo>
                  <a:cubicBezTo>
                    <a:pt x="571" y="74"/>
                    <a:pt x="571" y="73"/>
                    <a:pt x="571" y="72"/>
                  </a:cubicBezTo>
                  <a:cubicBezTo>
                    <a:pt x="569" y="73"/>
                    <a:pt x="565" y="70"/>
                    <a:pt x="566" y="73"/>
                  </a:cubicBezTo>
                  <a:cubicBezTo>
                    <a:pt x="566" y="73"/>
                    <a:pt x="566" y="73"/>
                    <a:pt x="566" y="73"/>
                  </a:cubicBezTo>
                  <a:cubicBezTo>
                    <a:pt x="566" y="73"/>
                    <a:pt x="566" y="73"/>
                    <a:pt x="566" y="73"/>
                  </a:cubicBezTo>
                  <a:cubicBezTo>
                    <a:pt x="566" y="73"/>
                    <a:pt x="566" y="73"/>
                    <a:pt x="566" y="73"/>
                  </a:cubicBezTo>
                  <a:cubicBezTo>
                    <a:pt x="566" y="73"/>
                    <a:pt x="566" y="73"/>
                    <a:pt x="566" y="73"/>
                  </a:cubicBezTo>
                  <a:cubicBezTo>
                    <a:pt x="561" y="73"/>
                    <a:pt x="558" y="68"/>
                    <a:pt x="554" y="67"/>
                  </a:cubicBezTo>
                  <a:cubicBezTo>
                    <a:pt x="555" y="67"/>
                    <a:pt x="555" y="67"/>
                    <a:pt x="555" y="67"/>
                  </a:cubicBezTo>
                  <a:cubicBezTo>
                    <a:pt x="552" y="66"/>
                    <a:pt x="549" y="65"/>
                    <a:pt x="547" y="65"/>
                  </a:cubicBezTo>
                  <a:cubicBezTo>
                    <a:pt x="546" y="65"/>
                    <a:pt x="546" y="63"/>
                    <a:pt x="547" y="63"/>
                  </a:cubicBezTo>
                  <a:cubicBezTo>
                    <a:pt x="545" y="62"/>
                    <a:pt x="544" y="63"/>
                    <a:pt x="542" y="61"/>
                  </a:cubicBezTo>
                  <a:cubicBezTo>
                    <a:pt x="544" y="60"/>
                    <a:pt x="542" y="60"/>
                    <a:pt x="544" y="61"/>
                  </a:cubicBezTo>
                  <a:cubicBezTo>
                    <a:pt x="542" y="59"/>
                    <a:pt x="542" y="58"/>
                    <a:pt x="539" y="59"/>
                  </a:cubicBezTo>
                  <a:cubicBezTo>
                    <a:pt x="541" y="57"/>
                    <a:pt x="538" y="56"/>
                    <a:pt x="537" y="56"/>
                  </a:cubicBezTo>
                  <a:cubicBezTo>
                    <a:pt x="538" y="58"/>
                    <a:pt x="538" y="58"/>
                    <a:pt x="538" y="58"/>
                  </a:cubicBezTo>
                  <a:cubicBezTo>
                    <a:pt x="537" y="58"/>
                    <a:pt x="536" y="57"/>
                    <a:pt x="535" y="56"/>
                  </a:cubicBezTo>
                  <a:cubicBezTo>
                    <a:pt x="536" y="54"/>
                    <a:pt x="536" y="54"/>
                    <a:pt x="536" y="54"/>
                  </a:cubicBezTo>
                  <a:cubicBezTo>
                    <a:pt x="533" y="50"/>
                    <a:pt x="526" y="56"/>
                    <a:pt x="524" y="49"/>
                  </a:cubicBezTo>
                  <a:cubicBezTo>
                    <a:pt x="522" y="50"/>
                    <a:pt x="526" y="52"/>
                    <a:pt x="524" y="53"/>
                  </a:cubicBezTo>
                  <a:cubicBezTo>
                    <a:pt x="522" y="52"/>
                    <a:pt x="521" y="48"/>
                    <a:pt x="521" y="47"/>
                  </a:cubicBezTo>
                  <a:cubicBezTo>
                    <a:pt x="518" y="45"/>
                    <a:pt x="516" y="49"/>
                    <a:pt x="514" y="47"/>
                  </a:cubicBezTo>
                  <a:cubicBezTo>
                    <a:pt x="514" y="48"/>
                    <a:pt x="513" y="51"/>
                    <a:pt x="511" y="51"/>
                  </a:cubicBezTo>
                  <a:cubicBezTo>
                    <a:pt x="509" y="50"/>
                    <a:pt x="509" y="46"/>
                    <a:pt x="511" y="46"/>
                  </a:cubicBezTo>
                  <a:cubicBezTo>
                    <a:pt x="511" y="46"/>
                    <a:pt x="512" y="47"/>
                    <a:pt x="511" y="47"/>
                  </a:cubicBezTo>
                  <a:cubicBezTo>
                    <a:pt x="512" y="47"/>
                    <a:pt x="513" y="47"/>
                    <a:pt x="513" y="46"/>
                  </a:cubicBezTo>
                  <a:cubicBezTo>
                    <a:pt x="512" y="46"/>
                    <a:pt x="512" y="46"/>
                    <a:pt x="512" y="46"/>
                  </a:cubicBezTo>
                  <a:cubicBezTo>
                    <a:pt x="511" y="45"/>
                    <a:pt x="508" y="44"/>
                    <a:pt x="510" y="43"/>
                  </a:cubicBezTo>
                  <a:cubicBezTo>
                    <a:pt x="508" y="43"/>
                    <a:pt x="508" y="44"/>
                    <a:pt x="509" y="45"/>
                  </a:cubicBezTo>
                  <a:cubicBezTo>
                    <a:pt x="507" y="43"/>
                    <a:pt x="505" y="43"/>
                    <a:pt x="502" y="41"/>
                  </a:cubicBezTo>
                  <a:cubicBezTo>
                    <a:pt x="503" y="42"/>
                    <a:pt x="503" y="43"/>
                    <a:pt x="502" y="43"/>
                  </a:cubicBezTo>
                  <a:cubicBezTo>
                    <a:pt x="498" y="41"/>
                    <a:pt x="500" y="44"/>
                    <a:pt x="497" y="43"/>
                  </a:cubicBezTo>
                  <a:cubicBezTo>
                    <a:pt x="496" y="41"/>
                    <a:pt x="498" y="40"/>
                    <a:pt x="495" y="41"/>
                  </a:cubicBezTo>
                  <a:cubicBezTo>
                    <a:pt x="494" y="39"/>
                    <a:pt x="496" y="38"/>
                    <a:pt x="496" y="38"/>
                  </a:cubicBezTo>
                  <a:cubicBezTo>
                    <a:pt x="493" y="38"/>
                    <a:pt x="492" y="35"/>
                    <a:pt x="490" y="34"/>
                  </a:cubicBezTo>
                  <a:cubicBezTo>
                    <a:pt x="492" y="34"/>
                    <a:pt x="492" y="34"/>
                    <a:pt x="492" y="34"/>
                  </a:cubicBezTo>
                  <a:cubicBezTo>
                    <a:pt x="491" y="34"/>
                    <a:pt x="490" y="34"/>
                    <a:pt x="490" y="34"/>
                  </a:cubicBezTo>
                  <a:cubicBezTo>
                    <a:pt x="490" y="35"/>
                    <a:pt x="490" y="35"/>
                    <a:pt x="490" y="35"/>
                  </a:cubicBezTo>
                  <a:cubicBezTo>
                    <a:pt x="489" y="35"/>
                    <a:pt x="488" y="35"/>
                    <a:pt x="489" y="34"/>
                  </a:cubicBezTo>
                  <a:cubicBezTo>
                    <a:pt x="487" y="35"/>
                    <a:pt x="488" y="37"/>
                    <a:pt x="486" y="38"/>
                  </a:cubicBezTo>
                  <a:cubicBezTo>
                    <a:pt x="485" y="37"/>
                    <a:pt x="483" y="38"/>
                    <a:pt x="483" y="35"/>
                  </a:cubicBezTo>
                  <a:cubicBezTo>
                    <a:pt x="486" y="37"/>
                    <a:pt x="483" y="33"/>
                    <a:pt x="486" y="34"/>
                  </a:cubicBezTo>
                  <a:cubicBezTo>
                    <a:pt x="486" y="34"/>
                    <a:pt x="485" y="34"/>
                    <a:pt x="484" y="33"/>
                  </a:cubicBezTo>
                  <a:cubicBezTo>
                    <a:pt x="484" y="33"/>
                    <a:pt x="484" y="33"/>
                    <a:pt x="485" y="32"/>
                  </a:cubicBezTo>
                  <a:cubicBezTo>
                    <a:pt x="482" y="29"/>
                    <a:pt x="482" y="35"/>
                    <a:pt x="479" y="33"/>
                  </a:cubicBezTo>
                  <a:cubicBezTo>
                    <a:pt x="480" y="32"/>
                    <a:pt x="479" y="31"/>
                    <a:pt x="478" y="31"/>
                  </a:cubicBezTo>
                  <a:cubicBezTo>
                    <a:pt x="480" y="31"/>
                    <a:pt x="478" y="33"/>
                    <a:pt x="477" y="34"/>
                  </a:cubicBezTo>
                  <a:cubicBezTo>
                    <a:pt x="475" y="32"/>
                    <a:pt x="474" y="34"/>
                    <a:pt x="473" y="33"/>
                  </a:cubicBezTo>
                  <a:cubicBezTo>
                    <a:pt x="474" y="34"/>
                    <a:pt x="474" y="34"/>
                    <a:pt x="474" y="34"/>
                  </a:cubicBezTo>
                  <a:cubicBezTo>
                    <a:pt x="473" y="35"/>
                    <a:pt x="472" y="35"/>
                    <a:pt x="471" y="35"/>
                  </a:cubicBezTo>
                  <a:cubicBezTo>
                    <a:pt x="471" y="34"/>
                    <a:pt x="472" y="34"/>
                    <a:pt x="472" y="34"/>
                  </a:cubicBezTo>
                  <a:cubicBezTo>
                    <a:pt x="469" y="36"/>
                    <a:pt x="468" y="30"/>
                    <a:pt x="466" y="31"/>
                  </a:cubicBezTo>
                  <a:cubicBezTo>
                    <a:pt x="465" y="30"/>
                    <a:pt x="466" y="29"/>
                    <a:pt x="465" y="28"/>
                  </a:cubicBezTo>
                  <a:cubicBezTo>
                    <a:pt x="462" y="29"/>
                    <a:pt x="463" y="25"/>
                    <a:pt x="460" y="26"/>
                  </a:cubicBezTo>
                  <a:cubicBezTo>
                    <a:pt x="460" y="28"/>
                    <a:pt x="460" y="27"/>
                    <a:pt x="458" y="28"/>
                  </a:cubicBezTo>
                  <a:cubicBezTo>
                    <a:pt x="460" y="28"/>
                    <a:pt x="461" y="29"/>
                    <a:pt x="463" y="29"/>
                  </a:cubicBezTo>
                  <a:cubicBezTo>
                    <a:pt x="459" y="30"/>
                    <a:pt x="459" y="30"/>
                    <a:pt x="459" y="30"/>
                  </a:cubicBezTo>
                  <a:cubicBezTo>
                    <a:pt x="461" y="31"/>
                    <a:pt x="462" y="30"/>
                    <a:pt x="463" y="31"/>
                  </a:cubicBezTo>
                  <a:cubicBezTo>
                    <a:pt x="461" y="32"/>
                    <a:pt x="462" y="31"/>
                    <a:pt x="462" y="33"/>
                  </a:cubicBezTo>
                  <a:cubicBezTo>
                    <a:pt x="461" y="30"/>
                    <a:pt x="458" y="33"/>
                    <a:pt x="456" y="31"/>
                  </a:cubicBezTo>
                  <a:cubicBezTo>
                    <a:pt x="457" y="27"/>
                    <a:pt x="457" y="27"/>
                    <a:pt x="457" y="27"/>
                  </a:cubicBezTo>
                  <a:cubicBezTo>
                    <a:pt x="454" y="24"/>
                    <a:pt x="451" y="27"/>
                    <a:pt x="446" y="25"/>
                  </a:cubicBezTo>
                  <a:cubicBezTo>
                    <a:pt x="448" y="26"/>
                    <a:pt x="448" y="26"/>
                    <a:pt x="448" y="26"/>
                  </a:cubicBezTo>
                  <a:cubicBezTo>
                    <a:pt x="447" y="28"/>
                    <a:pt x="445" y="26"/>
                    <a:pt x="443" y="26"/>
                  </a:cubicBezTo>
                  <a:cubicBezTo>
                    <a:pt x="444" y="25"/>
                    <a:pt x="443" y="24"/>
                    <a:pt x="443" y="23"/>
                  </a:cubicBezTo>
                  <a:cubicBezTo>
                    <a:pt x="442" y="24"/>
                    <a:pt x="439" y="22"/>
                    <a:pt x="438" y="25"/>
                  </a:cubicBezTo>
                  <a:cubicBezTo>
                    <a:pt x="437" y="22"/>
                    <a:pt x="437" y="22"/>
                    <a:pt x="437" y="22"/>
                  </a:cubicBezTo>
                  <a:cubicBezTo>
                    <a:pt x="433" y="21"/>
                    <a:pt x="432" y="25"/>
                    <a:pt x="428" y="24"/>
                  </a:cubicBezTo>
                  <a:cubicBezTo>
                    <a:pt x="430" y="23"/>
                    <a:pt x="429" y="22"/>
                    <a:pt x="431" y="21"/>
                  </a:cubicBezTo>
                  <a:cubicBezTo>
                    <a:pt x="430" y="21"/>
                    <a:pt x="429" y="20"/>
                    <a:pt x="429" y="21"/>
                  </a:cubicBezTo>
                  <a:cubicBezTo>
                    <a:pt x="428" y="20"/>
                    <a:pt x="425" y="22"/>
                    <a:pt x="424" y="21"/>
                  </a:cubicBezTo>
                  <a:cubicBezTo>
                    <a:pt x="424" y="21"/>
                    <a:pt x="423" y="23"/>
                    <a:pt x="422" y="22"/>
                  </a:cubicBezTo>
                  <a:cubicBezTo>
                    <a:pt x="422" y="22"/>
                    <a:pt x="422" y="22"/>
                    <a:pt x="422" y="22"/>
                  </a:cubicBezTo>
                  <a:cubicBezTo>
                    <a:pt x="422" y="22"/>
                    <a:pt x="420" y="22"/>
                    <a:pt x="421" y="24"/>
                  </a:cubicBezTo>
                  <a:cubicBezTo>
                    <a:pt x="418" y="19"/>
                    <a:pt x="411" y="22"/>
                    <a:pt x="408" y="18"/>
                  </a:cubicBezTo>
                  <a:cubicBezTo>
                    <a:pt x="406" y="18"/>
                    <a:pt x="403" y="18"/>
                    <a:pt x="400" y="18"/>
                  </a:cubicBezTo>
                  <a:cubicBezTo>
                    <a:pt x="401" y="17"/>
                    <a:pt x="401" y="17"/>
                    <a:pt x="401" y="17"/>
                  </a:cubicBezTo>
                  <a:cubicBezTo>
                    <a:pt x="398" y="15"/>
                    <a:pt x="398" y="21"/>
                    <a:pt x="395" y="19"/>
                  </a:cubicBezTo>
                  <a:cubicBezTo>
                    <a:pt x="394" y="16"/>
                    <a:pt x="397" y="18"/>
                    <a:pt x="396" y="17"/>
                  </a:cubicBezTo>
                  <a:cubicBezTo>
                    <a:pt x="396" y="12"/>
                    <a:pt x="392" y="17"/>
                    <a:pt x="390" y="14"/>
                  </a:cubicBezTo>
                  <a:cubicBezTo>
                    <a:pt x="390" y="13"/>
                    <a:pt x="390" y="13"/>
                    <a:pt x="390" y="13"/>
                  </a:cubicBezTo>
                  <a:cubicBezTo>
                    <a:pt x="389" y="12"/>
                    <a:pt x="385" y="14"/>
                    <a:pt x="383" y="14"/>
                  </a:cubicBezTo>
                  <a:cubicBezTo>
                    <a:pt x="383" y="14"/>
                    <a:pt x="383" y="13"/>
                    <a:pt x="383" y="13"/>
                  </a:cubicBezTo>
                  <a:cubicBezTo>
                    <a:pt x="380" y="15"/>
                    <a:pt x="376" y="15"/>
                    <a:pt x="373" y="16"/>
                  </a:cubicBezTo>
                  <a:cubicBezTo>
                    <a:pt x="374" y="14"/>
                    <a:pt x="375" y="15"/>
                    <a:pt x="374" y="13"/>
                  </a:cubicBezTo>
                  <a:cubicBezTo>
                    <a:pt x="373" y="13"/>
                    <a:pt x="374" y="16"/>
                    <a:pt x="372" y="16"/>
                  </a:cubicBezTo>
                  <a:cubicBezTo>
                    <a:pt x="371" y="15"/>
                    <a:pt x="369" y="14"/>
                    <a:pt x="369" y="12"/>
                  </a:cubicBezTo>
                  <a:cubicBezTo>
                    <a:pt x="372" y="12"/>
                    <a:pt x="372" y="12"/>
                    <a:pt x="372" y="12"/>
                  </a:cubicBezTo>
                  <a:cubicBezTo>
                    <a:pt x="371" y="9"/>
                    <a:pt x="368" y="12"/>
                    <a:pt x="367" y="11"/>
                  </a:cubicBezTo>
                  <a:cubicBezTo>
                    <a:pt x="367" y="10"/>
                    <a:pt x="367" y="10"/>
                    <a:pt x="367" y="10"/>
                  </a:cubicBezTo>
                  <a:cubicBezTo>
                    <a:pt x="364" y="10"/>
                    <a:pt x="363" y="13"/>
                    <a:pt x="359" y="12"/>
                  </a:cubicBezTo>
                  <a:cubicBezTo>
                    <a:pt x="360" y="13"/>
                    <a:pt x="360" y="13"/>
                    <a:pt x="360" y="13"/>
                  </a:cubicBezTo>
                  <a:cubicBezTo>
                    <a:pt x="357" y="16"/>
                    <a:pt x="358" y="11"/>
                    <a:pt x="355" y="13"/>
                  </a:cubicBezTo>
                  <a:cubicBezTo>
                    <a:pt x="355" y="10"/>
                    <a:pt x="355" y="10"/>
                    <a:pt x="355" y="10"/>
                  </a:cubicBezTo>
                  <a:cubicBezTo>
                    <a:pt x="353" y="11"/>
                    <a:pt x="350" y="12"/>
                    <a:pt x="347" y="12"/>
                  </a:cubicBezTo>
                  <a:cubicBezTo>
                    <a:pt x="349" y="10"/>
                    <a:pt x="352" y="10"/>
                    <a:pt x="354" y="9"/>
                  </a:cubicBezTo>
                  <a:cubicBezTo>
                    <a:pt x="352" y="8"/>
                    <a:pt x="349" y="8"/>
                    <a:pt x="348" y="10"/>
                  </a:cubicBezTo>
                  <a:cubicBezTo>
                    <a:pt x="349" y="9"/>
                    <a:pt x="349" y="9"/>
                    <a:pt x="350" y="9"/>
                  </a:cubicBezTo>
                  <a:cubicBezTo>
                    <a:pt x="348" y="11"/>
                    <a:pt x="345" y="12"/>
                    <a:pt x="343" y="12"/>
                  </a:cubicBezTo>
                  <a:cubicBezTo>
                    <a:pt x="344" y="6"/>
                    <a:pt x="335" y="10"/>
                    <a:pt x="333" y="5"/>
                  </a:cubicBezTo>
                  <a:cubicBezTo>
                    <a:pt x="328" y="7"/>
                    <a:pt x="323" y="4"/>
                    <a:pt x="317" y="4"/>
                  </a:cubicBezTo>
                  <a:cubicBezTo>
                    <a:pt x="319" y="8"/>
                    <a:pt x="315" y="4"/>
                    <a:pt x="315" y="8"/>
                  </a:cubicBezTo>
                  <a:cubicBezTo>
                    <a:pt x="314" y="9"/>
                    <a:pt x="314" y="8"/>
                    <a:pt x="313" y="8"/>
                  </a:cubicBezTo>
                  <a:cubicBezTo>
                    <a:pt x="309" y="5"/>
                    <a:pt x="309" y="5"/>
                    <a:pt x="309" y="5"/>
                  </a:cubicBezTo>
                  <a:cubicBezTo>
                    <a:pt x="308" y="4"/>
                    <a:pt x="311" y="4"/>
                    <a:pt x="311" y="3"/>
                  </a:cubicBezTo>
                  <a:cubicBezTo>
                    <a:pt x="308" y="3"/>
                    <a:pt x="309" y="1"/>
                    <a:pt x="307" y="0"/>
                  </a:cubicBezTo>
                  <a:cubicBezTo>
                    <a:pt x="308" y="2"/>
                    <a:pt x="306" y="2"/>
                    <a:pt x="305" y="2"/>
                  </a:cubicBezTo>
                  <a:cubicBezTo>
                    <a:pt x="307" y="4"/>
                    <a:pt x="307" y="4"/>
                    <a:pt x="307" y="4"/>
                  </a:cubicBezTo>
                  <a:cubicBezTo>
                    <a:pt x="303" y="6"/>
                    <a:pt x="303" y="0"/>
                    <a:pt x="299" y="2"/>
                  </a:cubicBezTo>
                  <a:cubicBezTo>
                    <a:pt x="300" y="1"/>
                    <a:pt x="300" y="1"/>
                    <a:pt x="300" y="1"/>
                  </a:cubicBezTo>
                  <a:cubicBezTo>
                    <a:pt x="298" y="1"/>
                    <a:pt x="292" y="0"/>
                    <a:pt x="290" y="4"/>
                  </a:cubicBezTo>
                  <a:cubicBezTo>
                    <a:pt x="289" y="3"/>
                    <a:pt x="289" y="2"/>
                    <a:pt x="290" y="2"/>
                  </a:cubicBezTo>
                  <a:cubicBezTo>
                    <a:pt x="285" y="1"/>
                    <a:pt x="278" y="6"/>
                    <a:pt x="274" y="3"/>
                  </a:cubicBezTo>
                  <a:cubicBezTo>
                    <a:pt x="274" y="2"/>
                    <a:pt x="274" y="2"/>
                    <a:pt x="274" y="2"/>
                  </a:cubicBezTo>
                  <a:cubicBezTo>
                    <a:pt x="273" y="3"/>
                    <a:pt x="273" y="4"/>
                    <a:pt x="271" y="3"/>
                  </a:cubicBezTo>
                  <a:cubicBezTo>
                    <a:pt x="271" y="3"/>
                    <a:pt x="272" y="2"/>
                    <a:pt x="271" y="2"/>
                  </a:cubicBezTo>
                  <a:cubicBezTo>
                    <a:pt x="271" y="2"/>
                    <a:pt x="269" y="4"/>
                    <a:pt x="267" y="3"/>
                  </a:cubicBezTo>
                  <a:cubicBezTo>
                    <a:pt x="268" y="2"/>
                    <a:pt x="268" y="2"/>
                    <a:pt x="268" y="2"/>
                  </a:cubicBezTo>
                  <a:cubicBezTo>
                    <a:pt x="263" y="1"/>
                    <a:pt x="261" y="5"/>
                    <a:pt x="256" y="6"/>
                  </a:cubicBezTo>
                  <a:cubicBezTo>
                    <a:pt x="256" y="3"/>
                    <a:pt x="252" y="2"/>
                    <a:pt x="250" y="1"/>
                  </a:cubicBezTo>
                  <a:cubicBezTo>
                    <a:pt x="250" y="1"/>
                    <a:pt x="250" y="1"/>
                    <a:pt x="250" y="1"/>
                  </a:cubicBezTo>
                  <a:cubicBezTo>
                    <a:pt x="244" y="1"/>
                    <a:pt x="240" y="4"/>
                    <a:pt x="234" y="6"/>
                  </a:cubicBezTo>
                  <a:cubicBezTo>
                    <a:pt x="231" y="2"/>
                    <a:pt x="223" y="5"/>
                    <a:pt x="217" y="3"/>
                  </a:cubicBezTo>
                  <a:cubicBezTo>
                    <a:pt x="218" y="4"/>
                    <a:pt x="217" y="6"/>
                    <a:pt x="216" y="6"/>
                  </a:cubicBezTo>
                  <a:cubicBezTo>
                    <a:pt x="215" y="5"/>
                    <a:pt x="212" y="9"/>
                    <a:pt x="212" y="6"/>
                  </a:cubicBezTo>
                  <a:cubicBezTo>
                    <a:pt x="213" y="6"/>
                    <a:pt x="213" y="6"/>
                    <a:pt x="213" y="6"/>
                  </a:cubicBezTo>
                  <a:cubicBezTo>
                    <a:pt x="212" y="3"/>
                    <a:pt x="209" y="4"/>
                    <a:pt x="207" y="4"/>
                  </a:cubicBezTo>
                  <a:cubicBezTo>
                    <a:pt x="207" y="8"/>
                    <a:pt x="207" y="8"/>
                    <a:pt x="207" y="8"/>
                  </a:cubicBezTo>
                  <a:cubicBezTo>
                    <a:pt x="201" y="2"/>
                    <a:pt x="193" y="11"/>
                    <a:pt x="189" y="6"/>
                  </a:cubicBezTo>
                  <a:cubicBezTo>
                    <a:pt x="188" y="7"/>
                    <a:pt x="187" y="8"/>
                    <a:pt x="185" y="9"/>
                  </a:cubicBezTo>
                  <a:cubicBezTo>
                    <a:pt x="185" y="7"/>
                    <a:pt x="185" y="7"/>
                    <a:pt x="185" y="7"/>
                  </a:cubicBezTo>
                  <a:cubicBezTo>
                    <a:pt x="181" y="6"/>
                    <a:pt x="180" y="6"/>
                    <a:pt x="175" y="7"/>
                  </a:cubicBezTo>
                  <a:cubicBezTo>
                    <a:pt x="176" y="6"/>
                    <a:pt x="176" y="6"/>
                    <a:pt x="176" y="6"/>
                  </a:cubicBezTo>
                  <a:cubicBezTo>
                    <a:pt x="173" y="6"/>
                    <a:pt x="173" y="12"/>
                    <a:pt x="171" y="13"/>
                  </a:cubicBezTo>
                  <a:cubicBezTo>
                    <a:pt x="170" y="10"/>
                    <a:pt x="170" y="10"/>
                    <a:pt x="170" y="10"/>
                  </a:cubicBezTo>
                  <a:cubicBezTo>
                    <a:pt x="166" y="10"/>
                    <a:pt x="161" y="8"/>
                    <a:pt x="157" y="11"/>
                  </a:cubicBezTo>
                  <a:cubicBezTo>
                    <a:pt x="157" y="11"/>
                    <a:pt x="157" y="10"/>
                    <a:pt x="157" y="10"/>
                  </a:cubicBezTo>
                  <a:cubicBezTo>
                    <a:pt x="155" y="10"/>
                    <a:pt x="149" y="9"/>
                    <a:pt x="150" y="13"/>
                  </a:cubicBezTo>
                  <a:cubicBezTo>
                    <a:pt x="150" y="10"/>
                    <a:pt x="146" y="13"/>
                    <a:pt x="144" y="15"/>
                  </a:cubicBezTo>
                  <a:cubicBezTo>
                    <a:pt x="144" y="13"/>
                    <a:pt x="144" y="13"/>
                    <a:pt x="144" y="13"/>
                  </a:cubicBezTo>
                  <a:cubicBezTo>
                    <a:pt x="142" y="16"/>
                    <a:pt x="142" y="17"/>
                    <a:pt x="139" y="18"/>
                  </a:cubicBezTo>
                  <a:cubicBezTo>
                    <a:pt x="139" y="18"/>
                    <a:pt x="139" y="16"/>
                    <a:pt x="140" y="17"/>
                  </a:cubicBezTo>
                  <a:cubicBezTo>
                    <a:pt x="137" y="16"/>
                    <a:pt x="138" y="19"/>
                    <a:pt x="135" y="18"/>
                  </a:cubicBezTo>
                  <a:cubicBezTo>
                    <a:pt x="136" y="17"/>
                    <a:pt x="136" y="17"/>
                    <a:pt x="136" y="17"/>
                  </a:cubicBezTo>
                  <a:cubicBezTo>
                    <a:pt x="134" y="17"/>
                    <a:pt x="134" y="18"/>
                    <a:pt x="133" y="19"/>
                  </a:cubicBezTo>
                  <a:cubicBezTo>
                    <a:pt x="132" y="20"/>
                    <a:pt x="129" y="19"/>
                    <a:pt x="128" y="18"/>
                  </a:cubicBezTo>
                  <a:cubicBezTo>
                    <a:pt x="128" y="19"/>
                    <a:pt x="127" y="21"/>
                    <a:pt x="126" y="20"/>
                  </a:cubicBezTo>
                  <a:cubicBezTo>
                    <a:pt x="125" y="20"/>
                    <a:pt x="126" y="19"/>
                    <a:pt x="126" y="19"/>
                  </a:cubicBezTo>
                  <a:cubicBezTo>
                    <a:pt x="122" y="18"/>
                    <a:pt x="121" y="22"/>
                    <a:pt x="118" y="21"/>
                  </a:cubicBezTo>
                  <a:cubicBezTo>
                    <a:pt x="118" y="20"/>
                    <a:pt x="117" y="20"/>
                    <a:pt x="117" y="20"/>
                  </a:cubicBezTo>
                  <a:cubicBezTo>
                    <a:pt x="120" y="19"/>
                    <a:pt x="123" y="19"/>
                    <a:pt x="122" y="19"/>
                  </a:cubicBezTo>
                  <a:cubicBezTo>
                    <a:pt x="122" y="17"/>
                    <a:pt x="119" y="17"/>
                    <a:pt x="121" y="14"/>
                  </a:cubicBezTo>
                  <a:cubicBezTo>
                    <a:pt x="119" y="16"/>
                    <a:pt x="116" y="20"/>
                    <a:pt x="114" y="19"/>
                  </a:cubicBezTo>
                  <a:cubicBezTo>
                    <a:pt x="114" y="19"/>
                    <a:pt x="114" y="19"/>
                    <a:pt x="113" y="19"/>
                  </a:cubicBezTo>
                  <a:cubicBezTo>
                    <a:pt x="114" y="18"/>
                    <a:pt x="114" y="18"/>
                    <a:pt x="114" y="18"/>
                  </a:cubicBezTo>
                  <a:cubicBezTo>
                    <a:pt x="113" y="18"/>
                    <a:pt x="113" y="19"/>
                    <a:pt x="112" y="19"/>
                  </a:cubicBezTo>
                  <a:cubicBezTo>
                    <a:pt x="111" y="19"/>
                    <a:pt x="111" y="19"/>
                    <a:pt x="110" y="19"/>
                  </a:cubicBezTo>
                  <a:cubicBezTo>
                    <a:pt x="110" y="17"/>
                    <a:pt x="107" y="19"/>
                    <a:pt x="106" y="19"/>
                  </a:cubicBezTo>
                  <a:cubicBezTo>
                    <a:pt x="107" y="21"/>
                    <a:pt x="105" y="21"/>
                    <a:pt x="107" y="22"/>
                  </a:cubicBezTo>
                  <a:cubicBezTo>
                    <a:pt x="106" y="22"/>
                    <a:pt x="107" y="22"/>
                    <a:pt x="108" y="22"/>
                  </a:cubicBezTo>
                  <a:cubicBezTo>
                    <a:pt x="108" y="21"/>
                    <a:pt x="108" y="21"/>
                    <a:pt x="108" y="21"/>
                  </a:cubicBezTo>
                  <a:cubicBezTo>
                    <a:pt x="108" y="21"/>
                    <a:pt x="108" y="21"/>
                    <a:pt x="108" y="21"/>
                  </a:cubicBezTo>
                  <a:cubicBezTo>
                    <a:pt x="109" y="21"/>
                    <a:pt x="110" y="21"/>
                    <a:pt x="111" y="21"/>
                  </a:cubicBezTo>
                  <a:cubicBezTo>
                    <a:pt x="110" y="22"/>
                    <a:pt x="109" y="23"/>
                    <a:pt x="108" y="22"/>
                  </a:cubicBezTo>
                  <a:cubicBezTo>
                    <a:pt x="108" y="24"/>
                    <a:pt x="107" y="25"/>
                    <a:pt x="107" y="26"/>
                  </a:cubicBezTo>
                  <a:cubicBezTo>
                    <a:pt x="105" y="23"/>
                    <a:pt x="101" y="22"/>
                    <a:pt x="100" y="21"/>
                  </a:cubicBezTo>
                  <a:cubicBezTo>
                    <a:pt x="97" y="23"/>
                    <a:pt x="92" y="23"/>
                    <a:pt x="90" y="28"/>
                  </a:cubicBezTo>
                  <a:cubicBezTo>
                    <a:pt x="89" y="28"/>
                    <a:pt x="89" y="27"/>
                    <a:pt x="88" y="26"/>
                  </a:cubicBezTo>
                  <a:cubicBezTo>
                    <a:pt x="89" y="26"/>
                    <a:pt x="90" y="26"/>
                    <a:pt x="90" y="25"/>
                  </a:cubicBezTo>
                  <a:cubicBezTo>
                    <a:pt x="88" y="26"/>
                    <a:pt x="84" y="27"/>
                    <a:pt x="84" y="30"/>
                  </a:cubicBezTo>
                  <a:cubicBezTo>
                    <a:pt x="81" y="29"/>
                    <a:pt x="85" y="27"/>
                    <a:pt x="81" y="28"/>
                  </a:cubicBezTo>
                  <a:cubicBezTo>
                    <a:pt x="82" y="27"/>
                    <a:pt x="82" y="27"/>
                    <a:pt x="82" y="27"/>
                  </a:cubicBezTo>
                  <a:cubicBezTo>
                    <a:pt x="73" y="24"/>
                    <a:pt x="72" y="37"/>
                    <a:pt x="62" y="33"/>
                  </a:cubicBezTo>
                  <a:cubicBezTo>
                    <a:pt x="63" y="33"/>
                    <a:pt x="63" y="33"/>
                    <a:pt x="64" y="34"/>
                  </a:cubicBezTo>
                  <a:cubicBezTo>
                    <a:pt x="54" y="34"/>
                    <a:pt x="46" y="41"/>
                    <a:pt x="36" y="40"/>
                  </a:cubicBezTo>
                  <a:cubicBezTo>
                    <a:pt x="33" y="39"/>
                    <a:pt x="34" y="41"/>
                    <a:pt x="33" y="43"/>
                  </a:cubicBezTo>
                  <a:cubicBezTo>
                    <a:pt x="31" y="41"/>
                    <a:pt x="31" y="41"/>
                    <a:pt x="31" y="41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26" y="47"/>
                    <a:pt x="22" y="41"/>
                    <a:pt x="18" y="46"/>
                  </a:cubicBezTo>
                  <a:cubicBezTo>
                    <a:pt x="19" y="47"/>
                    <a:pt x="19" y="47"/>
                    <a:pt x="19" y="47"/>
                  </a:cubicBezTo>
                  <a:cubicBezTo>
                    <a:pt x="17" y="47"/>
                    <a:pt x="14" y="50"/>
                    <a:pt x="14" y="48"/>
                  </a:cubicBezTo>
                  <a:cubicBezTo>
                    <a:pt x="14" y="48"/>
                    <a:pt x="14" y="50"/>
                    <a:pt x="13" y="49"/>
                  </a:cubicBezTo>
                  <a:cubicBezTo>
                    <a:pt x="12" y="48"/>
                    <a:pt x="12" y="48"/>
                    <a:pt x="12" y="48"/>
                  </a:cubicBezTo>
                  <a:cubicBezTo>
                    <a:pt x="9" y="51"/>
                    <a:pt x="9" y="51"/>
                    <a:pt x="9" y="51"/>
                  </a:cubicBezTo>
                  <a:cubicBezTo>
                    <a:pt x="6" y="51"/>
                    <a:pt x="8" y="47"/>
                    <a:pt x="3" y="48"/>
                  </a:cubicBezTo>
                  <a:cubicBezTo>
                    <a:pt x="2" y="49"/>
                    <a:pt x="0" y="53"/>
                    <a:pt x="1" y="53"/>
                  </a:cubicBezTo>
                  <a:cubicBezTo>
                    <a:pt x="1" y="53"/>
                    <a:pt x="3" y="53"/>
                    <a:pt x="3" y="55"/>
                  </a:cubicBezTo>
                  <a:cubicBezTo>
                    <a:pt x="2" y="56"/>
                    <a:pt x="2" y="56"/>
                    <a:pt x="2" y="56"/>
                  </a:cubicBezTo>
                  <a:cubicBezTo>
                    <a:pt x="3" y="59"/>
                    <a:pt x="3" y="63"/>
                    <a:pt x="7" y="64"/>
                  </a:cubicBezTo>
                  <a:cubicBezTo>
                    <a:pt x="9" y="61"/>
                    <a:pt x="9" y="61"/>
                    <a:pt x="9" y="61"/>
                  </a:cubicBezTo>
                  <a:cubicBezTo>
                    <a:pt x="10" y="62"/>
                    <a:pt x="10" y="62"/>
                    <a:pt x="10" y="62"/>
                  </a:cubicBezTo>
                  <a:cubicBezTo>
                    <a:pt x="8" y="63"/>
                    <a:pt x="8" y="63"/>
                    <a:pt x="8" y="63"/>
                  </a:cubicBezTo>
                  <a:cubicBezTo>
                    <a:pt x="10" y="64"/>
                    <a:pt x="10" y="62"/>
                    <a:pt x="11" y="61"/>
                  </a:cubicBezTo>
                  <a:cubicBezTo>
                    <a:pt x="11" y="62"/>
                    <a:pt x="12" y="62"/>
                    <a:pt x="13" y="63"/>
                  </a:cubicBezTo>
                  <a:cubicBezTo>
                    <a:pt x="14" y="59"/>
                    <a:pt x="14" y="59"/>
                    <a:pt x="14" y="59"/>
                  </a:cubicBezTo>
                  <a:cubicBezTo>
                    <a:pt x="15" y="60"/>
                    <a:pt x="14" y="61"/>
                    <a:pt x="16" y="62"/>
                  </a:cubicBezTo>
                  <a:cubicBezTo>
                    <a:pt x="16" y="60"/>
                    <a:pt x="14" y="59"/>
                    <a:pt x="15" y="58"/>
                  </a:cubicBezTo>
                  <a:cubicBezTo>
                    <a:pt x="17" y="59"/>
                    <a:pt x="17" y="60"/>
                    <a:pt x="18" y="58"/>
                  </a:cubicBezTo>
                  <a:cubicBezTo>
                    <a:pt x="19" y="59"/>
                    <a:pt x="18" y="60"/>
                    <a:pt x="18" y="60"/>
                  </a:cubicBezTo>
                  <a:cubicBezTo>
                    <a:pt x="19" y="59"/>
                    <a:pt x="21" y="59"/>
                    <a:pt x="21" y="57"/>
                  </a:cubicBezTo>
                  <a:cubicBezTo>
                    <a:pt x="23" y="58"/>
                    <a:pt x="26" y="55"/>
                    <a:pt x="27" y="58"/>
                  </a:cubicBezTo>
                  <a:cubicBezTo>
                    <a:pt x="27" y="57"/>
                    <a:pt x="28" y="55"/>
                    <a:pt x="29" y="54"/>
                  </a:cubicBezTo>
                  <a:cubicBezTo>
                    <a:pt x="28" y="59"/>
                    <a:pt x="34" y="53"/>
                    <a:pt x="35" y="57"/>
                  </a:cubicBezTo>
                  <a:cubicBezTo>
                    <a:pt x="35" y="53"/>
                    <a:pt x="40" y="54"/>
                    <a:pt x="42" y="51"/>
                  </a:cubicBezTo>
                  <a:cubicBezTo>
                    <a:pt x="42" y="52"/>
                    <a:pt x="42" y="52"/>
                    <a:pt x="42" y="52"/>
                  </a:cubicBezTo>
                  <a:cubicBezTo>
                    <a:pt x="44" y="52"/>
                    <a:pt x="44" y="53"/>
                    <a:pt x="46" y="53"/>
                  </a:cubicBezTo>
                  <a:cubicBezTo>
                    <a:pt x="45" y="50"/>
                    <a:pt x="47" y="49"/>
                    <a:pt x="48" y="47"/>
                  </a:cubicBezTo>
                  <a:cubicBezTo>
                    <a:pt x="51" y="49"/>
                    <a:pt x="48" y="51"/>
                    <a:pt x="49" y="53"/>
                  </a:cubicBezTo>
                  <a:cubicBezTo>
                    <a:pt x="49" y="51"/>
                    <a:pt x="52" y="50"/>
                    <a:pt x="51" y="48"/>
                  </a:cubicBezTo>
                  <a:cubicBezTo>
                    <a:pt x="53" y="49"/>
                    <a:pt x="53" y="48"/>
                    <a:pt x="54" y="51"/>
                  </a:cubicBezTo>
                  <a:cubicBezTo>
                    <a:pt x="53" y="47"/>
                    <a:pt x="55" y="50"/>
                    <a:pt x="56" y="47"/>
                  </a:cubicBezTo>
                  <a:cubicBezTo>
                    <a:pt x="59" y="48"/>
                    <a:pt x="57" y="50"/>
                    <a:pt x="60" y="49"/>
                  </a:cubicBezTo>
                  <a:cubicBezTo>
                    <a:pt x="61" y="49"/>
                    <a:pt x="59" y="51"/>
                    <a:pt x="59" y="51"/>
                  </a:cubicBezTo>
                  <a:close/>
                  <a:moveTo>
                    <a:pt x="117" y="32"/>
                  </a:moveTo>
                  <a:cubicBezTo>
                    <a:pt x="117" y="32"/>
                    <a:pt x="117" y="32"/>
                    <a:pt x="117" y="32"/>
                  </a:cubicBezTo>
                  <a:cubicBezTo>
                    <a:pt x="116" y="32"/>
                    <a:pt x="116" y="32"/>
                    <a:pt x="116" y="32"/>
                  </a:cubicBezTo>
                  <a:cubicBezTo>
                    <a:pt x="116" y="32"/>
                    <a:pt x="116" y="32"/>
                    <a:pt x="117" y="32"/>
                  </a:cubicBezTo>
                  <a:close/>
                  <a:moveTo>
                    <a:pt x="122" y="31"/>
                  </a:moveTo>
                  <a:cubicBezTo>
                    <a:pt x="121" y="31"/>
                    <a:pt x="121" y="31"/>
                    <a:pt x="120" y="31"/>
                  </a:cubicBezTo>
                  <a:cubicBezTo>
                    <a:pt x="119" y="30"/>
                    <a:pt x="120" y="30"/>
                    <a:pt x="120" y="30"/>
                  </a:cubicBezTo>
                  <a:cubicBezTo>
                    <a:pt x="120" y="30"/>
                    <a:pt x="121" y="30"/>
                    <a:pt x="122" y="31"/>
                  </a:cubicBezTo>
                  <a:close/>
                  <a:moveTo>
                    <a:pt x="109" y="19"/>
                  </a:moveTo>
                  <a:cubicBezTo>
                    <a:pt x="109" y="18"/>
                    <a:pt x="110" y="18"/>
                    <a:pt x="110" y="19"/>
                  </a:cubicBezTo>
                  <a:cubicBezTo>
                    <a:pt x="109" y="19"/>
                    <a:pt x="109" y="19"/>
                    <a:pt x="108" y="19"/>
                  </a:cubicBezTo>
                  <a:cubicBezTo>
                    <a:pt x="108" y="19"/>
                    <a:pt x="108" y="20"/>
                    <a:pt x="108" y="20"/>
                  </a:cubicBezTo>
                  <a:cubicBezTo>
                    <a:pt x="108" y="19"/>
                    <a:pt x="108" y="19"/>
                    <a:pt x="109" y="19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46" name="Freeform 494"/>
            <p:cNvSpPr>
              <a:spLocks/>
            </p:cNvSpPr>
            <p:nvPr/>
          </p:nvSpPr>
          <p:spPr bwMode="auto">
            <a:xfrm>
              <a:off x="6975047" y="321706"/>
              <a:ext cx="4763" cy="4763"/>
            </a:xfrm>
            <a:custGeom>
              <a:avLst/>
              <a:gdLst>
                <a:gd name="T0" fmla="*/ 1 w 1"/>
                <a:gd name="T1" fmla="*/ 1 h 1"/>
                <a:gd name="T2" fmla="*/ 0 w 1"/>
                <a:gd name="T3" fmla="*/ 1 h 1"/>
                <a:gd name="T4" fmla="*/ 1 w 1"/>
                <a:gd name="T5" fmla="*/ 1 h 1"/>
                <a:gd name="T6" fmla="*/ 1 w 1"/>
                <a:gd name="T7" fmla="*/ 0 h 1"/>
                <a:gd name="T8" fmla="*/ 1 w 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" h="1">
                  <a:moveTo>
                    <a:pt x="1" y="1"/>
                  </a:moveTo>
                  <a:cubicBezTo>
                    <a:pt x="1" y="1"/>
                    <a:pt x="0" y="1"/>
                    <a:pt x="0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0"/>
                  </a:cubicBezTo>
                  <a:cubicBezTo>
                    <a:pt x="1" y="0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47" name="Freeform 495"/>
            <p:cNvSpPr>
              <a:spLocks/>
            </p:cNvSpPr>
            <p:nvPr/>
          </p:nvSpPr>
          <p:spPr bwMode="auto">
            <a:xfrm>
              <a:off x="8700660" y="51696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48" name="Freeform 496"/>
            <p:cNvSpPr>
              <a:spLocks/>
            </p:cNvSpPr>
            <p:nvPr/>
          </p:nvSpPr>
          <p:spPr bwMode="auto">
            <a:xfrm>
              <a:off x="7295722" y="332818"/>
              <a:ext cx="0" cy="4763"/>
            </a:xfrm>
            <a:custGeom>
              <a:avLst/>
              <a:gdLst>
                <a:gd name="T0" fmla="*/ 3 h 3"/>
                <a:gd name="T1" fmla="*/ 0 h 3"/>
                <a:gd name="T2" fmla="*/ 3 h 3"/>
                <a:gd name="T3" fmla="*/ 3 h 3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  <a:cxn ang="0">
                  <a:pos x="0" y="T3"/>
                </a:cxn>
              </a:cxnLst>
              <a:rect l="0" t="0" r="r" b="b"/>
              <a:pathLst>
                <a:path h="3">
                  <a:moveTo>
                    <a:pt x="0" y="3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49" name="Freeform 497"/>
            <p:cNvSpPr>
              <a:spLocks/>
            </p:cNvSpPr>
            <p:nvPr/>
          </p:nvSpPr>
          <p:spPr bwMode="auto">
            <a:xfrm>
              <a:off x="8778447" y="588406"/>
              <a:ext cx="4763" cy="4763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0" y="1"/>
                    <a:pt x="0" y="1"/>
                    <a:pt x="1" y="1"/>
                  </a:cubicBezTo>
                  <a:cubicBezTo>
                    <a:pt x="1" y="1"/>
                    <a:pt x="1" y="1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50" name="Freeform 498"/>
            <p:cNvSpPr>
              <a:spLocks/>
            </p:cNvSpPr>
            <p:nvPr/>
          </p:nvSpPr>
          <p:spPr bwMode="auto">
            <a:xfrm>
              <a:off x="8819722" y="615393"/>
              <a:ext cx="4763" cy="3175"/>
            </a:xfrm>
            <a:custGeom>
              <a:avLst/>
              <a:gdLst>
                <a:gd name="T0" fmla="*/ 0 w 1"/>
                <a:gd name="T1" fmla="*/ 0 h 1"/>
                <a:gd name="T2" fmla="*/ 1 w 1"/>
                <a:gd name="T3" fmla="*/ 1 h 1"/>
                <a:gd name="T4" fmla="*/ 0 w 1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1">
                  <a:moveTo>
                    <a:pt x="0" y="0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51" name="Freeform 499"/>
            <p:cNvSpPr>
              <a:spLocks/>
            </p:cNvSpPr>
            <p:nvPr/>
          </p:nvSpPr>
          <p:spPr bwMode="auto">
            <a:xfrm>
              <a:off x="8846710" y="634443"/>
              <a:ext cx="3175" cy="3175"/>
            </a:xfrm>
            <a:custGeom>
              <a:avLst/>
              <a:gdLst>
                <a:gd name="T0" fmla="*/ 0 w 1"/>
                <a:gd name="T1" fmla="*/ 1 h 1"/>
                <a:gd name="T2" fmla="*/ 1 w 1"/>
                <a:gd name="T3" fmla="*/ 0 h 1"/>
                <a:gd name="T4" fmla="*/ 1 w 1"/>
                <a:gd name="T5" fmla="*/ 0 h 1"/>
                <a:gd name="T6" fmla="*/ 0 w 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0" y="1"/>
                  </a:moveTo>
                  <a:cubicBezTo>
                    <a:pt x="0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52" name="Freeform 500"/>
            <p:cNvSpPr>
              <a:spLocks/>
            </p:cNvSpPr>
            <p:nvPr/>
          </p:nvSpPr>
          <p:spPr bwMode="auto">
            <a:xfrm>
              <a:off x="8332360" y="420131"/>
              <a:ext cx="6350" cy="0"/>
            </a:xfrm>
            <a:custGeom>
              <a:avLst/>
              <a:gdLst>
                <a:gd name="T0" fmla="*/ 2 w 2"/>
                <a:gd name="T1" fmla="*/ 1 w 2"/>
                <a:gd name="T2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1" y="0"/>
                    <a:pt x="2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53" name="Freeform 501"/>
            <p:cNvSpPr>
              <a:spLocks/>
            </p:cNvSpPr>
            <p:nvPr/>
          </p:nvSpPr>
          <p:spPr bwMode="auto">
            <a:xfrm>
              <a:off x="8492697" y="453468"/>
              <a:ext cx="7938" cy="4763"/>
            </a:xfrm>
            <a:custGeom>
              <a:avLst/>
              <a:gdLst>
                <a:gd name="T0" fmla="*/ 2 w 2"/>
                <a:gd name="T1" fmla="*/ 0 h 1"/>
                <a:gd name="T2" fmla="*/ 0 w 2"/>
                <a:gd name="T3" fmla="*/ 1 h 1"/>
                <a:gd name="T4" fmla="*/ 2 w 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2" y="0"/>
                  </a:moveTo>
                  <a:cubicBezTo>
                    <a:pt x="1" y="0"/>
                    <a:pt x="1" y="1"/>
                    <a:pt x="0" y="1"/>
                  </a:cubicBezTo>
                  <a:cubicBezTo>
                    <a:pt x="1" y="1"/>
                    <a:pt x="1" y="1"/>
                    <a:pt x="2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54" name="Freeform 502"/>
            <p:cNvSpPr>
              <a:spLocks/>
            </p:cNvSpPr>
            <p:nvPr/>
          </p:nvSpPr>
          <p:spPr bwMode="auto">
            <a:xfrm>
              <a:off x="8154560" y="382031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55" name="Freeform 503"/>
            <p:cNvSpPr>
              <a:spLocks/>
            </p:cNvSpPr>
            <p:nvPr/>
          </p:nvSpPr>
          <p:spPr bwMode="auto">
            <a:xfrm>
              <a:off x="8486347" y="453468"/>
              <a:ext cx="6350" cy="4763"/>
            </a:xfrm>
            <a:custGeom>
              <a:avLst/>
              <a:gdLst>
                <a:gd name="T0" fmla="*/ 0 w 2"/>
                <a:gd name="T1" fmla="*/ 0 h 1"/>
                <a:gd name="T2" fmla="*/ 2 w 2"/>
                <a:gd name="T3" fmla="*/ 1 h 1"/>
                <a:gd name="T4" fmla="*/ 0 w 2"/>
                <a:gd name="T5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1">
                  <a:moveTo>
                    <a:pt x="0" y="0"/>
                  </a:moveTo>
                  <a:cubicBezTo>
                    <a:pt x="1" y="1"/>
                    <a:pt x="2" y="1"/>
                    <a:pt x="2" y="1"/>
                  </a:cubicBezTo>
                  <a:cubicBezTo>
                    <a:pt x="2" y="0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56" name="Freeform 504"/>
            <p:cNvSpPr>
              <a:spLocks/>
            </p:cNvSpPr>
            <p:nvPr/>
          </p:nvSpPr>
          <p:spPr bwMode="auto">
            <a:xfrm>
              <a:off x="8970535" y="724931"/>
              <a:ext cx="3175" cy="0"/>
            </a:xfrm>
            <a:custGeom>
              <a:avLst/>
              <a:gdLst>
                <a:gd name="T0" fmla="*/ 0 w 1"/>
                <a:gd name="T1" fmla="*/ 1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57" name="Freeform 505"/>
            <p:cNvSpPr>
              <a:spLocks/>
            </p:cNvSpPr>
            <p:nvPr/>
          </p:nvSpPr>
          <p:spPr bwMode="auto">
            <a:xfrm>
              <a:off x="8973710" y="724931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58" name="Freeform 506"/>
            <p:cNvSpPr>
              <a:spLocks/>
            </p:cNvSpPr>
            <p:nvPr/>
          </p:nvSpPr>
          <p:spPr bwMode="auto">
            <a:xfrm>
              <a:off x="8973710" y="724931"/>
              <a:ext cx="7938" cy="0"/>
            </a:xfrm>
            <a:custGeom>
              <a:avLst/>
              <a:gdLst>
                <a:gd name="T0" fmla="*/ 2 w 2"/>
                <a:gd name="T1" fmla="*/ 0 w 2"/>
                <a:gd name="T2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59" name="Freeform 507"/>
            <p:cNvSpPr>
              <a:spLocks/>
            </p:cNvSpPr>
            <p:nvPr/>
          </p:nvSpPr>
          <p:spPr bwMode="auto">
            <a:xfrm>
              <a:off x="8932435" y="694768"/>
              <a:ext cx="4763" cy="0"/>
            </a:xfrm>
            <a:custGeom>
              <a:avLst/>
              <a:gdLst>
                <a:gd name="T0" fmla="*/ 1 w 1"/>
                <a:gd name="T1" fmla="*/ 0 w 1"/>
                <a:gd name="T2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" y="0"/>
                    <a:pt x="1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60" name="Freeform 508"/>
            <p:cNvSpPr>
              <a:spLocks/>
            </p:cNvSpPr>
            <p:nvPr/>
          </p:nvSpPr>
          <p:spPr bwMode="auto">
            <a:xfrm>
              <a:off x="8926085" y="683656"/>
              <a:ext cx="6350" cy="14288"/>
            </a:xfrm>
            <a:custGeom>
              <a:avLst/>
              <a:gdLst>
                <a:gd name="T0" fmla="*/ 0 w 2"/>
                <a:gd name="T1" fmla="*/ 1 h 4"/>
                <a:gd name="T2" fmla="*/ 2 w 2"/>
                <a:gd name="T3" fmla="*/ 4 h 4"/>
                <a:gd name="T4" fmla="*/ 2 w 2"/>
                <a:gd name="T5" fmla="*/ 3 h 4"/>
                <a:gd name="T6" fmla="*/ 0 w 2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0" y="1"/>
                  </a:moveTo>
                  <a:cubicBezTo>
                    <a:pt x="0" y="1"/>
                    <a:pt x="1" y="3"/>
                    <a:pt x="2" y="4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1" y="4"/>
                    <a:pt x="1" y="0"/>
                    <a:pt x="0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61" name="Freeform 509"/>
            <p:cNvSpPr>
              <a:spLocks/>
            </p:cNvSpPr>
            <p:nvPr/>
          </p:nvSpPr>
          <p:spPr bwMode="auto">
            <a:xfrm>
              <a:off x="8891160" y="612218"/>
              <a:ext cx="15875" cy="22225"/>
            </a:xfrm>
            <a:custGeom>
              <a:avLst/>
              <a:gdLst>
                <a:gd name="T0" fmla="*/ 0 w 4"/>
                <a:gd name="T1" fmla="*/ 3 h 6"/>
                <a:gd name="T2" fmla="*/ 3 w 4"/>
                <a:gd name="T3" fmla="*/ 6 h 6"/>
                <a:gd name="T4" fmla="*/ 4 w 4"/>
                <a:gd name="T5" fmla="*/ 4 h 6"/>
                <a:gd name="T6" fmla="*/ 0 w 4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6">
                  <a:moveTo>
                    <a:pt x="0" y="3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5"/>
                    <a:pt x="3" y="3"/>
                    <a:pt x="4" y="4"/>
                  </a:cubicBezTo>
                  <a:cubicBezTo>
                    <a:pt x="2" y="0"/>
                    <a:pt x="4" y="6"/>
                    <a:pt x="0" y="3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62" name="Freeform 510"/>
            <p:cNvSpPr>
              <a:spLocks/>
            </p:cNvSpPr>
            <p:nvPr/>
          </p:nvSpPr>
          <p:spPr bwMode="auto">
            <a:xfrm>
              <a:off x="8860997" y="596343"/>
              <a:ext cx="7938" cy="7938"/>
            </a:xfrm>
            <a:custGeom>
              <a:avLst/>
              <a:gdLst>
                <a:gd name="T0" fmla="*/ 1 w 2"/>
                <a:gd name="T1" fmla="*/ 1 h 2"/>
                <a:gd name="T2" fmla="*/ 2 w 2"/>
                <a:gd name="T3" fmla="*/ 0 h 2"/>
                <a:gd name="T4" fmla="*/ 1 w 2"/>
                <a:gd name="T5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2" y="2"/>
                    <a:pt x="1" y="0"/>
                    <a:pt x="2" y="0"/>
                  </a:cubicBezTo>
                  <a:cubicBezTo>
                    <a:pt x="0" y="0"/>
                    <a:pt x="0" y="0"/>
                    <a:pt x="1" y="1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63" name="Freeform 511"/>
            <p:cNvSpPr>
              <a:spLocks/>
            </p:cNvSpPr>
            <p:nvPr/>
          </p:nvSpPr>
          <p:spPr bwMode="auto">
            <a:xfrm>
              <a:off x="8624460" y="469343"/>
              <a:ext cx="4763" cy="6350"/>
            </a:xfrm>
            <a:custGeom>
              <a:avLst/>
              <a:gdLst>
                <a:gd name="T0" fmla="*/ 0 w 1"/>
                <a:gd name="T1" fmla="*/ 2 h 2"/>
                <a:gd name="T2" fmla="*/ 1 w 1"/>
                <a:gd name="T3" fmla="*/ 0 h 2"/>
                <a:gd name="T4" fmla="*/ 0 w 1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">
                  <a:moveTo>
                    <a:pt x="0" y="2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1" y="1"/>
                    <a:pt x="0" y="2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64" name="Freeform 512"/>
            <p:cNvSpPr>
              <a:spLocks/>
            </p:cNvSpPr>
            <p:nvPr/>
          </p:nvSpPr>
          <p:spPr bwMode="auto">
            <a:xfrm>
              <a:off x="8564135" y="486806"/>
              <a:ext cx="7938" cy="7938"/>
            </a:xfrm>
            <a:custGeom>
              <a:avLst/>
              <a:gdLst>
                <a:gd name="T0" fmla="*/ 0 w 5"/>
                <a:gd name="T1" fmla="*/ 0 h 5"/>
                <a:gd name="T2" fmla="*/ 3 w 5"/>
                <a:gd name="T3" fmla="*/ 5 h 5"/>
                <a:gd name="T4" fmla="*/ 5 w 5"/>
                <a:gd name="T5" fmla="*/ 3 h 5"/>
                <a:gd name="T6" fmla="*/ 0 w 5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5">
                  <a:moveTo>
                    <a:pt x="0" y="0"/>
                  </a:moveTo>
                  <a:lnTo>
                    <a:pt x="3" y="5"/>
                  </a:lnTo>
                  <a:lnTo>
                    <a:pt x="5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65" name="Freeform 513"/>
            <p:cNvSpPr>
              <a:spLocks/>
            </p:cNvSpPr>
            <p:nvPr/>
          </p:nvSpPr>
          <p:spPr bwMode="auto">
            <a:xfrm>
              <a:off x="8549847" y="431243"/>
              <a:ext cx="7938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66" name="Freeform 514"/>
            <p:cNvSpPr>
              <a:spLocks/>
            </p:cNvSpPr>
            <p:nvPr/>
          </p:nvSpPr>
          <p:spPr bwMode="auto">
            <a:xfrm>
              <a:off x="8121222" y="302656"/>
              <a:ext cx="4763" cy="12700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3 h 3"/>
                <a:gd name="T4" fmla="*/ 0 w 1"/>
                <a:gd name="T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67" name="Freeform 515"/>
            <p:cNvSpPr>
              <a:spLocks/>
            </p:cNvSpPr>
            <p:nvPr/>
          </p:nvSpPr>
          <p:spPr bwMode="auto">
            <a:xfrm>
              <a:off x="7914847" y="277256"/>
              <a:ext cx="11113" cy="7938"/>
            </a:xfrm>
            <a:custGeom>
              <a:avLst/>
              <a:gdLst>
                <a:gd name="T0" fmla="*/ 3 w 3"/>
                <a:gd name="T1" fmla="*/ 2 h 2"/>
                <a:gd name="T2" fmla="*/ 0 w 3"/>
                <a:gd name="T3" fmla="*/ 1 h 2"/>
                <a:gd name="T4" fmla="*/ 3 w 3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2">
                  <a:moveTo>
                    <a:pt x="3" y="2"/>
                  </a:moveTo>
                  <a:cubicBezTo>
                    <a:pt x="2" y="1"/>
                    <a:pt x="1" y="0"/>
                    <a:pt x="0" y="1"/>
                  </a:cubicBezTo>
                  <a:cubicBezTo>
                    <a:pt x="1" y="1"/>
                    <a:pt x="2" y="2"/>
                    <a:pt x="3" y="2"/>
                  </a:cubicBez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  <p:sp>
          <p:nvSpPr>
            <p:cNvPr id="2668" name="Freeform 516"/>
            <p:cNvSpPr>
              <a:spLocks/>
            </p:cNvSpPr>
            <p:nvPr/>
          </p:nvSpPr>
          <p:spPr bwMode="auto">
            <a:xfrm>
              <a:off x="7336997" y="258206"/>
              <a:ext cx="6350" cy="3175"/>
            </a:xfrm>
            <a:custGeom>
              <a:avLst/>
              <a:gdLst>
                <a:gd name="T0" fmla="*/ 2 w 4"/>
                <a:gd name="T1" fmla="*/ 2 h 2"/>
                <a:gd name="T2" fmla="*/ 4 w 4"/>
                <a:gd name="T3" fmla="*/ 0 h 2"/>
                <a:gd name="T4" fmla="*/ 0 w 4"/>
                <a:gd name="T5" fmla="*/ 2 h 2"/>
                <a:gd name="T6" fmla="*/ 2 w 4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2">
                  <a:moveTo>
                    <a:pt x="2" y="2"/>
                  </a:moveTo>
                  <a:lnTo>
                    <a:pt x="4" y="0"/>
                  </a:lnTo>
                  <a:lnTo>
                    <a:pt x="0" y="2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1FAE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6700"/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E7F05A76-2FDC-4716-A87D-C896805C8A66}"/>
              </a:ext>
            </a:extLst>
          </p:cNvPr>
          <p:cNvSpPr txBox="1"/>
          <p:nvPr/>
        </p:nvSpPr>
        <p:spPr>
          <a:xfrm>
            <a:off x="4414105" y="1106941"/>
            <a:ext cx="337088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Viết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chương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trình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nhập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số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 n, </a:t>
            </a:r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sau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đó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nhập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danh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sách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tên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học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sinh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với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họ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đệm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tên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. </a:t>
            </a:r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Sắp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xếp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tên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học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sinh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trong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lớp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theo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bảng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chữ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cái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. </a:t>
            </a:r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Đưa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kết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quả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 ra </a:t>
            </a:r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màn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sz="2700" dirty="0" err="1">
                <a:solidFill>
                  <a:schemeClr val="bg2">
                    <a:lumMod val="75000"/>
                  </a:schemeClr>
                </a:solidFill>
              </a:rPr>
              <a:t>hình</a:t>
            </a:r>
            <a:r>
              <a:rPr lang="en-US" sz="2700" dirty="0">
                <a:solidFill>
                  <a:schemeClr val="bg2">
                    <a:lumMod val="75000"/>
                  </a:schemeClr>
                </a:solidFill>
              </a:rPr>
              <a:t>.</a:t>
            </a:r>
          </a:p>
        </p:txBody>
      </p:sp>
      <p:pic>
        <p:nvPicPr>
          <p:cNvPr id="11" name="Graphic 10" descr="Lightbulb and gear">
            <a:extLst>
              <a:ext uri="{FF2B5EF4-FFF2-40B4-BE49-F238E27FC236}">
                <a16:creationId xmlns:a16="http://schemas.microsoft.com/office/drawing/2014/main" id="{F12A09D0-34ED-43C0-8D8E-ABEF93FA93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21526" y="1144369"/>
            <a:ext cx="457200" cy="457200"/>
          </a:xfrm>
          <a:prstGeom prst="rect">
            <a:avLst/>
          </a:prstGeom>
        </p:spPr>
      </p:pic>
      <p:pic>
        <p:nvPicPr>
          <p:cNvPr id="2671" name="Graphic 2670" descr="Lightbulb and gear">
            <a:extLst>
              <a:ext uri="{FF2B5EF4-FFF2-40B4-BE49-F238E27FC236}">
                <a16:creationId xmlns:a16="http://schemas.microsoft.com/office/drawing/2014/main" id="{0859AE93-005F-45E3-AB4C-9CA49F5557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937995" y="1144369"/>
            <a:ext cx="457200" cy="457200"/>
          </a:xfrm>
          <a:prstGeom prst="rect">
            <a:avLst/>
          </a:prstGeom>
        </p:spPr>
      </p:pic>
      <p:pic>
        <p:nvPicPr>
          <p:cNvPr id="2672" name="Graphic 2671" descr="Contract RTL">
            <a:extLst>
              <a:ext uri="{FF2B5EF4-FFF2-40B4-BE49-F238E27FC236}">
                <a16:creationId xmlns:a16="http://schemas.microsoft.com/office/drawing/2014/main" id="{37C187B5-B6E1-499B-99B6-19758D033E0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20000" y="272035"/>
            <a:ext cx="756665" cy="756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8680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Slide.vn 1">
            <a:extLst>
              <a:ext uri="{FF2B5EF4-FFF2-40B4-BE49-F238E27FC236}">
                <a16:creationId xmlns:a16="http://schemas.microsoft.com/office/drawing/2014/main" id="{E59B851C-029A-492F-ADE9-614675176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2" y="406620"/>
            <a:ext cx="12161838" cy="660181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rgbClr val="2980B9"/>
                </a:solidFill>
              </a:rPr>
              <a:t>CÂU HỎI TRẮC NGHIỆM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804B1A-5BB3-4146-A7D4-A950D50D122B}"/>
              </a:ext>
            </a:extLst>
          </p:cNvPr>
          <p:cNvSpPr txBox="1"/>
          <p:nvPr/>
        </p:nvSpPr>
        <p:spPr>
          <a:xfrm>
            <a:off x="990600" y="1066800"/>
            <a:ext cx="10477500" cy="5369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  <a:spcAft>
                <a:spcPts val="500"/>
              </a:spcAft>
            </a:pPr>
            <a:r>
              <a:rPr lang="en-US" sz="18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1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1: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Khẳng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sau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đây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Python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đúng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?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buFont typeface="+mj-lt"/>
              <a:buAutoNum type="alphaUcPeriod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Python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ngôn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ngữ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lập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cấp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cao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buFont typeface="+mj-lt"/>
              <a:buAutoNum type="alphaUcPeriod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Python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ngôn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ngữ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thông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dịch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buFont typeface="+mj-lt"/>
              <a:buAutoNum type="alphaUcPeriod"/>
            </a:pP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Python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là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ngôn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ngữ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lập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hướng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đối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tượng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spcAft>
                <a:spcPts val="500"/>
              </a:spcAft>
              <a:buFont typeface="+mj-lt"/>
              <a:buAutoNum type="alphaUcPeriod"/>
            </a:pP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Tất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đáp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án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đều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đúng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500"/>
              </a:spcAft>
            </a:pPr>
            <a:r>
              <a:rPr lang="en-US" sz="18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1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2: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Ký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hiệu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dùng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để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xác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khối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lệnh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khối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lệnh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của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hàm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vòng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lặp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,…)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Python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buFont typeface="+mj-lt"/>
              <a:buAutoNum type="alphaUcPeriod"/>
            </a:pP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Dấu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ngoặc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nhọn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{}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buFont typeface="+mj-lt"/>
              <a:buAutoNum type="alphaUcPeriod"/>
            </a:pP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Dấu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ngoặc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vuông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[]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buFont typeface="+mj-lt"/>
              <a:buAutoNum type="alphaUcPeriod"/>
            </a:pP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Thụt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lề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spcAft>
                <a:spcPts val="500"/>
              </a:spcAft>
              <a:buFont typeface="+mj-lt"/>
              <a:buAutoNum type="alphaUcPeriod"/>
            </a:pP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Dấu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ngoặc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đơn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()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  <a:spcAft>
                <a:spcPts val="500"/>
              </a:spcAft>
            </a:pPr>
            <a:r>
              <a:rPr lang="en-US" sz="18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Câu</a:t>
            </a:r>
            <a:r>
              <a:rPr lang="en-US" sz="18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3: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Khẳng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định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nào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đúng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chú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thích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Python?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buFont typeface="+mj-lt"/>
              <a:buAutoNum type="alphaUcPeriod"/>
            </a:pP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Chú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thích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giúp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lập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viên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hiểu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rõ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hơn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chương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buFont typeface="+mj-lt"/>
              <a:buAutoNum type="alphaUcPeriod"/>
            </a:pP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Trình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thông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dịch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Python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sẽ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bỏ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qua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những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chú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thích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buFont typeface="+mj-lt"/>
              <a:buAutoNum type="alphaUcPeriod"/>
            </a:pP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Có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thể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chú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thích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cùng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dòng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với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lệnh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/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biểu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thức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hoặc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nhiều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dòng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mà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không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vấn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đề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gì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71450" indent="-171450" algn="just">
              <a:lnSpc>
                <a:spcPct val="120000"/>
              </a:lnSpc>
              <a:spcAft>
                <a:spcPts val="500"/>
              </a:spcAft>
              <a:buFont typeface="+mj-lt"/>
              <a:buAutoNum type="alphaUcPeriod"/>
            </a:pP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Tất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cả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các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đáp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án</a:t>
            </a:r>
            <a:r>
              <a:rPr lang="en-US" sz="18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trên</a:t>
            </a:r>
            <a:endParaRPr lang="en-US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153166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Showeet theme">
  <a:themeElements>
    <a:clrScheme name="Showeet">
      <a:dk1>
        <a:srgbClr val="95A5A6"/>
      </a:dk1>
      <a:lt1>
        <a:sysClr val="window" lastClr="FFFFFF"/>
      </a:lt1>
      <a:dk2>
        <a:srgbClr val="2C3E50"/>
      </a:dk2>
      <a:lt2>
        <a:srgbClr val="F2F2F2"/>
      </a:lt2>
      <a:accent1>
        <a:srgbClr val="2980B9"/>
      </a:accent1>
      <a:accent2>
        <a:srgbClr val="16A085"/>
      </a:accent2>
      <a:accent3>
        <a:srgbClr val="9BBB59"/>
      </a:accent3>
      <a:accent4>
        <a:srgbClr val="F39C12"/>
      </a:accent4>
      <a:accent5>
        <a:srgbClr val="C0392B"/>
      </a:accent5>
      <a:accent6>
        <a:srgbClr val="4B2C50"/>
      </a:accent6>
      <a:hlink>
        <a:srgbClr val="16A085"/>
      </a:hlink>
      <a:folHlink>
        <a:srgbClr val="10786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การออกแบบที่กำหนดเอง">
  <a:themeElements>
    <a:clrScheme name="Custom 8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FCB71C"/>
      </a:accent1>
      <a:accent2>
        <a:srgbClr val="0CA6BC"/>
      </a:accent2>
      <a:accent3>
        <a:srgbClr val="489B88"/>
      </a:accent3>
      <a:accent4>
        <a:srgbClr val="B34A39"/>
      </a:accent4>
      <a:accent5>
        <a:srgbClr val="7CCA62"/>
      </a:accent5>
      <a:accent6>
        <a:srgbClr val="EB6133"/>
      </a:accent6>
      <a:hlink>
        <a:srgbClr val="547185"/>
      </a:hlink>
      <a:folHlink>
        <a:srgbClr val="FCB71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Tin 10 - KNTTVCS - Bài 32 - Ôn tập lập trình Python - Trần Bích</Template>
  <TotalTime>5</TotalTime>
  <Words>1490</Words>
  <Application>Microsoft Office PowerPoint</Application>
  <PresentationFormat>Widescreen</PresentationFormat>
  <Paragraphs>162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Arial</vt:lpstr>
      <vt:lpstr>Calibri</vt:lpstr>
      <vt:lpstr>Cambria</vt:lpstr>
      <vt:lpstr>GeosansLight</vt:lpstr>
      <vt:lpstr>Lato</vt:lpstr>
      <vt:lpstr>Lato Light</vt:lpstr>
      <vt:lpstr>LC Chalk</vt:lpstr>
      <vt:lpstr>Open Sans</vt:lpstr>
      <vt:lpstr>Times New Roman</vt:lpstr>
      <vt:lpstr>Showeet theme</vt:lpstr>
      <vt:lpstr>การออกแบบที่กำหนดเอง</vt:lpstr>
      <vt:lpstr>PowerPoint Presentation</vt:lpstr>
      <vt:lpstr>NỘI DUNG BÀI HỌC</vt:lpstr>
      <vt:lpstr>ÔN TẬP</vt:lpstr>
      <vt:lpstr>ÔN TẬP</vt:lpstr>
      <vt:lpstr>THỰC HÀNH</vt:lpstr>
      <vt:lpstr>THỰC HÀNH</vt:lpstr>
      <vt:lpstr>THỰC HÀNH</vt:lpstr>
      <vt:lpstr>PowerPoint Presentation</vt:lpstr>
      <vt:lpstr>CÂU HỎI TRẮC NGHIỆM</vt:lpstr>
      <vt:lpstr>CÂU HỎI TRẮC NGHIỆM</vt:lpstr>
      <vt:lpstr>CÂU HỎI TRẮC NGHIỆM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3</cp:revision>
  <dcterms:created xsi:type="dcterms:W3CDTF">2022-07-18T03:15:25Z</dcterms:created>
  <dcterms:modified xsi:type="dcterms:W3CDTF">2022-07-18T03:22:37Z</dcterms:modified>
</cp:coreProperties>
</file>