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326" r:id="rId4"/>
    <p:sldId id="327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3" r:id="rId37"/>
    <p:sldId id="324" r:id="rId38"/>
    <p:sldId id="325" r:id="rId39"/>
    <p:sldId id="32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A7D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9636" autoAdjust="0"/>
  </p:normalViewPr>
  <p:slideViewPr>
    <p:cSldViewPr snapToGrid="0">
      <p:cViewPr varScale="1">
        <p:scale>
          <a:sx n="51" d="100"/>
          <a:sy n="51" d="100"/>
        </p:scale>
        <p:origin x="14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0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77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04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2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58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55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96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51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88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10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A7C32-D0F9-451E-917D-A9CFBE1DA8E6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A4FE9-16E7-47C4-BE2B-38DF2ED58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7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201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007" t="23437" r="30465" b="39509"/>
          <a:stretch/>
        </p:blipFill>
        <p:spPr>
          <a:xfrm>
            <a:off x="1502229" y="1338942"/>
            <a:ext cx="8093068" cy="437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52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0375" t="41741" r="29335" b="42411"/>
          <a:stretch/>
        </p:blipFill>
        <p:spPr>
          <a:xfrm>
            <a:off x="1306287" y="1151162"/>
            <a:ext cx="2828755" cy="24492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6906" t="23215" r="33853" b="61830"/>
          <a:stretch/>
        </p:blipFill>
        <p:spPr>
          <a:xfrm>
            <a:off x="2302327" y="3796391"/>
            <a:ext cx="9170689" cy="263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17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405" t="46205" r="40378" b="38393"/>
          <a:stretch/>
        </p:blipFill>
        <p:spPr>
          <a:xfrm>
            <a:off x="636813" y="800099"/>
            <a:ext cx="4553065" cy="16981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7032" t="45313" r="32849" b="34375"/>
          <a:stretch/>
        </p:blipFill>
        <p:spPr>
          <a:xfrm>
            <a:off x="1681842" y="2841170"/>
            <a:ext cx="9431100" cy="357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7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655" t="46652" r="32598" b="16964"/>
          <a:stretch/>
        </p:blipFill>
        <p:spPr>
          <a:xfrm>
            <a:off x="2449286" y="930728"/>
            <a:ext cx="7632854" cy="507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69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138" t="27679" r="29962" b="41071"/>
          <a:stretch/>
        </p:blipFill>
        <p:spPr>
          <a:xfrm>
            <a:off x="1404256" y="1012371"/>
            <a:ext cx="936933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46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279" t="36831" r="34856" b="38839"/>
          <a:stretch/>
        </p:blipFill>
        <p:spPr>
          <a:xfrm>
            <a:off x="1845129" y="1355271"/>
            <a:ext cx="6787590" cy="321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93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769" t="22991" r="31092" b="39732"/>
          <a:stretch/>
        </p:blipFill>
        <p:spPr>
          <a:xfrm>
            <a:off x="1926770" y="702127"/>
            <a:ext cx="8569081" cy="511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08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389" t="29241" r="30841" b="36607"/>
          <a:stretch/>
        </p:blipFill>
        <p:spPr>
          <a:xfrm>
            <a:off x="1632856" y="1240971"/>
            <a:ext cx="8380297" cy="437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83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513" t="22768" r="30967" b="43080"/>
          <a:stretch/>
        </p:blipFill>
        <p:spPr>
          <a:xfrm>
            <a:off x="1877785" y="1045028"/>
            <a:ext cx="8327572" cy="437841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12370" y="5423442"/>
            <a:ext cx="1796144" cy="1143000"/>
            <a:chOff x="1012370" y="5423442"/>
            <a:chExt cx="1796144" cy="1143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42930" t="46206" r="43767" b="38169"/>
            <a:stretch/>
          </p:blipFill>
          <p:spPr>
            <a:xfrm>
              <a:off x="1012370" y="5423442"/>
              <a:ext cx="1730829" cy="1143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449286" y="5423442"/>
              <a:ext cx="359228" cy="1772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5912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016" t="22098" r="49540" b="54018"/>
          <a:stretch/>
        </p:blipFill>
        <p:spPr>
          <a:xfrm>
            <a:off x="1714500" y="359226"/>
            <a:ext cx="3563597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2092" t="22098" r="30715" b="54464"/>
          <a:stretch/>
        </p:blipFill>
        <p:spPr>
          <a:xfrm>
            <a:off x="7168242" y="0"/>
            <a:ext cx="3579223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2765" t="35714" r="49038" b="38393"/>
          <a:stretch/>
        </p:blipFill>
        <p:spPr>
          <a:xfrm>
            <a:off x="1518558" y="3706583"/>
            <a:ext cx="3428999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2092" t="35491" r="30840" b="39286"/>
          <a:stretch/>
        </p:blipFill>
        <p:spPr>
          <a:xfrm>
            <a:off x="7445913" y="3510643"/>
            <a:ext cx="330155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10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108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648" t="28348" r="50041" b="52455"/>
          <a:stretch/>
        </p:blipFill>
        <p:spPr>
          <a:xfrm>
            <a:off x="391886" y="1338943"/>
            <a:ext cx="5559312" cy="39188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795" t="28348" r="33852" b="52455"/>
          <a:stretch/>
        </p:blipFill>
        <p:spPr>
          <a:xfrm>
            <a:off x="6139543" y="1338943"/>
            <a:ext cx="5574501" cy="391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64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761" t="35938" r="30213" b="39062"/>
          <a:stretch/>
        </p:blipFill>
        <p:spPr>
          <a:xfrm>
            <a:off x="277585" y="881743"/>
            <a:ext cx="11573753" cy="427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41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628" t="47991" r="63846" b="39062"/>
          <a:stretch/>
        </p:blipFill>
        <p:spPr>
          <a:xfrm>
            <a:off x="1812472" y="440870"/>
            <a:ext cx="849085" cy="94705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069774" y="783771"/>
            <a:ext cx="7478486" cy="5715000"/>
            <a:chOff x="2694217" y="0"/>
            <a:chExt cx="7478486" cy="5715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22224" t="23660" r="26072" b="11607"/>
            <a:stretch/>
          </p:blipFill>
          <p:spPr>
            <a:xfrm>
              <a:off x="2939143" y="0"/>
              <a:ext cx="6727371" cy="473528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l="20467" t="73214" r="22056" b="13393"/>
            <a:stretch/>
          </p:blipFill>
          <p:spPr>
            <a:xfrm>
              <a:off x="2694217" y="4735285"/>
              <a:ext cx="7478486" cy="9797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623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3096" t="19420" r="23060" b="19196"/>
          <a:stretch/>
        </p:blipFill>
        <p:spPr>
          <a:xfrm>
            <a:off x="4131128" y="277586"/>
            <a:ext cx="4180115" cy="605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74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992" t="36830" r="21680" b="10044"/>
          <a:stretch/>
        </p:blipFill>
        <p:spPr>
          <a:xfrm>
            <a:off x="1306286" y="571500"/>
            <a:ext cx="9905336" cy="57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77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890" t="38839" r="36488" b="25670"/>
          <a:stretch/>
        </p:blipFill>
        <p:spPr>
          <a:xfrm>
            <a:off x="1273628" y="751113"/>
            <a:ext cx="3984172" cy="25962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0197" t="52389" r="26023" b="19669"/>
          <a:stretch/>
        </p:blipFill>
        <p:spPr>
          <a:xfrm>
            <a:off x="6974539" y="1213755"/>
            <a:ext cx="3478308" cy="396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80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061" t="26654" r="19684" b="27267"/>
          <a:stretch/>
        </p:blipFill>
        <p:spPr>
          <a:xfrm>
            <a:off x="609600" y="842683"/>
            <a:ext cx="10785308" cy="471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93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715" t="33027" r="48898" b="21875"/>
          <a:stretch/>
        </p:blipFill>
        <p:spPr>
          <a:xfrm>
            <a:off x="125506" y="143435"/>
            <a:ext cx="4094922" cy="365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965" t="33517" r="21061" b="21385"/>
          <a:stretch/>
        </p:blipFill>
        <p:spPr>
          <a:xfrm>
            <a:off x="5480426" y="0"/>
            <a:ext cx="4035286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2440" t="41851" r="52067" b="14032"/>
          <a:stretch/>
        </p:blipFill>
        <p:spPr>
          <a:xfrm>
            <a:off x="461226" y="3478306"/>
            <a:ext cx="3759202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8484" t="41851" r="21475" b="11826"/>
          <a:stretch/>
        </p:blipFill>
        <p:spPr>
          <a:xfrm>
            <a:off x="5480426" y="3478306"/>
            <a:ext cx="421882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2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129" t="30331" r="50689" b="25306"/>
          <a:stretch/>
        </p:blipFill>
        <p:spPr>
          <a:xfrm>
            <a:off x="842683" y="1039905"/>
            <a:ext cx="5109880" cy="4867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2894" t="34252" r="22026" b="26777"/>
          <a:stretch/>
        </p:blipFill>
        <p:spPr>
          <a:xfrm>
            <a:off x="6472517" y="2277034"/>
            <a:ext cx="4894729" cy="427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64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543" t="24939" r="23266" b="15993"/>
          <a:stretch/>
        </p:blipFill>
        <p:spPr>
          <a:xfrm>
            <a:off x="1272988" y="735106"/>
            <a:ext cx="9287436" cy="579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50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6306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302" t="29351" r="25333" b="35109"/>
          <a:stretch/>
        </p:blipFill>
        <p:spPr>
          <a:xfrm>
            <a:off x="705426" y="1272988"/>
            <a:ext cx="10196274" cy="389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102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956" t="42341" r="22440" b="25306"/>
          <a:stretch/>
        </p:blipFill>
        <p:spPr>
          <a:xfrm>
            <a:off x="1021977" y="2169458"/>
            <a:ext cx="9616414" cy="326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73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9646" t="25674" r="22853" b="48591"/>
          <a:stretch/>
        </p:blipFill>
        <p:spPr>
          <a:xfrm>
            <a:off x="8946776" y="448235"/>
            <a:ext cx="2277036" cy="188258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70964" y="2617694"/>
            <a:ext cx="8559721" cy="3173506"/>
            <a:chOff x="770964" y="2617694"/>
            <a:chExt cx="8559721" cy="317350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27263" t="58762" r="29881" b="13297"/>
            <a:stretch/>
          </p:blipFill>
          <p:spPr>
            <a:xfrm>
              <a:off x="770964" y="2653553"/>
              <a:ext cx="8559721" cy="3137647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791200" y="2617694"/>
              <a:ext cx="2366682" cy="3585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04312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361" t="35233" r="32086" b="25306"/>
          <a:stretch/>
        </p:blipFill>
        <p:spPr>
          <a:xfrm>
            <a:off x="1093694" y="1631576"/>
            <a:ext cx="6757317" cy="42167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6252" t="26823" r="24085" b="53906"/>
          <a:stretch/>
        </p:blipFill>
        <p:spPr>
          <a:xfrm>
            <a:off x="9086849" y="2009877"/>
            <a:ext cx="1543051" cy="173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89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867" t="37500" r="25256" b="27865"/>
          <a:stretch/>
        </p:blipFill>
        <p:spPr>
          <a:xfrm>
            <a:off x="1162049" y="1371600"/>
            <a:ext cx="9835817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234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060" t="39323" r="55710" b="28645"/>
          <a:stretch/>
        </p:blipFill>
        <p:spPr>
          <a:xfrm>
            <a:off x="-228601" y="304799"/>
            <a:ext cx="5874154" cy="49829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3031" t="27864" r="20864" b="51563"/>
          <a:stretch/>
        </p:blipFill>
        <p:spPr>
          <a:xfrm>
            <a:off x="6953249" y="1885950"/>
            <a:ext cx="445625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750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771" t="40886" r="27890" b="24479"/>
          <a:stretch/>
        </p:blipFill>
        <p:spPr>
          <a:xfrm>
            <a:off x="685800" y="1143000"/>
            <a:ext cx="10260072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963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185" t="27344" r="23646" b="28125"/>
          <a:stretch/>
        </p:blipFill>
        <p:spPr>
          <a:xfrm>
            <a:off x="1390649" y="933450"/>
            <a:ext cx="9144001" cy="475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841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596" t="43230" r="55710" b="22656"/>
          <a:stretch/>
        </p:blipFill>
        <p:spPr>
          <a:xfrm>
            <a:off x="1200149" y="1541848"/>
            <a:ext cx="5198330" cy="43934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5373" t="22395" r="20425" b="46615"/>
          <a:stretch/>
        </p:blipFill>
        <p:spPr>
          <a:xfrm>
            <a:off x="7848600" y="1743074"/>
            <a:ext cx="3253148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196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1464" t="40886" r="29502" b="12760"/>
          <a:stretch/>
        </p:blipFill>
        <p:spPr>
          <a:xfrm>
            <a:off x="3905249" y="1047749"/>
            <a:ext cx="3257551" cy="446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17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980" t="21205" r="48160" b="16741"/>
          <a:stretch/>
        </p:blipFill>
        <p:spPr>
          <a:xfrm>
            <a:off x="3706586" y="506186"/>
            <a:ext cx="4686300" cy="586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03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788228" y="310243"/>
            <a:ext cx="6792686" cy="6237514"/>
            <a:chOff x="3788228" y="310243"/>
            <a:chExt cx="4702630" cy="426175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33016" t="28349" r="30840" b="41964"/>
            <a:stretch/>
          </p:blipFill>
          <p:spPr>
            <a:xfrm>
              <a:off x="3788228" y="310243"/>
              <a:ext cx="4702630" cy="2171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33393" t="32590" r="30966" b="38839"/>
            <a:stretch/>
          </p:blipFill>
          <p:spPr>
            <a:xfrm>
              <a:off x="3820886" y="2481943"/>
              <a:ext cx="4637315" cy="20900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8162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61556" y="261257"/>
            <a:ext cx="7053943" cy="5715000"/>
            <a:chOff x="3331028" y="898071"/>
            <a:chExt cx="5698672" cy="52809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46444" t="23438" r="29586" b="37054"/>
            <a:stretch/>
          </p:blipFill>
          <p:spPr>
            <a:xfrm>
              <a:off x="3331028" y="898071"/>
              <a:ext cx="5698672" cy="528096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331028" y="898071"/>
              <a:ext cx="2645229" cy="4082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67861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012" t="39732" r="28707" b="28571"/>
          <a:stretch/>
        </p:blipFill>
        <p:spPr>
          <a:xfrm>
            <a:off x="1371599" y="1045028"/>
            <a:ext cx="10005736" cy="453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87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96243" y="1420586"/>
            <a:ext cx="6482443" cy="4444489"/>
            <a:chOff x="2596243" y="1420586"/>
            <a:chExt cx="6482443" cy="444448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48076" t="28571" r="29586" b="44420"/>
            <a:stretch/>
          </p:blipFill>
          <p:spPr>
            <a:xfrm>
              <a:off x="2612572" y="1469570"/>
              <a:ext cx="6466114" cy="439550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596243" y="1420586"/>
              <a:ext cx="816428" cy="3265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4551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359" t="22767" r="30338" b="61161"/>
          <a:stretch/>
        </p:blipFill>
        <p:spPr>
          <a:xfrm>
            <a:off x="895181" y="1467916"/>
            <a:ext cx="4445808" cy="30197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3432" t="35045" r="37995" b="42411"/>
          <a:stretch/>
        </p:blipFill>
        <p:spPr>
          <a:xfrm>
            <a:off x="6368142" y="1467917"/>
            <a:ext cx="4425043" cy="301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89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0</Words>
  <Application>Microsoft Office PowerPoint</Application>
  <PresentationFormat>Widescreen</PresentationFormat>
  <Paragraphs>0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</cp:revision>
  <dcterms:created xsi:type="dcterms:W3CDTF">2021-08-27T08:20:21Z</dcterms:created>
  <dcterms:modified xsi:type="dcterms:W3CDTF">2021-08-28T04:23:30Z</dcterms:modified>
</cp:coreProperties>
</file>