
<file path=[Content_Types].xml><?xml version="1.0" encoding="utf-8"?>
<Types xmlns="http://schemas.openxmlformats.org/package/2006/content-types">
  <Default ContentType="image/gif" Extension="gif"/>
  <Default ContentType="image/jpeg" Extension="jpeg"/>
  <Default ContentType="image/jpeg" Extension="jpg"/>
  <Default ContentType="audio/mp4" Extension="m4a"/>
  <Default ContentType="audio/mpeg" Extension="mp3"/>
  <Default ContentType="video/mp4" Extension="mp4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officedocument.presentationml.commentAuthors+xml" PartName="/ppt/commentAuthors.xml"/>
  <Override ContentType="application/vnd.openxmlformats-officedocument.presentationml.comments+xml" PartName="/ppt/comments/comment1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3.xml"/>
  <Override ContentType="application/vnd.openxmlformats-officedocument.presentationml.tableStyles+xml" PartName="/ppt/tableStyles.xml"/>
  <Override ContentType="application/vnd.openxmlformats-officedocument.presentationml.tags+xml" PartName="/ppt/tags/tag1.xml"/>
  <Override ContentType="application/vnd.openxmlformats-officedocument.presentationml.tags+xml" PartName="/ppt/tags/tag2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package.core-properties+xml" PartName="/docProps/core.xml"/>
</Types>
</file>

<file path=_rels/.rels><?xml version="1.0" encoding="UTF-8" standalone="yes"?><Relationships xmlns="http://schemas.openxmlformats.org/package/2006/relationships"><Relationship Id="rId3" Target="ppt/presentation.xml" Type="http://schemas.openxmlformats.org/officeDocument/2006/relationships/officeDocument"/><Relationship Id="rId2" Target="docProps/core.xml" Type="http://schemas.openxmlformats.org/package/2006/relationships/metadata/core-properties"/><Relationship Id="rId1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6"/>
    <p:sldMasterId id="2147483671" r:id="rId7"/>
    <p:sldMasterId id="2147483672" r:id="rId8"/>
  </p:sld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</p:sldIdLst>
  <p:sldSz cx="12192000" cy="6858000"/>
  <p:notesSz cx="6858000" cy="9144000"/>
  <p:custDataLst>
    <p:tags r:id="rId20"/>
  </p:custDataLst>
  <p:defaultTextStyle>
    <a:defPPr>
      <a:defRPr lang="en-US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clrIdx="0" id="1" initials="M" lastIdx="1" name="MAYTINH">
    <p:extLst>
      <p:ext uri="{19B8F6BF-5375-455C-9EA6-DF929625EA0E}">
        <p15:presenceInfo xmlns:p15="http://schemas.microsoft.com/office/powerpoint/2012/main" providerId="None" userId="MAYTINH"/>
      </p:ext>
    </p:extLst>
  </p:cmAuthor>
  <p:cmAuthor clrIdx="1" id="2" initials="KN" lastIdx="1" name="Kỳ Nguyễn">
    <p:extLst>
      <p:ext uri="{19B8F6BF-5375-455C-9EA6-DF929625EA0E}">
        <p15:presenceInfo xmlns:p15="http://schemas.microsoft.com/office/powerpoint/2012/main" providerId="Windows Live" userId="51ed73601cf55237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FFFF"/>
    <a:srgbClr val="00FF00"/>
    <a:srgbClr val="FFFF99"/>
    <a:srgbClr val="FFCC66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cmpd="sng" w="12700">
              <a:solidFill>
                <a:schemeClr val="lt1"/>
              </a:solidFill>
            </a:ln>
          </a:left>
          <a:right>
            <a:ln cmpd="sng" w="12700">
              <a:solidFill>
                <a:schemeClr val="lt1"/>
              </a:solidFill>
            </a:ln>
          </a:right>
          <a:top>
            <a:ln cmpd="sng" w="12700">
              <a:solidFill>
                <a:schemeClr val="lt1"/>
              </a:solidFill>
            </a:ln>
          </a:top>
          <a:bottom>
            <a:ln cmpd="sng" w="12700">
              <a:solidFill>
                <a:schemeClr val="lt1"/>
              </a:solidFill>
            </a:ln>
          </a:bottom>
          <a:insideH>
            <a:ln cmpd="sng" w="12700">
              <a:solidFill>
                <a:schemeClr val="lt1"/>
              </a:solidFill>
            </a:ln>
          </a:insideH>
          <a:insideV>
            <a:ln cmpd="sng"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cmpd="sng"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cmpd="sng"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autoAdjust="0" sz="17040"/>
    <p:restoredTop sz="94660"/>
  </p:normalViewPr>
  <p:slideViewPr>
    <p:cSldViewPr snapToGrid="0">
      <p:cViewPr varScale="1">
        <p:scale>
          <a:sx d="100" n="74"/>
          <a:sy d="100" n="74"/>
        </p:scale>
        <p:origin x="492" y="60"/>
      </p:cViewPr>
      <p:guideLst/>
    </p:cSldViewPr>
  </p:slideViewPr>
  <p:notesTextViewPr>
    <p:cViewPr>
      <p:scale>
        <a:sx d="1" n="1"/>
        <a:sy d="1" n="1"/>
      </p:scale>
      <p:origin x="0" y="0"/>
    </p:cViewPr>
  </p:notesTextViewPr>
  <p:gridSpacing cx="76200" cy="76200"/>
</p:viewPr>
</file>

<file path=ppt/_rels/presentation.xml.rels><?xml version="1.0" encoding="UTF-8" standalone="yes"?><Relationships xmlns="http://schemas.openxmlformats.org/package/2006/relationships"><Relationship Id="rId19" Target="slides/slide11.xml" Type="http://schemas.openxmlformats.org/officeDocument/2006/relationships/slide"/><Relationship Id="rId20" Target="tags/tag1.xml" Type="http://schemas.openxmlformats.org/officeDocument/2006/relationships/tags"/><Relationship Id="rId18" Target="slides/slide10.xml" Type="http://schemas.openxmlformats.org/officeDocument/2006/relationships/slide"/><Relationship Id="rId17" Target="slides/slide9.xml" Type="http://schemas.openxmlformats.org/officeDocument/2006/relationships/slide"/><Relationship Id="rId16" Target="slides/slide8.xml" Type="http://schemas.openxmlformats.org/officeDocument/2006/relationships/slide"/><Relationship Id="rId15" Target="slides/slide7.xml" Type="http://schemas.openxmlformats.org/officeDocument/2006/relationships/slide"/><Relationship Id="rId14" Target="slides/slide6.xml" Type="http://schemas.openxmlformats.org/officeDocument/2006/relationships/slide"/><Relationship Id="rId13" Target="slides/slide5.xml" Type="http://schemas.openxmlformats.org/officeDocument/2006/relationships/slide"/><Relationship Id="rId12" Target="slides/slide4.xml" Type="http://schemas.openxmlformats.org/officeDocument/2006/relationships/slide"/><Relationship Id="rId11" Target="slides/slide3.xml" Type="http://schemas.openxmlformats.org/officeDocument/2006/relationships/slide"/><Relationship Id="rId10" Target="slides/slide2.xml" Type="http://schemas.openxmlformats.org/officeDocument/2006/relationships/slide"/><Relationship Id="rId9" Target="slides/slide1.xml" Type="http://schemas.openxmlformats.org/officeDocument/2006/relationships/slide"/><Relationship Id="rId8" Target="slideMasters/slideMaster3.xml" Type="http://schemas.openxmlformats.org/officeDocument/2006/relationships/slideMaster"/><Relationship Id="rId7" Target="slideMasters/slideMaster2.xml" Type="http://schemas.openxmlformats.org/officeDocument/2006/relationships/slideMaster"/><Relationship Id="rId6" Target="slideMasters/slideMaster1.xml" Type="http://schemas.openxmlformats.org/officeDocument/2006/relationships/slideMaster"/><Relationship Id="rId5" Target="commentAuthors.xml" Type="http://schemas.openxmlformats.org/officeDocument/2006/relationships/commentAuthors"/><Relationship Id="rId4" Target="tableStyles.xml" Type="http://schemas.openxmlformats.org/officeDocument/2006/relationships/tableStyles"/><Relationship Id="rId3" Target="presProps.xml" Type="http://schemas.openxmlformats.org/officeDocument/2006/relationships/presProps"/><Relationship Id="rId2" Target="viewProps.xml" Type="http://schemas.openxmlformats.org/officeDocument/2006/relationships/viewProps"/><Relationship Id="rId1" Target="theme/theme2.xml" Type="http://schemas.openxmlformats.org/officeDocument/2006/relationships/theme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18T08:09:30.610" idx="1">
    <p:pos x="7373" y="181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11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12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13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14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15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16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17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18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19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2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0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21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22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3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5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6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7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8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9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76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spd="slow" p14:dur="1500"/>
    </mc:Choice>
    <mc:Fallback xmlns="">
      <p:transition advClick="0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1103313" y="1905000"/>
            <a:ext cx="4396338" cy="576262"/>
          </a:xfrm>
        </p:spPr>
        <p:txBody>
          <a:bodyPr anchor="b" numCol="1">
            <a:noAutofit/>
          </a:bodyPr>
          <a:lstStyle>
            <a:lvl1pPr indent="0" marL="0">
              <a:buNone/>
              <a:defRPr b="0" sz="2400">
                <a:solidFill>
                  <a:schemeClr val="accent1"/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1103312" y="2514600"/>
            <a:ext cx="4396339" cy="3741738"/>
          </a:xfrm>
        </p:spPr>
        <p:txBody>
          <a:bodyPr numCol="1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5654495" y="1905000"/>
            <a:ext cx="4396339" cy="576262"/>
          </a:xfrm>
        </p:spPr>
        <p:txBody>
          <a:bodyPr anchor="b" numCol="1">
            <a:noAutofit/>
          </a:bodyPr>
          <a:lstStyle>
            <a:lvl1pPr indent="0" marL="0">
              <a:buNone/>
              <a:defRPr b="0" sz="2400">
                <a:solidFill>
                  <a:schemeClr val="accent1"/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5654495" y="2514600"/>
            <a:ext cx="4396339" cy="3741738"/>
          </a:xfrm>
        </p:spPr>
        <p:txBody>
          <a:bodyPr numCol="1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pPr algn="l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C7DBB-11B0-4798-BB23-371430563B15}" type="datetimeFigureOut">
              <a:rPr b="0" baseline="0" cap="none" i="0" kern="1200" kumimoji="0" lang="en-US" noProof="0" normalizeH="0" smtClean="0" spc="0" strike="noStrike" sz="1200" u="none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algn="l" defTabSz="914400" eaLnBrk="1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pPr algn="ctr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pPr algn="r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7195F-9B35-4429-817A-A0B05D5661AF}" type="slidenum">
              <a:rPr b="0" baseline="0" cap="none" i="0" kern="1200" kumimoji="0" lang="en-US" noProof="0" normalizeH="0" smtClean="0" spc="0" strike="noStrike" sz="1200" u="none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algn="r" defTabSz="914400" eaLnBrk="1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201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7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pPr algn="l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C7DBB-11B0-4798-BB23-371430563B15}" type="datetimeFigureOut">
              <a:rPr b="0" baseline="0" cap="none" i="0" kern="1200" kumimoji="0" lang="en-US" noProof="0" normalizeH="0" smtClean="0" spc="0" strike="noStrike" sz="1200" u="none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algn="l" defTabSz="914400" eaLnBrk="1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pPr algn="ctr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pPr algn="r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7195F-9B35-4429-817A-A0B05D5661AF}" type="slidenum">
              <a:rPr b="0" baseline="0" cap="none" i="0" kern="1200" kumimoji="0" lang="en-US" noProof="0" normalizeH="0" smtClean="0" spc="0" strike="noStrike" sz="1200" u="none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algn="r" defTabSz="914400" eaLnBrk="1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846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pPr algn="l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C7DBB-11B0-4798-BB23-371430563B15}" type="datetimeFigureOut">
              <a:rPr b="0" baseline="0" cap="none" i="0" kern="1200" kumimoji="0" lang="en-US" noProof="0" normalizeH="0" smtClean="0" spc="0" strike="noStrike" sz="1200" u="none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algn="l" defTabSz="914400" eaLnBrk="1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pPr algn="ctr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pPr algn="r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7195F-9B35-4429-817A-A0B05D5661AF}" type="slidenum">
              <a:rPr b="0" baseline="0" cap="none" i="0" kern="1200" kumimoji="0" lang="en-US" noProof="0" normalizeH="0" smtClean="0" spc="0" strike="noStrike" sz="1200" u="none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algn="r" defTabSz="914400" eaLnBrk="1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809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 numCol="1"/>
          <a:lstStyle>
            <a:lvl1pPr algn="l">
              <a:defRPr b="0" sz="24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 numCol="1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154954" y="3129280"/>
            <a:ext cx="3401063" cy="2895599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pPr algn="l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C7DBB-11B0-4798-BB23-371430563B15}" type="datetimeFigureOut">
              <a:rPr b="0" baseline="0" cap="none" i="0" kern="1200" kumimoji="0" lang="en-US" noProof="0" normalizeH="0" smtClean="0" spc="0" strike="noStrike" sz="1200" u="none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algn="l" defTabSz="914400" eaLnBrk="1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pPr algn="ctr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pPr algn="r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7195F-9B35-4429-817A-A0B05D5661AF}" type="slidenum">
              <a:rPr b="0" baseline="0" cap="none" i="0" kern="1200" kumimoji="0" lang="en-US" noProof="0" normalizeH="0" smtClean="0" spc="0" strike="noStrike" sz="1200" u="none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algn="r" defTabSz="914400" eaLnBrk="1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108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 numCol="1">
            <a:normAutofit/>
          </a:bodyPr>
          <a:lstStyle>
            <a:lvl1pPr algn="l">
              <a:defRPr b="0" sz="36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3" name="Picture Placeholder 2"/>
          <p:cNvSpPr>
            <a:spLocks noChangeAspect="1" noGrp="1"/>
          </p:cNvSpPr>
          <p:nvPr>
            <p:ph idx="1" type="pic"/>
          </p:nvPr>
        </p:nvSpPr>
        <p:spPr>
          <a:xfrm>
            <a:off x="6949546" y="1143000"/>
            <a:ext cx="3200400" cy="4572000"/>
          </a:xfrm>
          <a:prstGeom prst="roundRect">
            <a:avLst>
              <a:gd fmla="val 1858" name="adj"/>
            </a:avLst>
          </a:prstGeom>
          <a:effectLst>
            <a:outerShdw algn="tl" blurRad="50800" dir="5400000" dist="50800" rotWithShape="0">
              <a:srgbClr val="000000">
                <a:alpha val="43000"/>
              </a:srgbClr>
            </a:outerShdw>
          </a:effectLst>
        </p:spPr>
        <p:txBody>
          <a:bodyPr anchor="t" numCol="1">
            <a:normAutofit/>
          </a:bodyPr>
          <a:lstStyle>
            <a:lvl1pPr algn="ctr" indent="0" marL="0">
              <a:buNone/>
              <a:defRPr sz="1600"/>
            </a:lvl1pPr>
            <a:lvl2pPr indent="0" marL="457200">
              <a:buNone/>
              <a:defRPr sz="1600"/>
            </a:lvl2pPr>
            <a:lvl3pPr indent="0" marL="914400">
              <a:buNone/>
              <a:defRPr sz="1600"/>
            </a:lvl3pPr>
            <a:lvl4pPr indent="0" marL="1371600">
              <a:buNone/>
              <a:defRPr sz="1600"/>
            </a:lvl4pPr>
            <a:lvl5pPr indent="0" marL="1828800">
              <a:buNone/>
              <a:defRPr sz="1600"/>
            </a:lvl5pPr>
            <a:lvl6pPr indent="0" marL="2286000">
              <a:buNone/>
              <a:defRPr sz="1600"/>
            </a:lvl6pPr>
            <a:lvl7pPr indent="0" marL="2743200">
              <a:buNone/>
              <a:defRPr sz="1600"/>
            </a:lvl7pPr>
            <a:lvl8pPr indent="0" marL="3200400">
              <a:buNone/>
              <a:defRPr sz="1600"/>
            </a:lvl8pPr>
            <a:lvl9pPr indent="0" marL="365760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dirty="0"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154954" y="3657600"/>
            <a:ext cx="5084979" cy="1371600"/>
          </a:xfrm>
        </p:spPr>
        <p:txBody>
          <a:bodyPr numCol="1">
            <a:normAutofit/>
          </a:bodyPr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pPr algn="l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C7DBB-11B0-4798-BB23-371430563B15}" type="datetimeFigureOut">
              <a:rPr b="0" baseline="0" cap="none" i="0" kern="1200" kumimoji="0" lang="en-US" noProof="0" normalizeH="0" smtClean="0" spc="0" strike="noStrike" sz="1200" u="none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algn="l" defTabSz="914400" eaLnBrk="1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pPr algn="ctr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pPr algn="r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7195F-9B35-4429-817A-A0B05D5661AF}" type="slidenum">
              <a:rPr b="0" baseline="0" cap="none" i="0" kern="1200" kumimoji="0" lang="en-US" noProof="0" normalizeH="0" smtClean="0" spc="0" strike="noStrike" sz="1200" u="none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algn="r" defTabSz="914400" eaLnBrk="1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494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 numCol="1">
            <a:normAutofit/>
          </a:bodyPr>
          <a:lstStyle>
            <a:lvl1pPr algn="l">
              <a:defRPr b="0" sz="24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3" name="Picture Placeholder 2"/>
          <p:cNvSpPr>
            <a:spLocks noChangeAspect="1" noGrp="1"/>
          </p:cNvSpPr>
          <p:nvPr>
            <p:ph idx="1" type="pic"/>
          </p:nvPr>
        </p:nvSpPr>
        <p:spPr>
          <a:xfrm>
            <a:off x="1154955" y="685800"/>
            <a:ext cx="8825658" cy="3640666"/>
          </a:xfrm>
          <a:prstGeom prst="roundRect">
            <a:avLst>
              <a:gd fmla="val 1858" name="adj"/>
            </a:avLst>
          </a:prstGeom>
          <a:effectLst>
            <a:outerShdw algn="tl" blurRad="50800" dir="5400000" dist="50800" rotWithShape="0">
              <a:srgbClr val="000000">
                <a:alpha val="43000"/>
              </a:srgbClr>
            </a:outerShdw>
          </a:effectLst>
        </p:spPr>
        <p:txBody>
          <a:bodyPr anchor="t" numCol="1">
            <a:normAutofit/>
          </a:bodyPr>
          <a:lstStyle>
            <a:lvl1pPr algn="ctr" indent="0" marL="0">
              <a:buNone/>
              <a:defRPr sz="1600"/>
            </a:lvl1pPr>
            <a:lvl2pPr indent="0" marL="457200">
              <a:buNone/>
              <a:defRPr sz="1600"/>
            </a:lvl2pPr>
            <a:lvl3pPr indent="0" marL="914400">
              <a:buNone/>
              <a:defRPr sz="1600"/>
            </a:lvl3pPr>
            <a:lvl4pPr indent="0" marL="1371600">
              <a:buNone/>
              <a:defRPr sz="1600"/>
            </a:lvl4pPr>
            <a:lvl5pPr indent="0" marL="1828800">
              <a:buNone/>
              <a:defRPr sz="1600"/>
            </a:lvl5pPr>
            <a:lvl6pPr indent="0" marL="2286000">
              <a:buNone/>
              <a:defRPr sz="1600"/>
            </a:lvl6pPr>
            <a:lvl7pPr indent="0" marL="2743200">
              <a:buNone/>
              <a:defRPr sz="1600"/>
            </a:lvl7pPr>
            <a:lvl8pPr indent="0" marL="3200400">
              <a:buNone/>
              <a:defRPr sz="1600"/>
            </a:lvl8pPr>
            <a:lvl9pPr indent="0" marL="365760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dirty="0"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154956" y="5367325"/>
            <a:ext cx="8825656" cy="493712"/>
          </a:xfrm>
        </p:spPr>
        <p:txBody>
          <a:bodyPr numCol="1">
            <a:normAutofit/>
          </a:bodyPr>
          <a:lstStyle>
            <a:lvl1pPr indent="0" marL="0">
              <a:buNone/>
              <a:defRPr sz="12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90298CD5-6C1E-4009-B41F-6DF62E31D3BE}" type="datetimeFigureOut">
              <a:rPr lang="en-US" smtClean="0"/>
              <a:pPr/>
              <a:t>3/26/2021</a:t>
            </a:fld>
            <a:endParaRPr dirty="0"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dirty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4FAB73BC-B049-4115-A692-8D63A059BFB8}" type="slidenum">
              <a:rPr lang="en-US" smtClean="0"/>
              <a:pPr/>
              <a:t>‹#›</a:t>
            </a:fld>
            <a:endParaRPr dirty="0" lang="en-US"/>
          </a:p>
        </p:txBody>
      </p:sp>
    </p:spTree>
    <p:extLst>
      <p:ext uri="{BB962C8B-B14F-4D97-AF65-F5344CB8AC3E}">
        <p14:creationId xmlns:p14="http://schemas.microsoft.com/office/powerpoint/2010/main" val="3244604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 numCol="1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8" name="Text Placeholder 3"/>
          <p:cNvSpPr>
            <a:spLocks noGrp="1"/>
          </p:cNvSpPr>
          <p:nvPr>
            <p:ph idx="2" sz="half" type="body"/>
          </p:nvPr>
        </p:nvSpPr>
        <p:spPr>
          <a:xfrm>
            <a:off x="1154954" y="3657600"/>
            <a:ext cx="8825659" cy="2362200"/>
          </a:xfrm>
        </p:spPr>
        <p:txBody>
          <a:bodyPr anchor="ctr" numCol="1">
            <a:normAutofit/>
          </a:bodyPr>
          <a:lstStyle>
            <a:lvl1pPr indent="0" marL="0">
              <a:buNone/>
              <a:defRPr sz="18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90298CD5-6C1E-4009-B41F-6DF62E31D3BE}" type="datetimeFigureOut">
              <a:rPr lang="en-US" smtClean="0"/>
              <a:pPr/>
              <a:t>3/26/2021</a:t>
            </a:fld>
            <a:endParaRPr dirty="0"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dirty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4FAB73BC-B049-4115-A692-8D63A059BFB8}" type="slidenum">
              <a:rPr lang="en-US" smtClean="0"/>
              <a:pPr/>
              <a:t>‹#›</a:t>
            </a:fld>
            <a:endParaRPr dirty="0" lang="en-US"/>
          </a:p>
        </p:txBody>
      </p:sp>
    </p:spTree>
    <p:extLst>
      <p:ext uri="{BB962C8B-B14F-4D97-AF65-F5344CB8AC3E}">
        <p14:creationId xmlns:p14="http://schemas.microsoft.com/office/powerpoint/2010/main" val="3566655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 numCol="1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4" name="Text Placeholder 3"/>
          <p:cNvSpPr>
            <a:spLocks noGrp="1"/>
          </p:cNvSpPr>
          <p:nvPr>
            <p:ph idx="13" sz="half" type="body"/>
          </p:nvPr>
        </p:nvSpPr>
        <p:spPr>
          <a:xfrm>
            <a:off x="1930400" y="3771174"/>
            <a:ext cx="7385828" cy="342174"/>
          </a:xfrm>
        </p:spPr>
        <p:txBody>
          <a:bodyPr anchor="t" numCol="1">
            <a:normAutofit/>
          </a:bodyPr>
          <a:lstStyle>
            <a:lvl1pPr indent="0" marL="0">
              <a:buNone/>
              <a:defRPr b="0" cap="small" dirty="0" i="0" kern="1200" lang="en-US" sz="1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idx="2" sz="half" type="body"/>
          </p:nvPr>
        </p:nvSpPr>
        <p:spPr>
          <a:xfrm>
            <a:off x="1154954" y="4350657"/>
            <a:ext cx="8825659" cy="1676400"/>
          </a:xfrm>
        </p:spPr>
        <p:txBody>
          <a:bodyPr anchor="ctr" numCol="1">
            <a:normAutofit/>
          </a:bodyPr>
          <a:lstStyle>
            <a:lvl1pPr indent="0" marL="0">
              <a:buNone/>
              <a:defRPr sz="18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90298CD5-6C1E-4009-B41F-6DF62E31D3BE}" type="datetimeFigureOut">
              <a:rPr lang="en-US" smtClean="0"/>
              <a:pPr/>
              <a:t>3/26/2021</a:t>
            </a:fld>
            <a:endParaRPr dirty="0"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dirty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4FAB73BC-B049-4115-A692-8D63A059BFB8}" type="slidenum">
              <a:rPr lang="en-US" smtClean="0"/>
              <a:pPr/>
              <a:t>‹#›</a:t>
            </a:fld>
            <a:endParaRPr dirty="0" lang="en-US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>
            <a:defPPr>
              <a:defRPr lang="en-US"/>
            </a:defPPr>
            <a:lvl1pPr algn="r">
              <a:defRPr b="0" i="0" sz="12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dirty="0" lang="en-US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>
            <a:defPPr>
              <a:defRPr lang="en-US"/>
            </a:defPPr>
            <a:lvl1pPr algn="r">
              <a:defRPr b="0" i="0" sz="12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dirty="0"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415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 numCol="1"/>
          <a:lstStyle>
            <a:lvl1pPr algn="l">
              <a:defRPr b="0" cap="none" sz="40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1154955" y="4777381"/>
            <a:ext cx="8825658" cy="860400"/>
          </a:xfrm>
        </p:spPr>
        <p:txBody>
          <a:bodyPr anchor="t" numCol="1"/>
          <a:lstStyle>
            <a:lvl1pPr algn="l" indent="0" marL="0">
              <a:buNone/>
              <a:defRPr cap="none" sz="2000">
                <a:solidFill>
                  <a:schemeClr val="accent1"/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90298CD5-6C1E-4009-B41F-6DF62E31D3BE}" type="datetimeFigureOut">
              <a:rPr lang="en-US" smtClean="0"/>
              <a:pPr/>
              <a:t>3/26/2021</a:t>
            </a:fld>
            <a:endParaRPr dirty="0"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dirty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4FAB73BC-B049-4115-A692-8D63A059BFB8}" type="slidenum">
              <a:rPr lang="en-US" smtClean="0"/>
              <a:pPr/>
              <a:t>‹#›</a:t>
            </a:fld>
            <a:endParaRPr dirty="0" lang="en-US"/>
          </a:p>
        </p:txBody>
      </p:sp>
    </p:spTree>
    <p:extLst>
      <p:ext uri="{BB962C8B-B14F-4D97-AF65-F5344CB8AC3E}">
        <p14:creationId xmlns:p14="http://schemas.microsoft.com/office/powerpoint/2010/main" val="3316183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632947" y="1981200"/>
            <a:ext cx="2946866" cy="576262"/>
          </a:xfrm>
        </p:spPr>
        <p:txBody>
          <a:bodyPr anchor="b" numCol="1">
            <a:noAutofit/>
          </a:bodyPr>
          <a:lstStyle>
            <a:lvl1pPr indent="0" marL="0">
              <a:buNone/>
              <a:defRPr b="0" sz="2400">
                <a:solidFill>
                  <a:schemeClr val="accent1"/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idx="15" sz="half" type="body"/>
          </p:nvPr>
        </p:nvSpPr>
        <p:spPr>
          <a:xfrm>
            <a:off x="652463" y="2667000"/>
            <a:ext cx="2927350" cy="3589338"/>
          </a:xfrm>
        </p:spPr>
        <p:txBody>
          <a:bodyPr anchor="t" numCol="1">
            <a:normAutofit/>
          </a:bodyPr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3883659" y="1981200"/>
            <a:ext cx="2936241" cy="576262"/>
          </a:xfrm>
        </p:spPr>
        <p:txBody>
          <a:bodyPr anchor="b" numCol="1">
            <a:noAutofit/>
          </a:bodyPr>
          <a:lstStyle>
            <a:lvl1pPr indent="0" marL="0">
              <a:buNone/>
              <a:defRPr b="0" sz="2400">
                <a:solidFill>
                  <a:schemeClr val="accent1"/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idx="16" sz="half" type="body"/>
          </p:nvPr>
        </p:nvSpPr>
        <p:spPr>
          <a:xfrm>
            <a:off x="3873106" y="2667000"/>
            <a:ext cx="2946794" cy="3589338"/>
          </a:xfrm>
        </p:spPr>
        <p:txBody>
          <a:bodyPr anchor="t" numCol="1">
            <a:normAutofit/>
          </a:bodyPr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idx="13" sz="quarter" type="body"/>
          </p:nvPr>
        </p:nvSpPr>
        <p:spPr>
          <a:xfrm>
            <a:off x="7124700" y="1981200"/>
            <a:ext cx="2932113" cy="576262"/>
          </a:xfrm>
        </p:spPr>
        <p:txBody>
          <a:bodyPr anchor="b" numCol="1">
            <a:noAutofit/>
          </a:bodyPr>
          <a:lstStyle>
            <a:lvl1pPr indent="0" marL="0">
              <a:buNone/>
              <a:defRPr b="0" sz="2400">
                <a:solidFill>
                  <a:schemeClr val="accent1"/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idx="17" sz="half" type="body"/>
          </p:nvPr>
        </p:nvSpPr>
        <p:spPr>
          <a:xfrm>
            <a:off x="7124700" y="2667000"/>
            <a:ext cx="2932113" cy="3589338"/>
          </a:xfrm>
        </p:spPr>
        <p:txBody>
          <a:bodyPr anchor="t" numCol="1">
            <a:normAutofit/>
          </a:bodyPr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cmpd="sng" w="12700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cmpd="sng" w="12700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90298CD5-6C1E-4009-B41F-6DF62E31D3BE}" type="datetimeFigureOut">
              <a:rPr lang="en-US" smtClean="0"/>
              <a:pPr/>
              <a:t>3/26/2021</a:t>
            </a:fld>
            <a:endParaRPr dirty="0" lang="en-US"/>
          </a:p>
        </p:txBody>
      </p:sp>
      <p:sp>
        <p:nvSpPr>
          <p:cNvPr id="4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dirty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4FAB73BC-B049-4115-A692-8D63A059BFB8}" type="slidenum">
              <a:rPr lang="en-US" smtClean="0"/>
              <a:pPr/>
              <a:t>‹#›</a:t>
            </a:fld>
            <a:endParaRPr dirty="0" lang="en-US"/>
          </a:p>
        </p:txBody>
      </p:sp>
    </p:spTree>
    <p:extLst>
      <p:ext uri="{BB962C8B-B14F-4D97-AF65-F5344CB8AC3E}">
        <p14:creationId xmlns:p14="http://schemas.microsoft.com/office/powerpoint/2010/main" val="447742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numCol="1"/>
          <a:lstStyle/>
          <a:p>
            <a:pPr algn="l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E5C4E-B3C2-4C37-8FA3-175A5BF966A9}" type="datetimeFigureOut">
              <a:rPr b="0" baseline="0" cap="none" i="0" kern="1200" kumimoji="0" lang="en-US" noProof="0" normalizeH="0" smtClean="0" spc="0" strike="noStrike" sz="18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algn="l" defTabSz="914400" eaLnBrk="1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numCol="1"/>
          <a:lstStyle/>
          <a:p>
            <a:pPr algn="l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numCol="1"/>
          <a:lstStyle/>
          <a:p>
            <a:pPr algn="l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BAF5E-2946-41B5-BA42-EFFBDE24E422}" type="slidenum">
              <a:rPr b="0" baseline="0" cap="none" i="0" kern="1200" kumimoji="0" lang="en-US" noProof="0" normalizeH="0" smtClean="0" spc="0" strike="noStrike" sz="18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algn="l" defTabSz="914400" eaLnBrk="1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4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spd="slow" p14:dur="1500"/>
    </mc:Choice>
    <mc:Fallback xmlns="">
      <p:transition advClick="0"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652463" y="4250949"/>
            <a:ext cx="2940050" cy="576262"/>
          </a:xfrm>
        </p:spPr>
        <p:txBody>
          <a:bodyPr anchor="b" numCol="1">
            <a:noAutofit/>
          </a:bodyPr>
          <a:lstStyle>
            <a:lvl1pPr indent="0" marL="0">
              <a:buNone/>
              <a:defRPr b="0" sz="2400">
                <a:solidFill>
                  <a:schemeClr val="accent1"/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ChangeAspect="1" noGrp="1"/>
          </p:cNvSpPr>
          <p:nvPr>
            <p:ph idx="15" type="pic"/>
          </p:nvPr>
        </p:nvSpPr>
        <p:spPr>
          <a:xfrm>
            <a:off x="652463" y="2209800"/>
            <a:ext cx="2940050" cy="1524000"/>
          </a:xfrm>
          <a:prstGeom prst="roundRect">
            <a:avLst>
              <a:gd fmla="val 1858" name="adj"/>
            </a:avLst>
          </a:prstGeom>
          <a:effectLst>
            <a:outerShdw algn="tl" blurRad="50800" dir="5400000" dist="50800" rotWithShape="0">
              <a:srgbClr val="000000">
                <a:alpha val="43000"/>
              </a:srgbClr>
            </a:outerShdw>
          </a:effectLst>
        </p:spPr>
        <p:txBody>
          <a:bodyPr anchor="t" numCol="1">
            <a:normAutofit/>
          </a:bodyPr>
          <a:lstStyle>
            <a:lvl1pPr algn="ctr" indent="0" marL="0">
              <a:buNone/>
              <a:defRPr sz="1600"/>
            </a:lvl1pPr>
            <a:lvl2pPr indent="0" marL="457200">
              <a:buNone/>
              <a:defRPr sz="1600"/>
            </a:lvl2pPr>
            <a:lvl3pPr indent="0" marL="914400">
              <a:buNone/>
              <a:defRPr sz="1600"/>
            </a:lvl3pPr>
            <a:lvl4pPr indent="0" marL="1371600">
              <a:buNone/>
              <a:defRPr sz="1600"/>
            </a:lvl4pPr>
            <a:lvl5pPr indent="0" marL="1828800">
              <a:buNone/>
              <a:defRPr sz="1600"/>
            </a:lvl5pPr>
            <a:lvl6pPr indent="0" marL="2286000">
              <a:buNone/>
              <a:defRPr sz="1600"/>
            </a:lvl6pPr>
            <a:lvl7pPr indent="0" marL="2743200">
              <a:buNone/>
              <a:defRPr sz="1600"/>
            </a:lvl7pPr>
            <a:lvl8pPr indent="0" marL="3200400">
              <a:buNone/>
              <a:defRPr sz="1600"/>
            </a:lvl8pPr>
            <a:lvl9pPr indent="0" marL="365760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dirty="0" lang="en-US"/>
          </a:p>
        </p:txBody>
      </p:sp>
      <p:sp>
        <p:nvSpPr>
          <p:cNvPr id="22" name="Text Placeholder 3"/>
          <p:cNvSpPr>
            <a:spLocks noGrp="1"/>
          </p:cNvSpPr>
          <p:nvPr>
            <p:ph idx="18" sz="half" type="body"/>
          </p:nvPr>
        </p:nvSpPr>
        <p:spPr>
          <a:xfrm>
            <a:off x="652463" y="4827211"/>
            <a:ext cx="2940050" cy="659189"/>
          </a:xfrm>
        </p:spPr>
        <p:txBody>
          <a:bodyPr anchor="t" numCol="1">
            <a:normAutofit/>
          </a:bodyPr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3889375" y="4250949"/>
            <a:ext cx="2930525" cy="576262"/>
          </a:xfrm>
        </p:spPr>
        <p:txBody>
          <a:bodyPr anchor="b" numCol="1">
            <a:noAutofit/>
          </a:bodyPr>
          <a:lstStyle>
            <a:lvl1pPr indent="0" marL="0">
              <a:buNone/>
              <a:defRPr b="0" sz="2400">
                <a:solidFill>
                  <a:schemeClr val="accent1"/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ChangeAspect="1" noGrp="1"/>
          </p:cNvSpPr>
          <p:nvPr>
            <p:ph idx="21" type="pic"/>
          </p:nvPr>
        </p:nvSpPr>
        <p:spPr>
          <a:xfrm>
            <a:off x="3889374" y="2209800"/>
            <a:ext cx="2930525" cy="1524000"/>
          </a:xfrm>
          <a:prstGeom prst="roundRect">
            <a:avLst>
              <a:gd fmla="val 1858" name="adj"/>
            </a:avLst>
          </a:prstGeom>
          <a:effectLst>
            <a:outerShdw algn="tl" blurRad="50800" dir="5400000" dist="50800" rotWithShape="0">
              <a:srgbClr val="000000">
                <a:alpha val="43000"/>
              </a:srgbClr>
            </a:outerShdw>
          </a:effectLst>
        </p:spPr>
        <p:txBody>
          <a:bodyPr anchor="t" numCol="1">
            <a:normAutofit/>
          </a:bodyPr>
          <a:lstStyle>
            <a:lvl1pPr algn="ctr" indent="0" marL="0">
              <a:buNone/>
              <a:defRPr sz="1600"/>
            </a:lvl1pPr>
            <a:lvl2pPr indent="0" marL="457200">
              <a:buNone/>
              <a:defRPr sz="1600"/>
            </a:lvl2pPr>
            <a:lvl3pPr indent="0" marL="914400">
              <a:buNone/>
              <a:defRPr sz="1600"/>
            </a:lvl3pPr>
            <a:lvl4pPr indent="0" marL="1371600">
              <a:buNone/>
              <a:defRPr sz="1600"/>
            </a:lvl4pPr>
            <a:lvl5pPr indent="0" marL="1828800">
              <a:buNone/>
              <a:defRPr sz="1600"/>
            </a:lvl5pPr>
            <a:lvl6pPr indent="0" marL="2286000">
              <a:buNone/>
              <a:defRPr sz="1600"/>
            </a:lvl6pPr>
            <a:lvl7pPr indent="0" marL="2743200">
              <a:buNone/>
              <a:defRPr sz="1600"/>
            </a:lvl7pPr>
            <a:lvl8pPr indent="0" marL="3200400">
              <a:buNone/>
              <a:defRPr sz="1600"/>
            </a:lvl8pPr>
            <a:lvl9pPr indent="0" marL="365760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dirty="0" lang="en-US"/>
          </a:p>
        </p:txBody>
      </p:sp>
      <p:sp>
        <p:nvSpPr>
          <p:cNvPr id="23" name="Text Placeholder 3"/>
          <p:cNvSpPr>
            <a:spLocks noGrp="1"/>
          </p:cNvSpPr>
          <p:nvPr>
            <p:ph idx="19" sz="half" type="body"/>
          </p:nvPr>
        </p:nvSpPr>
        <p:spPr>
          <a:xfrm>
            <a:off x="3888022" y="4827210"/>
            <a:ext cx="2934406" cy="659189"/>
          </a:xfrm>
        </p:spPr>
        <p:txBody>
          <a:bodyPr anchor="t" numCol="1">
            <a:normAutofit/>
          </a:bodyPr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idx="13" sz="quarter" type="body"/>
          </p:nvPr>
        </p:nvSpPr>
        <p:spPr>
          <a:xfrm>
            <a:off x="7124700" y="4250949"/>
            <a:ext cx="2932113" cy="576262"/>
          </a:xfrm>
        </p:spPr>
        <p:txBody>
          <a:bodyPr anchor="b" numCol="1">
            <a:noAutofit/>
          </a:bodyPr>
          <a:lstStyle>
            <a:lvl1pPr indent="0" marL="0">
              <a:buNone/>
              <a:defRPr b="0" sz="2400">
                <a:solidFill>
                  <a:schemeClr val="accent1"/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ChangeAspect="1" noGrp="1"/>
          </p:cNvSpPr>
          <p:nvPr>
            <p:ph idx="22" type="pic"/>
          </p:nvPr>
        </p:nvSpPr>
        <p:spPr>
          <a:xfrm>
            <a:off x="7124699" y="2209800"/>
            <a:ext cx="2932113" cy="1524000"/>
          </a:xfrm>
          <a:prstGeom prst="roundRect">
            <a:avLst>
              <a:gd fmla="val 1858" name="adj"/>
            </a:avLst>
          </a:prstGeom>
          <a:effectLst>
            <a:outerShdw algn="tl" blurRad="50800" dir="5400000" dist="50800" rotWithShape="0">
              <a:srgbClr val="000000">
                <a:alpha val="43000"/>
              </a:srgbClr>
            </a:outerShdw>
          </a:effectLst>
        </p:spPr>
        <p:txBody>
          <a:bodyPr anchor="t" numCol="1">
            <a:normAutofit/>
          </a:bodyPr>
          <a:lstStyle>
            <a:lvl1pPr algn="ctr" indent="0" marL="0">
              <a:buNone/>
              <a:defRPr sz="1600"/>
            </a:lvl1pPr>
            <a:lvl2pPr indent="0" marL="457200">
              <a:buNone/>
              <a:defRPr sz="1600"/>
            </a:lvl2pPr>
            <a:lvl3pPr indent="0" marL="914400">
              <a:buNone/>
              <a:defRPr sz="1600"/>
            </a:lvl3pPr>
            <a:lvl4pPr indent="0" marL="1371600">
              <a:buNone/>
              <a:defRPr sz="1600"/>
            </a:lvl4pPr>
            <a:lvl5pPr indent="0" marL="1828800">
              <a:buNone/>
              <a:defRPr sz="1600"/>
            </a:lvl5pPr>
            <a:lvl6pPr indent="0" marL="2286000">
              <a:buNone/>
              <a:defRPr sz="1600"/>
            </a:lvl6pPr>
            <a:lvl7pPr indent="0" marL="2743200">
              <a:buNone/>
              <a:defRPr sz="1600"/>
            </a:lvl7pPr>
            <a:lvl8pPr indent="0" marL="3200400">
              <a:buNone/>
              <a:defRPr sz="1600"/>
            </a:lvl8pPr>
            <a:lvl9pPr indent="0" marL="365760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dirty="0" lang="en-US"/>
          </a:p>
        </p:txBody>
      </p:sp>
      <p:sp>
        <p:nvSpPr>
          <p:cNvPr id="24" name="Text Placeholder 3"/>
          <p:cNvSpPr>
            <a:spLocks noGrp="1"/>
          </p:cNvSpPr>
          <p:nvPr>
            <p:ph idx="20" sz="half" type="body"/>
          </p:nvPr>
        </p:nvSpPr>
        <p:spPr>
          <a:xfrm>
            <a:off x="7124575" y="4827208"/>
            <a:ext cx="2935997" cy="659189"/>
          </a:xfrm>
        </p:spPr>
        <p:txBody>
          <a:bodyPr anchor="t" numCol="1">
            <a:normAutofit/>
          </a:bodyPr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cmpd="sng" w="12700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cmpd="sng" w="12700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90298CD5-6C1E-4009-B41F-6DF62E31D3BE}" type="datetimeFigureOut">
              <a:rPr lang="en-US" smtClean="0"/>
              <a:pPr/>
              <a:t>3/26/2021</a:t>
            </a:fld>
            <a:endParaRPr dirty="0" lang="en-US"/>
          </a:p>
        </p:txBody>
      </p:sp>
      <p:sp>
        <p:nvSpPr>
          <p:cNvPr id="4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dirty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4FAB73BC-B049-4115-A692-8D63A059BFB8}" type="slidenum">
              <a:rPr lang="en-US" smtClean="0"/>
              <a:pPr/>
              <a:t>‹#›</a:t>
            </a:fld>
            <a:endParaRPr dirty="0" lang="en-US"/>
          </a:p>
        </p:txBody>
      </p:sp>
    </p:spTree>
    <p:extLst>
      <p:ext uri="{BB962C8B-B14F-4D97-AF65-F5344CB8AC3E}">
        <p14:creationId xmlns:p14="http://schemas.microsoft.com/office/powerpoint/2010/main" val="15554663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anchor="t" anchorCtr="0" numCol="1"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pPr algn="l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C7DBB-11B0-4798-BB23-371430563B15}" type="datetimeFigureOut">
              <a:rPr b="0" baseline="0" cap="none" i="0" kern="1200" kumimoji="0" lang="en-US" noProof="0" normalizeH="0" smtClean="0" spc="0" strike="noStrike" sz="1200" u="none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algn="l" defTabSz="914400" eaLnBrk="1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pPr algn="ctr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pPr algn="r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7195F-9B35-4429-817A-A0B05D5661AF}" type="slidenum">
              <a:rPr b="0" baseline="0" cap="none" i="0" kern="1200" kumimoji="0" lang="en-US" noProof="0" normalizeH="0" smtClean="0" spc="0" strike="noStrike" sz="1200" u="none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algn="r" defTabSz="914400" eaLnBrk="1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3689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8304212" y="430213"/>
            <a:ext cx="1752601" cy="5826125"/>
          </a:xfrm>
        </p:spPr>
        <p:txBody>
          <a:bodyPr anchor="b" anchorCtr="0" numCol="1" vert="eaVert"/>
          <a:lstStyle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652463" y="887414"/>
            <a:ext cx="7423149" cy="5368924"/>
          </a:xfrm>
        </p:spPr>
        <p:txBody>
          <a:bodyPr numCol="1"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pPr algn="l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C7DBB-11B0-4798-BB23-371430563B15}" type="datetimeFigureOut">
              <a:rPr b="0" baseline="0" cap="none" i="0" kern="1200" kumimoji="0" lang="en-US" noProof="0" normalizeH="0" smtClean="0" spc="0" strike="noStrike" sz="1200" u="none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algn="l" defTabSz="914400" eaLnBrk="1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pPr algn="ctr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pPr algn="r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7195F-9B35-4429-817A-A0B05D5661AF}" type="slidenum">
              <a:rPr b="0" baseline="0" cap="none" i="0" kern="1200" kumimoji="0" lang="en-US" noProof="0" normalizeH="0" smtClean="0" spc="0" strike="noStrike" sz="1200" u="none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algn="r" defTabSz="914400" eaLnBrk="1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347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pPr algn="l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C7DBB-11B0-4798-BB23-371430563B15}" type="datetimeFigureOut">
              <a:rPr b="0" baseline="0" cap="none" i="0" kern="1200" kumimoji="0" lang="en-US" noProof="0" normalizeH="0" smtClean="0" spc="0" strike="noStrike" sz="1200" u="none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algn="l" defTabSz="914400" eaLnBrk="1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pPr algn="ctr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pPr algn="r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7195F-9B35-4429-817A-A0B05D5661AF}" type="slidenum">
              <a:rPr b="0" baseline="0" cap="none" i="0" kern="1200" kumimoji="0" lang="en-US" noProof="0" normalizeH="0" smtClean="0" spc="0" strike="noStrike" sz="1200" u="none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algn="r" defTabSz="914400" eaLnBrk="1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12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57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spd="slow" p14:dur="1500"/>
    </mc:Choice>
    <mc:Fallback xmlns="">
      <p:transition advClick="0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numCol="1"/>
          <a:lstStyle/>
          <a:p>
            <a:pPr algn="l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E5C4E-B3C2-4C37-8FA3-175A5BF966A9}" type="datetimeFigureOut">
              <a:rPr b="0" baseline="0" cap="none" i="0" kern="1200" kumimoji="0" lang="en-US" noProof="0" normalizeH="0" smtClean="0" spc="0" strike="noStrike" sz="18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algn="l" defTabSz="914400" eaLnBrk="1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numCol="1"/>
          <a:lstStyle/>
          <a:p>
            <a:pPr algn="l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numCol="1"/>
          <a:lstStyle/>
          <a:p>
            <a:pPr algn="l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BAF5E-2946-41B5-BA42-EFFBDE24E422}" type="slidenum">
              <a:rPr b="0" baseline="0" cap="none" i="0" kern="1200" kumimoji="0" lang="en-US" noProof="0" normalizeH="0" smtClean="0" spc="0" strike="noStrike" sz="18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algn="l" defTabSz="914400" eaLnBrk="1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45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spd="slow" p14:dur="1500"/>
    </mc:Choice>
    <mc:Fallback xmlns="">
      <p:transition advClick="0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 numCol="1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154955" y="4777380"/>
            <a:ext cx="8825658" cy="861420"/>
          </a:xfrm>
        </p:spPr>
        <p:txBody>
          <a:bodyPr anchor="t" numCol="1"/>
          <a:lstStyle>
            <a:lvl1pPr algn="l" indent="0" marL="0">
              <a:buNone/>
              <a:defRPr cap="all">
                <a:solidFill>
                  <a:schemeClr val="accent1"/>
                </a:solidFill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pPr algn="l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C7DBB-11B0-4798-BB23-371430563B15}" type="datetimeFigureOut">
              <a:rPr b="0" baseline="0" cap="none" i="0" kern="1200" kumimoji="0" lang="en-US" noProof="0" normalizeH="0" smtClean="0" spc="0" strike="noStrike" sz="1200" u="none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algn="l" defTabSz="914400" eaLnBrk="1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pPr algn="ctr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pPr algn="r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7195F-9B35-4429-817A-A0B05D5661AF}" type="slidenum">
              <a:rPr b="0" baseline="0" cap="none" i="0" kern="1200" kumimoji="0" lang="en-US" noProof="0" normalizeH="0" smtClean="0" spc="0" strike="noStrike" sz="1200" u="none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algn="r" defTabSz="914400" eaLnBrk="1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603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pPr algn="l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C7DBB-11B0-4798-BB23-371430563B15}" type="datetimeFigureOut">
              <a:rPr b="0" baseline="0" cap="none" i="0" kern="1200" kumimoji="0" lang="en-US" noProof="0" normalizeH="0" smtClean="0" spc="0" strike="noStrike" sz="1200" u="none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algn="l" defTabSz="914400" eaLnBrk="1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pPr algn="ctr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pPr algn="r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7195F-9B35-4429-817A-A0B05D5661AF}" type="slidenum">
              <a:rPr b="0" baseline="0" cap="none" i="0" kern="1200" kumimoji="0" lang="en-US" noProof="0" normalizeH="0" smtClean="0" spc="0" strike="noStrike" sz="1200" u="none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algn="r" defTabSz="914400" eaLnBrk="1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11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 numCol="1"/>
          <a:lstStyle>
            <a:lvl1pPr algn="l">
              <a:defRPr b="0" cap="none" sz="40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1154955" y="4777381"/>
            <a:ext cx="8825658" cy="860400"/>
          </a:xfrm>
        </p:spPr>
        <p:txBody>
          <a:bodyPr anchor="t" numCol="1"/>
          <a:lstStyle>
            <a:lvl1pPr algn="l" indent="0" marL="0">
              <a:buNone/>
              <a:defRPr cap="all" sz="2000">
                <a:solidFill>
                  <a:schemeClr val="accent1"/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pPr algn="l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C7DBB-11B0-4798-BB23-371430563B15}" type="datetimeFigureOut">
              <a:rPr b="0" baseline="0" cap="none" i="0" kern="1200" kumimoji="0" lang="en-US" noProof="0" normalizeH="0" smtClean="0" spc="0" strike="noStrike" sz="1200" u="none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algn="l" defTabSz="914400" eaLnBrk="1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pPr algn="ctr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pPr algn="r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7195F-9B35-4429-817A-A0B05D5661AF}" type="slidenum">
              <a:rPr b="0" baseline="0" cap="none" i="0" kern="1200" kumimoji="0" lang="en-US" noProof="0" normalizeH="0" smtClean="0" spc="0" strike="noStrike" sz="1200" u="none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algn="r" defTabSz="914400" eaLnBrk="1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588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1103312" y="2060575"/>
            <a:ext cx="4396339" cy="4195763"/>
          </a:xfrm>
        </p:spPr>
        <p:txBody>
          <a:bodyPr numCol="1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5654493" y="2056092"/>
            <a:ext cx="4396341" cy="4200245"/>
          </a:xfrm>
        </p:spPr>
        <p:txBody>
          <a:bodyPr numCol="1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pPr algn="l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C7DBB-11B0-4798-BB23-371430563B15}" type="datetimeFigureOut">
              <a:rPr b="0" baseline="0" cap="none" i="0" kern="1200" kumimoji="0" lang="en-US" noProof="0" normalizeH="0" smtClean="0" spc="0" strike="noStrike" sz="1200" u="none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algn="l" defTabSz="914400" eaLnBrk="1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3/26/2021</a:t>
            </a:fld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pPr algn="ctr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pPr algn="r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7195F-9B35-4429-817A-A0B05D5661AF}" type="slidenum">
              <a:rPr b="0" baseline="0" cap="none" i="0" kern="1200" kumimoji="0" lang="en-US" noProof="0" normalizeH="0" smtClean="0" spc="0" strike="noStrike" sz="1200" u="none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algn="r" defTabSz="914400" eaLnBrk="1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177587"/>
      </p:ext>
    </p:extLst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5" Target="../slideLayouts/slideLayout3.xml" Type="http://schemas.openxmlformats.org/officeDocument/2006/relationships/slideLayout"/><Relationship Id="rId4" Target="../slideLayouts/slideLayout2.xml" Type="http://schemas.openxmlformats.org/officeDocument/2006/relationships/slideLayout"/><Relationship Id="rId3" Target="../slideLayouts/slideLayout1.xml" Type="http://schemas.openxmlformats.org/officeDocument/2006/relationships/slideLayout"/><Relationship Id="rId2" Target="../media/image1.jpeg" Type="http://schemas.openxmlformats.org/officeDocument/2006/relationships/image"/><Relationship Id="rId1" Target="../theme/theme2.xml" Type="http://schemas.openxmlformats.org/officeDocument/2006/relationships/theme"/></Relationships>
</file>

<file path=ppt/slideMasters/_rels/slideMaster2.xml.rels><?xml version="1.0" encoding="UTF-8" standalone="yes"?><Relationships xmlns="http://schemas.openxmlformats.org/package/2006/relationships"><Relationship Id="rId4" Target="../slideLayouts/slideLayout5.xml" Type="http://schemas.openxmlformats.org/officeDocument/2006/relationships/slideLayout"/><Relationship Id="rId3" Target="../slideLayouts/slideLayout4.xml" Type="http://schemas.openxmlformats.org/officeDocument/2006/relationships/slideLayout"/><Relationship Id="rId2" Target="../media/image1.jpeg" Type="http://schemas.openxmlformats.org/officeDocument/2006/relationships/image"/><Relationship Id="rId1" Target="../theme/theme1.xml" Type="http://schemas.openxmlformats.org/officeDocument/2006/relationships/theme"/></Relationships>
</file>

<file path=ppt/slideMasters/_rels/slideMaster3.xml.rels><?xml version="1.0" encoding="UTF-8" standalone="yes"?><Relationships xmlns="http://schemas.openxmlformats.org/package/2006/relationships"><Relationship Id="rId21" Target="../slideLayouts/slideLayout21.xml" Type="http://schemas.openxmlformats.org/officeDocument/2006/relationships/slideLayout"/><Relationship Id="rId19" Target="../slideLayouts/slideLayout19.xml" Type="http://schemas.openxmlformats.org/officeDocument/2006/relationships/slideLayout"/><Relationship Id="rId20" Target="../slideLayouts/slideLayout20.xml" Type="http://schemas.openxmlformats.org/officeDocument/2006/relationships/slideLayout"/><Relationship Id="rId18" Target="../slideLayouts/slideLayout18.xml" Type="http://schemas.openxmlformats.org/officeDocument/2006/relationships/slideLayout"/><Relationship Id="rId17" Target="../slideLayouts/slideLayout17.xml" Type="http://schemas.openxmlformats.org/officeDocument/2006/relationships/slideLayout"/><Relationship Id="rId16" Target="../slideLayouts/slideLayout16.xml" Type="http://schemas.openxmlformats.org/officeDocument/2006/relationships/slideLayout"/><Relationship Id="rId15" Target="../slideLayouts/slideLayout15.xml" Type="http://schemas.openxmlformats.org/officeDocument/2006/relationships/slideLayout"/><Relationship Id="rId14" Target="../slideLayouts/slideLayout14.xml" Type="http://schemas.openxmlformats.org/officeDocument/2006/relationships/slideLayout"/><Relationship Id="rId13" Target="../slideLayouts/slideLayout13.xml" Type="http://schemas.openxmlformats.org/officeDocument/2006/relationships/slideLayout"/><Relationship Id="rId12" Target="../slideLayouts/slideLayout12.xml" Type="http://schemas.openxmlformats.org/officeDocument/2006/relationships/slideLayout"/><Relationship Id="rId11" Target="../slideLayouts/slideLayout11.xml" Type="http://schemas.openxmlformats.org/officeDocument/2006/relationships/slideLayout"/><Relationship Id="rId9" Target="../slideLayouts/slideLayout9.xml" Type="http://schemas.openxmlformats.org/officeDocument/2006/relationships/slideLayout"/><Relationship Id="rId10" Target="../slideLayouts/slideLayout10.xml" Type="http://schemas.openxmlformats.org/officeDocument/2006/relationships/slideLayout"/><Relationship Id="rId8" Target="../slideLayouts/slideLayout8.xml" Type="http://schemas.openxmlformats.org/officeDocument/2006/relationships/slideLayout"/><Relationship Id="rId7" Target="../slideLayouts/slideLayout7.xml" Type="http://schemas.openxmlformats.org/officeDocument/2006/relationships/slideLayout"/><Relationship Id="rId6" Target="../slideLayouts/slideLayout6.xml" Type="http://schemas.openxmlformats.org/officeDocument/2006/relationships/slideLayout"/><Relationship Id="rId5" Target="../media/image6.png" Type="http://schemas.openxmlformats.org/officeDocument/2006/relationships/image"/><Relationship Id="rId4" Target="../media/image5.png" Type="http://schemas.openxmlformats.org/officeDocument/2006/relationships/image"/><Relationship Id="rId3" Target="../media/image4.png" Type="http://schemas.openxmlformats.org/officeDocument/2006/relationships/image"/><Relationship Id="rId2" Target="../media/image3.png" Type="http://schemas.openxmlformats.org/officeDocument/2006/relationships/image"/><Relationship Id="rId22" Target="../slideLayouts/slideLayout22.xml" Type="http://schemas.openxmlformats.org/officeDocument/2006/relationships/slideLayout"/><Relationship Id="rId1" Target="../theme/theme3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cstate="print" r:embed="rId2">
            <a:lum/>
          </a:blip>
          <a:srcRect/>
          <a:stretch>
            <a:fillRect b="-6000"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 bIns="45720" lIns="91440" numCol="1" rIns="91440" rtlCol="0" tIns="45720" vert="horz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43587"/>
      </p:ext>
    </p:extLst>
  </p:cSld>
  <p:clrMap accent1="accent1" accent2="accent2" accent3="accent3" accent4="accent4" accent5="accent5" accent6="accent6" bg1="lt1" bg2="lt2" folHlink="folHlink" hlink="hlink" tx1="dk1" tx2="dk2"/>
  <p:sldLayoutIdLst>
    <p:sldLayoutId id="2147483648" r:id="rId3"/>
    <p:sldLayoutId id="2147483649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advClick="0" spd="slow" p14:dur="1500"/>
    </mc:Choice>
    <mc:Fallback xmlns="">
      <p:transition advClick="0" spd="slow"/>
    </mc:Fallback>
  </mc:AlternateConten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b="0" i="0" kern="1200" sz="4400" u="none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charset="0" panose="020B0604020202020204" pitchFamily="34" typeface="Arial"/>
        <a:buChar char="•"/>
        <a:defRPr kern="1200" sz="28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24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cstate="print" r:embed="rId2">
            <a:lum/>
          </a:blip>
          <a:srcRect/>
          <a:stretch>
            <a:fillRect b="-6000"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505489"/>
      </p:ext>
    </p:extLst>
  </p:cSld>
  <p:clrMap accent1="accent1" accent2="accent2" accent3="accent3" accent4="accent4" accent5="accent5" accent6="accent6" bg1="lt1" bg2="lt2" folHlink="folHlink" hlink="hlink" tx1="dk1" tx2="dk2"/>
  <p:sldLayoutIdLst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advClick="0" spd="slow" p14:dur="1500"/>
    </mc:Choice>
    <mc:Fallback xmlns="">
      <p:transition advClick="0" spd="slow"/>
    </mc:Fallback>
  </mc:AlternateConten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kern="1200"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charset="0" panose="020B0604020202020204" pitchFamily="34" typeface="Arial"/>
        <a:buChar char="•"/>
        <a:defRPr kern="1200" sz="28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24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b="50000" l="50000" r="50000" t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anchor="t" bIns="45720" lIns="91440" numCol="1" rIns="91440" rtlCol="0" tIns="45720" vert="horz">
            <a:noAutofit/>
          </a:bodyPr>
          <a:lstStyle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bIns="45720" lIns="91440" numCol="1" rIns="91440" rtlCol="0" tIns="45720" vert="horz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4" name="Date Placeholder 3"/>
          <p:cNvSpPr>
            <a:spLocks noGrp="1"/>
          </p:cNvSpPr>
          <p:nvPr>
            <p:ph idx="2" sz="half" type="dt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anchor="t" bIns="45720" lIns="91440" numCol="1" rIns="91440" rtlCol="0" tIns="45720" vert="horz"/>
          <a:lstStyle>
            <a:lvl1pPr algn="l">
              <a:defRPr b="0" i="0" sz="11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dirty="0" lang="en-US"/>
              <a:t>3/26/2021</a:t>
            </a:fld>
            <a:endParaRPr dirty="0" lang="en-US"/>
          </a:p>
        </p:txBody>
      </p:sp>
      <p:sp>
        <p:nvSpPr>
          <p:cNvPr id="5" name="Footer Placeholder 4"/>
          <p:cNvSpPr>
            <a:spLocks noGrp="1"/>
          </p:cNvSpPr>
          <p:nvPr>
            <p:ph idx="3" sz="quarter" type="ftr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anchor="b" bIns="45720" lIns="91440" numCol="1" rIns="91440" rtlCol="0" tIns="45720" vert="horz"/>
          <a:lstStyle>
            <a:lvl1pPr algn="l">
              <a:defRPr b="0" i="0" sz="11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dirty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4" sz="quarter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anchor="b" bIns="45720" lIns="91440" numCol="1" rIns="91440" rtlCol="0" tIns="45720" vert="horz"/>
          <a:lstStyle>
            <a:lvl1pPr algn="ctr">
              <a:defRPr b="0" i="0"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dirty="0" lang="en-US"/>
              <a:t>‹#›</a:t>
            </a:fld>
            <a:endParaRPr dirty="0" lang="en-US"/>
          </a:p>
        </p:txBody>
      </p:sp>
    </p:spTree>
    <p:extLst>
      <p:ext uri="{BB962C8B-B14F-4D97-AF65-F5344CB8AC3E}">
        <p14:creationId xmlns:p14="http://schemas.microsoft.com/office/powerpoint/2010/main" val="1241391691"/>
      </p:ext>
    </p:extLst>
  </p:cSld>
  <p:clrMap accent1="accent1" accent2="accent2" accent3="accent3" accent4="accent4" accent5="accent5" accent6="accent6" bg1="dk1" bg2="dk2" folHlink="folHlink" hlink="hlink" tx1="lt1" tx2="lt2"/>
  <p:sldLayoutIdLst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txStyles>
    <p:titleStyle>
      <a:lvl1pPr algn="l" defTabSz="457200" eaLnBrk="1" hangingPunct="1" latinLnBrk="0" rtl="0">
        <a:spcBef>
          <a:spcPct val="0"/>
        </a:spcBef>
        <a:buNone/>
        <a:defRPr b="0" i="0" kern="1200" sz="4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algn="l" defTabSz="457200" eaLnBrk="1" hangingPunct="1" indent="-342900" latinLnBrk="0" marL="342900" rtl="0">
        <a:spcBef>
          <a:spcPts val="1000"/>
        </a:spcBef>
        <a:spcAft>
          <a:spcPts val="0"/>
        </a:spcAft>
        <a:buClr>
          <a:schemeClr val="accent1"/>
        </a:buClr>
        <a:buSzPct val="80000"/>
        <a:buFont charset="2" typeface="Wingdings 3"/>
        <a:buChar char=""/>
        <a:defRPr b="0" i="0" kern="1200" sz="2000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eaLnBrk="1" hangingPunct="1" indent="-285750" latinLnBrk="0" marL="742950" rtl="0">
        <a:spcBef>
          <a:spcPts val="1000"/>
        </a:spcBef>
        <a:spcAft>
          <a:spcPts val="0"/>
        </a:spcAft>
        <a:buClr>
          <a:schemeClr val="accent1"/>
        </a:buClr>
        <a:buSzPct val="80000"/>
        <a:buFont charset="2" typeface="Wingdings 3"/>
        <a:buChar char=""/>
        <a:defRPr b="0" i="0" kern="1200" sz="1800">
          <a:solidFill>
            <a:schemeClr val="tx1"/>
          </a:solidFill>
          <a:latin typeface="+mj-lt"/>
          <a:ea typeface="+mj-ea"/>
          <a:cs typeface="+mj-cs"/>
        </a:defRPr>
      </a:lvl2pPr>
      <a:lvl3pPr algn="l" defTabSz="457200" eaLnBrk="1" hangingPunct="1" indent="-228600" latinLnBrk="0" marL="1143000" rtl="0">
        <a:spcBef>
          <a:spcPts val="1000"/>
        </a:spcBef>
        <a:spcAft>
          <a:spcPts val="0"/>
        </a:spcAft>
        <a:buClr>
          <a:schemeClr val="accent1"/>
        </a:buClr>
        <a:buSzPct val="80000"/>
        <a:buFont charset="2" typeface="Wingdings 3"/>
        <a:buChar char=""/>
        <a:defRPr b="0" i="0" kern="1200" sz="1600">
          <a:solidFill>
            <a:schemeClr val="tx1"/>
          </a:solidFill>
          <a:latin typeface="+mj-lt"/>
          <a:ea typeface="+mj-ea"/>
          <a:cs typeface="+mj-cs"/>
        </a:defRPr>
      </a:lvl3pPr>
      <a:lvl4pPr algn="l" defTabSz="457200" eaLnBrk="1" hangingPunct="1" indent="-228600" latinLnBrk="0" marL="1600200" rtl="0">
        <a:spcBef>
          <a:spcPts val="1000"/>
        </a:spcBef>
        <a:spcAft>
          <a:spcPts val="0"/>
        </a:spcAft>
        <a:buClr>
          <a:schemeClr val="accent1"/>
        </a:buClr>
        <a:buSzPct val="80000"/>
        <a:buFont charset="2" typeface="Wingdings 3"/>
        <a:buChar char=""/>
        <a:defRPr b="0" i="0" kern="1200" sz="1400">
          <a:solidFill>
            <a:schemeClr val="tx1"/>
          </a:solidFill>
          <a:latin typeface="+mj-lt"/>
          <a:ea typeface="+mj-ea"/>
          <a:cs typeface="+mj-cs"/>
        </a:defRPr>
      </a:lvl4pPr>
      <a:lvl5pPr algn="l" defTabSz="457200" eaLnBrk="1" hangingPunct="1" indent="-228600" latinLnBrk="0" marL="2057400" rtl="0">
        <a:spcBef>
          <a:spcPts val="1000"/>
        </a:spcBef>
        <a:spcAft>
          <a:spcPts val="0"/>
        </a:spcAft>
        <a:buClr>
          <a:schemeClr val="accent1"/>
        </a:buClr>
        <a:buSzPct val="80000"/>
        <a:buFont charset="2" typeface="Wingdings 3"/>
        <a:buChar char=""/>
        <a:defRPr b="0" i="0" kern="1200" sz="1400">
          <a:solidFill>
            <a:schemeClr val="tx1"/>
          </a:solidFill>
          <a:latin typeface="+mj-lt"/>
          <a:ea typeface="+mj-ea"/>
          <a:cs typeface="+mj-cs"/>
        </a:defRPr>
      </a:lvl5pPr>
      <a:lvl6pPr algn="l" defTabSz="457200" eaLnBrk="1" hangingPunct="1" indent="-228600" latinLnBrk="0" marL="2514600" rtl="0">
        <a:spcBef>
          <a:spcPts val="1000"/>
        </a:spcBef>
        <a:spcAft>
          <a:spcPts val="0"/>
        </a:spcAft>
        <a:buClr>
          <a:schemeClr val="accent1"/>
        </a:buClr>
        <a:buSzPct val="80000"/>
        <a:buFont charset="2" typeface="Wingdings 3"/>
        <a:buChar char=""/>
        <a:defRPr b="0" i="0" kern="1200" sz="1400">
          <a:solidFill>
            <a:schemeClr val="tx1"/>
          </a:solidFill>
          <a:latin typeface="+mj-lt"/>
          <a:ea typeface="+mj-ea"/>
          <a:cs typeface="+mj-cs"/>
        </a:defRPr>
      </a:lvl6pPr>
      <a:lvl7pPr algn="l" defTabSz="457200" eaLnBrk="1" hangingPunct="1" indent="-228600" latinLnBrk="0" marL="2971800" rtl="0">
        <a:spcBef>
          <a:spcPts val="1000"/>
        </a:spcBef>
        <a:spcAft>
          <a:spcPts val="0"/>
        </a:spcAft>
        <a:buClr>
          <a:schemeClr val="accent1"/>
        </a:buClr>
        <a:buSzPct val="80000"/>
        <a:buFont charset="2" typeface="Wingdings 3"/>
        <a:buChar char=""/>
        <a:defRPr b="0" i="0" kern="1200" sz="1400">
          <a:solidFill>
            <a:schemeClr val="tx1"/>
          </a:solidFill>
          <a:latin typeface="+mj-lt"/>
          <a:ea typeface="+mj-ea"/>
          <a:cs typeface="+mj-cs"/>
        </a:defRPr>
      </a:lvl7pPr>
      <a:lvl8pPr algn="l" defTabSz="457200" eaLnBrk="1" hangingPunct="1" indent="-228600" latinLnBrk="0" marL="3429000" rtl="0">
        <a:spcBef>
          <a:spcPts val="1000"/>
        </a:spcBef>
        <a:spcAft>
          <a:spcPts val="0"/>
        </a:spcAft>
        <a:buClr>
          <a:schemeClr val="accent1"/>
        </a:buClr>
        <a:buSzPct val="80000"/>
        <a:buFont charset="2" typeface="Wingdings 3"/>
        <a:buChar char=""/>
        <a:defRPr b="0" i="0" kern="1200" sz="1400">
          <a:solidFill>
            <a:schemeClr val="tx1"/>
          </a:solidFill>
          <a:latin typeface="+mj-lt"/>
          <a:ea typeface="+mj-ea"/>
          <a:cs typeface="+mj-cs"/>
        </a:defRPr>
      </a:lvl8pPr>
      <a:lvl9pPr algn="l" defTabSz="457200" eaLnBrk="1" hangingPunct="1" indent="-228600" latinLnBrk="0" marL="3886200" rtl="0">
        <a:spcBef>
          <a:spcPts val="1000"/>
        </a:spcBef>
        <a:spcAft>
          <a:spcPts val="0"/>
        </a:spcAft>
        <a:buClr>
          <a:schemeClr val="accent1"/>
        </a:buClr>
        <a:buSzPct val="80000"/>
        <a:buFont charset="2" typeface="Wingdings 3"/>
        <a:buChar char=""/>
        <a:defRPr b="0" i="0" kern="1200" sz="14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algn="l" defTabSz="457200" eaLnBrk="1" hangingPunct="1" latinLnBrk="0" marL="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1pPr>
      <a:lvl2pPr algn="l" defTabSz="457200" eaLnBrk="1" hangingPunct="1" latinLnBrk="0" marL="4572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2pPr>
      <a:lvl3pPr algn="l" defTabSz="457200" eaLnBrk="1" hangingPunct="1" latinLnBrk="0" marL="9144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3pPr>
      <a:lvl4pPr algn="l" defTabSz="457200" eaLnBrk="1" hangingPunct="1" latinLnBrk="0" marL="13716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4pPr>
      <a:lvl5pPr algn="l" defTabSz="457200" eaLnBrk="1" hangingPunct="1" latinLnBrk="0" marL="18288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5pPr>
      <a:lvl6pPr algn="l" defTabSz="457200" eaLnBrk="1" hangingPunct="1" latinLnBrk="0" marL="22860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6pPr>
      <a:lvl7pPr algn="l" defTabSz="457200" eaLnBrk="1" hangingPunct="1" latinLnBrk="0" marL="27432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7pPr>
      <a:lvl8pPr algn="l" defTabSz="457200" eaLnBrk="1" hangingPunct="1" latinLnBrk="0" marL="32004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8pPr>
      <a:lvl9pPr algn="l" defTabSz="457200" eaLnBrk="1" hangingPunct="1" latinLnBrk="0" marL="36576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9" Target="../media/image12.gif" Type="http://schemas.openxmlformats.org/officeDocument/2006/relationships/image"/><Relationship Id="rId8" Target="../media/image11.gif" Type="http://schemas.openxmlformats.org/officeDocument/2006/relationships/image"/><Relationship Id="rId7" Target="../media/image10.gif" Type="http://schemas.openxmlformats.org/officeDocument/2006/relationships/image"/><Relationship Id="rId6" Target="../media/image9.png" Type="http://schemas.openxmlformats.org/officeDocument/2006/relationships/image"/><Relationship Id="rId5" Target="../media/media1.mp3" Type="http://schemas.microsoft.com/office/2007/relationships/media"/><Relationship Id="rId4" Target="../media/media1.mp3" Type="http://schemas.openxmlformats.org/officeDocument/2006/relationships/audio"/><Relationship Id="rId3" Target="../media/image8.gif" Type="http://schemas.openxmlformats.org/officeDocument/2006/relationships/image"/><Relationship Id="rId2" Target="../media/image7.gif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0.xml.rels><?xml version="1.0" encoding="UTF-8" standalone="yes"?><Relationships xmlns="http://schemas.openxmlformats.org/package/2006/relationships"><Relationship Id="rId5" Target="../media/image9.png" Type="http://schemas.openxmlformats.org/officeDocument/2006/relationships/image"/><Relationship Id="rId4" Target="../media/media4.mp3" Type="http://schemas.microsoft.com/office/2007/relationships/media"/><Relationship Id="rId3" Target="../media/media4.mp3" Type="http://schemas.openxmlformats.org/officeDocument/2006/relationships/audio"/><Relationship Id="rId2" Target="../media/image20.jp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1.xml.rels><?xml version="1.0" encoding="UTF-8" standalone="yes"?><Relationships xmlns="http://schemas.openxmlformats.org/package/2006/relationships"><Relationship Id="rId10" Target="../media/image14.gif" Type="http://schemas.openxmlformats.org/officeDocument/2006/relationships/image"/><Relationship Id="rId9" Target="../media/image9.png" Type="http://schemas.openxmlformats.org/officeDocument/2006/relationships/image"/><Relationship Id="rId8" Target="../media/media5.m4a" Type="http://schemas.microsoft.com/office/2007/relationships/media"/><Relationship Id="rId7" Target="../media/media5.m4a" Type="http://schemas.openxmlformats.org/officeDocument/2006/relationships/audio"/><Relationship Id="rId6" Target="../media/image25.gif" Type="http://schemas.openxmlformats.org/officeDocument/2006/relationships/image"/><Relationship Id="rId5" Target="../media/image24.gif" Type="http://schemas.openxmlformats.org/officeDocument/2006/relationships/image"/><Relationship Id="rId4" Target="../media/image23.gif" Type="http://schemas.openxmlformats.org/officeDocument/2006/relationships/image"/><Relationship Id="rId3" Target="../media/image22.gif" Type="http://schemas.openxmlformats.org/officeDocument/2006/relationships/image"/><Relationship Id="rId2" Target="../media/image21.jpg" Type="http://schemas.openxmlformats.org/officeDocument/2006/relationships/image"/><Relationship Id="rId1" Target="../slideLayouts/slideLayout1.xml" Type="http://schemas.openxmlformats.org/officeDocument/2006/relationships/slideLayout"/></Relationships>
</file>

<file path=ppt/slides/_rels/slide2.xml.rels><?xml version="1.0" encoding="UTF-8" standalone="yes"?><Relationships xmlns="http://schemas.openxmlformats.org/package/2006/relationships"><Relationship Id="rId9" Target="../tags/tag2.xml" Type="http://schemas.openxmlformats.org/officeDocument/2006/relationships/tags"/><Relationship Id="rId8" Target="../media/image9.png" Type="http://schemas.openxmlformats.org/officeDocument/2006/relationships/image"/><Relationship Id="rId7" Target="../media/media2.mp3" Type="http://schemas.microsoft.com/office/2007/relationships/media"/><Relationship Id="rId6" Target="../media/media2.mp3" Type="http://schemas.openxmlformats.org/officeDocument/2006/relationships/audio"/><Relationship Id="rId5" Target="../media/image15.gif" Type="http://schemas.openxmlformats.org/officeDocument/2006/relationships/image"/><Relationship Id="rId4" Target="../media/image14.gif" Type="http://schemas.openxmlformats.org/officeDocument/2006/relationships/image"/><Relationship Id="rId3" Target="../media/image13.jpg" Type="http://schemas.openxmlformats.org/officeDocument/2006/relationships/image"/><Relationship Id="rId2" Target="../comments/comment1.xml" Type="http://schemas.openxmlformats.org/officeDocument/2006/relationships/comments"/><Relationship Id="rId1" Target="../slideLayouts/slideLayout8.xml" Type="http://schemas.openxmlformats.org/officeDocument/2006/relationships/slideLayout"/></Relationships>
</file>

<file path=ppt/slides/_rels/slide3.xml.rels><?xml version="1.0" encoding="UTF-8" standalone="yes"?><Relationships xmlns="http://schemas.openxmlformats.org/package/2006/relationships"><Relationship Id="rId2" Target="../media/image16.png" Type="http://schemas.openxmlformats.org/officeDocument/2006/relationships/image"/><Relationship Id="rId1" Target="../slideLayouts/slideLayout8.xml" Type="http://schemas.openxmlformats.org/officeDocument/2006/relationships/slideLayout"/></Relationships>
</file>

<file path=ppt/slides/_rels/slide4.xml.rels><?xml version="1.0" encoding="UTF-8" standalone="yes"?><Relationships xmlns="http://schemas.openxmlformats.org/package/2006/relationships"><Relationship Id="rId2" Target="../media/image14.gif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5.xml.rels><?xml version="1.0" encoding="UTF-8" standalone="yes"?><Relationships xmlns="http://schemas.openxmlformats.org/package/2006/relationships"><Relationship Id="rId5" Target="../media/image17.png" Type="http://schemas.openxmlformats.org/officeDocument/2006/relationships/image"/><Relationship Id="rId4" Target="../media/media3.mp4" Type="http://schemas.microsoft.com/office/2007/relationships/media"/><Relationship Id="rId3" Target="../media/media3.mp4" Type="http://schemas.openxmlformats.org/officeDocument/2006/relationships/video"/><Relationship Id="rId2" Target="../media/image16.pn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6.xml.rels><?xml version="1.0" encoding="UTF-8" standalone="yes"?><Relationships xmlns="http://schemas.openxmlformats.org/package/2006/relationships"><Relationship Id="rId2" Target="../media/image16.pn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7.xml.rels><?xml version="1.0" encoding="UTF-8" standalone="yes"?><Relationships xmlns="http://schemas.openxmlformats.org/package/2006/relationships"><Relationship Id="rId5" Target="../media/image19.jpeg" Type="http://schemas.openxmlformats.org/officeDocument/2006/relationships/image"/><Relationship Id="rId4" Target="../media/image18.gif" Type="http://schemas.openxmlformats.org/officeDocument/2006/relationships/image"/><Relationship Id="rId3" Target="../media/image7.gif" Type="http://schemas.openxmlformats.org/officeDocument/2006/relationships/image"/><Relationship Id="rId2" Target="../media/image16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8.xml.rels><?xml version="1.0" encoding="UTF-8" standalone="yes"?><Relationships xmlns="http://schemas.openxmlformats.org/package/2006/relationships"><Relationship Id="rId4" Target="../media/image18.gif" Type="http://schemas.openxmlformats.org/officeDocument/2006/relationships/image"/><Relationship Id="rId3" Target="../media/image7.gif" Type="http://schemas.openxmlformats.org/officeDocument/2006/relationships/image"/><Relationship Id="rId2" Target="../media/image16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9.xml.rels><?xml version="1.0" encoding="UTF-8" standalone="yes"?><Relationships xmlns="http://schemas.openxmlformats.org/package/2006/relationships"><Relationship Id="rId5" Target="../media/image19.jpeg" Type="http://schemas.openxmlformats.org/officeDocument/2006/relationships/image"/><Relationship Id="rId4" Target="../media/image18.gif" Type="http://schemas.openxmlformats.org/officeDocument/2006/relationships/image"/><Relationship Id="rId3" Target="../media/image7.gif" Type="http://schemas.openxmlformats.org/officeDocument/2006/relationships/image"/><Relationship Id="rId2" Target="../media/image16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24625"/>
            <a:ext cx="12192000" cy="333375"/>
          </a:xfrm>
          <a:prstGeom prst="rect">
            <a:avLst/>
          </a:prstGeom>
        </p:spPr>
      </p:pic>
      <p:sp>
        <p:nvSpPr>
          <p:cNvPr id="6" name="WordArt 15"/>
          <p:cNvSpPr>
            <a:spLocks noChangeArrowheads="1" noChangeShapeType="1" noTextEdit="1"/>
          </p:cNvSpPr>
          <p:nvPr/>
        </p:nvSpPr>
        <p:spPr>
          <a:xfrm>
            <a:off x="2081808" y="1503931"/>
            <a:ext cx="8028384" cy="6120680"/>
          </a:xfrm>
          <a:prstGeom prst="rect">
            <a:avLst/>
          </a:prstGeom>
        </p:spPr>
        <p:txBody>
          <a:bodyPr fromWordArt="1" numCol="1" wrap="none">
            <a:prstTxWarp prst="textArchUp">
              <a:avLst/>
            </a:prstTxWarp>
          </a:bodyPr>
          <a:lstStyle/>
          <a:p>
            <a:pPr algn="ctr"/>
            <a:r>
              <a:rPr b="1" dirty="0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b="1" dirty="0" err="1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Chào</a:t>
            </a:r>
            <a:r>
              <a:rPr b="1" dirty="0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b="1" dirty="0" err="1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Mừng</a:t>
            </a:r>
            <a:r>
              <a:rPr b="1" dirty="0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b="1" dirty="0" err="1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Các</a:t>
            </a:r>
            <a:r>
              <a:rPr b="1" dirty="0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b="1" dirty="0" err="1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Thầy</a:t>
            </a:r>
            <a:r>
              <a:rPr b="1" dirty="0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b="1" dirty="0" err="1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Cô</a:t>
            </a:r>
            <a:r>
              <a:rPr b="1" dirty="0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b="1" dirty="0" err="1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Giáo</a:t>
            </a:r>
            <a:r>
              <a:rPr b="1" dirty="0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b="1" dirty="0" err="1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Về</a:t>
            </a:r>
            <a:r>
              <a:rPr b="1" dirty="0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b="1" dirty="0" err="1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Dự</a:t>
            </a:r>
            <a:r>
              <a:rPr b="1" dirty="0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b="1" dirty="0" err="1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Hội</a:t>
            </a:r>
            <a:r>
              <a:rPr b="1" dirty="0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b="1" dirty="0" err="1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Thi</a:t>
            </a:r>
            <a:r>
              <a:rPr b="1" dirty="0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b="1" dirty="0" err="1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Giáo</a:t>
            </a:r>
            <a:r>
              <a:rPr b="1" dirty="0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b="1" dirty="0" err="1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Viên</a:t>
            </a:r>
            <a:r>
              <a:rPr b="1" dirty="0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b="1" dirty="0" err="1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Giỏi</a:t>
            </a:r>
            <a:r>
              <a:rPr b="1" dirty="0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>
          <a:xfrm>
            <a:off x="2781300" y="164205"/>
            <a:ext cx="6629400" cy="862013"/>
          </a:xfrm>
          <a:prstGeom prst="rect">
            <a:avLst/>
          </a:prstGeom>
          <a:noFill/>
          <a:ln>
            <a:noFill/>
          </a:ln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accent4"/>
          </a:fontRef>
        </p:style>
        <p:txBody>
          <a:bodyPr numCol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charset="0" pitchFamily="34" typeface=".VnTime"/>
              </a:defRPr>
            </a:lvl1pPr>
            <a:lvl2pPr eaLnBrk="0" hangingPunct="0" indent="-285750" marL="742950">
              <a:defRPr sz="2000">
                <a:solidFill>
                  <a:schemeClr val="tx1"/>
                </a:solidFill>
                <a:latin charset="0" pitchFamily="34" typeface=".VnTime"/>
              </a:defRPr>
            </a:lvl2pPr>
            <a:lvl3pPr eaLnBrk="0" hangingPunct="0" indent="-228600" marL="1143000">
              <a:defRPr sz="2000">
                <a:solidFill>
                  <a:schemeClr val="tx1"/>
                </a:solidFill>
                <a:latin charset="0" pitchFamily="34" typeface=".VnTime"/>
              </a:defRPr>
            </a:lvl3pPr>
            <a:lvl4pPr eaLnBrk="0" hangingPunct="0" indent="-228600" marL="1600200">
              <a:defRPr sz="2000">
                <a:solidFill>
                  <a:schemeClr val="tx1"/>
                </a:solidFill>
                <a:latin charset="0" pitchFamily="34" typeface=".VnTime"/>
              </a:defRPr>
            </a:lvl4pPr>
            <a:lvl5pPr eaLnBrk="0" hangingPunct="0" indent="-228600" marL="2057400">
              <a:defRPr sz="2000">
                <a:solidFill>
                  <a:schemeClr val="tx1"/>
                </a:solidFill>
                <a:latin charset="0" pitchFamily="34" typeface=".VnTime"/>
              </a:defRPr>
            </a:lvl5pPr>
            <a:lvl6pPr algn="ctr"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charset="0" pitchFamily="34" typeface=".VnTime"/>
              </a:defRPr>
            </a:lvl6pPr>
            <a:lvl7pPr algn="ctr"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charset="0" pitchFamily="34" typeface=".VnTime"/>
              </a:defRPr>
            </a:lvl7pPr>
            <a:lvl8pPr algn="ctr"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charset="0" pitchFamily="34" typeface=".VnTime"/>
              </a:defRPr>
            </a:lvl8pPr>
            <a:lvl9pPr algn="ctr"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charset="0" pitchFamily="34" typeface=".VnTime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b="1" dirty="0" lang="en-US">
                <a:ln w="22225">
                  <a:solidFill>
                    <a:srgbClr val="FFFF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charset="0" panose="02020603050405020304" pitchFamily="18" typeface="Times New Roman"/>
                <a:cs charset="0" panose="02020603050405020304" pitchFamily="18" typeface="Times New Roman"/>
              </a:rPr>
              <a:t>SỞ GIÁO DỤC VÀ ĐÀO TẠO HÀ NỘI</a:t>
            </a:r>
          </a:p>
          <a:p>
            <a:pPr algn="ctr" eaLnBrk="1" hangingPunct="1">
              <a:spcBef>
                <a:spcPct val="50000"/>
              </a:spcBef>
            </a:pPr>
            <a:r>
              <a:rPr b="1" dirty="0" lang="en-US">
                <a:ln w="22225">
                  <a:solidFill>
                    <a:srgbClr val="FFFF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charset="0" panose="02020603050405020304" pitchFamily="18" typeface="Times New Roman"/>
                <a:cs charset="0" panose="02020603050405020304" pitchFamily="18" typeface="Times New Roman"/>
              </a:rPr>
              <a:t>PHÒNG GIÁO DỤC VÀ ĐÀO TẠO HUYỆN MÊ LINH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65000" y="3833309"/>
            <a:ext cx="8644880" cy="1077218"/>
          </a:xfrm>
          <a:prstGeom prst="rect">
            <a:avLst/>
          </a:prstGeom>
          <a:noFill/>
        </p:spPr>
        <p:txBody>
          <a:bodyPr numCol="1" wrap="square">
            <a:spAutoFit/>
          </a:bodyPr>
          <a:lstStyle/>
          <a:p>
            <a:pPr algn="ctr">
              <a:defRPr/>
            </a:pPr>
            <a:r>
              <a:rPr b="1" dirty="0" err="1" lang="en-US" sz="32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charset="0" pitchFamily="18" typeface="Times New Roman"/>
                <a:cs charset="0" pitchFamily="18" typeface="Times New Roman"/>
              </a:rPr>
              <a:t>Giáo</a:t>
            </a:r>
            <a:r>
              <a:rPr b="1" dirty="0" lang="en-US" sz="32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charset="0" pitchFamily="18" typeface="Times New Roman"/>
                <a:cs charset="0" pitchFamily="18" typeface="Times New Roman"/>
              </a:rPr>
              <a:t> </a:t>
            </a:r>
            <a:r>
              <a:rPr b="1" dirty="0" err="1" lang="en-US" sz="32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charset="0" pitchFamily="18" typeface="Times New Roman"/>
                <a:cs charset="0" pitchFamily="18" typeface="Times New Roman"/>
              </a:rPr>
              <a:t>viên</a:t>
            </a:r>
            <a:r>
              <a:rPr altLang="vi-VN" b="1" dirty="0" lang="vi-VN" sz="32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charset="0" pitchFamily="18" typeface="Times New Roman"/>
                <a:cs charset="0" pitchFamily="18" typeface="Times New Roman"/>
              </a:rPr>
              <a:t> : </a:t>
            </a:r>
            <a:r>
              <a:rPr b="1" dirty="0" lang="en-US" sz="32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charset="0" pitchFamily="18" typeface="Times New Roman"/>
                <a:cs charset="0" pitchFamily="18" typeface="Times New Roman"/>
              </a:rPr>
              <a:t>Nguyễn </a:t>
            </a:r>
            <a:r>
              <a:rPr b="1" dirty="0" err="1" lang="en-US" sz="32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charset="0" pitchFamily="18" typeface="Times New Roman"/>
                <a:cs charset="0" pitchFamily="18" typeface="Times New Roman"/>
              </a:rPr>
              <a:t>Thị</a:t>
            </a:r>
            <a:r>
              <a:rPr b="1" dirty="0" lang="en-US" sz="32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charset="0" pitchFamily="18" typeface="Times New Roman"/>
                <a:cs charset="0" pitchFamily="18" typeface="Times New Roman"/>
              </a:rPr>
              <a:t> </a:t>
            </a:r>
            <a:r>
              <a:rPr b="1" dirty="0" err="1" lang="en-US" sz="32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charset="0" pitchFamily="18" typeface="Times New Roman"/>
                <a:cs charset="0" pitchFamily="18" typeface="Times New Roman"/>
              </a:rPr>
              <a:t>Tuyết</a:t>
            </a:r>
            <a:endParaRPr b="1" dirty="0" lang="en-US" sz="320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charset="0" pitchFamily="18" typeface="Times New Roman"/>
              <a:cs charset="0" pitchFamily="18" typeface="Times New Roman"/>
            </a:endParaRPr>
          </a:p>
          <a:p>
            <a:pPr algn="ctr">
              <a:defRPr/>
            </a:pPr>
            <a:r>
              <a:rPr b="1" dirty="0" err="1" lang="en-US" sz="32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charset="0" pitchFamily="18" typeface="Times New Roman"/>
                <a:cs charset="0" pitchFamily="18" typeface="Times New Roman"/>
              </a:rPr>
              <a:t>Trường</a:t>
            </a:r>
            <a:r>
              <a:rPr b="1" dirty="0" lang="en-US" sz="32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charset="0" pitchFamily="18" typeface="Times New Roman"/>
                <a:cs charset="0" pitchFamily="18" typeface="Times New Roman"/>
              </a:rPr>
              <a:t>: </a:t>
            </a:r>
            <a:r>
              <a:rPr b="1" dirty="0" err="1" lang="en-US" sz="32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charset="0" pitchFamily="18" typeface="Times New Roman"/>
                <a:cs charset="0" pitchFamily="18" typeface="Times New Roman"/>
              </a:rPr>
              <a:t>Tiểu</a:t>
            </a:r>
            <a:r>
              <a:rPr b="1" dirty="0" lang="en-US" sz="32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charset="0" pitchFamily="18" typeface="Times New Roman"/>
                <a:cs charset="0" pitchFamily="18" typeface="Times New Roman"/>
              </a:rPr>
              <a:t> </a:t>
            </a:r>
            <a:r>
              <a:rPr b="1" dirty="0" err="1" lang="en-US" sz="32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charset="0" pitchFamily="18" typeface="Times New Roman"/>
                <a:cs charset="0" pitchFamily="18" typeface="Times New Roman"/>
              </a:rPr>
              <a:t>học</a:t>
            </a:r>
            <a:r>
              <a:rPr b="1" dirty="0" lang="en-US" sz="32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charset="0" pitchFamily="18" typeface="Times New Roman"/>
                <a:cs charset="0" pitchFamily="18" typeface="Times New Roman"/>
              </a:rPr>
              <a:t> </a:t>
            </a:r>
            <a:r>
              <a:rPr b="1" dirty="0" err="1" lang="en-US" sz="32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charset="0" pitchFamily="18" typeface="Times New Roman"/>
                <a:cs charset="0" pitchFamily="18" typeface="Times New Roman"/>
              </a:rPr>
              <a:t>Tiến</a:t>
            </a:r>
            <a:r>
              <a:rPr b="1" dirty="0" lang="en-US" sz="32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charset="0" pitchFamily="18" typeface="Times New Roman"/>
                <a:cs charset="0" pitchFamily="18" typeface="Times New Roman"/>
              </a:rPr>
              <a:t> </a:t>
            </a:r>
            <a:r>
              <a:rPr b="1" dirty="0" err="1" lang="en-US" sz="32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charset="0" pitchFamily="18" typeface="Times New Roman"/>
                <a:cs charset="0" pitchFamily="18" typeface="Times New Roman"/>
              </a:rPr>
              <a:t>Thắng</a:t>
            </a:r>
            <a:r>
              <a:rPr b="1" dirty="0" lang="en-US" sz="32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charset="0" pitchFamily="18" typeface="Times New Roman"/>
                <a:cs charset="0" pitchFamily="18" typeface="Times New Roman"/>
              </a:rPr>
              <a:t> A</a:t>
            </a:r>
            <a:endParaRPr altLang="vi-VN" b="1" dirty="0" lang="vi-VN" sz="320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charset="0" pitchFamily="18" typeface="Times New Roman"/>
              <a:cs charset="0" pitchFamily="18"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29488" y="2717561"/>
            <a:ext cx="8644880" cy="923330"/>
          </a:xfrm>
          <a:prstGeom prst="rect">
            <a:avLst/>
          </a:prstGeom>
          <a:noFill/>
        </p:spPr>
        <p:txBody>
          <a:bodyPr numCol="1" wrap="square">
            <a:spAutoFit/>
            <a:scene3d>
              <a:camera prst="orthographicFront"/>
              <a:lightRig dir="t" rig="threePt"/>
            </a:scene3d>
            <a:sp3d extrusionH="57150">
              <a:bevelT h="38100" w="38100"/>
            </a:sp3d>
          </a:bodyPr>
          <a:lstStyle/>
          <a:p>
            <a:pPr algn="ctr">
              <a:defRPr/>
            </a:pPr>
            <a:r>
              <a:rPr altLang="vi-VN" b="1" dirty="0" lang="vi-VN" sz="5400">
                <a:solidFill>
                  <a:srgbClr val="002060"/>
                </a:solidFill>
                <a:effectLst>
                  <a:reflection algn="bl" blurRad="6350" dir="5400000" endA="300" endPos="45500" rotWithShape="0" stA="55000" sy="-100000"/>
                </a:effectLst>
                <a:latin charset="0" pitchFamily="18" typeface="Times New Roman"/>
                <a:cs charset="0" pitchFamily="18" typeface="Times New Roman"/>
              </a:rPr>
              <a:t>Môn : Toán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 rot="16200000">
            <a:off x="770709" y="-778310"/>
            <a:ext cx="836022" cy="23774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64544" y="-792997"/>
            <a:ext cx="836022" cy="2418889"/>
          </a:xfrm>
          <a:prstGeom prst="rect">
            <a:avLst/>
          </a:prstGeom>
        </p:spPr>
      </p:pic>
      <p:pic>
        <p:nvPicPr>
          <p:cNvPr id="4" name="VuiDenTruongBeat-V (mp3cut.net)">
            <a:hlinkClick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1737" y="5172868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4903545"/>
            <a:ext cx="6741523" cy="7524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72" y="1078943"/>
            <a:ext cx="1906736" cy="14087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0192" y="1105700"/>
            <a:ext cx="2009985" cy="14500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84" y="2156610"/>
            <a:ext cx="990600" cy="15525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874" y="2280734"/>
            <a:ext cx="99060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8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cmd="playFrom(0.0)" type="call">
                                      <p:cBhvr>
                                        <p:cTn dur="92029" fill="hold" id="6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"/>
                  </p:tgtEl>
                </p:cond>
              </p:nextCondLst>
            </p:seq>
            <p:audio>
              <p:cMediaNode vol="80000">
                <p:cTn display="0" fill="hold" id="7">
                  <p:stCondLst>
                    <p:cond delay="indefinite"/>
                  </p:stCondLst>
                  <p:endCondLst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58CA25-C889-4C52-9CB2-ABAA0E1B9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63053B0-41AC-44A7-9CBA-842AA09B2F57}"/>
              </a:ext>
            </a:extLst>
          </p:cNvPr>
          <p:cNvSpPr txBox="1"/>
          <p:nvPr/>
        </p:nvSpPr>
        <p:spPr>
          <a:xfrm>
            <a:off x="1709531" y="2551837"/>
            <a:ext cx="10257181" cy="1754326"/>
          </a:xfrm>
          <a:prstGeom prst="rect">
            <a:avLst/>
          </a:prstGeom>
          <a:noFill/>
        </p:spPr>
        <p:txBody>
          <a:bodyPr numCol="1" rtlCol="0" wrap="square">
            <a:prstTxWarp prst="textDeflateBottom">
              <a:avLst/>
            </a:prstTxWarp>
            <a:spAutoFit/>
          </a:bodyPr>
          <a:lstStyle/>
          <a:p>
            <a:r>
              <a:rPr b="1" dirty="0" lang="en-US" sz="4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charset="0" panose="02020603050405020304" pitchFamily="18" typeface="Times New Roman"/>
                <a:cs charset="0" panose="02020603050405020304" pitchFamily="18" typeface="Times New Roman"/>
              </a:rPr>
              <a:t>TRÒ CHƠI: CÂY HOA ĐIỂM TỐT.</a:t>
            </a:r>
          </a:p>
        </p:txBody>
      </p:sp>
      <p:pic>
        <p:nvPicPr>
          <p:cNvPr id="5" name="y2mate (mp3cut.net)">
            <a:hlinkClick action="ppaction://media"/>
            <a:extLst>
              <a:ext uri="{FF2B5EF4-FFF2-40B4-BE49-F238E27FC236}">
                <a16:creationId xmlns:a16="http://schemas.microsoft.com/office/drawing/2014/main" xmlns="" id="{78D86AD5-B6B9-454B-BDCC-9752A8A574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9113" y="57613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1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cmd="playFrom(0.0)" type="call">
                                      <p:cBhvr>
                                        <p:cTn dur="50076" fill="hold" id="6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audio>
              <p:cMediaNode vol="80000">
                <p:cTn display="0" fill="hold" id="7">
                  <p:stCondLst>
                    <p:cond delay="indefinite"/>
                  </p:stCondLst>
                  <p:endCondLst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7FC55C5-77C5-4BAD-A90B-3D2AB8E07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43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AFDD87D-0573-4864-B52D-7FF2922C27D5}"/>
              </a:ext>
            </a:extLst>
          </p:cNvPr>
          <p:cNvSpPr txBox="1"/>
          <p:nvPr/>
        </p:nvSpPr>
        <p:spPr>
          <a:xfrm>
            <a:off x="1773559" y="843431"/>
            <a:ext cx="8644880" cy="923330"/>
          </a:xfrm>
          <a:prstGeom prst="rect">
            <a:avLst/>
          </a:prstGeom>
          <a:noFill/>
        </p:spPr>
        <p:txBody>
          <a:bodyPr numCol="1" wrap="square">
            <a:spAutoFit/>
            <a:scene3d>
              <a:camera prst="orthographicFront"/>
              <a:lightRig dir="t" rig="threePt"/>
            </a:scene3d>
            <a:sp3d extrusionH="57150">
              <a:bevelT h="38100" w="38100"/>
            </a:sp3d>
          </a:bodyPr>
          <a:lstStyle/>
          <a:p>
            <a:pPr algn="ctr">
              <a:defRPr/>
            </a:pPr>
            <a:r>
              <a:rPr b="1" dirty="0" err="1" lang="en-US" sz="5400">
                <a:solidFill>
                  <a:srgbClr val="002060"/>
                </a:solidFill>
                <a:effectLst>
                  <a:reflection algn="bl" blurRad="6350" dir="5400000" endA="300" endPos="45500" rotWithShape="0" stA="55000" sy="-100000"/>
                </a:effectLst>
                <a:latin charset="0" pitchFamily="18" typeface="Times New Roman"/>
                <a:cs charset="0" pitchFamily="18" typeface="Times New Roman"/>
              </a:rPr>
              <a:t>Giờ</a:t>
            </a:r>
            <a:r>
              <a:rPr b="1" dirty="0" lang="en-US" sz="5400">
                <a:solidFill>
                  <a:srgbClr val="002060"/>
                </a:solidFill>
                <a:effectLst>
                  <a:reflection algn="bl" blurRad="6350" dir="5400000" endA="300" endPos="45500" rotWithShape="0" stA="55000" sy="-100000"/>
                </a:effectLst>
                <a:latin charset="0" pitchFamily="18" typeface="Times New Roman"/>
                <a:cs charset="0" pitchFamily="18" typeface="Times New Roman"/>
              </a:rPr>
              <a:t> </a:t>
            </a:r>
            <a:r>
              <a:rPr b="1" dirty="0" err="1" lang="en-US" sz="5400">
                <a:solidFill>
                  <a:srgbClr val="002060"/>
                </a:solidFill>
                <a:effectLst>
                  <a:reflection algn="bl" blurRad="6350" dir="5400000" endA="300" endPos="45500" rotWithShape="0" stA="55000" sy="-100000"/>
                </a:effectLst>
                <a:latin charset="0" pitchFamily="18" typeface="Times New Roman"/>
                <a:cs charset="0" pitchFamily="18" typeface="Times New Roman"/>
              </a:rPr>
              <a:t>học</a:t>
            </a:r>
            <a:r>
              <a:rPr b="1" dirty="0" lang="en-US" sz="5400">
                <a:solidFill>
                  <a:srgbClr val="002060"/>
                </a:solidFill>
                <a:effectLst>
                  <a:reflection algn="bl" blurRad="6350" dir="5400000" endA="300" endPos="45500" rotWithShape="0" stA="55000" sy="-100000"/>
                </a:effectLst>
                <a:latin charset="0" pitchFamily="18" typeface="Times New Roman"/>
                <a:cs charset="0" pitchFamily="18" typeface="Times New Roman"/>
              </a:rPr>
              <a:t> </a:t>
            </a:r>
            <a:r>
              <a:rPr b="1" dirty="0" err="1" lang="en-US" sz="5400">
                <a:solidFill>
                  <a:srgbClr val="002060"/>
                </a:solidFill>
                <a:effectLst>
                  <a:reflection algn="bl" blurRad="6350" dir="5400000" endA="300" endPos="45500" rotWithShape="0" stA="55000" sy="-100000"/>
                </a:effectLst>
                <a:latin charset="0" pitchFamily="18" typeface="Times New Roman"/>
                <a:cs charset="0" pitchFamily="18" typeface="Times New Roman"/>
              </a:rPr>
              <a:t>kết</a:t>
            </a:r>
            <a:r>
              <a:rPr b="1" dirty="0" lang="en-US" sz="5400">
                <a:solidFill>
                  <a:srgbClr val="002060"/>
                </a:solidFill>
                <a:effectLst>
                  <a:reflection algn="bl" blurRad="6350" dir="5400000" endA="300" endPos="45500" rotWithShape="0" stA="55000" sy="-100000"/>
                </a:effectLst>
                <a:latin charset="0" pitchFamily="18" typeface="Times New Roman"/>
                <a:cs charset="0" pitchFamily="18" typeface="Times New Roman"/>
              </a:rPr>
              <a:t> </a:t>
            </a:r>
            <a:r>
              <a:rPr b="1" dirty="0" err="1" lang="en-US" sz="5400">
                <a:solidFill>
                  <a:srgbClr val="002060"/>
                </a:solidFill>
                <a:effectLst>
                  <a:reflection algn="bl" blurRad="6350" dir="5400000" endA="300" endPos="45500" rotWithShape="0" stA="55000" sy="-100000"/>
                </a:effectLst>
                <a:latin charset="0" pitchFamily="18" typeface="Times New Roman"/>
                <a:cs charset="0" pitchFamily="18" typeface="Times New Roman"/>
              </a:rPr>
              <a:t>thúc</a:t>
            </a:r>
            <a:endParaRPr altLang="vi-VN" b="1" dirty="0" lang="vi-VN" sz="5400">
              <a:solidFill>
                <a:srgbClr val="002060"/>
              </a:solidFill>
              <a:effectLst>
                <a:reflection algn="bl" blurRad="6350" dir="5400000" endA="300" endPos="45500" rotWithShape="0" stA="55000" sy="-100000"/>
              </a:effectLst>
              <a:latin charset="0" pitchFamily="18" typeface="Times New Roman"/>
              <a:cs charset="0" pitchFamily="18" typeface="Times New Roman"/>
            </a:endParaRPr>
          </a:p>
        </p:txBody>
      </p:sp>
      <p:sp>
        <p:nvSpPr>
          <p:cNvPr id="8" name="WordArt 15">
            <a:extLst>
              <a:ext uri="{FF2B5EF4-FFF2-40B4-BE49-F238E27FC236}">
                <a16:creationId xmlns:a16="http://schemas.microsoft.com/office/drawing/2014/main" xmlns="" id="{B81B8658-3E02-46EB-BCA1-C86970AF2464}"/>
              </a:ext>
            </a:extLst>
          </p:cNvPr>
          <p:cNvSpPr>
            <a:spLocks noChangeArrowheads="1" noChangeShapeType="1" noTextEdit="1"/>
          </p:cNvSpPr>
          <p:nvPr/>
        </p:nvSpPr>
        <p:spPr>
          <a:xfrm>
            <a:off x="112643" y="2594052"/>
            <a:ext cx="11966712" cy="1147347"/>
          </a:xfrm>
          <a:prstGeom prst="rect">
            <a:avLst/>
          </a:prstGeom>
        </p:spPr>
        <p:txBody>
          <a:bodyPr fromWordArt="1" numCol="1" wrap="none">
            <a:prstTxWarp prst="textInflate">
              <a:avLst/>
            </a:prstTxWarp>
          </a:bodyPr>
          <a:lstStyle/>
          <a:p>
            <a:pPr algn="ctr"/>
            <a:r>
              <a:rPr b="1" dirty="0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Xin </a:t>
            </a:r>
            <a:r>
              <a:rPr b="1" dirty="0" err="1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chân</a:t>
            </a:r>
            <a:r>
              <a:rPr b="1" dirty="0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b="1" dirty="0" err="1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thành</a:t>
            </a:r>
            <a:r>
              <a:rPr b="1" dirty="0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b="1" dirty="0" err="1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cảm</a:t>
            </a:r>
            <a:r>
              <a:rPr b="1" dirty="0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b="1" dirty="0" err="1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ơn</a:t>
            </a:r>
            <a:r>
              <a:rPr b="1" dirty="0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b="1" dirty="0" err="1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các</a:t>
            </a:r>
            <a:r>
              <a:rPr b="1" dirty="0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b="1" dirty="0" err="1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thầy</a:t>
            </a:r>
            <a:r>
              <a:rPr b="1" dirty="0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, </a:t>
            </a:r>
            <a:r>
              <a:rPr b="1" dirty="0" err="1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cô</a:t>
            </a:r>
            <a:r>
              <a:rPr b="1" dirty="0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b="1" dirty="0" err="1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giáo</a:t>
            </a:r>
            <a:r>
              <a:rPr b="1" dirty="0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b="1" dirty="0" err="1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và</a:t>
            </a:r>
            <a:r>
              <a:rPr b="1" dirty="0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b="1" dirty="0" err="1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các</a:t>
            </a:r>
            <a:r>
              <a:rPr b="1" dirty="0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b="1" dirty="0" err="1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em</a:t>
            </a:r>
            <a:r>
              <a:rPr b="1" dirty="0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b="1" dirty="0" err="1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học</a:t>
            </a:r>
            <a:r>
              <a:rPr b="1" dirty="0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b="1" dirty="0" err="1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sinh</a:t>
            </a:r>
            <a:r>
              <a:rPr b="1" dirty="0" kern="10" lang="en-US" spc="-180" sz="480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D3F3364-E5E7-4317-9683-06D4963CC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466" y="6067423"/>
            <a:ext cx="1276350" cy="790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794A3FE-A55C-4379-98F3-023663766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558" y="6018971"/>
            <a:ext cx="1276350" cy="7905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CFEB348-AC2F-4C14-9555-B1B752855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012" y="6043198"/>
            <a:ext cx="1276350" cy="7905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3873DD0-1A82-4E3B-A5B2-28DE78C50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092" y="6048685"/>
            <a:ext cx="1276350" cy="7905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B6BF4CE-BFC3-4EAA-A9A1-2D842234F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650" y="6029946"/>
            <a:ext cx="1276350" cy="790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4DF8CDE-E6E7-4406-B4D2-5C657DAAC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374" y="6029946"/>
            <a:ext cx="1276350" cy="7905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AD9D1CC-87D0-4BA5-9FAE-094045E31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248" y="6067424"/>
            <a:ext cx="1276350" cy="7905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9304DA0-E9D6-4159-A024-FB18F1594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67425"/>
            <a:ext cx="1276350" cy="7905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97ED021-4821-4311-BA43-C8BEACFD4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79" y="6067425"/>
            <a:ext cx="1276350" cy="7905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636A6D5-7BB0-4F01-AB11-32499CEB1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116" y="6067425"/>
            <a:ext cx="1276350" cy="7905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C5BB282-9AF8-49AA-986D-27A1AD5B4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641" y="3318127"/>
            <a:ext cx="2592459" cy="23349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21042FD-0D15-429E-AD31-726D8BD0F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290" y="1704856"/>
            <a:ext cx="4943060" cy="6477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2BC39C8-E551-4AA4-9439-EBBFACB54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013" y="-117061"/>
            <a:ext cx="857250" cy="28575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BFE066C-AD42-4CCC-B9AD-DC4F86A875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4607" y="-150709"/>
            <a:ext cx="857249" cy="2857500"/>
          </a:xfrm>
          <a:prstGeom prst="rect">
            <a:avLst/>
          </a:prstGeom>
        </p:spPr>
      </p:pic>
      <p:pic>
        <p:nvPicPr>
          <p:cNvPr id="29" name="Xin Chao Viet Nam - Jmi">
            <a:hlinkClick action="ppaction://media"/>
            <a:extLst>
              <a:ext uri="{FF2B5EF4-FFF2-40B4-BE49-F238E27FC236}">
                <a16:creationId xmlns:a16="http://schemas.microsoft.com/office/drawing/2014/main" xmlns="" id="{79037B75-E50E-4414-A46F-ADF71141FE9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3042" y="601321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631C142-1617-4F6E-9F8F-CB694A3216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cmd="playFrom(0.0)" type="call">
                                      <p:cBhvr>
                                        <p:cTn dur="1" fill="hold" id="6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audio>
              <p:cMediaNode numSld="999" showWhenStopped="0" vol="80000">
                <p:cTn display="0" fill="hold" id="7" repeatCount="indefinite">
                  <p:stCondLst>
                    <p:cond delay="indefinite"/>
                  </p:stCondLst>
                  <p:endCondLst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endParaRPr altLang="vi-VN" lang="vi-VN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/>
        <p:txBody>
          <a:bodyPr numCol="1"/>
          <a:lstStyle/>
          <a:p>
            <a:endParaRPr altLang="vi-VN" lang="vi-VN"/>
          </a:p>
        </p:txBody>
      </p:sp>
      <p:pic>
        <p:nvPicPr>
          <p:cNvPr id="4" name="Content Placeholder 3"/>
          <p:cNvPicPr>
            <a:picLocks noChangeAspect="1" noGrp="1"/>
          </p:cNvPicPr>
          <p:nvPr>
            <p:ph idx="214748364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65" y="378807"/>
            <a:ext cx="11261725" cy="6178550"/>
          </a:xfrm>
        </p:spPr>
      </p:pic>
      <p:sp>
        <p:nvSpPr>
          <p:cNvPr id="6" name="TextBox 5"/>
          <p:cNvSpPr txBox="1"/>
          <p:nvPr/>
        </p:nvSpPr>
        <p:spPr>
          <a:xfrm>
            <a:off x="1275261" y="3170738"/>
            <a:ext cx="9610998" cy="769441"/>
          </a:xfrm>
          <a:prstGeom prst="rect">
            <a:avLst/>
          </a:prstGeom>
          <a:noFill/>
          <a:ln algn="ctr" cap="flat" cmpd="sng" w="9525">
            <a:solidFill>
              <a:schemeClr val="accent5"/>
            </a:solidFill>
            <a:prstDash val="solid"/>
            <a:round/>
            <a:headEnd len="med" type="none" w="med"/>
            <a:tailEnd len="med" type="none" w="med"/>
          </a:ln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accent5"/>
          </a:fontRef>
        </p:style>
        <p:txBody>
          <a:bodyPr numCol="1" rtlCol="0" wrap="square">
            <a:prstTxWarp prst="textArchUp">
              <a:avLst>
                <a:gd fmla="val 10800000" name="adj"/>
              </a:avLst>
            </a:prstTxWarp>
            <a:spAutoFit/>
          </a:bodyPr>
          <a:lstStyle/>
          <a:p>
            <a:pPr algn="ctr"/>
            <a:r>
              <a:rPr altLang="vi-VN" b="1" dirty="0" lang="vi-VN" sz="72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dir="2700000" dist="38100" rotWithShape="0">
                    <a:schemeClr val="accent2"/>
                  </a:outerShdw>
                  <a:reflection algn="bl" blurRad="6350" dir="5400000" endA="300" endPos="45500" rotWithShape="0" stA="55000" sy="-100000"/>
                </a:effectLst>
                <a:latin typeface="+mj-lt"/>
              </a:rPr>
              <a:t>TRÒ CHƠI: AI </a:t>
            </a:r>
            <a:r>
              <a:rPr altLang="vi-VN" b="1" dirty="0" lang="vi-VN" smtClean="0" sz="72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dir="2700000" dist="38100" rotWithShape="0">
                    <a:schemeClr val="accent2"/>
                  </a:outerShdw>
                  <a:reflection algn="bl" blurRad="6350" dir="5400000" endA="300" endPos="45500" rotWithShape="0" stA="55000" sy="-100000"/>
                </a:effectLst>
                <a:latin typeface="+mj-lt"/>
              </a:rPr>
              <a:t>NHANH, </a:t>
            </a:r>
            <a:r>
              <a:rPr altLang="vi-VN" b="1" dirty="0" lang="vi-VN" sz="72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dir="2700000" dist="38100" rotWithShape="0">
                    <a:schemeClr val="accent2"/>
                  </a:outerShdw>
                  <a:reflection algn="bl" blurRad="6350" dir="5400000" endA="300" endPos="45500" rotWithShape="0" stA="55000" sy="-100000"/>
                </a:effectLst>
                <a:latin typeface="+mj-lt"/>
              </a:rPr>
              <a:t>AI </a:t>
            </a:r>
            <a:r>
              <a:rPr altLang="vi-VN" b="1" dirty="0" lang="vi-VN" smtClean="0" sz="72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dir="2700000" dist="38100" rotWithShape="0">
                    <a:schemeClr val="accent2"/>
                  </a:outerShdw>
                  <a:reflection algn="bl" blurRad="6350" dir="5400000" endA="300" endPos="45500" rotWithShape="0" stA="55000" sy="-100000"/>
                </a:effectLst>
                <a:latin typeface="+mj-lt"/>
              </a:rPr>
              <a:t>ĐÚNG?</a:t>
            </a:r>
            <a:endParaRPr altLang="vi-VN" b="1" dirty="0" lang="vi-VN" sz="72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algn="tl" dir="2700000" dist="38100" rotWithShape="0">
                  <a:schemeClr val="accent2"/>
                </a:outerShdw>
                <a:reflection algn="bl" blurRad="6350" dir="5400000" endA="300" endPos="45500" rotWithShape="0" stA="55000" sy="-100000"/>
              </a:effectLst>
              <a:latin typeface="+mj-lt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491734"/>
            <a:ext cx="10698480" cy="55245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8" y="5682343"/>
            <a:ext cx="10698480" cy="509043"/>
          </a:xfrm>
          <a:prstGeom prst="rect">
            <a:avLst/>
          </a:prstGeom>
        </p:spPr>
      </p:pic>
      <p:pic>
        <p:nvPicPr>
          <p:cNvPr id="38" name="Lop-Chung-Ta-Doan-Ket-Cam-Nhung (mp3cut.net)">
            <a:hlinkClick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10568237" y="5316372"/>
            <a:ext cx="664028" cy="609600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40199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45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 id="7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2000" fill="hold" id="8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#ppt_w*sin(2.5*pi*$)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000" fill="hold" id="9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 concurrent="1" nextAc="seek">
              <p:cTn evtFilter="cancelBubble" fill="hold" id="10" nodeType="interactiveSeq" restart="whenNotActive">
                <p:stCondLst>
                  <p:cond delay="0" evt="onClick">
                    <p:tgtEl>
                      <p:spTgt spid="3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1">
                      <p:stCondLst>
                        <p:cond delay="0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cmd="playFrom(0.0)" type="call">
                                      <p:cBhvr>
                                        <p:cTn dur="19252" fill="hold" id="14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8"/>
                  </p:tgtEl>
                </p:cond>
              </p:nextCondLst>
            </p:seq>
            <p:audio>
              <p:cMediaNode vol="100000">
                <p:cTn display="0" fill="hold" id="15">
                  <p:stCondLst>
                    <p:cond delay="indefinite"/>
                  </p:stCondLst>
                  <p:endCondLst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animBg="1" grpId="0" spid="6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8D07DB9-58F1-4349-AA9C-04A5A9F01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69" y="448504"/>
            <a:ext cx="11394892" cy="604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991232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04744" y="2082545"/>
            <a:ext cx="10711543" cy="232346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 numCol="1" rtlCol="0"/>
          <a:lstStyle/>
          <a:p>
            <a:pPr algn="ctr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b="1" baseline="0" dirty="0" i="0" kern="1200" kumimoji="0" lang="en-US" noProof="0" normalizeH="0" smtClean="0" strike="noStrike" sz="6000" u="none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charset="0" panose="02020603050405020304" pitchFamily="18" typeface="Times New Roman"/>
                <a:ea typeface="+mn-ea"/>
                <a:cs charset="0" panose="02020603050405020304" pitchFamily="18" typeface="Times New Roman"/>
              </a:rPr>
              <a:t>Toán</a:t>
            </a:r>
          </a:p>
          <a:p>
            <a:pPr algn="ctr" defTabSz="914400" eaLnBrk="1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b="1" baseline="0" dirty="0" i="0" kern="1200" kumimoji="0" lang="en-US" noProof="0" normalizeH="0" smtClean="0" strike="noStrike" sz="6000" u="none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charset="0" panose="02020603050405020304" pitchFamily="18" typeface="Times New Roman"/>
                <a:ea typeface="+mn-ea"/>
                <a:cs charset="0" panose="02020603050405020304" pitchFamily="18" typeface="Times New Roman"/>
              </a:rPr>
              <a:t>Phép </a:t>
            </a:r>
            <a:r>
              <a:rPr b="1" dirty="0" lang="en-US" noProof="0" sz="600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charset="0" panose="02020603050405020304" pitchFamily="18" typeface="Times New Roman"/>
                <a:cs charset="0" panose="02020603050405020304" pitchFamily="18" typeface="Times New Roman"/>
              </a:rPr>
              <a:t>trừ</a:t>
            </a:r>
            <a:r>
              <a:rPr b="1" baseline="0" dirty="0" i="0" kern="1200" kumimoji="0" lang="en-US" noProof="0" normalizeH="0" strike="noStrike" sz="6000" u="none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charset="0" panose="02020603050405020304" pitchFamily="18" typeface="Times New Roman"/>
                <a:ea typeface="+mn-ea"/>
                <a:cs charset="0" panose="02020603050405020304" pitchFamily="18" typeface="Times New Roman"/>
              </a:rPr>
              <a:t> dạng 39 – 15 (Tiết 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52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209211"/>
            <a:ext cx="12192000" cy="64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dur="indefinite" id="1" nodeType="tmRoot" restart="never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2F9206-BF37-406A-BB97-BA2B7F361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7110333070102669205">
            <a:hlinkClick action="ppaction://media"/>
            <a:extLst>
              <a:ext uri="{FF2B5EF4-FFF2-40B4-BE49-F238E27FC236}">
                <a16:creationId xmlns:a16="http://schemas.microsoft.com/office/drawing/2014/main" xmlns="" id="{352AAE59-1E7A-4DF9-B2AF-8DCC9A5F05C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0" y="14180"/>
            <a:ext cx="12191810" cy="6858000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ED3AB5F0-A899-4055-93C8-90CE3488BFD5}"/>
              </a:ext>
            </a:extLst>
          </p:cNvPr>
          <p:cNvSpPr/>
          <p:nvPr/>
        </p:nvSpPr>
        <p:spPr>
          <a:xfrm rot="2445617">
            <a:off x="7579962" y="-57638"/>
            <a:ext cx="2607306" cy="2308027"/>
          </a:xfrm>
          <a:prstGeom prst="cloudCallout">
            <a:avLst>
              <a:gd fmla="val -49885" name="adj1"/>
              <a:gd fmla="val 92351" name="adj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numCol="1" rtlCol="0"/>
          <a:lstStyle/>
          <a:p>
            <a:pPr algn="ctr"/>
            <a:endParaRPr dirty="0" lang="en-US" sz="3200">
              <a:latin charset="0" panose="02020603050405020304" pitchFamily="18" typeface="Times New Roman"/>
              <a:cs charset="0" panose="02020603050405020304" pitchFamily="18"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5D8510F-E36D-46EA-8758-9F0DA0C0B965}"/>
              </a:ext>
            </a:extLst>
          </p:cNvPr>
          <p:cNvSpPr txBox="1"/>
          <p:nvPr/>
        </p:nvSpPr>
        <p:spPr>
          <a:xfrm rot="20836668">
            <a:off x="7733244" y="757821"/>
            <a:ext cx="2300742" cy="677108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dirty="0" lang="en-US" sz="3800">
                <a:latin charset="0" panose="02020603050405020304" pitchFamily="18" typeface="Times New Roman"/>
                <a:cs charset="0" panose="02020603050405020304" pitchFamily="18" typeface="Times New Roman"/>
              </a:rPr>
              <a:t>39 – 15= ?</a:t>
            </a:r>
          </a:p>
        </p:txBody>
      </p:sp>
    </p:spTree>
    <p:extLst>
      <p:ext uri="{BB962C8B-B14F-4D97-AF65-F5344CB8AC3E}">
        <p14:creationId xmlns:p14="http://schemas.microsoft.com/office/powerpoint/2010/main" val="348114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cmd="playFrom(0.0)" type="call">
                                      <p:cBhvr>
                                        <p:cTn dur="31066" fill="hold" id="6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 concurrent="1" nextAc="seek">
              <p:cTn evtFilter="cancelBubble" fill="hold" id="8" nodeType="interactiveSeq" restart="whenNotActive">
                <p:stCondLst>
                  <p:cond delay="0" evt="onClick">
                    <p:tgtEl>
                      <p:spTgt spid="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9">
                      <p:stCondLst>
                        <p:cond delay="0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12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"/>
                  </p:tgtEl>
                </p:cond>
              </p:nextCondLst>
            </p:seq>
            <p:video>
              <p:cMediaNode vol="100000">
                <p:cTn display="0" fill="hold" id="7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1B1D70-9FB5-4AEA-9BDF-4A716AD96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544" y="216723"/>
            <a:ext cx="7263475" cy="604174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06FDA83-0850-41A8-ACDA-F098EC703F17}"/>
              </a:ext>
            </a:extLst>
          </p:cNvPr>
          <p:cNvSpPr txBox="1"/>
          <p:nvPr/>
        </p:nvSpPr>
        <p:spPr>
          <a:xfrm>
            <a:off x="3113475" y="714921"/>
            <a:ext cx="4744278" cy="769441"/>
          </a:xfrm>
          <a:prstGeom prst="rect">
            <a:avLst/>
          </a:prstGeom>
          <a:scene3d>
            <a:camera prst="orthographicFront"/>
            <a:lightRig dir="t" rig="threePt"/>
          </a:scene3d>
          <a:sp3d>
            <a:bevelT prst="relaxedInset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numCol="1" rtlCol="0" wrap="square">
            <a:spAutoFit/>
          </a:bodyPr>
          <a:lstStyle/>
          <a:p>
            <a:r>
              <a:rPr dirty="0" lang="en-US" sz="4400">
                <a:latin charset="0" panose="02020603050405020304" pitchFamily="18" typeface="Times New Roman"/>
                <a:cs charset="0" panose="02020603050405020304" pitchFamily="18" typeface="Times New Roman"/>
              </a:rPr>
              <a:t> </a:t>
            </a:r>
            <a:r>
              <a:rPr dirty="0" lang="en-US" smtClean="0" sz="4400">
                <a:latin charset="0" panose="02020603050405020304" pitchFamily="18" typeface="Times New Roman"/>
                <a:cs charset="0" panose="02020603050405020304" pitchFamily="18" typeface="Times New Roman"/>
              </a:rPr>
              <a:t>  39 </a:t>
            </a:r>
            <a:r>
              <a:rPr dirty="0" lang="en-US" sz="4400">
                <a:latin charset="0" panose="02020603050405020304" pitchFamily="18" typeface="Times New Roman"/>
                <a:cs charset="0" panose="02020603050405020304" pitchFamily="18" typeface="Times New Roman"/>
              </a:rPr>
              <a:t>– 15 </a:t>
            </a:r>
            <a:r>
              <a:rPr dirty="0" lang="en-US" smtClean="0" sz="4400">
                <a:latin charset="0" panose="02020603050405020304" pitchFamily="18" typeface="Times New Roman"/>
                <a:cs charset="0" panose="02020603050405020304" pitchFamily="18" typeface="Times New Roman"/>
              </a:rPr>
              <a:t>=</a:t>
            </a:r>
            <a:endParaRPr dirty="0" lang="en-US" sz="4400">
              <a:latin charset="0" panose="02020603050405020304" pitchFamily="18" typeface="Times New Roman"/>
              <a:cs charset="0" panose="02020603050405020304" pitchFamily="18" typeface="Times New Roman"/>
            </a:endParaRPr>
          </a:p>
        </p:txBody>
      </p:sp>
      <p:graphicFrame>
        <p:nvGraphicFramePr>
          <p:cNvPr id="46" name="Table 46">
            <a:extLst>
              <a:ext uri="{FF2B5EF4-FFF2-40B4-BE49-F238E27FC236}">
                <a16:creationId xmlns:a16="http://schemas.microsoft.com/office/drawing/2014/main" xmlns="" id="{5DC8D421-32BC-41B0-BEA4-B39234D4D2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276208"/>
              </p:ext>
            </p:extLst>
          </p:nvPr>
        </p:nvGraphicFramePr>
        <p:xfrm>
          <a:off x="4006252" y="1861641"/>
          <a:ext cx="3043584" cy="2751912"/>
        </p:xfrm>
        <a:graphic>
          <a:graphicData uri="http://schemas.openxmlformats.org/drawingml/2006/table">
            <a:tbl>
              <a:tblPr bandRow="1" firstRow="1">
                <a:tableStyleId>{5C22544A-7EE6-4342-B048-85BDC9FD1C3A}</a:tableStyleId>
              </a:tblPr>
              <a:tblGrid>
                <a:gridCol w="1521792">
                  <a:extLst>
                    <a:ext uri="{9D8B030D-6E8A-4147-A177-3AD203B41FA5}">
                      <a16:colId xmlns:a16="http://schemas.microsoft.com/office/drawing/2014/main" xmlns="" val="4032289633"/>
                    </a:ext>
                  </a:extLst>
                </a:gridCol>
                <a:gridCol w="1521792">
                  <a:extLst>
                    <a:ext uri="{9D8B030D-6E8A-4147-A177-3AD203B41FA5}">
                      <a16:colId xmlns:a16="http://schemas.microsoft.com/office/drawing/2014/main" xmlns="" val="587802597"/>
                    </a:ext>
                  </a:extLst>
                </a:gridCol>
              </a:tblGrid>
              <a:tr h="942096">
                <a:tc>
                  <a:txBody>
                    <a:bodyPr numCol="1"/>
                    <a:lstStyle/>
                    <a:p>
                      <a:pPr algn="ctr"/>
                      <a:r>
                        <a:rPr dirty="0" err="1" lang="en-US" sz="3200">
                          <a:solidFill>
                            <a:schemeClr val="tx1"/>
                          </a:solidFill>
                          <a:latin charset="0" panose="02020603050405020304" pitchFamily="18" typeface="Times New Roman"/>
                          <a:cs charset="0" panose="02020603050405020304" pitchFamily="18" typeface="Times New Roman"/>
                        </a:rPr>
                        <a:t>Chục</a:t>
                      </a:r>
                      <a:endParaRPr dirty="0" lang="en-US" sz="3200">
                        <a:solidFill>
                          <a:schemeClr val="tx1"/>
                        </a:solidFill>
                        <a:latin charset="0" panose="02020603050405020304" pitchFamily="18" typeface="Times New Roman"/>
                        <a:cs charset="0" panose="02020603050405020304" pitchFamily="18" typeface="Times New Roman"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 numCol="1"/>
                    <a:lstStyle/>
                    <a:p>
                      <a:pPr algn="ctr"/>
                      <a:r>
                        <a:rPr dirty="0" err="1" lang="en-US" sz="3200">
                          <a:solidFill>
                            <a:schemeClr val="tx1"/>
                          </a:solidFill>
                          <a:latin charset="0" panose="02020603050405020304" pitchFamily="18" typeface="Times New Roman"/>
                          <a:cs charset="0" panose="02020603050405020304" pitchFamily="18" typeface="Times New Roman"/>
                        </a:rPr>
                        <a:t>Đơn</a:t>
                      </a:r>
                      <a:r>
                        <a:rPr dirty="0" lang="en-US" sz="3200">
                          <a:solidFill>
                            <a:schemeClr val="tx1"/>
                          </a:solidFill>
                          <a:latin charset="0" panose="02020603050405020304" pitchFamily="18" typeface="Times New Roman"/>
                          <a:cs charset="0" panose="02020603050405020304" pitchFamily="18" typeface="Times New Roman"/>
                        </a:rPr>
                        <a:t> </a:t>
                      </a:r>
                      <a:r>
                        <a:rPr dirty="0" err="1" lang="en-US" sz="3200">
                          <a:solidFill>
                            <a:schemeClr val="tx1"/>
                          </a:solidFill>
                          <a:latin charset="0" panose="02020603050405020304" pitchFamily="18" typeface="Times New Roman"/>
                          <a:cs charset="0" panose="02020603050405020304" pitchFamily="18" typeface="Times New Roman"/>
                        </a:rPr>
                        <a:t>vị</a:t>
                      </a:r>
                      <a:endParaRPr dirty="0" lang="en-US" sz="3200">
                        <a:solidFill>
                          <a:schemeClr val="tx1"/>
                        </a:solidFill>
                        <a:latin charset="0" panose="02020603050405020304" pitchFamily="18" typeface="Times New Roman"/>
                        <a:cs charset="0" panose="02020603050405020304" pitchFamily="18" typeface="Times New Roman"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41493183"/>
                  </a:ext>
                </a:extLst>
              </a:tr>
              <a:tr h="603272">
                <a:tc>
                  <a:txBody>
                    <a:bodyPr numCol="1"/>
                    <a:lstStyle/>
                    <a:p>
                      <a:endParaRPr dirty="0" lang="en-US"/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noFill/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numCol="1"/>
                    <a:lstStyle/>
                    <a:p>
                      <a:endParaRPr dirty="0" lang="en-US"/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noFill/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0046139"/>
                  </a:ext>
                </a:extLst>
              </a:tr>
              <a:tr h="603272">
                <a:tc>
                  <a:txBody>
                    <a:bodyPr numCol="1"/>
                    <a:lstStyle/>
                    <a:p>
                      <a:endParaRPr dirty="0" lang="en-US"/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noFill/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numCol="1"/>
                    <a:lstStyle/>
                    <a:p>
                      <a:endParaRPr dirty="0" lang="en-US"/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noFill/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1625265"/>
                  </a:ext>
                </a:extLst>
              </a:tr>
              <a:tr h="603272">
                <a:tc>
                  <a:txBody>
                    <a:bodyPr numCol="1"/>
                    <a:lstStyle/>
                    <a:p>
                      <a:endParaRPr dirty="0" lang="en-US"/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numCol="1"/>
                    <a:lstStyle/>
                    <a:p>
                      <a:endParaRPr dirty="0" lang="en-US"/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2961374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A79A1B0C-4E56-4CB7-A079-117D9D09ABD4}"/>
              </a:ext>
            </a:extLst>
          </p:cNvPr>
          <p:cNvSpPr txBox="1"/>
          <p:nvPr/>
        </p:nvSpPr>
        <p:spPr>
          <a:xfrm>
            <a:off x="4438140" y="2673391"/>
            <a:ext cx="1007163" cy="646331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dirty="0" lang="en-US" sz="3600">
                <a:latin charset="0" panose="02020603050405020304" pitchFamily="18" typeface="Times New Roman"/>
                <a:cs charset="0" panose="02020603050405020304" pitchFamily="18" typeface="Times New Roman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E222FF84-FD63-47AB-BE23-633CE087F756}"/>
              </a:ext>
            </a:extLst>
          </p:cNvPr>
          <p:cNvSpPr txBox="1"/>
          <p:nvPr/>
        </p:nvSpPr>
        <p:spPr>
          <a:xfrm>
            <a:off x="4419286" y="3372730"/>
            <a:ext cx="1007163" cy="646331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dirty="0" lang="en-US" sz="3600">
                <a:latin charset="0" panose="02020603050405020304" pitchFamily="18" typeface="Times New Roman"/>
                <a:cs charset="0" panose="02020603050405020304" pitchFamily="18" typeface="Times New Roman"/>
              </a:rPr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40AD5D22-97D5-44A0-8BD1-996ECA1F63C8}"/>
              </a:ext>
            </a:extLst>
          </p:cNvPr>
          <p:cNvSpPr txBox="1"/>
          <p:nvPr/>
        </p:nvSpPr>
        <p:spPr>
          <a:xfrm>
            <a:off x="4097926" y="2749241"/>
            <a:ext cx="1007163" cy="646331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b="1" dirty="0" lang="en-US" sz="3600">
                <a:latin charset="0" panose="02020603050405020304" pitchFamily="18" typeface="Times New Roman"/>
                <a:cs charset="0" panose="02020603050405020304" pitchFamily="18" typeface="Times New Roman"/>
              </a:rPr>
              <a:t>_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0D395EA-340F-4EA1-A8C5-F7041398917D}"/>
              </a:ext>
            </a:extLst>
          </p:cNvPr>
          <p:cNvSpPr txBox="1"/>
          <p:nvPr/>
        </p:nvSpPr>
        <p:spPr>
          <a:xfrm>
            <a:off x="6012866" y="2663515"/>
            <a:ext cx="1007163" cy="646331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dirty="0" lang="en-US" sz="3600">
                <a:latin charset="0" panose="02020603050405020304" pitchFamily="18" typeface="Times New Roman"/>
                <a:cs charset="0" panose="02020603050405020304" pitchFamily="18" typeface="Times New Roman"/>
              </a:rPr>
              <a:t>9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255D29BF-A76B-4A53-8223-F52442588703}"/>
              </a:ext>
            </a:extLst>
          </p:cNvPr>
          <p:cNvSpPr txBox="1"/>
          <p:nvPr/>
        </p:nvSpPr>
        <p:spPr>
          <a:xfrm>
            <a:off x="6029424" y="3358516"/>
            <a:ext cx="1007163" cy="646331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dirty="0" lang="en-US" sz="3600">
                <a:latin charset="0" panose="02020603050405020304" pitchFamily="18" typeface="Times New Roman"/>
                <a:cs charset="0" panose="02020603050405020304" pitchFamily="18" typeface="Times New Roman"/>
              </a:rPr>
              <a:t>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304E6E34-323E-4ABD-B29E-02FE1559CCA4}"/>
              </a:ext>
            </a:extLst>
          </p:cNvPr>
          <p:cNvSpPr txBox="1"/>
          <p:nvPr/>
        </p:nvSpPr>
        <p:spPr>
          <a:xfrm>
            <a:off x="4384893" y="3967222"/>
            <a:ext cx="1007163" cy="646331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dirty="0" lang="en-US" sz="3600">
                <a:latin charset="0" panose="02020603050405020304" pitchFamily="18" typeface="Times New Roman"/>
                <a:cs charset="0" panose="02020603050405020304" pitchFamily="18" typeface="Times New Roman"/>
              </a:rPr>
              <a:t>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2B9A44A1-7B46-44BA-B7BA-9A078323465C}"/>
              </a:ext>
            </a:extLst>
          </p:cNvPr>
          <p:cNvSpPr txBox="1"/>
          <p:nvPr/>
        </p:nvSpPr>
        <p:spPr>
          <a:xfrm>
            <a:off x="6042673" y="3917714"/>
            <a:ext cx="1007163" cy="646331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dirty="0" lang="en-US" sz="3600">
                <a:latin charset="0" panose="02020603050405020304" pitchFamily="18" typeface="Times New Roman"/>
                <a:cs charset="0" panose="02020603050405020304" pitchFamily="18" typeface="Times New Roman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8453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>
                                        <p:cTn dur="500" id="7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2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>
                      <p:stCondLst>
                        <p:cond delay="indefinite"/>
                      </p:stCondLst>
                      <p:childTnLst>
                        <p:par>
                          <p:cTn fill="hold" id="1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6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8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9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20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2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3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>
                      <p:stCondLst>
                        <p:cond delay="indefinite"/>
                      </p:stCondLst>
                      <p:childTnLst>
                        <p:par>
                          <p:cTn fill="hold" id="2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6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8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9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30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2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3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4">
                      <p:stCondLst>
                        <p:cond delay="indefinite"/>
                      </p:stCondLst>
                      <p:childTnLst>
                        <p:par>
                          <p:cTn fill="hold" id="3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6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8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9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0">
                      <p:stCondLst>
                        <p:cond delay="indefinite"/>
                      </p:stCondLst>
                      <p:childTnLst>
                        <p:par>
                          <p:cTn fill="hold" id="4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2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44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5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6">
                      <p:stCondLst>
                        <p:cond delay="indefinite"/>
                      </p:stCondLst>
                      <p:childTnLst>
                        <p:par>
                          <p:cTn fill="hold" id="47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8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51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41"/>
      <p:bldP grpId="0" spid="48"/>
      <p:bldP grpId="0" spid="49"/>
      <p:bldP grpId="0" spid="50"/>
      <p:bldP grpId="0" spid="51"/>
      <p:bldP grpId="0" spid="52"/>
      <p:bldP grpId="0" spid="53"/>
      <p:bldP grpId="0" spid="5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8D07DB9-58F1-4349-AA9C-04A5A9F01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69" y="448504"/>
            <a:ext cx="11423374" cy="60417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6AEC823-570A-4691-AB20-2640C6698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24625"/>
            <a:ext cx="12192000" cy="3333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CAA5842-B3CE-4CA6-B9C7-4EC7BB537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009" y="11182"/>
            <a:ext cx="12192000" cy="43732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7BA9386-E1BD-475D-B4AA-76F29B009D47}"/>
              </a:ext>
            </a:extLst>
          </p:cNvPr>
          <p:cNvSpPr txBox="1"/>
          <p:nvPr/>
        </p:nvSpPr>
        <p:spPr>
          <a:xfrm>
            <a:off x="861436" y="1011060"/>
            <a:ext cx="4409596" cy="830997"/>
          </a:xfrm>
          <a:prstGeom prst="rect">
            <a:avLst/>
          </a:prstGeom>
          <a:noFill/>
        </p:spPr>
        <p:txBody>
          <a:bodyPr numCol="1" rtlCol="0" wrap="square">
            <a:spAutoFit/>
            <a:scene3d>
              <a:camera prst="orthographicFront"/>
              <a:lightRig dir="t" rig="harsh"/>
            </a:scene3d>
            <a:sp3d extrusionH="57150" prstMaterial="matte">
              <a:bevelT h="12700" prst="angle" w="63500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dirty="0" lang="en-US" sz="4800">
                <a:ln w="0">
                  <a:solidFill>
                    <a:srgbClr val="3333FF"/>
                  </a:solidFill>
                </a:ln>
                <a:solidFill>
                  <a:srgbClr val="002060"/>
                </a:solidFill>
                <a:effectLst>
                  <a:reflection algn="bl" blurRad="6350" dir="5400000" endA="300" endPos="35500" rotWithShape="0" stA="53000" sy="-90000"/>
                </a:effectLst>
                <a:latin charset="0" panose="02020603050405020304" pitchFamily="18" typeface="Times New Roman"/>
                <a:cs charset="0" panose="02020603050405020304" pitchFamily="18" typeface="Times New Roman"/>
              </a:rPr>
              <a:t>Bài 1: Tính.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4CDF1D9-DB7C-440E-A231-C52082B6FAB0}"/>
              </a:ext>
            </a:extLst>
          </p:cNvPr>
          <p:cNvSpPr txBox="1"/>
          <p:nvPr/>
        </p:nvSpPr>
        <p:spPr>
          <a:xfrm>
            <a:off x="1875229" y="1913342"/>
            <a:ext cx="834887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pPr algn="ctr"/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27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56A0095-0F23-482F-9B2C-E4530E6C152D}"/>
              </a:ext>
            </a:extLst>
          </p:cNvPr>
          <p:cNvSpPr txBox="1"/>
          <p:nvPr/>
        </p:nvSpPr>
        <p:spPr>
          <a:xfrm>
            <a:off x="1610185" y="2574740"/>
            <a:ext cx="1364972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pPr algn="ctr"/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14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8D2732D-4FC9-4AEF-B5EA-7C53C6821A59}"/>
              </a:ext>
            </a:extLst>
          </p:cNvPr>
          <p:cNvSpPr txBox="1"/>
          <p:nvPr/>
        </p:nvSpPr>
        <p:spPr>
          <a:xfrm>
            <a:off x="980711" y="2000050"/>
            <a:ext cx="1017106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pPr algn="r"/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_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8A560DC-1CF1-4451-B360-8ED84217DD84}"/>
              </a:ext>
            </a:extLst>
          </p:cNvPr>
          <p:cNvSpPr txBox="1"/>
          <p:nvPr/>
        </p:nvSpPr>
        <p:spPr>
          <a:xfrm>
            <a:off x="1918297" y="2604492"/>
            <a:ext cx="834887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___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ABF3FDD-6B7C-4FF8-8209-8B8837580F9E}"/>
              </a:ext>
            </a:extLst>
          </p:cNvPr>
          <p:cNvSpPr txBox="1"/>
          <p:nvPr/>
        </p:nvSpPr>
        <p:spPr>
          <a:xfrm>
            <a:off x="4320181" y="1826056"/>
            <a:ext cx="834887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pPr algn="ctr"/>
            <a:r>
              <a:rPr b="1" dirty="0" lang="en-US" sz="3200">
                <a:ln w="10160">
                  <a:solidFill>
                    <a:schemeClr val="tx1"/>
                  </a:solidFill>
                  <a:prstDash val="solid"/>
                </a:ln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charset="0" panose="02020603050405020304" pitchFamily="18" typeface="Times New Roman"/>
                <a:cs charset="0" panose="02020603050405020304" pitchFamily="18" typeface="Times New Roman"/>
              </a:rPr>
              <a:t>54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62DCEE1-3D6E-47DE-BCB0-996069FE4260}"/>
              </a:ext>
            </a:extLst>
          </p:cNvPr>
          <p:cNvSpPr txBox="1"/>
          <p:nvPr/>
        </p:nvSpPr>
        <p:spPr>
          <a:xfrm>
            <a:off x="4441047" y="2461300"/>
            <a:ext cx="1364972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b="1" dirty="0" lang="en-US" sz="3200">
                <a:ln w="10160">
                  <a:solidFill>
                    <a:schemeClr val="tx1"/>
                  </a:solidFill>
                  <a:prstDash val="solid"/>
                </a:ln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charset="0" panose="02020603050405020304" pitchFamily="18" typeface="Times New Roman"/>
                <a:cs charset="0" panose="02020603050405020304" pitchFamily="18" typeface="Times New Roman"/>
              </a:rPr>
              <a:t>13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792AD7CF-2919-447C-BB6C-8CCC87A6F13F}"/>
              </a:ext>
            </a:extLst>
          </p:cNvPr>
          <p:cNvSpPr txBox="1"/>
          <p:nvPr/>
        </p:nvSpPr>
        <p:spPr>
          <a:xfrm>
            <a:off x="3425663" y="1912764"/>
            <a:ext cx="1017106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pPr algn="r"/>
            <a:r>
              <a:rPr b="1" dirty="0" lang="en-US" sz="3200">
                <a:ln w="10160">
                  <a:solidFill>
                    <a:schemeClr val="tx1"/>
                  </a:solidFill>
                  <a:prstDash val="solid"/>
                </a:ln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charset="0" panose="02020603050405020304" pitchFamily="18" typeface="Times New Roman"/>
                <a:cs charset="0" panose="02020603050405020304" pitchFamily="18" typeface="Times New Roman"/>
              </a:rPr>
              <a:t>_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C57E6B18-380F-4941-8649-6C91EA523809}"/>
              </a:ext>
            </a:extLst>
          </p:cNvPr>
          <p:cNvSpPr txBox="1"/>
          <p:nvPr/>
        </p:nvSpPr>
        <p:spPr>
          <a:xfrm>
            <a:off x="4363249" y="2517206"/>
            <a:ext cx="834887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b="1" dirty="0" lang="en-US" sz="3200">
                <a:ln w="10160">
                  <a:solidFill>
                    <a:schemeClr val="tx1"/>
                  </a:solidFill>
                  <a:prstDash val="solid"/>
                </a:ln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charset="0" panose="02020603050405020304" pitchFamily="18" typeface="Times New Roman"/>
                <a:cs charset="0" panose="02020603050405020304" pitchFamily="18" typeface="Times New Roman"/>
              </a:rPr>
              <a:t>___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19BE9E3F-4B1A-42A8-954E-B3F05FB1F5CA}"/>
              </a:ext>
            </a:extLst>
          </p:cNvPr>
          <p:cNvSpPr txBox="1"/>
          <p:nvPr/>
        </p:nvSpPr>
        <p:spPr>
          <a:xfrm>
            <a:off x="6897785" y="1826056"/>
            <a:ext cx="834887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pPr algn="ctr"/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39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B39BC276-80A5-4E4E-AF56-1E46D0968C60}"/>
              </a:ext>
            </a:extLst>
          </p:cNvPr>
          <p:cNvSpPr txBox="1"/>
          <p:nvPr/>
        </p:nvSpPr>
        <p:spPr>
          <a:xfrm>
            <a:off x="6702314" y="2487454"/>
            <a:ext cx="1364972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   12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A7E2685-FCBA-4F20-AE66-A5572AD04CFC}"/>
              </a:ext>
            </a:extLst>
          </p:cNvPr>
          <p:cNvSpPr txBox="1"/>
          <p:nvPr/>
        </p:nvSpPr>
        <p:spPr>
          <a:xfrm>
            <a:off x="6003267" y="1912764"/>
            <a:ext cx="1017106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pPr algn="r"/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_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327B0D46-A022-4174-8379-D08DD71B30C0}"/>
              </a:ext>
            </a:extLst>
          </p:cNvPr>
          <p:cNvSpPr txBox="1"/>
          <p:nvPr/>
        </p:nvSpPr>
        <p:spPr>
          <a:xfrm>
            <a:off x="6940853" y="2517206"/>
            <a:ext cx="834887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___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B8FB879-5279-4345-A440-328421E6C965}"/>
              </a:ext>
            </a:extLst>
          </p:cNvPr>
          <p:cNvSpPr txBox="1"/>
          <p:nvPr/>
        </p:nvSpPr>
        <p:spPr>
          <a:xfrm>
            <a:off x="9342737" y="1826056"/>
            <a:ext cx="834887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pPr algn="ctr"/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65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60B56A26-A7DB-49CF-9F68-4AAAAFF094E7}"/>
              </a:ext>
            </a:extLst>
          </p:cNvPr>
          <p:cNvSpPr txBox="1"/>
          <p:nvPr/>
        </p:nvSpPr>
        <p:spPr>
          <a:xfrm>
            <a:off x="9051189" y="2487454"/>
            <a:ext cx="1364972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    61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13C66689-6DC9-4787-9D4E-0140769739A0}"/>
              </a:ext>
            </a:extLst>
          </p:cNvPr>
          <p:cNvSpPr txBox="1"/>
          <p:nvPr/>
        </p:nvSpPr>
        <p:spPr>
          <a:xfrm>
            <a:off x="8448219" y="1912764"/>
            <a:ext cx="1017106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pPr algn="r"/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_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EBF73D9B-847C-42EB-9BED-3CCD5EFAC337}"/>
              </a:ext>
            </a:extLst>
          </p:cNvPr>
          <p:cNvSpPr txBox="1"/>
          <p:nvPr/>
        </p:nvSpPr>
        <p:spPr>
          <a:xfrm>
            <a:off x="9355207" y="2547224"/>
            <a:ext cx="834887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___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5298AD2F-E37F-406A-A942-A1BF477283ED}"/>
              </a:ext>
            </a:extLst>
          </p:cNvPr>
          <p:cNvPicPr>
            <a:picLocks noChangeAspect="1"/>
          </p:cNvPicPr>
          <p:nvPr/>
        </p:nvPicPr>
        <p:blipFill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19" y="4823790"/>
            <a:ext cx="1834104" cy="1540647"/>
          </a:xfrm>
          <a:prstGeom prst="rect">
            <a:avLst/>
          </a:prstGeom>
        </p:spPr>
      </p:pic>
      <p:sp>
        <p:nvSpPr>
          <p:cNvPr id="67" name="Cloud 66">
            <a:extLst>
              <a:ext uri="{FF2B5EF4-FFF2-40B4-BE49-F238E27FC236}">
                <a16:creationId xmlns:a16="http://schemas.microsoft.com/office/drawing/2014/main" xmlns="" id="{BAAD86FF-D3D4-4BFA-92EC-196AA239AC83}"/>
              </a:ext>
            </a:extLst>
          </p:cNvPr>
          <p:cNvSpPr/>
          <p:nvPr/>
        </p:nvSpPr>
        <p:spPr>
          <a:xfrm flipH="1">
            <a:off x="4315102" y="3481816"/>
            <a:ext cx="5675059" cy="212612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numCol="1" rtlCol="0"/>
          <a:lstStyle/>
          <a:p>
            <a:r>
              <a:rPr dirty="0" err="1" lang="en-US" sz="4000">
                <a:solidFill>
                  <a:srgbClr val="FFFF00"/>
                </a:solidFill>
                <a:latin charset="0" panose="02020603050405020304" pitchFamily="18" typeface="Times New Roman"/>
                <a:cs charset="0" panose="02020603050405020304" pitchFamily="18" typeface="Times New Roman"/>
              </a:rPr>
              <a:t>Nhớ</a:t>
            </a:r>
            <a:r>
              <a:rPr dirty="0" lang="en-US" sz="4000">
                <a:solidFill>
                  <a:srgbClr val="FFFF00"/>
                </a:solidFill>
                <a:latin charset="0" panose="02020603050405020304" pitchFamily="18" typeface="Times New Roman"/>
                <a:cs charset="0" panose="02020603050405020304" pitchFamily="18" typeface="Times New Roman"/>
              </a:rPr>
              <a:t> </a:t>
            </a:r>
            <a:r>
              <a:rPr dirty="0" err="1" lang="en-US" sz="4000">
                <a:solidFill>
                  <a:srgbClr val="FFFF00"/>
                </a:solidFill>
                <a:latin charset="0" panose="02020603050405020304" pitchFamily="18" typeface="Times New Roman"/>
                <a:cs charset="0" panose="02020603050405020304" pitchFamily="18" typeface="Times New Roman"/>
              </a:rPr>
              <a:t>viết</a:t>
            </a:r>
            <a:r>
              <a:rPr dirty="0" lang="en-US" sz="4000">
                <a:solidFill>
                  <a:srgbClr val="FFFF00"/>
                </a:solidFill>
                <a:latin charset="0" panose="02020603050405020304" pitchFamily="18" typeface="Times New Roman"/>
                <a:cs charset="0" panose="02020603050405020304" pitchFamily="18" typeface="Times New Roman"/>
              </a:rPr>
              <a:t> </a:t>
            </a:r>
            <a:r>
              <a:rPr dirty="0" err="1" lang="en-US" sz="4000">
                <a:solidFill>
                  <a:srgbClr val="FFFF00"/>
                </a:solidFill>
                <a:latin charset="0" panose="02020603050405020304" pitchFamily="18" typeface="Times New Roman"/>
                <a:cs charset="0" panose="02020603050405020304" pitchFamily="18" typeface="Times New Roman"/>
              </a:rPr>
              <a:t>kết</a:t>
            </a:r>
            <a:r>
              <a:rPr dirty="0" lang="en-US" sz="4000">
                <a:solidFill>
                  <a:srgbClr val="FFFF00"/>
                </a:solidFill>
                <a:latin charset="0" panose="02020603050405020304" pitchFamily="18" typeface="Times New Roman"/>
                <a:cs charset="0" panose="02020603050405020304" pitchFamily="18" typeface="Times New Roman"/>
              </a:rPr>
              <a:t> </a:t>
            </a:r>
            <a:r>
              <a:rPr dirty="0" err="1" lang="en-US" sz="4000">
                <a:solidFill>
                  <a:srgbClr val="FFFF00"/>
                </a:solidFill>
                <a:latin charset="0" panose="02020603050405020304" pitchFamily="18" typeface="Times New Roman"/>
                <a:cs charset="0" panose="02020603050405020304" pitchFamily="18" typeface="Times New Roman"/>
              </a:rPr>
              <a:t>quả</a:t>
            </a:r>
            <a:r>
              <a:rPr dirty="0" lang="en-US" sz="4000">
                <a:solidFill>
                  <a:srgbClr val="FFFF00"/>
                </a:solidFill>
                <a:latin charset="0" panose="02020603050405020304" pitchFamily="18" typeface="Times New Roman"/>
                <a:cs charset="0" panose="02020603050405020304" pitchFamily="18" typeface="Times New Roman"/>
              </a:rPr>
              <a:t> </a:t>
            </a:r>
          </a:p>
          <a:p>
            <a:pPr algn="ctr"/>
            <a:r>
              <a:rPr dirty="0" err="1" lang="en-US" sz="4000">
                <a:solidFill>
                  <a:srgbClr val="FFFF00"/>
                </a:solidFill>
                <a:latin charset="0" panose="02020603050405020304" pitchFamily="18" typeface="Times New Roman"/>
                <a:cs charset="0" panose="02020603050405020304" pitchFamily="18" typeface="Times New Roman"/>
              </a:rPr>
              <a:t>thẳng</a:t>
            </a:r>
            <a:r>
              <a:rPr dirty="0" lang="en-US" sz="4000">
                <a:solidFill>
                  <a:srgbClr val="FFFF00"/>
                </a:solidFill>
                <a:latin charset="0" panose="02020603050405020304" pitchFamily="18" typeface="Times New Roman"/>
                <a:cs charset="0" panose="02020603050405020304" pitchFamily="18" typeface="Times New Roman"/>
              </a:rPr>
              <a:t> </a:t>
            </a:r>
            <a:r>
              <a:rPr dirty="0" err="1" lang="en-US" sz="4000">
                <a:solidFill>
                  <a:srgbClr val="FFFF00"/>
                </a:solidFill>
                <a:latin charset="0" panose="02020603050405020304" pitchFamily="18" typeface="Times New Roman"/>
                <a:cs charset="0" panose="02020603050405020304" pitchFamily="18" typeface="Times New Roman"/>
              </a:rPr>
              <a:t>cột</a:t>
            </a:r>
            <a:endParaRPr dirty="0" lang="en-US" sz="4000">
              <a:solidFill>
                <a:srgbClr val="FFFF00"/>
              </a:solidFill>
              <a:latin charset="0" panose="02020603050405020304" pitchFamily="18" typeface="Times New Roman"/>
              <a:cs charset="0" panose="02020603050405020304" pitchFamily="18"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cstate="print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3137" y="5111179"/>
            <a:ext cx="2134305" cy="13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9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dur="indefinite" id="1" nodeType="tmRoot" restart="never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8D07DB9-58F1-4349-AA9C-04A5A9F01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14" y="402783"/>
            <a:ext cx="11423374" cy="60417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6AEC823-570A-4691-AB20-2640C6698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24625"/>
            <a:ext cx="12192000" cy="3333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CAA5842-B3CE-4CA6-B9C7-4EC7BB537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009" y="11182"/>
            <a:ext cx="12192000" cy="43732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7BA9386-E1BD-475D-B4AA-76F29B009D47}"/>
              </a:ext>
            </a:extLst>
          </p:cNvPr>
          <p:cNvSpPr txBox="1"/>
          <p:nvPr/>
        </p:nvSpPr>
        <p:spPr>
          <a:xfrm>
            <a:off x="831274" y="409542"/>
            <a:ext cx="10976414" cy="1384995"/>
          </a:xfrm>
          <a:prstGeom prst="rect">
            <a:avLst/>
          </a:prstGeom>
          <a:noFill/>
        </p:spPr>
        <p:txBody>
          <a:bodyPr numCol="1" rtlCol="0" wrap="square">
            <a:spAutoFit/>
            <a:scene3d>
              <a:camera prst="orthographicFront"/>
              <a:lightRig dir="t" rig="harsh"/>
            </a:scene3d>
            <a:sp3d extrusionH="57150" prstMaterial="matte">
              <a:bevelT h="12700" prst="angle" w="63500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dirty="0" lang="en-US" smtClean="0" sz="4800">
                <a:ln w="0">
                  <a:solidFill>
                    <a:srgbClr val="3333FF"/>
                  </a:solidFill>
                </a:ln>
                <a:solidFill>
                  <a:srgbClr val="3333FF"/>
                </a:solidFill>
                <a:effectLst>
                  <a:reflection algn="bl" blurRad="6350" dir="5400000" endA="300" endPos="35500" rotWithShape="0" stA="53000" sy="-90000"/>
                </a:effectLst>
                <a:latin charset="0" panose="02020603050405020304" pitchFamily="18" typeface="Times New Roman"/>
                <a:cs charset="0" panose="02020603050405020304" pitchFamily="18" typeface="Times New Roman"/>
              </a:rPr>
              <a:t>Phiếu học tập cá nhân</a:t>
            </a:r>
          </a:p>
          <a:p>
            <a:r>
              <a:rPr dirty="0" lang="en-US" smtClean="0" sz="3600">
                <a:ln w="0">
                  <a:solidFill>
                    <a:srgbClr val="3333FF"/>
                  </a:solidFill>
                </a:ln>
                <a:solidFill>
                  <a:srgbClr val="002060"/>
                </a:solidFill>
                <a:effectLst>
                  <a:reflection algn="bl" blurRad="6350" dir="5400000" endA="300" endPos="35500" rotWithShape="0" stA="53000" sy="-90000"/>
                </a:effectLst>
                <a:latin charset="0" panose="02020603050405020304" pitchFamily="18" typeface="Times New Roman"/>
                <a:cs charset="0" panose="02020603050405020304" pitchFamily="18" typeface="Times New Roman"/>
              </a:rPr>
              <a:t>Bài 1: Tính</a:t>
            </a:r>
            <a:endParaRPr dirty="0" lang="en-US" sz="3600">
              <a:ln w="0">
                <a:solidFill>
                  <a:srgbClr val="3333FF"/>
                </a:solidFill>
              </a:ln>
              <a:solidFill>
                <a:srgbClr val="002060"/>
              </a:solidFill>
              <a:effectLst>
                <a:reflection algn="bl" blurRad="6350" dir="5400000" endA="300" endPos="35500" rotWithShape="0" stA="53000" sy="-90000"/>
              </a:effectLst>
              <a:latin charset="0" panose="02020603050405020304" pitchFamily="18" typeface="Times New Roman"/>
              <a:cs charset="0" panose="02020603050405020304" pitchFamily="18" typeface="Times New Roman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4CDF1D9-DB7C-440E-A231-C52082B6FAB0}"/>
              </a:ext>
            </a:extLst>
          </p:cNvPr>
          <p:cNvSpPr txBox="1"/>
          <p:nvPr/>
        </p:nvSpPr>
        <p:spPr>
          <a:xfrm>
            <a:off x="1875229" y="1913342"/>
            <a:ext cx="834887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pPr algn="ctr"/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27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56A0095-0F23-482F-9B2C-E4530E6C152D}"/>
              </a:ext>
            </a:extLst>
          </p:cNvPr>
          <p:cNvSpPr txBox="1"/>
          <p:nvPr/>
        </p:nvSpPr>
        <p:spPr>
          <a:xfrm>
            <a:off x="1610185" y="2574740"/>
            <a:ext cx="1364972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pPr algn="ctr"/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14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8D2732D-4FC9-4AEF-B5EA-7C53C6821A59}"/>
              </a:ext>
            </a:extLst>
          </p:cNvPr>
          <p:cNvSpPr txBox="1"/>
          <p:nvPr/>
        </p:nvSpPr>
        <p:spPr>
          <a:xfrm>
            <a:off x="980711" y="2000050"/>
            <a:ext cx="1017106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pPr algn="r"/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_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8A560DC-1CF1-4451-B360-8ED84217DD84}"/>
              </a:ext>
            </a:extLst>
          </p:cNvPr>
          <p:cNvSpPr txBox="1"/>
          <p:nvPr/>
        </p:nvSpPr>
        <p:spPr>
          <a:xfrm>
            <a:off x="1918297" y="2604492"/>
            <a:ext cx="834887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___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ABF3FDD-6B7C-4FF8-8209-8B8837580F9E}"/>
              </a:ext>
            </a:extLst>
          </p:cNvPr>
          <p:cNvSpPr txBox="1"/>
          <p:nvPr/>
        </p:nvSpPr>
        <p:spPr>
          <a:xfrm>
            <a:off x="4320181" y="1826056"/>
            <a:ext cx="834887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pPr algn="ctr"/>
            <a:r>
              <a:rPr b="1" dirty="0" lang="en-US" sz="3200">
                <a:ln w="10160">
                  <a:solidFill>
                    <a:schemeClr val="tx1"/>
                  </a:solidFill>
                  <a:prstDash val="solid"/>
                </a:ln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charset="0" panose="02020603050405020304" pitchFamily="18" typeface="Times New Roman"/>
                <a:cs charset="0" panose="02020603050405020304" pitchFamily="18" typeface="Times New Roman"/>
              </a:rPr>
              <a:t>54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62DCEE1-3D6E-47DE-BCB0-996069FE4260}"/>
              </a:ext>
            </a:extLst>
          </p:cNvPr>
          <p:cNvSpPr txBox="1"/>
          <p:nvPr/>
        </p:nvSpPr>
        <p:spPr>
          <a:xfrm>
            <a:off x="4441047" y="2461300"/>
            <a:ext cx="1364972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b="1" dirty="0" lang="en-US" sz="3200">
                <a:ln w="10160">
                  <a:solidFill>
                    <a:schemeClr val="tx1"/>
                  </a:solidFill>
                  <a:prstDash val="solid"/>
                </a:ln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charset="0" panose="02020603050405020304" pitchFamily="18" typeface="Times New Roman"/>
                <a:cs charset="0" panose="02020603050405020304" pitchFamily="18" typeface="Times New Roman"/>
              </a:rPr>
              <a:t>13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792AD7CF-2919-447C-BB6C-8CCC87A6F13F}"/>
              </a:ext>
            </a:extLst>
          </p:cNvPr>
          <p:cNvSpPr txBox="1"/>
          <p:nvPr/>
        </p:nvSpPr>
        <p:spPr>
          <a:xfrm>
            <a:off x="3425663" y="1912764"/>
            <a:ext cx="1017106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pPr algn="r"/>
            <a:r>
              <a:rPr b="1" dirty="0" lang="en-US" sz="3200">
                <a:ln w="10160">
                  <a:solidFill>
                    <a:schemeClr val="tx1"/>
                  </a:solidFill>
                  <a:prstDash val="solid"/>
                </a:ln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charset="0" panose="02020603050405020304" pitchFamily="18" typeface="Times New Roman"/>
                <a:cs charset="0" panose="02020603050405020304" pitchFamily="18" typeface="Times New Roman"/>
              </a:rPr>
              <a:t>_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C57E6B18-380F-4941-8649-6C91EA523809}"/>
              </a:ext>
            </a:extLst>
          </p:cNvPr>
          <p:cNvSpPr txBox="1"/>
          <p:nvPr/>
        </p:nvSpPr>
        <p:spPr>
          <a:xfrm>
            <a:off x="4363249" y="2517206"/>
            <a:ext cx="834887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b="1" dirty="0" lang="en-US" sz="3200">
                <a:ln w="10160">
                  <a:solidFill>
                    <a:schemeClr val="tx1"/>
                  </a:solidFill>
                  <a:prstDash val="solid"/>
                </a:ln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charset="0" panose="02020603050405020304" pitchFamily="18" typeface="Times New Roman"/>
                <a:cs charset="0" panose="02020603050405020304" pitchFamily="18" typeface="Times New Roman"/>
              </a:rPr>
              <a:t>___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19BE9E3F-4B1A-42A8-954E-B3F05FB1F5CA}"/>
              </a:ext>
            </a:extLst>
          </p:cNvPr>
          <p:cNvSpPr txBox="1"/>
          <p:nvPr/>
        </p:nvSpPr>
        <p:spPr>
          <a:xfrm>
            <a:off x="6897785" y="1826056"/>
            <a:ext cx="834887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pPr algn="ctr"/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39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B39BC276-80A5-4E4E-AF56-1E46D0968C60}"/>
              </a:ext>
            </a:extLst>
          </p:cNvPr>
          <p:cNvSpPr txBox="1"/>
          <p:nvPr/>
        </p:nvSpPr>
        <p:spPr>
          <a:xfrm>
            <a:off x="6702314" y="2487454"/>
            <a:ext cx="1364972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   12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A7E2685-FCBA-4F20-AE66-A5572AD04CFC}"/>
              </a:ext>
            </a:extLst>
          </p:cNvPr>
          <p:cNvSpPr txBox="1"/>
          <p:nvPr/>
        </p:nvSpPr>
        <p:spPr>
          <a:xfrm>
            <a:off x="6003267" y="1912764"/>
            <a:ext cx="1017106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pPr algn="r"/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_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327B0D46-A022-4174-8379-D08DD71B30C0}"/>
              </a:ext>
            </a:extLst>
          </p:cNvPr>
          <p:cNvSpPr txBox="1"/>
          <p:nvPr/>
        </p:nvSpPr>
        <p:spPr>
          <a:xfrm>
            <a:off x="6940853" y="2517206"/>
            <a:ext cx="834887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___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B8FB879-5279-4345-A440-328421E6C965}"/>
              </a:ext>
            </a:extLst>
          </p:cNvPr>
          <p:cNvSpPr txBox="1"/>
          <p:nvPr/>
        </p:nvSpPr>
        <p:spPr>
          <a:xfrm>
            <a:off x="9342737" y="1826056"/>
            <a:ext cx="834887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pPr algn="ctr"/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65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60B56A26-A7DB-49CF-9F68-4AAAAFF094E7}"/>
              </a:ext>
            </a:extLst>
          </p:cNvPr>
          <p:cNvSpPr txBox="1"/>
          <p:nvPr/>
        </p:nvSpPr>
        <p:spPr>
          <a:xfrm>
            <a:off x="9051189" y="2487454"/>
            <a:ext cx="1364972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    61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13C66689-6DC9-4787-9D4E-0140769739A0}"/>
              </a:ext>
            </a:extLst>
          </p:cNvPr>
          <p:cNvSpPr txBox="1"/>
          <p:nvPr/>
        </p:nvSpPr>
        <p:spPr>
          <a:xfrm>
            <a:off x="8448219" y="1912764"/>
            <a:ext cx="1017106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pPr algn="r"/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_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EBF73D9B-847C-42EB-9BED-3CCD5EFAC337}"/>
              </a:ext>
            </a:extLst>
          </p:cNvPr>
          <p:cNvSpPr txBox="1"/>
          <p:nvPr/>
        </p:nvSpPr>
        <p:spPr>
          <a:xfrm>
            <a:off x="9355207" y="2547224"/>
            <a:ext cx="834887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___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5298AD2F-E37F-406A-A942-A1BF477283ED}"/>
              </a:ext>
            </a:extLst>
          </p:cNvPr>
          <p:cNvPicPr>
            <a:picLocks noChangeAspect="1"/>
          </p:cNvPicPr>
          <p:nvPr/>
        </p:nvPicPr>
        <p:blipFill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19" y="4823790"/>
            <a:ext cx="1834104" cy="154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0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dur="indefinite" id="1" nodeType="tmRoot" restart="never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8D07DB9-58F1-4349-AA9C-04A5A9F01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69" y="448504"/>
            <a:ext cx="11423374" cy="60417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6AEC823-570A-4691-AB20-2640C6698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24625"/>
            <a:ext cx="12192000" cy="3333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CAA5842-B3CE-4CA6-B9C7-4EC7BB537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009" y="11182"/>
            <a:ext cx="12192000" cy="43732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7BA9386-E1BD-475D-B4AA-76F29B009D47}"/>
              </a:ext>
            </a:extLst>
          </p:cNvPr>
          <p:cNvSpPr txBox="1"/>
          <p:nvPr/>
        </p:nvSpPr>
        <p:spPr>
          <a:xfrm>
            <a:off x="861436" y="1011060"/>
            <a:ext cx="4409596" cy="830997"/>
          </a:xfrm>
          <a:prstGeom prst="rect">
            <a:avLst/>
          </a:prstGeom>
          <a:noFill/>
        </p:spPr>
        <p:txBody>
          <a:bodyPr numCol="1" rtlCol="0" wrap="square">
            <a:spAutoFit/>
            <a:scene3d>
              <a:camera prst="orthographicFront"/>
              <a:lightRig dir="t" rig="harsh"/>
            </a:scene3d>
            <a:sp3d extrusionH="57150" prstMaterial="matte">
              <a:bevelT h="12700" prst="angle" w="63500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dirty="0" lang="en-US" sz="4800">
                <a:ln w="0">
                  <a:solidFill>
                    <a:srgbClr val="3333FF"/>
                  </a:solidFill>
                </a:ln>
                <a:solidFill>
                  <a:srgbClr val="002060"/>
                </a:solidFill>
                <a:effectLst>
                  <a:reflection algn="bl" blurRad="6350" dir="5400000" endA="300" endPos="35500" rotWithShape="0" stA="53000" sy="-90000"/>
                </a:effectLst>
                <a:latin charset="0" panose="02020603050405020304" pitchFamily="18" typeface="Times New Roman"/>
                <a:cs charset="0" panose="02020603050405020304" pitchFamily="18" typeface="Times New Roman"/>
              </a:rPr>
              <a:t>Bài 1: Tính.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4CDF1D9-DB7C-440E-A231-C52082B6FAB0}"/>
              </a:ext>
            </a:extLst>
          </p:cNvPr>
          <p:cNvSpPr txBox="1"/>
          <p:nvPr/>
        </p:nvSpPr>
        <p:spPr>
          <a:xfrm>
            <a:off x="1875229" y="1913342"/>
            <a:ext cx="834887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pPr algn="ctr"/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27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56A0095-0F23-482F-9B2C-E4530E6C152D}"/>
              </a:ext>
            </a:extLst>
          </p:cNvPr>
          <p:cNvSpPr txBox="1"/>
          <p:nvPr/>
        </p:nvSpPr>
        <p:spPr>
          <a:xfrm>
            <a:off x="1610185" y="2574740"/>
            <a:ext cx="1364972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pPr algn="ctr"/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14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8D2732D-4FC9-4AEF-B5EA-7C53C6821A59}"/>
              </a:ext>
            </a:extLst>
          </p:cNvPr>
          <p:cNvSpPr txBox="1"/>
          <p:nvPr/>
        </p:nvSpPr>
        <p:spPr>
          <a:xfrm>
            <a:off x="980711" y="2000050"/>
            <a:ext cx="1017106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pPr algn="r"/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_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8A560DC-1CF1-4451-B360-8ED84217DD84}"/>
              </a:ext>
            </a:extLst>
          </p:cNvPr>
          <p:cNvSpPr txBox="1"/>
          <p:nvPr/>
        </p:nvSpPr>
        <p:spPr>
          <a:xfrm>
            <a:off x="1918297" y="2604492"/>
            <a:ext cx="834887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___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ABF3FDD-6B7C-4FF8-8209-8B8837580F9E}"/>
              </a:ext>
            </a:extLst>
          </p:cNvPr>
          <p:cNvSpPr txBox="1"/>
          <p:nvPr/>
        </p:nvSpPr>
        <p:spPr>
          <a:xfrm>
            <a:off x="4320181" y="1826056"/>
            <a:ext cx="834887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pPr algn="ctr"/>
            <a:r>
              <a:rPr b="1" dirty="0" lang="en-US" sz="3200">
                <a:ln w="10160">
                  <a:solidFill>
                    <a:schemeClr val="tx1"/>
                  </a:solidFill>
                  <a:prstDash val="solid"/>
                </a:ln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charset="0" panose="02020603050405020304" pitchFamily="18" typeface="Times New Roman"/>
                <a:cs charset="0" panose="02020603050405020304" pitchFamily="18" typeface="Times New Roman"/>
              </a:rPr>
              <a:t>54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62DCEE1-3D6E-47DE-BCB0-996069FE4260}"/>
              </a:ext>
            </a:extLst>
          </p:cNvPr>
          <p:cNvSpPr txBox="1"/>
          <p:nvPr/>
        </p:nvSpPr>
        <p:spPr>
          <a:xfrm>
            <a:off x="4441047" y="2461300"/>
            <a:ext cx="1364972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b="1" dirty="0" lang="en-US" sz="3200">
                <a:ln w="10160">
                  <a:solidFill>
                    <a:schemeClr val="tx1"/>
                  </a:solidFill>
                  <a:prstDash val="solid"/>
                </a:ln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charset="0" panose="02020603050405020304" pitchFamily="18" typeface="Times New Roman"/>
                <a:cs charset="0" panose="02020603050405020304" pitchFamily="18" typeface="Times New Roman"/>
              </a:rPr>
              <a:t>13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792AD7CF-2919-447C-BB6C-8CCC87A6F13F}"/>
              </a:ext>
            </a:extLst>
          </p:cNvPr>
          <p:cNvSpPr txBox="1"/>
          <p:nvPr/>
        </p:nvSpPr>
        <p:spPr>
          <a:xfrm>
            <a:off x="3425663" y="1912764"/>
            <a:ext cx="1017106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pPr algn="r"/>
            <a:r>
              <a:rPr b="1" dirty="0" lang="en-US" sz="3200">
                <a:ln w="10160">
                  <a:solidFill>
                    <a:schemeClr val="tx1"/>
                  </a:solidFill>
                  <a:prstDash val="solid"/>
                </a:ln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charset="0" panose="02020603050405020304" pitchFamily="18" typeface="Times New Roman"/>
                <a:cs charset="0" panose="02020603050405020304" pitchFamily="18" typeface="Times New Roman"/>
              </a:rPr>
              <a:t>_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C57E6B18-380F-4941-8649-6C91EA523809}"/>
              </a:ext>
            </a:extLst>
          </p:cNvPr>
          <p:cNvSpPr txBox="1"/>
          <p:nvPr/>
        </p:nvSpPr>
        <p:spPr>
          <a:xfrm>
            <a:off x="4363249" y="2517206"/>
            <a:ext cx="834887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b="1" dirty="0" lang="en-US" sz="3200">
                <a:ln w="10160">
                  <a:solidFill>
                    <a:schemeClr val="tx1"/>
                  </a:solidFill>
                  <a:prstDash val="solid"/>
                </a:ln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charset="0" panose="02020603050405020304" pitchFamily="18" typeface="Times New Roman"/>
                <a:cs charset="0" panose="02020603050405020304" pitchFamily="18" typeface="Times New Roman"/>
              </a:rPr>
              <a:t>___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418F17E7-B073-4A71-BC52-68431CA3E709}"/>
              </a:ext>
            </a:extLst>
          </p:cNvPr>
          <p:cNvSpPr txBox="1"/>
          <p:nvPr/>
        </p:nvSpPr>
        <p:spPr>
          <a:xfrm>
            <a:off x="4459328" y="3050010"/>
            <a:ext cx="834887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b="1" dirty="0" lang="en-US" sz="3200">
                <a:ln w="10160">
                  <a:solidFill>
                    <a:schemeClr val="tx1"/>
                  </a:solidFill>
                  <a:prstDash val="solid"/>
                </a:ln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charset="0" panose="02020603050405020304" pitchFamily="18" typeface="Times New Roman"/>
                <a:cs charset="0" panose="02020603050405020304" pitchFamily="18" typeface="Times New Roman"/>
              </a:rPr>
              <a:t>41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19BE9E3F-4B1A-42A8-954E-B3F05FB1F5CA}"/>
              </a:ext>
            </a:extLst>
          </p:cNvPr>
          <p:cNvSpPr txBox="1"/>
          <p:nvPr/>
        </p:nvSpPr>
        <p:spPr>
          <a:xfrm>
            <a:off x="6897785" y="1826056"/>
            <a:ext cx="834887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pPr algn="ctr"/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39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B39BC276-80A5-4E4E-AF56-1E46D0968C60}"/>
              </a:ext>
            </a:extLst>
          </p:cNvPr>
          <p:cNvSpPr txBox="1"/>
          <p:nvPr/>
        </p:nvSpPr>
        <p:spPr>
          <a:xfrm>
            <a:off x="6702314" y="2487454"/>
            <a:ext cx="1364972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   12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A7E2685-FCBA-4F20-AE66-A5572AD04CFC}"/>
              </a:ext>
            </a:extLst>
          </p:cNvPr>
          <p:cNvSpPr txBox="1"/>
          <p:nvPr/>
        </p:nvSpPr>
        <p:spPr>
          <a:xfrm>
            <a:off x="6003267" y="1912764"/>
            <a:ext cx="1017106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pPr algn="r"/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_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327B0D46-A022-4174-8379-D08DD71B30C0}"/>
              </a:ext>
            </a:extLst>
          </p:cNvPr>
          <p:cNvSpPr txBox="1"/>
          <p:nvPr/>
        </p:nvSpPr>
        <p:spPr>
          <a:xfrm>
            <a:off x="6940853" y="2517206"/>
            <a:ext cx="834887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___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8EDF39F3-43D5-469C-9044-357461546FC6}"/>
              </a:ext>
            </a:extLst>
          </p:cNvPr>
          <p:cNvSpPr txBox="1"/>
          <p:nvPr/>
        </p:nvSpPr>
        <p:spPr>
          <a:xfrm>
            <a:off x="7036932" y="3050010"/>
            <a:ext cx="834887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27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B8FB879-5279-4345-A440-328421E6C965}"/>
              </a:ext>
            </a:extLst>
          </p:cNvPr>
          <p:cNvSpPr txBox="1"/>
          <p:nvPr/>
        </p:nvSpPr>
        <p:spPr>
          <a:xfrm>
            <a:off x="9342737" y="1826056"/>
            <a:ext cx="834887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pPr algn="ctr"/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65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60B56A26-A7DB-49CF-9F68-4AAAAFF094E7}"/>
              </a:ext>
            </a:extLst>
          </p:cNvPr>
          <p:cNvSpPr txBox="1"/>
          <p:nvPr/>
        </p:nvSpPr>
        <p:spPr>
          <a:xfrm>
            <a:off x="9051189" y="2487454"/>
            <a:ext cx="1364972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    61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13C66689-6DC9-4787-9D4E-0140769739A0}"/>
              </a:ext>
            </a:extLst>
          </p:cNvPr>
          <p:cNvSpPr txBox="1"/>
          <p:nvPr/>
        </p:nvSpPr>
        <p:spPr>
          <a:xfrm>
            <a:off x="8448219" y="1912764"/>
            <a:ext cx="1017106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pPr algn="r"/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_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EBF73D9B-847C-42EB-9BED-3CCD5EFAC337}"/>
              </a:ext>
            </a:extLst>
          </p:cNvPr>
          <p:cNvSpPr txBox="1"/>
          <p:nvPr/>
        </p:nvSpPr>
        <p:spPr>
          <a:xfrm>
            <a:off x="9355207" y="2547224"/>
            <a:ext cx="834887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___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3F3540CB-8D4B-46B7-BD5E-115488D73722}"/>
              </a:ext>
            </a:extLst>
          </p:cNvPr>
          <p:cNvSpPr txBox="1"/>
          <p:nvPr/>
        </p:nvSpPr>
        <p:spPr>
          <a:xfrm>
            <a:off x="9481884" y="3050010"/>
            <a:ext cx="834887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04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5298AD2F-E37F-406A-A942-A1BF477283ED}"/>
              </a:ext>
            </a:extLst>
          </p:cNvPr>
          <p:cNvPicPr>
            <a:picLocks noChangeAspect="1"/>
          </p:cNvPicPr>
          <p:nvPr/>
        </p:nvPicPr>
        <p:blipFill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19" y="4823790"/>
            <a:ext cx="1834104" cy="1540647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B94D8B3-93B5-459B-88B0-0F887DEB4D84}"/>
              </a:ext>
            </a:extLst>
          </p:cNvPr>
          <p:cNvSpPr txBox="1"/>
          <p:nvPr/>
        </p:nvSpPr>
        <p:spPr>
          <a:xfrm>
            <a:off x="2005237" y="3137296"/>
            <a:ext cx="1009681" cy="584775"/>
          </a:xfrm>
          <a:prstGeom prst="rect">
            <a:avLst/>
          </a:prstGeom>
          <a:noFill/>
        </p:spPr>
        <p:txBody>
          <a:bodyPr numCol="1" rtlCol="0" wrap="square">
            <a:spAutoFit/>
          </a:bodyPr>
          <a:lstStyle/>
          <a:p>
            <a:r>
              <a:rPr b="1" dirty="0" lang="en-US" sz="3200">
                <a:ln w="22225">
                  <a:solidFill>
                    <a:schemeClr val="tx1"/>
                  </a:solidFill>
                  <a:prstDash val="solid"/>
                </a:ln>
                <a:latin charset="0" panose="02020603050405020304" pitchFamily="18" typeface="Times New Roman"/>
                <a:cs charset="0" panose="02020603050405020304" pitchFamily="18" typeface="Times New Roman"/>
              </a:rPr>
              <a:t>13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cstate="print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66327" y="4449781"/>
            <a:ext cx="3181113" cy="203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7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3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6">
                      <p:stCondLst>
                        <p:cond delay="indefinite"/>
                      </p:stCondLst>
                      <p:childTnLst>
                        <p:par>
                          <p:cTn fill="hold" id="17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8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1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00" id="27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53"/>
      <p:bldP grpId="0" spid="58"/>
      <p:bldP grpId="0" spid="63"/>
      <p:bldP grpId="0" spid="68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83&quot;/&gt;&lt;/object&gt;&lt;object type=&quot;3&quot; unique_id=&quot;10005&quot;&gt;&lt;property id=&quot;20148&quot; value=&quot;5&quot;/&gt;&lt;property id=&quot;20300&quot; value=&quot;Slide 3&quot;/&gt;&lt;property id=&quot;20307&quot; value=&quot;286&quot;/&gt;&lt;/object&gt;&lt;object type=&quot;3&quot; unique_id=&quot;10006&quot;&gt;&lt;property id=&quot;20148&quot; value=&quot;5&quot;/&gt;&lt;property id=&quot;20300&quot; value=&quot;Slide 4&quot;/&gt;&lt;property id=&quot;20307&quot; value=&quot;268&quot;/&gt;&lt;/object&gt;&lt;object type=&quot;3&quot; unique_id=&quot;10007&quot;&gt;&lt;property id=&quot;20148&quot; value=&quot;5&quot;/&gt;&lt;property id=&quot;20300&quot; value=&quot;Slide 5&quot;/&gt;&lt;property id=&quot;20307&quot; value=&quot;277&quot;/&gt;&lt;/object&gt;&lt;object type=&quot;3&quot; unique_id=&quot;10008&quot;&gt;&lt;property id=&quot;20148&quot; value=&quot;5&quot;/&gt;&lt;property id=&quot;20300&quot; value=&quot;Slide 6&quot;/&gt;&lt;property id=&quot;20307&quot; value=&quot;282&quot;/&gt;&lt;/object&gt;&lt;object type=&quot;3&quot; unique_id=&quot;10009&quot;&gt;&lt;property id=&quot;20148&quot; value=&quot;5&quot;/&gt;&lt;property id=&quot;20300&quot; value=&quot;Slide 7&quot;/&gt;&lt;property id=&quot;20307&quot; value=&quot;278&quot;/&gt;&lt;/object&gt;&lt;object type=&quot;3&quot; unique_id=&quot;10010&quot;&gt;&lt;property id=&quot;20148&quot; value=&quot;5&quot;/&gt;&lt;property id=&quot;20300&quot; value=&quot;Slide 8&quot;/&gt;&lt;property id=&quot;20307&quot; value=&quot;284&quot;/&gt;&lt;/object&gt;&lt;object type=&quot;3&quot; unique_id=&quot;10011&quot;&gt;&lt;property id=&quot;20148&quot; value=&quot;5&quot;/&gt;&lt;property id=&quot;20300&quot; value=&quot;Slide 9&quot;/&gt;&lt;property id=&quot;20307&quot; value=&quot;285&quot;/&gt;&lt;/object&gt;&lt;object type=&quot;3&quot; unique_id=&quot;10012&quot;&gt;&lt;property id=&quot;20148&quot; value=&quot;5&quot;/&gt;&lt;property id=&quot;20300&quot; value=&quot;Slide 10&quot;/&gt;&lt;property id=&quot;20307&quot; value=&quot;279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/object&gt;&lt;object type=&quot;8&quot; unique_id=&quot;10026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6|2.2"/>
</p:tagLst>
</file>

<file path=ppt/theme/_rels/theme3.xml.rels><?xml version="1.0" encoding="UTF-8" standalone="yes"?><Relationships xmlns="http://schemas.openxmlformats.org/package/2006/relationships"><Relationship Id="rId1" Target="../media/image2.jpeg" Type="http://schemas.openxmlformats.org/officeDocument/2006/relationships/image"/></Relationships>
</file>

<file path=ppt/theme/theme1.xml><?xml version="1.0" encoding="utf-8"?>
<a:theme xmlns:a="http://schemas.openxmlformats.org/drawingml/2006/main" name="4_Office Theme">
  <a:themeElements>
    <a:clrScheme name="自定义 2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algn="ctr" cap="flat" cmpd="sng" w="6350">
          <a:solidFill>
            <a:schemeClr val="phClr"/>
          </a:solidFill>
          <a:prstDash val="solid"/>
          <a:miter lim="800000"/>
        </a:ln>
        <a:ln algn="ctr" cap="flat" cmpd="sng" w="12700">
          <a:solidFill>
            <a:schemeClr val="phClr"/>
          </a:solidFill>
          <a:prstDash val="solid"/>
          <a:miter lim="800000"/>
        </a:ln>
        <a:ln algn="ctr" cap="flat" cmpd="sng" w="19050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id="{62F939B6-93AF-4DB8-9C6B-D6C7DFDC589F}" name="Office Theme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algn="ctr" cap="flat" cmpd="sng" w="6350">
          <a:solidFill>
            <a:schemeClr val="phClr"/>
          </a:solidFill>
          <a:prstDash val="solid"/>
          <a:miter lim="800000"/>
        </a:ln>
        <a:ln algn="ctr" cap="flat" cmpd="sng" w="12700">
          <a:solidFill>
            <a:schemeClr val="phClr"/>
          </a:solidFill>
          <a:prstDash val="solid"/>
          <a:miter lim="800000"/>
        </a:ln>
        <a:ln algn="ctr" cap="flat" cmpd="sng" w="19050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id="{62F939B6-93AF-4DB8-9C6B-D6C7DFDC589F}" name="Office Theme" vid="{4A3C46E8-61CC-4603-A589-7422A47A8E4A}"/>
    </a:ext>
  </a:extLst>
</a:theme>
</file>

<file path=ppt/theme/theme3.xml><?xml version="1.0" encoding="utf-8"?>
<a:theme xmlns:a="http://schemas.openxmlformats.org/drawingml/2006/main" name="Ion">
  <a:themeElements>
    <a:clrScheme name="Ion">
      <a:dk1>
        <a:sysClr lastClr="000000" val="windowText"/>
      </a:dk1>
      <a:lt1>
        <a:sysClr lastClr="FFFFFF" val="window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panose="020B0502020202020204"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panose="020B0502020202020204"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algn="ctr" cap="rnd" cmpd="sng" w="9525">
          <a:solidFill>
            <a:schemeClr val="phClr"/>
          </a:solidFill>
          <a:prstDash val="solid"/>
        </a:ln>
        <a:ln algn="ctr" cap="rnd" cmpd="sng" w="19050">
          <a:solidFill>
            <a:schemeClr val="phClr"/>
          </a:solidFill>
          <a:prstDash val="solid"/>
        </a:ln>
        <a:ln algn="ctr" cap="rnd" cmpd="sng" w="28575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r="5400000" dist="254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r="5400000" dist="381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dir="tl" rig="threePt"/>
          </a:scene3d>
          <a:sp3d prstMaterial="plastic">
            <a:bevelT h="0" w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b="100000" l="45000" r="125000" t="65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id="{B8441ADB-2E43-4AF7-B97A-BD870242C6A8}" name="Ion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Company/>
  <Words>198</Words>
  <Paragraphs>81</Paragraphs>
  <Slides>11</Slides>
  <Notes>0</Notes>
  <TotalTime>999</TotalTime>
  <HiddenSlides>0</HiddenSlides>
  <MMClips>5</MMClips>
  <ScaleCrop>false</ScaleCrop>
  <HeadingPairs>
    <vt:vector baseType="variant" size="6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baseType="lpstr" size="20">
      <vt:lpstr>Arial</vt:lpstr>
      <vt:lpstr>Calibri</vt:lpstr>
      <vt:lpstr>Calibri Light</vt:lpstr>
      <vt:lpstr>Century Gothic</vt:lpstr>
      <vt:lpstr>Times New Roman</vt:lpstr>
      <vt:lpstr>Wingdings 3</vt:lpstr>
      <vt:lpstr>1_Office Theme</vt:lpstr>
      <vt:lpstr>4_Office Theme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lication>Microsoft Office PowerPoint</Application>
  <AppVersion>15.0000</AppVersion>
  <PresentationFormat>Widescreen</PresentationFormat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2020-10-05T15:26:40Z</dcterms:created>
  <dc:creator>Admin</dc:creator>
  <cp:lastModifiedBy>PC</cp:lastModifiedBy>
  <dcterms:modified xsi:type="dcterms:W3CDTF">2021-03-25T23:24:24Z</dcterms:modified>
  <cp:revision>74</cp:revision>
  <dc:title>PowerPoint Presentation</dc:title>
</cp:coreProperties>
</file>