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  <p:sldMasterId id="2147483694" r:id="rId3"/>
  </p:sldMasterIdLst>
  <p:notesMasterIdLst>
    <p:notesMasterId r:id="rId21"/>
  </p:notesMasterIdLst>
  <p:handoutMasterIdLst>
    <p:handoutMasterId r:id="rId22"/>
  </p:handoutMasterIdLst>
  <p:sldIdLst>
    <p:sldId id="487" r:id="rId4"/>
    <p:sldId id="404" r:id="rId5"/>
    <p:sldId id="508" r:id="rId6"/>
    <p:sldId id="497" r:id="rId7"/>
    <p:sldId id="498" r:id="rId8"/>
    <p:sldId id="349" r:id="rId9"/>
    <p:sldId id="499" r:id="rId10"/>
    <p:sldId id="500" r:id="rId11"/>
    <p:sldId id="501" r:id="rId12"/>
    <p:sldId id="502" r:id="rId13"/>
    <p:sldId id="506" r:id="rId14"/>
    <p:sldId id="507" r:id="rId15"/>
    <p:sldId id="295" r:id="rId16"/>
    <p:sldId id="503" r:id="rId17"/>
    <p:sldId id="504" r:id="rId18"/>
    <p:sldId id="505" r:id="rId19"/>
    <p:sldId id="341" r:id="rId20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66AFC"/>
    <a:srgbClr val="FF1D1D"/>
    <a:srgbClr val="EA0000"/>
    <a:srgbClr val="949494"/>
    <a:srgbClr val="FDA1C2"/>
    <a:srgbClr val="FF4747"/>
    <a:srgbClr val="FFFFFF"/>
    <a:srgbClr val="FDA1A1"/>
    <a:srgbClr val="F5A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9" autoAdjust="0"/>
    <p:restoredTop sz="95291" autoAdjust="0"/>
  </p:normalViewPr>
  <p:slideViewPr>
    <p:cSldViewPr>
      <p:cViewPr varScale="1">
        <p:scale>
          <a:sx n="34" d="100"/>
          <a:sy n="34" d="100"/>
        </p:scale>
        <p:origin x="24" y="78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9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68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6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96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10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9705" y="1098677"/>
            <a:ext cx="14631353" cy="2341198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412" y="1098677"/>
            <a:ext cx="43491867" cy="234119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919" y="1219341"/>
            <a:ext cx="20727750" cy="22862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919" y="3962859"/>
            <a:ext cx="10160662" cy="8230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396007" y="3962859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396007" y="8230553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4683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7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0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0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0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72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4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1828919" y="4261349"/>
            <a:ext cx="20727750" cy="2940390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4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1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2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6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830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4651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26293" y="8814826"/>
            <a:ext cx="20727750" cy="27244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926293" y="5814104"/>
            <a:ext cx="20727750" cy="3000721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51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476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02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127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2953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778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60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610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80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396007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6366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12387546" y="3070582"/>
            <a:ext cx="10778769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12387546" y="4350254"/>
            <a:ext cx="10778769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28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845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7339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219286" y="546163"/>
            <a:ext cx="8022690" cy="232436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9534088" y="546168"/>
            <a:ext cx="13632221" cy="11707581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219286" y="2870533"/>
            <a:ext cx="8022690" cy="9383212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9611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</p:spPr>
        <p:txBody>
          <a:bodyPr/>
          <a:lstStyle>
            <a:lvl1pPr marL="0" indent="0">
              <a:buNone/>
              <a:defRPr sz="7600"/>
            </a:lvl1pPr>
            <a:lvl2pPr marL="1088256" indent="0">
              <a:buNone/>
              <a:defRPr sz="6700"/>
            </a:lvl2pPr>
            <a:lvl3pPr marL="2176511" indent="0">
              <a:buNone/>
              <a:defRPr sz="5700"/>
            </a:lvl3pPr>
            <a:lvl4pPr marL="3264769" indent="0">
              <a:buNone/>
              <a:defRPr sz="4800"/>
            </a:lvl4pPr>
            <a:lvl5pPr marL="4353022" indent="0">
              <a:buNone/>
              <a:defRPr sz="4800"/>
            </a:lvl5pPr>
            <a:lvl6pPr marL="5441278" indent="0">
              <a:buNone/>
              <a:defRPr sz="4800"/>
            </a:lvl6pPr>
            <a:lvl7pPr marL="6529533" indent="0">
              <a:buNone/>
              <a:defRPr sz="4800"/>
            </a:lvl7pPr>
            <a:lvl8pPr marL="7617787" indent="0">
              <a:buNone/>
              <a:defRPr sz="4800"/>
            </a:lvl8pPr>
            <a:lvl9pPr marL="8706045" indent="0">
              <a:buNone/>
              <a:defRPr sz="48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5708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3748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17679551" y="549345"/>
            <a:ext cx="5486757" cy="1170440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219280" y="549345"/>
            <a:ext cx="16053845" cy="1170440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4406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E3F9-D1F0-4E10-B0AE-38DB4E8D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9DFB9-C581-4985-B826-E2B23A81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2A29E7FF-7CB6-4C6E-A542-6D5703826730}" type="datetime1">
              <a:rPr lang="en-US" altLang="en-US"/>
              <a:pPr/>
              <a:t>8/31/2023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7C9FF-4880-42BE-B2CB-FB4722144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3607D-6868-4D9E-9B3C-628FC685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391B8097-EB45-44B8-A9E8-D2FC0A4167A4}" type="slidenum">
              <a:rPr lang="en-US" altLang="en-US"/>
              <a:pPr/>
              <a:t>‹#›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9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1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D15044BE-B3F3-4258-B55D-9238C2EBFDF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8" y="12714179"/>
            <a:ext cx="772210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42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412" y="6401542"/>
            <a:ext cx="29059492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09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8696050" y="403441"/>
            <a:ext cx="117054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54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ĐẠO HÀM CỦA HÀM SỐ LƯỢNG GIÁC</a:t>
            </a:r>
            <a:endParaRPr lang="en-US" sz="54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2975771" y="360071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 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VÀ GIẢI TÍCH 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64381" y="229032"/>
            <a:ext cx="809837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5207687" y="348184"/>
            <a:ext cx="2186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V</a:t>
            </a:r>
            <a:endParaRPr lang="en-US" sz="28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6" y="0"/>
            <a:ext cx="24387048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8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7DF4E-E680-4232-8275-A833EE38158A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 vert="horz" lIns="217652" tIns="108826" rIns="217652" bIns="108826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200776"/>
            <a:ext cx="21947029" cy="9052974"/>
          </a:xfrm>
          <a:prstGeom prst="rect">
            <a:avLst/>
          </a:prstGeom>
        </p:spPr>
        <p:txBody>
          <a:bodyPr vert="horz" lIns="217652" tIns="108826" rIns="217652" bIns="108826" rtlCol="0">
            <a:normAutofit/>
          </a:bodyPr>
          <a:lstStyle/>
          <a:p>
            <a:pPr lvl="0"/>
            <a:r>
              <a:rPr lang="vi-VN" dirty="0"/>
              <a:t>Bấm &amp; sửa kiểu tiêu đề</a:t>
            </a:r>
          </a:p>
          <a:p>
            <a:pPr lvl="1"/>
            <a:r>
              <a:rPr lang="vi-VN" dirty="0" err="1"/>
              <a:t>Mức</a:t>
            </a:r>
            <a:r>
              <a:rPr lang="vi-VN" dirty="0"/>
              <a:t> hai</a:t>
            </a:r>
          </a:p>
          <a:p>
            <a:pPr lvl="2"/>
            <a:r>
              <a:rPr lang="vi-VN" dirty="0" err="1"/>
              <a:t>Mức</a:t>
            </a:r>
            <a:r>
              <a:rPr lang="vi-VN" dirty="0"/>
              <a:t> ba</a:t>
            </a:r>
          </a:p>
          <a:p>
            <a:pPr lvl="3"/>
            <a:r>
              <a:rPr lang="vi-VN" dirty="0" err="1"/>
              <a:t>Mức</a:t>
            </a:r>
            <a:r>
              <a:rPr lang="vi-VN" dirty="0"/>
              <a:t> </a:t>
            </a:r>
            <a:r>
              <a:rPr lang="vi-VN" dirty="0" err="1"/>
              <a:t>bốn</a:t>
            </a:r>
            <a:endParaRPr lang="vi-VN" dirty="0"/>
          </a:p>
          <a:p>
            <a:pPr lvl="4"/>
            <a:r>
              <a:rPr lang="vi-VN" dirty="0" err="1"/>
              <a:t>Mức</a:t>
            </a:r>
            <a:r>
              <a:rPr lang="vi-VN" dirty="0"/>
              <a:t>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1219279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4AE1-CA8A-4F58-B85D-2C1673CAC793}" type="datetimeFigureOut">
              <a:rPr lang="vi-VN" smtClean="0"/>
              <a:t>31/08/2023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8331743" y="12714177"/>
            <a:ext cx="7722103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17476338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10"/>
            <a:ext cx="24387047" cy="1428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9"/>
          <p:cNvSpPr txBox="1"/>
          <p:nvPr userDrawn="1"/>
        </p:nvSpPr>
        <p:spPr>
          <a:xfrm>
            <a:off x="7800305" y="430184"/>
            <a:ext cx="9073007" cy="830981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CUNG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GÓC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endParaRPr lang="en-US" sz="48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10"/>
          <p:cNvSpPr txBox="1"/>
          <p:nvPr userDrawn="1"/>
        </p:nvSpPr>
        <p:spPr>
          <a:xfrm>
            <a:off x="3555803" y="584072"/>
            <a:ext cx="1415742" cy="53859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SỐ</a:t>
            </a:r>
            <a:endParaRPr lang="en-US" sz="29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11"/>
          <p:cNvSpPr txBox="1"/>
          <p:nvPr userDrawn="1"/>
        </p:nvSpPr>
        <p:spPr>
          <a:xfrm>
            <a:off x="2125124" y="229042"/>
            <a:ext cx="888353" cy="1246479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9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2"/>
          <p:cNvSpPr txBox="1"/>
          <p:nvPr userDrawn="1"/>
        </p:nvSpPr>
        <p:spPr>
          <a:xfrm>
            <a:off x="5225349" y="348195"/>
            <a:ext cx="2077782" cy="1092591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</a:t>
            </a:r>
          </a:p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6</a:t>
            </a:r>
            <a:endParaRPr lang="en-US" sz="29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7" y="1"/>
            <a:ext cx="24387047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09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ctr" defTabSz="2176511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191" indent="-816191" algn="l" defTabSz="217651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414" indent="-680161" algn="l" defTabSz="2176511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0640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8893" indent="-544129" algn="l" defTabSz="2176511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151" indent="-544129" algn="l" defTabSz="2176511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5404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3662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1916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0173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256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511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4769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022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1278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9533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7787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6045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wmf"/><Relationship Id="rId18" Type="http://schemas.openxmlformats.org/officeDocument/2006/relationships/oleObject" Target="../embeddings/oleObject69.bin"/><Relationship Id="rId26" Type="http://schemas.openxmlformats.org/officeDocument/2006/relationships/oleObject" Target="../embeddings/oleObject73.bin"/><Relationship Id="rId3" Type="http://schemas.openxmlformats.org/officeDocument/2006/relationships/image" Target="../media/image65.wmf"/><Relationship Id="rId21" Type="http://schemas.openxmlformats.org/officeDocument/2006/relationships/image" Target="../media/image74.wmf"/><Relationship Id="rId34" Type="http://schemas.openxmlformats.org/officeDocument/2006/relationships/image" Target="../media/image80.wmf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72.wmf"/><Relationship Id="rId25" Type="http://schemas.openxmlformats.org/officeDocument/2006/relationships/image" Target="../media/image76.wmf"/><Relationship Id="rId33" Type="http://schemas.openxmlformats.org/officeDocument/2006/relationships/oleObject" Target="../embeddings/oleObject77.bin"/><Relationship Id="rId2" Type="http://schemas.openxmlformats.org/officeDocument/2006/relationships/oleObject" Target="../embeddings/oleObject61.bin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29" Type="http://schemas.openxmlformats.org/officeDocument/2006/relationships/image" Target="../media/image78.wmf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70.wmf"/><Relationship Id="rId24" Type="http://schemas.openxmlformats.org/officeDocument/2006/relationships/oleObject" Target="../embeddings/oleObject72.bin"/><Relationship Id="rId32" Type="http://schemas.openxmlformats.org/officeDocument/2006/relationships/image" Target="../media/image79.wmf"/><Relationship Id="rId5" Type="http://schemas.openxmlformats.org/officeDocument/2006/relationships/image" Target="../media/image66.wmf"/><Relationship Id="rId15" Type="http://schemas.openxmlformats.org/officeDocument/2006/relationships/image" Target="../media/image49.wmf"/><Relationship Id="rId23" Type="http://schemas.openxmlformats.org/officeDocument/2006/relationships/image" Target="../media/image75.wmf"/><Relationship Id="rId28" Type="http://schemas.openxmlformats.org/officeDocument/2006/relationships/oleObject" Target="../embeddings/oleObject74.bin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73.wmf"/><Relationship Id="rId31" Type="http://schemas.openxmlformats.org/officeDocument/2006/relationships/oleObject" Target="../embeddings/oleObject76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9.w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Relationship Id="rId27" Type="http://schemas.openxmlformats.org/officeDocument/2006/relationships/image" Target="../media/image77.wmf"/><Relationship Id="rId30" Type="http://schemas.openxmlformats.org/officeDocument/2006/relationships/oleObject" Target="../embeddings/oleObject75.bin"/><Relationship Id="rId8" Type="http://schemas.openxmlformats.org/officeDocument/2006/relationships/oleObject" Target="../embeddings/oleObject6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image" Target="../media/image81.emf"/><Relationship Id="rId7" Type="http://schemas.openxmlformats.org/officeDocument/2006/relationships/image" Target="../media/image83.wmf"/><Relationship Id="rId2" Type="http://schemas.openxmlformats.org/officeDocument/2006/relationships/oleObject" Target="../embeddings/oleObject78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image" Target="../media/image86.wmf"/><Relationship Id="rId7" Type="http://schemas.openxmlformats.org/officeDocument/2006/relationships/image" Target="../media/image88.wmf"/><Relationship Id="rId2" Type="http://schemas.openxmlformats.org/officeDocument/2006/relationships/oleObject" Target="../embeddings/oleObject83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5.wmf"/><Relationship Id="rId18" Type="http://schemas.openxmlformats.org/officeDocument/2006/relationships/oleObject" Target="../embeddings/oleObject95.bin"/><Relationship Id="rId3" Type="http://schemas.openxmlformats.org/officeDocument/2006/relationships/oleObject" Target="../embeddings/oleObject88.bin"/><Relationship Id="rId21" Type="http://schemas.openxmlformats.org/officeDocument/2006/relationships/image" Target="../media/image99.wmf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97.wmf"/><Relationship Id="rId2" Type="http://schemas.openxmlformats.org/officeDocument/2006/relationships/hyperlink" Target="b&#181;i%20t.doc" TargetMode="Externa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wmf"/><Relationship Id="rId11" Type="http://schemas.openxmlformats.org/officeDocument/2006/relationships/slide" Target="slide15.xml"/><Relationship Id="rId5" Type="http://schemas.openxmlformats.org/officeDocument/2006/relationships/oleObject" Target="../embeddings/oleObject89.bin"/><Relationship Id="rId15" Type="http://schemas.openxmlformats.org/officeDocument/2006/relationships/image" Target="../media/image96.wmf"/><Relationship Id="rId10" Type="http://schemas.openxmlformats.org/officeDocument/2006/relationships/image" Target="../media/image94.wmf"/><Relationship Id="rId19" Type="http://schemas.openxmlformats.org/officeDocument/2006/relationships/image" Target="../media/image98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91.bin"/><Relationship Id="rId14" Type="http://schemas.openxmlformats.org/officeDocument/2006/relationships/oleObject" Target="../embeddings/oleObject9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103.emf"/><Relationship Id="rId3" Type="http://schemas.openxmlformats.org/officeDocument/2006/relationships/oleObject" Target="../embeddings/oleObject88.bin"/><Relationship Id="rId7" Type="http://schemas.openxmlformats.org/officeDocument/2006/relationships/image" Target="../media/image100.emf"/><Relationship Id="rId12" Type="http://schemas.openxmlformats.org/officeDocument/2006/relationships/oleObject" Target="../embeddings/oleObject100.bin"/><Relationship Id="rId2" Type="http://schemas.openxmlformats.org/officeDocument/2006/relationships/hyperlink" Target="b&#181;i%20t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102.emf"/><Relationship Id="rId5" Type="http://schemas.openxmlformats.org/officeDocument/2006/relationships/slide" Target="slide15.xml"/><Relationship Id="rId15" Type="http://schemas.openxmlformats.org/officeDocument/2006/relationships/image" Target="../media/image104.wmf"/><Relationship Id="rId10" Type="http://schemas.openxmlformats.org/officeDocument/2006/relationships/oleObject" Target="../embeddings/oleObject99.bin"/><Relationship Id="rId4" Type="http://schemas.openxmlformats.org/officeDocument/2006/relationships/image" Target="../media/image91.wmf"/><Relationship Id="rId9" Type="http://schemas.openxmlformats.org/officeDocument/2006/relationships/image" Target="../media/image101.emf"/><Relationship Id="rId14" Type="http://schemas.openxmlformats.org/officeDocument/2006/relationships/oleObject" Target="../embeddings/oleObject10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108.emf"/><Relationship Id="rId3" Type="http://schemas.openxmlformats.org/officeDocument/2006/relationships/oleObject" Target="../embeddings/oleObject88.bin"/><Relationship Id="rId7" Type="http://schemas.openxmlformats.org/officeDocument/2006/relationships/image" Target="../media/image105.emf"/><Relationship Id="rId12" Type="http://schemas.openxmlformats.org/officeDocument/2006/relationships/oleObject" Target="../embeddings/oleObject105.bin"/><Relationship Id="rId17" Type="http://schemas.openxmlformats.org/officeDocument/2006/relationships/image" Target="../media/image110.wmf"/><Relationship Id="rId2" Type="http://schemas.openxmlformats.org/officeDocument/2006/relationships/hyperlink" Target="b&#181;i%20t.doc" TargetMode="External"/><Relationship Id="rId16" Type="http://schemas.openxmlformats.org/officeDocument/2006/relationships/oleObject" Target="../embeddings/oleObject10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107.emf"/><Relationship Id="rId5" Type="http://schemas.openxmlformats.org/officeDocument/2006/relationships/slide" Target="slide15.xml"/><Relationship Id="rId15" Type="http://schemas.openxmlformats.org/officeDocument/2006/relationships/image" Target="../media/image109.emf"/><Relationship Id="rId10" Type="http://schemas.openxmlformats.org/officeDocument/2006/relationships/oleObject" Target="../embeddings/oleObject104.bin"/><Relationship Id="rId4" Type="http://schemas.openxmlformats.org/officeDocument/2006/relationships/image" Target="../media/image91.wmf"/><Relationship Id="rId9" Type="http://schemas.openxmlformats.org/officeDocument/2006/relationships/image" Target="../media/image106.emf"/><Relationship Id="rId14" Type="http://schemas.openxmlformats.org/officeDocument/2006/relationships/oleObject" Target="../embeddings/oleObject10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image" Target="../media/image114.emf"/><Relationship Id="rId3" Type="http://schemas.openxmlformats.org/officeDocument/2006/relationships/oleObject" Target="../embeddings/oleObject88.bin"/><Relationship Id="rId7" Type="http://schemas.openxmlformats.org/officeDocument/2006/relationships/image" Target="../media/image111.emf"/><Relationship Id="rId12" Type="http://schemas.openxmlformats.org/officeDocument/2006/relationships/oleObject" Target="../embeddings/oleObject111.bin"/><Relationship Id="rId2" Type="http://schemas.openxmlformats.org/officeDocument/2006/relationships/hyperlink" Target="b&#181;i%20t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113.emf"/><Relationship Id="rId5" Type="http://schemas.openxmlformats.org/officeDocument/2006/relationships/slide" Target="slide15.xml"/><Relationship Id="rId15" Type="http://schemas.openxmlformats.org/officeDocument/2006/relationships/image" Target="../media/image115.wmf"/><Relationship Id="rId10" Type="http://schemas.openxmlformats.org/officeDocument/2006/relationships/oleObject" Target="../embeddings/oleObject110.bin"/><Relationship Id="rId4" Type="http://schemas.openxmlformats.org/officeDocument/2006/relationships/image" Target="../media/image91.wmf"/><Relationship Id="rId9" Type="http://schemas.openxmlformats.org/officeDocument/2006/relationships/image" Target="../media/image112.emf"/><Relationship Id="rId14" Type="http://schemas.openxmlformats.org/officeDocument/2006/relationships/oleObject" Target="../embeddings/oleObject11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image" Target="../media/image38.wmf"/><Relationship Id="rId7" Type="http://schemas.openxmlformats.org/officeDocument/2006/relationships/image" Target="../media/image64.wmf"/><Relationship Id="rId2" Type="http://schemas.openxmlformats.org/officeDocument/2006/relationships/oleObject" Target="../embeddings/oleObject1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5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6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7.xml"/><Relationship Id="rId11" Type="http://schemas.openxmlformats.org/officeDocument/2006/relationships/image" Target="../media/image8.png"/><Relationship Id="rId5" Type="http://schemas.openxmlformats.org/officeDocument/2006/relationships/slide" Target="slide6.xml"/><Relationship Id="rId10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9.wmf"/><Relationship Id="rId21" Type="http://schemas.openxmlformats.org/officeDocument/2006/relationships/image" Target="../media/image18.wmf"/><Relationship Id="rId7" Type="http://schemas.openxmlformats.org/officeDocument/2006/relationships/image" Target="../media/image11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22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27.bin"/><Relationship Id="rId3" Type="http://schemas.openxmlformats.org/officeDocument/2006/relationships/image" Target="../media/image23.wmf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2" Type="http://schemas.openxmlformats.org/officeDocument/2006/relationships/oleObject" Target="../embeddings/oleObject15.bin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26.bin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31.wmf"/><Relationship Id="rId31" Type="http://schemas.openxmlformats.org/officeDocument/2006/relationships/image" Target="../media/image3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40.wmf"/><Relationship Id="rId3" Type="http://schemas.openxmlformats.org/officeDocument/2006/relationships/image" Target="../media/image37.wmf"/><Relationship Id="rId7" Type="http://schemas.openxmlformats.org/officeDocument/2006/relationships/image" Target="../media/image42.png"/><Relationship Id="rId12" Type="http://schemas.openxmlformats.org/officeDocument/2006/relationships/oleObject" Target="../embeddings/oleObject32.bin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13.xml"/><Relationship Id="rId11" Type="http://schemas.openxmlformats.org/officeDocument/2006/relationships/image" Target="../media/image390.wmf"/><Relationship Id="rId5" Type="http://schemas.openxmlformats.org/officeDocument/2006/relationships/image" Target="../media/image38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350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0.bin"/><Relationship Id="rId26" Type="http://schemas.openxmlformats.org/officeDocument/2006/relationships/oleObject" Target="../embeddings/oleObject44.bin"/><Relationship Id="rId3" Type="http://schemas.openxmlformats.org/officeDocument/2006/relationships/image" Target="../media/image40.wmf"/><Relationship Id="rId21" Type="http://schemas.openxmlformats.org/officeDocument/2006/relationships/image" Target="../media/image49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7.wmf"/><Relationship Id="rId25" Type="http://schemas.openxmlformats.org/officeDocument/2006/relationships/image" Target="../media/image51.wmf"/><Relationship Id="rId2" Type="http://schemas.openxmlformats.org/officeDocument/2006/relationships/oleObject" Target="../embeddings/oleObject32.bin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29" Type="http://schemas.openxmlformats.org/officeDocument/2006/relationships/image" Target="../media/image53.wmf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43.bin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45.bin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2.bin"/><Relationship Id="rId27" Type="http://schemas.openxmlformats.org/officeDocument/2006/relationships/image" Target="../media/image5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53.bin"/><Relationship Id="rId3" Type="http://schemas.openxmlformats.org/officeDocument/2006/relationships/image" Target="../media/image54.wmf"/><Relationship Id="rId21" Type="http://schemas.openxmlformats.org/officeDocument/2006/relationships/image" Target="../media/image61.wmf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9.wmf"/><Relationship Id="rId2" Type="http://schemas.openxmlformats.org/officeDocument/2006/relationships/oleObject" Target="../embeddings/oleObject46.bin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6.wmf"/><Relationship Id="rId5" Type="http://schemas.openxmlformats.org/officeDocument/2006/relationships/image" Target="../media/image63.png"/><Relationship Id="rId15" Type="http://schemas.openxmlformats.org/officeDocument/2006/relationships/image" Target="../media/image58.wmf"/><Relationship Id="rId23" Type="http://schemas.openxmlformats.org/officeDocument/2006/relationships/image" Target="../media/image62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60.wmf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67.wmf"/><Relationship Id="rId3" Type="http://schemas.openxmlformats.org/officeDocument/2006/relationships/image" Target="../media/image63.wmf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60.bin"/><Relationship Id="rId2" Type="http://schemas.openxmlformats.org/officeDocument/2006/relationships/oleObject" Target="../embeddings/oleObject56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9.png"/><Relationship Id="rId5" Type="http://schemas.openxmlformats.org/officeDocument/2006/relationships/image" Target="../media/image64.wmf"/><Relationship Id="rId15" Type="http://schemas.openxmlformats.org/officeDocument/2006/relationships/image" Target="../media/image67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9955" y="-53185"/>
            <a:ext cx="24404560" cy="1382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9" tIns="45693" rIns="91389" bIns="45693" rtlCol="0" anchor="ctr"/>
          <a:lstStyle/>
          <a:p>
            <a:pPr marL="0" marR="0" lvl="0" indent="0" algn="ct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4160" y="4340628"/>
            <a:ext cx="12077272" cy="797746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BỔ TRỢ KIẾN THỨC LỚP 11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496080" y="316244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746"/>
              <a:chOff x="12784885" y="1066801"/>
              <a:chExt cx="1814128" cy="182886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2953540" y="1556787"/>
                <a:ext cx="1319606" cy="1338879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7" y="-8018"/>
            <a:ext cx="4127895" cy="4183832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7D0B1D-4C09-45AD-90E5-61ED84852C5F}"/>
              </a:ext>
            </a:extLst>
          </p:cNvPr>
          <p:cNvSpPr txBox="1"/>
          <p:nvPr/>
        </p:nvSpPr>
        <p:spPr>
          <a:xfrm>
            <a:off x="3121535" y="6898680"/>
            <a:ext cx="17945867" cy="805633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DIỄN ĐÀN GIÁO VIÊN TOÁN – PPT TIVI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9F2FBF-165B-4070-80DE-BB1C24E65D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99204" y="22581"/>
            <a:ext cx="4244817" cy="424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7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>
            <a:extLst>
              <a:ext uri="{FF2B5EF4-FFF2-40B4-BE49-F238E27FC236}">
                <a16:creationId xmlns:a16="http://schemas.microsoft.com/office/drawing/2014/main" id="{E096BC1D-8C99-4DEB-BACC-44C9F57B230A}"/>
              </a:ext>
            </a:extLst>
          </p:cNvPr>
          <p:cNvGrpSpPr/>
          <p:nvPr/>
        </p:nvGrpSpPr>
        <p:grpSpPr>
          <a:xfrm>
            <a:off x="1103562" y="2484526"/>
            <a:ext cx="21881625" cy="3366156"/>
            <a:chOff x="1147240" y="8893238"/>
            <a:chExt cx="21881625" cy="3366156"/>
          </a:xfrm>
        </p:grpSpPr>
        <p:sp>
          <p:nvSpPr>
            <p:cNvPr id="121" name="Rounded Rectangle 24">
              <a:extLst>
                <a:ext uri="{FF2B5EF4-FFF2-40B4-BE49-F238E27FC236}">
                  <a16:creationId xmlns:a16="http://schemas.microsoft.com/office/drawing/2014/main" id="{77BEF789-9403-41A3-98C6-AA13D6AB3421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0BF9F41-DB0D-4A18-9ACB-481FA741A750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23" name="Group 67">
                <a:extLst>
                  <a:ext uri="{FF2B5EF4-FFF2-40B4-BE49-F238E27FC236}">
                    <a16:creationId xmlns:a16="http://schemas.microsoft.com/office/drawing/2014/main" id="{09E6E48D-5194-41D1-8757-64E2A33EC7D8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1" name="Freeform 20">
                  <a:extLst>
                    <a:ext uri="{FF2B5EF4-FFF2-40B4-BE49-F238E27FC236}">
                      <a16:creationId xmlns:a16="http://schemas.microsoft.com/office/drawing/2014/main" id="{0E90AC3D-1F3E-44A0-85BE-9E4B954B0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91BC54C6-019B-4951-A7F5-E32CBFF0D997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62" name="Group 70">
                  <a:extLst>
                    <a:ext uri="{FF2B5EF4-FFF2-40B4-BE49-F238E27FC236}">
                      <a16:creationId xmlns:a16="http://schemas.microsoft.com/office/drawing/2014/main" id="{41369E16-DF87-47B8-9136-6A2AF945F385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91ABB162-336A-4832-976A-65074197EBAB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Freeform 13">
                    <a:extLst>
                      <a:ext uri="{FF2B5EF4-FFF2-40B4-BE49-F238E27FC236}">
                        <a16:creationId xmlns:a16="http://schemas.microsoft.com/office/drawing/2014/main" id="{99565CE7-6184-4F1D-A7D0-592D753651E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5" name="Freeform 14">
                    <a:extLst>
                      <a:ext uri="{FF2B5EF4-FFF2-40B4-BE49-F238E27FC236}">
                        <a16:creationId xmlns:a16="http://schemas.microsoft.com/office/drawing/2014/main" id="{96F6371B-1370-432F-854B-96DBAC85517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" name="Freeform 15">
                    <a:extLst>
                      <a:ext uri="{FF2B5EF4-FFF2-40B4-BE49-F238E27FC236}">
                        <a16:creationId xmlns:a16="http://schemas.microsoft.com/office/drawing/2014/main" id="{A971ECBC-0F66-496E-A03F-9F21255D44F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7" name="Freeform 16">
                    <a:extLst>
                      <a:ext uri="{FF2B5EF4-FFF2-40B4-BE49-F238E27FC236}">
                        <a16:creationId xmlns:a16="http://schemas.microsoft.com/office/drawing/2014/main" id="{B1A702E9-140E-459A-8E2E-0D839DB81B1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8" name="Freeform 17">
                    <a:extLst>
                      <a:ext uri="{FF2B5EF4-FFF2-40B4-BE49-F238E27FC236}">
                        <a16:creationId xmlns:a16="http://schemas.microsoft.com/office/drawing/2014/main" id="{4D52DBF0-FF43-4DD7-BC4F-8E27A919579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9" name="Freeform 18">
                    <a:extLst>
                      <a:ext uri="{FF2B5EF4-FFF2-40B4-BE49-F238E27FC236}">
                        <a16:creationId xmlns:a16="http://schemas.microsoft.com/office/drawing/2014/main" id="{D31E6EE8-D144-4A94-899F-EDDFAB64111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0" name="Freeform 19">
                    <a:extLst>
                      <a:ext uri="{FF2B5EF4-FFF2-40B4-BE49-F238E27FC236}">
                        <a16:creationId xmlns:a16="http://schemas.microsoft.com/office/drawing/2014/main" id="{4ADF0660-1DF1-4017-A952-5823CD18E32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20">
                    <a:extLst>
                      <a:ext uri="{FF2B5EF4-FFF2-40B4-BE49-F238E27FC236}">
                        <a16:creationId xmlns:a16="http://schemas.microsoft.com/office/drawing/2014/main" id="{531FD028-3B30-4559-B1F4-A76F54FA6B5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" name="Freeform 21">
                    <a:extLst>
                      <a:ext uri="{FF2B5EF4-FFF2-40B4-BE49-F238E27FC236}">
                        <a16:creationId xmlns:a16="http://schemas.microsoft.com/office/drawing/2014/main" id="{2F9D7228-7A70-408A-8B68-FABB06C59DC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Freeform 22">
                    <a:extLst>
                      <a:ext uri="{FF2B5EF4-FFF2-40B4-BE49-F238E27FC236}">
                        <a16:creationId xmlns:a16="http://schemas.microsoft.com/office/drawing/2014/main" id="{DEBC457D-4FCC-4906-A9A8-A0E5A8F59AB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4" name="Freeform 23">
                    <a:extLst>
                      <a:ext uri="{FF2B5EF4-FFF2-40B4-BE49-F238E27FC236}">
                        <a16:creationId xmlns:a16="http://schemas.microsoft.com/office/drawing/2014/main" id="{860D7FB9-29C7-4564-8983-A978496BB84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5" name="Freeform 24">
                    <a:extLst>
                      <a:ext uri="{FF2B5EF4-FFF2-40B4-BE49-F238E27FC236}">
                        <a16:creationId xmlns:a16="http://schemas.microsoft.com/office/drawing/2014/main" id="{E8B202EE-8ECD-468B-931B-B9FECCFB789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6" name="Freeform 25">
                    <a:extLst>
                      <a:ext uri="{FF2B5EF4-FFF2-40B4-BE49-F238E27FC236}">
                        <a16:creationId xmlns:a16="http://schemas.microsoft.com/office/drawing/2014/main" id="{D6927D04-8E13-4583-89A6-B42971830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7" name="Freeform 26">
                    <a:extLst>
                      <a:ext uri="{FF2B5EF4-FFF2-40B4-BE49-F238E27FC236}">
                        <a16:creationId xmlns:a16="http://schemas.microsoft.com/office/drawing/2014/main" id="{6E0C73C6-0B9C-4E55-902E-78ACD6E275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8" name="Freeform 27">
                    <a:extLst>
                      <a:ext uri="{FF2B5EF4-FFF2-40B4-BE49-F238E27FC236}">
                        <a16:creationId xmlns:a16="http://schemas.microsoft.com/office/drawing/2014/main" id="{228C0FDB-3B1A-4C67-B2BF-48E719551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9" name="Freeform 28">
                    <a:extLst>
                      <a:ext uri="{FF2B5EF4-FFF2-40B4-BE49-F238E27FC236}">
                        <a16:creationId xmlns:a16="http://schemas.microsoft.com/office/drawing/2014/main" id="{293AD817-7C10-4076-ADCD-23680FDE21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0" name="Freeform 29">
                    <a:extLst>
                      <a:ext uri="{FF2B5EF4-FFF2-40B4-BE49-F238E27FC236}">
                        <a16:creationId xmlns:a16="http://schemas.microsoft.com/office/drawing/2014/main" id="{1C06922A-F196-4597-97E3-CA46E53B10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30">
                    <a:extLst>
                      <a:ext uri="{FF2B5EF4-FFF2-40B4-BE49-F238E27FC236}">
                        <a16:creationId xmlns:a16="http://schemas.microsoft.com/office/drawing/2014/main" id="{B5F4CC61-80F1-4A83-A179-BE8EF923C8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2" name="Freeform 31">
                    <a:extLst>
                      <a:ext uri="{FF2B5EF4-FFF2-40B4-BE49-F238E27FC236}">
                        <a16:creationId xmlns:a16="http://schemas.microsoft.com/office/drawing/2014/main" id="{74EC6F7B-9923-4961-902C-1A0CC55E5E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4" name="Freeform 32">
                    <a:extLst>
                      <a:ext uri="{FF2B5EF4-FFF2-40B4-BE49-F238E27FC236}">
                        <a16:creationId xmlns:a16="http://schemas.microsoft.com/office/drawing/2014/main" id="{565BC0ED-293E-4C5E-8879-D7D3310906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5" name="Freeform 33">
                    <a:extLst>
                      <a:ext uri="{FF2B5EF4-FFF2-40B4-BE49-F238E27FC236}">
                        <a16:creationId xmlns:a16="http://schemas.microsoft.com/office/drawing/2014/main" id="{88FAE683-45F5-4CF8-97E6-91DDA78150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6" name="Freeform 34">
                    <a:extLst>
                      <a:ext uri="{FF2B5EF4-FFF2-40B4-BE49-F238E27FC236}">
                        <a16:creationId xmlns:a16="http://schemas.microsoft.com/office/drawing/2014/main" id="{4A8E8848-4128-40A4-AC29-5239808F9E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7" name="Freeform 35">
                    <a:extLst>
                      <a:ext uri="{FF2B5EF4-FFF2-40B4-BE49-F238E27FC236}">
                        <a16:creationId xmlns:a16="http://schemas.microsoft.com/office/drawing/2014/main" id="{538C7B63-81C8-4A92-8FA0-668721BFCA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8" name="Freeform 36">
                    <a:extLst>
                      <a:ext uri="{FF2B5EF4-FFF2-40B4-BE49-F238E27FC236}">
                        <a16:creationId xmlns:a16="http://schemas.microsoft.com/office/drawing/2014/main" id="{90542E62-0DCB-4537-AC07-5260B43B4E5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20B9A1C-483D-4E35-9858-7B936648924A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129" name="Object 128">
                <a:extLst>
                  <a:ext uri="{FF2B5EF4-FFF2-40B4-BE49-F238E27FC236}">
                    <a16:creationId xmlns:a16="http://schemas.microsoft.com/office/drawing/2014/main" id="{102DFC14-5F78-40B3-B7D2-8DCBFD2956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00301981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9804240" imgH="876240" progId="Equation.DSMT4">
                      <p:embed/>
                    </p:oleObj>
                  </mc:Choice>
                  <mc:Fallback>
                    <p:oleObj name="Equation" r:id="rId2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0" name="Object 129">
                <a:extLst>
                  <a:ext uri="{FF2B5EF4-FFF2-40B4-BE49-F238E27FC236}">
                    <a16:creationId xmlns:a16="http://schemas.microsoft.com/office/drawing/2014/main" id="{4EC5E889-1003-4B5C-8376-EF88DCD1FB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7187672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4495680" imgH="761760" progId="Equation.DSMT4">
                      <p:embed/>
                    </p:oleObj>
                  </mc:Choice>
                  <mc:Fallback>
                    <p:oleObj name="Equation" r:id="rId4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5982182"/>
            <a:ext cx="23113581" cy="7645364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97219"/>
              </p:ext>
            </p:extLst>
          </p:nvPr>
        </p:nvGraphicFramePr>
        <p:xfrm>
          <a:off x="1451247" y="10764805"/>
          <a:ext cx="7366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5960" imgH="965160" progId="Equation.DSMT4">
                  <p:embed/>
                </p:oleObj>
              </mc:Choice>
              <mc:Fallback>
                <p:oleObj name="Equation" r:id="rId6" imgW="7365960" imgH="965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39D0C47-542F-4927-8480-1281BD48CE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51247" y="10764805"/>
                        <a:ext cx="7366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75095"/>
              </p:ext>
            </p:extLst>
          </p:nvPr>
        </p:nvGraphicFramePr>
        <p:xfrm>
          <a:off x="2728871" y="11823898"/>
          <a:ext cx="4356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56000" imgH="1371600" progId="Equation.DSMT4">
                  <p:embed/>
                </p:oleObj>
              </mc:Choice>
              <mc:Fallback>
                <p:oleObj name="Equation" r:id="rId8" imgW="4356000" imgH="1371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CB991F-18E0-45A5-B3DF-B3ECB45D63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28871" y="11823898"/>
                        <a:ext cx="43561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19195"/>
              </p:ext>
            </p:extLst>
          </p:nvPr>
        </p:nvGraphicFramePr>
        <p:xfrm>
          <a:off x="1525725" y="7111840"/>
          <a:ext cx="5041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041800" imgH="1803240" progId="Equation.DSMT4">
                  <p:embed/>
                </p:oleObj>
              </mc:Choice>
              <mc:Fallback>
                <p:oleObj name="Equation" r:id="rId10" imgW="5041800" imgH="1803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B1DB297-F9A2-4A24-AA44-A5828F929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25725" y="7111840"/>
                        <a:ext cx="5041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598699"/>
              </p:ext>
            </p:extLst>
          </p:nvPr>
        </p:nvGraphicFramePr>
        <p:xfrm>
          <a:off x="2657265" y="8881563"/>
          <a:ext cx="40005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000320" imgH="1574640" progId="Equation.DSMT4">
                  <p:embed/>
                </p:oleObj>
              </mc:Choice>
              <mc:Fallback>
                <p:oleObj name="Equation" r:id="rId12" imgW="4000320" imgH="1574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F92944E-3B95-4448-8128-320663EAC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57265" y="8881563"/>
                        <a:ext cx="40005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6735947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98488" y="6902040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447560" imgH="291960" progId="Equation.DSMT4">
                    <p:embed/>
                  </p:oleObj>
                </mc:Choice>
                <mc:Fallback>
                  <p:oleObj name="Equation" r:id="rId14" imgW="1447560" imgH="2919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4D6CBBEE-8D8E-4FFF-91D8-D3F09AD6CBA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236901" y="3483847"/>
            <a:ext cx="4486642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1370584" y="3274674"/>
            <a:ext cx="3670717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8909" y="6866414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8925305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543120" imgH="1282680" progId="Equation.DSMT4">
                    <p:embed/>
                  </p:oleObj>
                </mc:Choice>
                <mc:Fallback>
                  <p:oleObj name="Equation" r:id="rId16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206507" y="3219455"/>
            <a:ext cx="3962442" cy="1717649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13288909" y="9325713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894663"/>
                </p:ext>
              </p:extLst>
            </p:nvPr>
          </p:nvGraphicFramePr>
          <p:xfrm>
            <a:off x="13781589" y="10015705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3543120" imgH="1282680" progId="Equation.DSMT4">
                    <p:embed/>
                  </p:oleObj>
                </mc:Choice>
                <mc:Fallback>
                  <p:oleObj name="Equation" r:id="rId18" imgW="3543120" imgH="128268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3781589" y="10015705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44CDA24-8FD7-4CEF-81FC-8170FB6D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185868"/>
              </p:ext>
            </p:extLst>
          </p:nvPr>
        </p:nvGraphicFramePr>
        <p:xfrm>
          <a:off x="13298488" y="6984745"/>
          <a:ext cx="4572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572000" imgH="927000" progId="Equation.DSMT4">
                  <p:embed/>
                </p:oleObj>
              </mc:Choice>
              <mc:Fallback>
                <p:oleObj name="Equation" r:id="rId20" imgW="45720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3298488" y="6984745"/>
                        <a:ext cx="45720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852AF93-E27F-495A-B00C-A57DF6F2A3B7}"/>
              </a:ext>
            </a:extLst>
          </p:cNvPr>
          <p:cNvGrpSpPr/>
          <p:nvPr/>
        </p:nvGrpSpPr>
        <p:grpSpPr>
          <a:xfrm>
            <a:off x="7794827" y="6902040"/>
            <a:ext cx="4716873" cy="1550444"/>
            <a:chOff x="13308568" y="9900740"/>
            <a:chExt cx="4716873" cy="1550444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AEBE93DE-6E59-48D8-9063-0CBBA34FA3C8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4A5133B8-4DEF-4B00-AAE7-50ED2E999E5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3218772"/>
                </p:ext>
              </p:extLst>
            </p:nvPr>
          </p:nvGraphicFramePr>
          <p:xfrm>
            <a:off x="14029207" y="10225200"/>
            <a:ext cx="30480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3047760" imgH="863280" progId="Equation.DSMT4">
                    <p:embed/>
                  </p:oleObj>
                </mc:Choice>
                <mc:Fallback>
                  <p:oleObj name="Equation" r:id="rId22" imgW="3047760" imgH="8632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14029207" y="10225200"/>
                          <a:ext cx="30480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931E2E-1AAF-4A06-BBB2-35ADA1FEC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707708"/>
              </p:ext>
            </p:extLst>
          </p:nvPr>
        </p:nvGraphicFramePr>
        <p:xfrm>
          <a:off x="13876093" y="8477090"/>
          <a:ext cx="7454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7454880" imgH="876240" progId="Equation.DSMT4">
                  <p:embed/>
                </p:oleObj>
              </mc:Choice>
              <mc:Fallback>
                <p:oleObj name="Equation" r:id="rId24" imgW="7454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3876093" y="8477090"/>
                        <a:ext cx="7454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939429-1FB9-4450-99C1-A2F4EA89E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043998"/>
              </p:ext>
            </p:extLst>
          </p:nvPr>
        </p:nvGraphicFramePr>
        <p:xfrm>
          <a:off x="14416167" y="9726003"/>
          <a:ext cx="67691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6769080" imgH="1562040" progId="Equation.DSMT4">
                  <p:embed/>
                </p:oleObj>
              </mc:Choice>
              <mc:Fallback>
                <p:oleObj name="Equation" r:id="rId26" imgW="676908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4416167" y="9726003"/>
                        <a:ext cx="6769100" cy="156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757CC04-04C1-4223-B593-73961AFBD8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49823"/>
              </p:ext>
            </p:extLst>
          </p:nvPr>
        </p:nvGraphicFramePr>
        <p:xfrm>
          <a:off x="14117638" y="11249025"/>
          <a:ext cx="417830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4178160" imgH="1663560" progId="Equation.DSMT4">
                  <p:embed/>
                </p:oleObj>
              </mc:Choice>
              <mc:Fallback>
                <p:oleObj name="Equation" r:id="rId28" imgW="41781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4117638" y="11249025"/>
                        <a:ext cx="4178300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117EBC0-48A7-461C-BAF0-84795406624B}"/>
              </a:ext>
            </a:extLst>
          </p:cNvPr>
          <p:cNvGrpSpPr/>
          <p:nvPr/>
        </p:nvGrpSpPr>
        <p:grpSpPr>
          <a:xfrm>
            <a:off x="7794827" y="8741305"/>
            <a:ext cx="4670428" cy="1855316"/>
            <a:chOff x="8111398" y="8908950"/>
            <a:chExt cx="4670428" cy="1855316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B087195-D76F-48A9-914E-52CD6A97391C}"/>
                </a:ext>
              </a:extLst>
            </p:cNvPr>
            <p:cNvSpPr/>
            <p:nvPr/>
          </p:nvSpPr>
          <p:spPr>
            <a:xfrm>
              <a:off x="8111398" y="8908950"/>
              <a:ext cx="4670428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9E2802E7-29AD-4B77-8683-00ECE8863E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2010587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3543120" imgH="1282680" progId="Equation.DSMT4">
                    <p:embed/>
                  </p:oleObj>
                </mc:Choice>
                <mc:Fallback>
                  <p:oleObj name="Equation" r:id="rId30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A25C77A0-E438-4CB2-AB6B-B6380BB6605B}"/>
              </a:ext>
            </a:extLst>
          </p:cNvPr>
          <p:cNvGrpSpPr/>
          <p:nvPr/>
        </p:nvGrpSpPr>
        <p:grpSpPr>
          <a:xfrm>
            <a:off x="13288909" y="11154008"/>
            <a:ext cx="4539470" cy="1550444"/>
            <a:chOff x="13485971" y="9900740"/>
            <a:chExt cx="4539470" cy="1550444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6114A930-0EE9-4E5A-A3B1-52BCDF4ACDD7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7" name="Object 196">
              <a:extLst>
                <a:ext uri="{FF2B5EF4-FFF2-40B4-BE49-F238E27FC236}">
                  <a16:creationId xmlns:a16="http://schemas.microsoft.com/office/drawing/2014/main" id="{9F4689C9-868A-4406-9CBF-B3CF8D7B7C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4569923"/>
                </p:ext>
              </p:extLst>
            </p:nvPr>
          </p:nvGraphicFramePr>
          <p:xfrm>
            <a:off x="14067050" y="9971689"/>
            <a:ext cx="2971800" cy="1371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2971800" imgH="1371600" progId="Equation.DSMT4">
                    <p:embed/>
                  </p:oleObj>
                </mc:Choice>
                <mc:Fallback>
                  <p:oleObj name="Equation" r:id="rId31" imgW="2971800" imgH="137160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14067050" y="9971689"/>
                          <a:ext cx="2971800" cy="1371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AC8D87B-CB2A-438C-9574-E89A3FB808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521071"/>
              </p:ext>
            </p:extLst>
          </p:nvPr>
        </p:nvGraphicFramePr>
        <p:xfrm>
          <a:off x="7200950" y="11745913"/>
          <a:ext cx="36957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695400" imgH="1485720" progId="Equation.DSMT4">
                  <p:embed/>
                </p:oleObj>
              </mc:Choice>
              <mc:Fallback>
                <p:oleObj name="Equation" r:id="rId33" imgW="369540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7200950" y="11745913"/>
                        <a:ext cx="3695700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8" name="Group 197">
            <a:extLst>
              <a:ext uri="{FF2B5EF4-FFF2-40B4-BE49-F238E27FC236}">
                <a16:creationId xmlns:a16="http://schemas.microsoft.com/office/drawing/2014/main" id="{88429D03-F057-47F7-B1F1-734164E5A383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B25B0311-DE19-41E1-9717-1095AC2C8B0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200" name="Rounded Rectangle 7">
              <a:extLst>
                <a:ext uri="{FF2B5EF4-FFF2-40B4-BE49-F238E27FC236}">
                  <a16:creationId xmlns:a16="http://schemas.microsoft.com/office/drawing/2014/main" id="{05AE88B8-FD3B-4297-AAA5-64CEB9B5C3A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BF7DB50B-92CF-4D65-93EB-080051286CE6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75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8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4AE7EDF-EEFB-4237-9935-90C632A995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213180"/>
              </p:ext>
            </p:extLst>
          </p:nvPr>
        </p:nvGraphicFramePr>
        <p:xfrm>
          <a:off x="10684527" y="1961012"/>
          <a:ext cx="32924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92090" imgH="853385" progId="Equation.DSMT4">
                  <p:embed/>
                </p:oleObj>
              </mc:Choice>
              <mc:Fallback>
                <p:oleObj name="Equation" r:id="rId2" imgW="3292090" imgH="85338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84527" y="1961012"/>
                        <a:ext cx="329247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F227FD4-20E1-41C7-AD48-5827DCA7C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605" y="5581337"/>
            <a:ext cx="59442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58" name="Object 8">
            <a:extLst>
              <a:ext uri="{FF2B5EF4-FFF2-40B4-BE49-F238E27FC236}">
                <a16:creationId xmlns:a16="http://schemas.microsoft.com/office/drawing/2014/main" id="{F75679C3-36E0-4DE1-BED9-2DFCE94C9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476049"/>
              </p:ext>
            </p:extLst>
          </p:nvPr>
        </p:nvGraphicFramePr>
        <p:xfrm>
          <a:off x="5822659" y="5547910"/>
          <a:ext cx="10110370" cy="101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054400" imgH="507960" progId="Equation.DSMT4">
                  <p:embed/>
                </p:oleObj>
              </mc:Choice>
              <mc:Fallback>
                <p:oleObj name="Equation" r:id="rId4" imgW="5054400" imgH="507960" progId="Equation.DSMT4">
                  <p:embed/>
                  <p:pic>
                    <p:nvPicPr>
                      <p:cNvPr id="196616" name="Object 8">
                        <a:extLst>
                          <a:ext uri="{FF2B5EF4-FFF2-40B4-BE49-F238E27FC236}">
                            <a16:creationId xmlns:a16="http://schemas.microsoft.com/office/drawing/2014/main" id="{211AC046-8BE6-4D5B-B1E0-6CC1E4E241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659" y="5547910"/>
                        <a:ext cx="10110370" cy="1016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9">
            <a:extLst>
              <a:ext uri="{FF2B5EF4-FFF2-40B4-BE49-F238E27FC236}">
                <a16:creationId xmlns:a16="http://schemas.microsoft.com/office/drawing/2014/main" id="{1816400F-84B9-498F-AD76-EA283249D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32047"/>
              </p:ext>
            </p:extLst>
          </p:nvPr>
        </p:nvGraphicFramePr>
        <p:xfrm>
          <a:off x="9836323" y="6858518"/>
          <a:ext cx="6096706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7760" imgH="863280" progId="Equation.DSMT4">
                  <p:embed/>
                </p:oleObj>
              </mc:Choice>
              <mc:Fallback>
                <p:oleObj name="Equation" r:id="rId6" imgW="3047760" imgH="863280" progId="Equation.DSMT4">
                  <p:embed/>
                  <p:pic>
                    <p:nvPicPr>
                      <p:cNvPr id="196617" name="Object 9">
                        <a:extLst>
                          <a:ext uri="{FF2B5EF4-FFF2-40B4-BE49-F238E27FC236}">
                            <a16:creationId xmlns:a16="http://schemas.microsoft.com/office/drawing/2014/main" id="{FC911C03-661B-49A5-A800-1B3ADD195E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6323" y="6858518"/>
                        <a:ext cx="6096706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1">
            <a:extLst>
              <a:ext uri="{FF2B5EF4-FFF2-40B4-BE49-F238E27FC236}">
                <a16:creationId xmlns:a16="http://schemas.microsoft.com/office/drawing/2014/main" id="{805C97C6-4589-46E5-AE06-BC8D9599F1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654462"/>
              </p:ext>
            </p:extLst>
          </p:nvPr>
        </p:nvGraphicFramePr>
        <p:xfrm>
          <a:off x="9841061" y="8703547"/>
          <a:ext cx="6096706" cy="1498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7760" imgH="749160" progId="Equation.DSMT4">
                  <p:embed/>
                </p:oleObj>
              </mc:Choice>
              <mc:Fallback>
                <p:oleObj name="Equation" r:id="rId8" imgW="3047760" imgH="749160" progId="Equation.DSMT4">
                  <p:embed/>
                  <p:pic>
                    <p:nvPicPr>
                      <p:cNvPr id="196619" name="Object 11">
                        <a:extLst>
                          <a:ext uri="{FF2B5EF4-FFF2-40B4-BE49-F238E27FC236}">
                            <a16:creationId xmlns:a16="http://schemas.microsoft.com/office/drawing/2014/main" id="{EEF60763-6D31-4F0A-BADA-D08BFD0B7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1061" y="8703547"/>
                        <a:ext cx="6096706" cy="1498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2">
            <a:extLst>
              <a:ext uri="{FF2B5EF4-FFF2-40B4-BE49-F238E27FC236}">
                <a16:creationId xmlns:a16="http://schemas.microsoft.com/office/drawing/2014/main" id="{0DE28433-7E23-4DF6-9529-42E75BD0E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897022"/>
              </p:ext>
            </p:extLst>
          </p:nvPr>
        </p:nvGraphicFramePr>
        <p:xfrm>
          <a:off x="9851230" y="10424469"/>
          <a:ext cx="4039067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19240" imgH="863280" progId="Equation.DSMT4">
                  <p:embed/>
                </p:oleObj>
              </mc:Choice>
              <mc:Fallback>
                <p:oleObj name="Equation" r:id="rId10" imgW="2019240" imgH="863280" progId="Equation.DSMT4">
                  <p:embed/>
                  <p:pic>
                    <p:nvPicPr>
                      <p:cNvPr id="196620" name="Object 12">
                        <a:extLst>
                          <a:ext uri="{FF2B5EF4-FFF2-40B4-BE49-F238E27FC236}">
                            <a16:creationId xmlns:a16="http://schemas.microsoft.com/office/drawing/2014/main" id="{19BD4A31-4033-4797-9BFF-A4BED0AFAB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1230" y="10424469"/>
                        <a:ext cx="4039067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5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9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2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CD08E6F-C373-4D70-8918-1B6D686CF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3083"/>
              </p:ext>
            </p:extLst>
          </p:nvPr>
        </p:nvGraphicFramePr>
        <p:xfrm>
          <a:off x="10622428" y="1934780"/>
          <a:ext cx="3118257" cy="76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7760" imgH="241200" progId="Equation.DSMT4">
                  <p:embed/>
                </p:oleObj>
              </mc:Choice>
              <mc:Fallback>
                <p:oleObj name="Equation" r:id="rId2" imgW="977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22428" y="1934780"/>
                        <a:ext cx="3118257" cy="769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0C1044B-5180-45AC-86C5-86741D239C80}"/>
              </a:ext>
            </a:extLst>
          </p:cNvPr>
          <p:cNvGrpSpPr/>
          <p:nvPr/>
        </p:nvGrpSpPr>
        <p:grpSpPr>
          <a:xfrm>
            <a:off x="4089605" y="5335253"/>
            <a:ext cx="5944288" cy="1238250"/>
            <a:chOff x="4089605" y="5335253"/>
            <a:chExt cx="5944288" cy="123825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F227FD4-20E1-41C7-AD48-5827DCA7C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9605" y="5581337"/>
              <a:ext cx="5944288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 </a:t>
              </a:r>
              <a:r>
                <a:rPr lang="en-US" alt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B1B1453-E647-479A-8F99-F543D21F9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7853719"/>
                </p:ext>
              </p:extLst>
            </p:nvPr>
          </p:nvGraphicFramePr>
          <p:xfrm>
            <a:off x="5640066" y="5335253"/>
            <a:ext cx="4171950" cy="1238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55600" imgH="342720" progId="Equation.DSMT4">
                    <p:embed/>
                  </p:oleObj>
                </mc:Choice>
                <mc:Fallback>
                  <p:oleObj name="Equation" r:id="rId4" imgW="115560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640066" y="5335253"/>
                          <a:ext cx="4171950" cy="1238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8F9B61-1CAB-411D-9E76-88CBA397C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224410"/>
              </p:ext>
            </p:extLst>
          </p:nvPr>
        </p:nvGraphicFramePr>
        <p:xfrm>
          <a:off x="9064625" y="7144922"/>
          <a:ext cx="6256337" cy="17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98320" imgH="419040" progId="Equation.DSMT4">
                  <p:embed/>
                </p:oleObj>
              </mc:Choice>
              <mc:Fallback>
                <p:oleObj name="Equation" r:id="rId6" imgW="1498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64625" y="7144922"/>
                        <a:ext cx="6256337" cy="174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AE9C04-F025-469A-8868-69245A0BE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11266"/>
              </p:ext>
            </p:extLst>
          </p:nvPr>
        </p:nvGraphicFramePr>
        <p:xfrm>
          <a:off x="9776818" y="5264563"/>
          <a:ext cx="6397860" cy="159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76160" imgH="419040" progId="Equation.DSMT4">
                  <p:embed/>
                </p:oleObj>
              </mc:Choice>
              <mc:Fallback>
                <p:oleObj name="Equation" r:id="rId8" imgW="1676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76818" y="5264563"/>
                        <a:ext cx="6397860" cy="159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C7BA4A-317F-4F45-9B9C-45A3A1A81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747821"/>
              </p:ext>
            </p:extLst>
          </p:nvPr>
        </p:nvGraphicFramePr>
        <p:xfrm>
          <a:off x="9600506" y="9101096"/>
          <a:ext cx="5720456" cy="1926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44520" imgH="419040" progId="Equation.DSMT4">
                  <p:embed/>
                </p:oleObj>
              </mc:Choice>
              <mc:Fallback>
                <p:oleObj name="Equation" r:id="rId10" imgW="1244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00506" y="9101096"/>
                        <a:ext cx="5720456" cy="1926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220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066111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028" imgH="279279" progId="Equation.DSMT4">
                  <p:embed/>
                </p:oleObj>
              </mc:Choice>
              <mc:Fallback>
                <p:oleObj name="Equation" r:id="rId3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75BE3CD-2D95-4EAA-9013-926503F0A238}"/>
              </a:ext>
            </a:extLst>
          </p:cNvPr>
          <p:cNvGrpSpPr/>
          <p:nvPr/>
        </p:nvGrpSpPr>
        <p:grpSpPr>
          <a:xfrm>
            <a:off x="532845" y="2898354"/>
            <a:ext cx="16003852" cy="1087696"/>
            <a:chOff x="3809824" y="2769727"/>
            <a:chExt cx="16003852" cy="1087696"/>
          </a:xfrm>
        </p:grpSpPr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3.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777495"/>
                </p:ext>
              </p:extLst>
            </p:nvPr>
          </p:nvGraphicFramePr>
          <p:xfrm>
            <a:off x="11869236" y="2769727"/>
            <a:ext cx="3651337" cy="10876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269720" imgH="291960" progId="Equation.DSMT4">
                    <p:embed/>
                  </p:oleObj>
                </mc:Choice>
                <mc:Fallback>
                  <p:oleObj name="Equation" r:id="rId5" imgW="1269720" imgH="29196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869236" y="2769727"/>
                          <a:ext cx="3651337" cy="10876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1752761"/>
                </p:ext>
              </p:extLst>
            </p:nvPr>
          </p:nvGraphicFramePr>
          <p:xfrm>
            <a:off x="6424373" y="4600242"/>
            <a:ext cx="5616004" cy="1801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130040" imgH="444240" progId="Equation.DSMT4">
                    <p:embed/>
                  </p:oleObj>
                </mc:Choice>
                <mc:Fallback>
                  <p:oleObj name="Equation" r:id="rId7" imgW="1130040" imgH="444240" progId="Equation.DSMT4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24373" y="4600242"/>
                          <a:ext cx="5616004" cy="18012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6B15CF6-F1DF-4CB9-9AA1-42BD1AC0D16F}"/>
              </a:ext>
            </a:extLst>
          </p:cNvPr>
          <p:cNvGrpSpPr/>
          <p:nvPr/>
        </p:nvGrpSpPr>
        <p:grpSpPr>
          <a:xfrm>
            <a:off x="825472" y="6909599"/>
            <a:ext cx="9983356" cy="1676594"/>
            <a:chOff x="3900961" y="6833391"/>
            <a:chExt cx="9983356" cy="167659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2B43AF8-1E7A-4A35-B5BC-701F4C43C3A6}"/>
                </a:ext>
              </a:extLst>
            </p:cNvPr>
            <p:cNvGrpSpPr/>
            <p:nvPr/>
          </p:nvGrpSpPr>
          <p:grpSpPr>
            <a:xfrm>
              <a:off x="3900961" y="6833391"/>
              <a:ext cx="9983356" cy="1676594"/>
              <a:chOff x="4038450" y="6858794"/>
              <a:chExt cx="9983356" cy="1676594"/>
            </a:xfrm>
          </p:grpSpPr>
          <p:sp>
            <p:nvSpPr>
              <p:cNvPr id="18441" name="AutoShape 9" descr="Blue tissue paper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4038450" y="6974279"/>
                <a:ext cx="1371759" cy="1371759"/>
              </a:xfrm>
              <a:prstGeom prst="star8">
                <a:avLst>
                  <a:gd name="adj" fmla="val 38250"/>
                </a:avLst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/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8468" name="AutoShape 22" descr="Blue tissue paper"/>
              <p:cNvSpPr>
                <a:spLocks noChangeArrowheads="1"/>
              </p:cNvSpPr>
              <p:nvPr/>
            </p:nvSpPr>
            <p:spPr bwMode="auto">
              <a:xfrm>
                <a:off x="5486418" y="6858794"/>
                <a:ext cx="8278675" cy="1676594"/>
              </a:xfrm>
              <a:prstGeom prst="plaque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4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8343" name="Rectangle 39"/>
              <p:cNvSpPr>
                <a:spLocks noChangeArrowheads="1"/>
              </p:cNvSpPr>
              <p:nvPr/>
            </p:nvSpPr>
            <p:spPr bwMode="auto">
              <a:xfrm>
                <a:off x="5638836" y="6858794"/>
                <a:ext cx="8382970" cy="1219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685869" indent="-685869">
                  <a:spcBef>
                    <a:spcPct val="20000"/>
                  </a:spcBef>
                </a:pPr>
                <a:r>
                  <a:rPr lang="en-US" sz="4400" dirty="0">
                    <a:solidFill>
                      <a:srgbClr val="FF0066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</a:p>
              <a:p>
                <a:pPr marL="685869" indent="-685869" algn="ctr">
                  <a:spcBef>
                    <a:spcPct val="20000"/>
                  </a:spcBef>
                </a:pPr>
                <a:endPara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9980230"/>
                </p:ext>
              </p:extLst>
            </p:nvPr>
          </p:nvGraphicFramePr>
          <p:xfrm>
            <a:off x="6445832" y="7179504"/>
            <a:ext cx="4939966" cy="106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44520" imgH="291960" progId="Equation.DSMT4">
                    <p:embed/>
                  </p:oleObj>
                </mc:Choice>
                <mc:Fallback>
                  <p:oleObj name="Equation" r:id="rId9" imgW="1244520" imgH="291960" progId="Equation.DSMT4">
                    <p:embed/>
                    <p:pic>
                      <p:nvPicPr>
                        <p:cNvPr id="4" name="Object 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445832" y="7179504"/>
                          <a:ext cx="4939966" cy="106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1"/>
            <a:ext cx="9706113" cy="1981430"/>
            <a:chOff x="4163275" y="9145058"/>
            <a:chExt cx="9706113" cy="1981430"/>
          </a:xfrm>
        </p:grpSpPr>
        <p:sp>
          <p:nvSpPr>
            <p:cNvPr id="18442" name="AutoShape 10" descr="Blue tissue paper">
              <a:hlinkClick r:id="rId1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9075314"/>
                </p:ext>
              </p:extLst>
            </p:nvPr>
          </p:nvGraphicFramePr>
          <p:xfrm>
            <a:off x="5994476" y="9145058"/>
            <a:ext cx="7076053" cy="1829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498320" imgH="444240" progId="Equation.DSMT4">
                    <p:embed/>
                  </p:oleObj>
                </mc:Choice>
                <mc:Fallback>
                  <p:oleObj name="Equation" r:id="rId12" imgW="1498320" imgH="44424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994476" y="9145058"/>
                          <a:ext cx="7076053" cy="1829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7"/>
            <a:ext cx="9868554" cy="1676594"/>
            <a:chOff x="4153252" y="11431323"/>
            <a:chExt cx="9868554" cy="1676594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3"/>
              <a:ext cx="8382970" cy="1676594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3650371"/>
                </p:ext>
              </p:extLst>
            </p:nvPr>
          </p:nvGraphicFramePr>
          <p:xfrm>
            <a:off x="6223104" y="11431323"/>
            <a:ext cx="6357086" cy="1676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498320" imgH="444240" progId="Equation.DSMT4">
                    <p:embed/>
                  </p:oleObj>
                </mc:Choice>
                <mc:Fallback>
                  <p:oleObj name="Equation" r:id="rId14" imgW="1498320" imgH="44424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6223104" y="11431323"/>
                          <a:ext cx="6357086" cy="16765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804390" y="6147510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4F1E3A-63E1-4C9C-9FE6-8ADD0D18B47E}"/>
              </a:ext>
            </a:extLst>
          </p:cNvPr>
          <p:cNvGrpSpPr/>
          <p:nvPr/>
        </p:nvGrpSpPr>
        <p:grpSpPr>
          <a:xfrm>
            <a:off x="617453" y="8744894"/>
            <a:ext cx="23113581" cy="4882651"/>
            <a:chOff x="184495" y="3601977"/>
            <a:chExt cx="11652631" cy="3904903"/>
          </a:xfrm>
        </p:grpSpPr>
        <p:sp>
          <p:nvSpPr>
            <p:cNvPr id="33" name="Rounded Rectangle 4">
              <a:extLst>
                <a:ext uri="{FF2B5EF4-FFF2-40B4-BE49-F238E27FC236}">
                  <a16:creationId xmlns:a16="http://schemas.microsoft.com/office/drawing/2014/main" id="{77B35D20-37AA-495B-93B6-5538F80CB14C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F169858-F97F-4549-BCD3-A5E21E29F8CD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5" name="Freeform 20">
                <a:extLst>
                  <a:ext uri="{FF2B5EF4-FFF2-40B4-BE49-F238E27FC236}">
                    <a16:creationId xmlns:a16="http://schemas.microsoft.com/office/drawing/2014/main" id="{880969F3-8FF8-46E7-BBE9-8997F0D970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6B89247-32AC-4CA3-A9BD-029851DECA61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E7063257-3D23-4E25-B4ED-1824F3AECB4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BDE11EFE-2A2D-4734-B0C0-B49ECABD68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3CD3C79-61C8-4200-B526-6256620FB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7236"/>
              </p:ext>
            </p:extLst>
          </p:nvPr>
        </p:nvGraphicFramePr>
        <p:xfrm>
          <a:off x="5221921" y="9536360"/>
          <a:ext cx="111728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886200" imgH="330120" progId="Equation.DSMT4">
                  <p:embed/>
                </p:oleObj>
              </mc:Choice>
              <mc:Fallback>
                <p:oleObj name="Equation" r:id="rId16" imgW="3886200" imgH="3301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221921" y="9536360"/>
                        <a:ext cx="11172825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4A6D68E0-0831-4236-9C4A-8429CC6EF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374501"/>
              </p:ext>
            </p:extLst>
          </p:nvPr>
        </p:nvGraphicFramePr>
        <p:xfrm>
          <a:off x="5648324" y="11115550"/>
          <a:ext cx="8543925" cy="179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971800" imgH="482400" progId="Equation.DSMT4">
                  <p:embed/>
                </p:oleObj>
              </mc:Choice>
              <mc:Fallback>
                <p:oleObj name="Equation" r:id="rId18" imgW="297180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48324" y="11115550"/>
                        <a:ext cx="8543925" cy="179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65AD19C-89A1-4E25-99BD-0FD3708FA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761014"/>
              </p:ext>
            </p:extLst>
          </p:nvPr>
        </p:nvGraphicFramePr>
        <p:xfrm>
          <a:off x="14481157" y="10550823"/>
          <a:ext cx="88360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073320" imgH="660240" progId="Equation.DSMT4">
                  <p:embed/>
                </p:oleObj>
              </mc:Choice>
              <mc:Fallback>
                <p:oleObj name="Equation" r:id="rId20" imgW="3073320" imgH="66024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4A6D68E0-0831-4236-9C4A-8429CC6EFB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481157" y="10550823"/>
                        <a:ext cx="8836025" cy="245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60778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028" imgH="279279" progId="Equation.DSMT4">
                  <p:embed/>
                </p:oleObj>
              </mc:Choice>
              <mc:Fallback>
                <p:oleObj name="Equation" r:id="rId3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690565" y="3683426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5BF913-E87C-47D6-A4EC-92CA6FB8E28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97CB6B69-0D8F-4D2E-AD8E-8F170AE98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4.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52A4BC66-E06E-46DA-9649-DBBD3E193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y=cot(3x-1)</a:t>
              </a:r>
            </a:p>
          </p:txBody>
        </p:sp>
      </p:grp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ABC4C60-E981-4CF6-8CE4-EB86A8E68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92084"/>
              </p:ext>
            </p:extLst>
          </p:nvPr>
        </p:nvGraphicFramePr>
        <p:xfrm>
          <a:off x="3090139" y="4423229"/>
          <a:ext cx="57070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07354" imgH="1973608" progId="Equation.DSMT4">
                  <p:embed/>
                </p:oleObj>
              </mc:Choice>
              <mc:Fallback>
                <p:oleObj name="Equation" r:id="rId6" imgW="5707354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90139" y="4423229"/>
                        <a:ext cx="57070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212F344-E2D7-4E80-996F-7705A754D0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518765"/>
              </p:ext>
            </p:extLst>
          </p:nvPr>
        </p:nvGraphicFramePr>
        <p:xfrm>
          <a:off x="3225563" y="6944078"/>
          <a:ext cx="4953000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952865" imgH="1973608" progId="Equation.DSMT4">
                  <p:embed/>
                </p:oleObj>
              </mc:Choice>
              <mc:Fallback>
                <p:oleObj name="Equation" r:id="rId8" imgW="4952865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25563" y="6944078"/>
                        <a:ext cx="4953000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04F1551-B33E-4708-8DFB-BC699F7A0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31307"/>
              </p:ext>
            </p:extLst>
          </p:nvPr>
        </p:nvGraphicFramePr>
        <p:xfrm>
          <a:off x="14683128" y="4425285"/>
          <a:ext cx="516731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166578" imgH="1973608" progId="Equation.DSMT4">
                  <p:embed/>
                </p:oleObj>
              </mc:Choice>
              <mc:Fallback>
                <p:oleObj name="Equation" r:id="rId10" imgW="516657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683128" y="4425285"/>
                        <a:ext cx="516731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C0C79FA9-C5E0-4AB3-B3D0-6AA3421CE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36957"/>
              </p:ext>
            </p:extLst>
          </p:nvPr>
        </p:nvGraphicFramePr>
        <p:xfrm>
          <a:off x="14480265" y="6981843"/>
          <a:ext cx="62103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210180" imgH="1828966" progId="Equation.DSMT4">
                  <p:embed/>
                </p:oleObj>
              </mc:Choice>
              <mc:Fallback>
                <p:oleObj name="Equation" r:id="rId12" imgW="6210180" imgH="18289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480265" y="6981843"/>
                        <a:ext cx="62103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9248C0F4-560A-420E-BC6C-13C63300A59D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0" name="Rounded Rectangle 4">
              <a:extLst>
                <a:ext uri="{FF2B5EF4-FFF2-40B4-BE49-F238E27FC236}">
                  <a16:creationId xmlns:a16="http://schemas.microsoft.com/office/drawing/2014/main" id="{FE133498-1E55-449C-81B0-005A263B9258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C78BAA2-A54D-4545-BDB9-9A3F4DB6ED8A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58C08F5D-76DE-4094-BF95-DF379C36B6B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147B4EF-5E62-437A-9FF1-DE6E4B4114BA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8B73D917-948D-4C11-A6C2-E511809B8C46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20548692-A45F-4653-9202-B2F764EA5B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EB98529E-A36B-4F12-984A-FDDD724BC6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810497"/>
              </p:ext>
            </p:extLst>
          </p:nvPr>
        </p:nvGraphicFramePr>
        <p:xfrm>
          <a:off x="4814729" y="10507779"/>
          <a:ext cx="1201261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178160" imgH="507960" progId="Equation.DSMT4">
                  <p:embed/>
                </p:oleObj>
              </mc:Choice>
              <mc:Fallback>
                <p:oleObj name="Equation" r:id="rId14" imgW="4178160" imgH="50796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814729" y="10507779"/>
                        <a:ext cx="12012612" cy="189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171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27020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028" imgH="279279" progId="Equation.DSMT4">
                  <p:embed/>
                </p:oleObj>
              </mc:Choice>
              <mc:Fallback>
                <p:oleObj name="Equation" r:id="rId3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513735" y="3807947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93382F-97C0-4FCA-BE1E-96D512458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94984"/>
              </p:ext>
            </p:extLst>
          </p:nvPr>
        </p:nvGraphicFramePr>
        <p:xfrm>
          <a:off x="3444143" y="4273740"/>
          <a:ext cx="4846637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46507" imgH="1973608" progId="Equation.DSMT4">
                  <p:embed/>
                </p:oleObj>
              </mc:Choice>
              <mc:Fallback>
                <p:oleObj name="Equation" r:id="rId6" imgW="4846507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44143" y="4273740"/>
                        <a:ext cx="4846637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7DC5A2E-2D94-480E-A6FD-47B23F1AD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57436"/>
              </p:ext>
            </p:extLst>
          </p:nvPr>
        </p:nvGraphicFramePr>
        <p:xfrm>
          <a:off x="3259843" y="6884943"/>
          <a:ext cx="5616575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615976" imgH="1820986" progId="Equation.DSMT4">
                  <p:embed/>
                </p:oleObj>
              </mc:Choice>
              <mc:Fallback>
                <p:oleObj name="Equation" r:id="rId8" imgW="5615976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59843" y="6884943"/>
                        <a:ext cx="5616575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B887EF-3D5E-4D86-B151-9068F3964B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17082"/>
              </p:ext>
            </p:extLst>
          </p:nvPr>
        </p:nvGraphicFramePr>
        <p:xfrm>
          <a:off x="14808083" y="4424023"/>
          <a:ext cx="55546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55058" imgH="1973608" progId="Equation.DSMT4">
                  <p:embed/>
                </p:oleObj>
              </mc:Choice>
              <mc:Fallback>
                <p:oleObj name="Equation" r:id="rId10" imgW="555505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808083" y="4424023"/>
                        <a:ext cx="55546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383ED7-2D7A-4B47-B45D-F7BA6C0AC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116723"/>
              </p:ext>
            </p:extLst>
          </p:nvPr>
        </p:nvGraphicFramePr>
        <p:xfrm>
          <a:off x="14808082" y="6945267"/>
          <a:ext cx="5554663" cy="176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555058" imgH="1760137" progId="Equation.DSMT4">
                  <p:embed/>
                </p:oleObj>
              </mc:Choice>
              <mc:Fallback>
                <p:oleObj name="Equation" r:id="rId12" imgW="5555058" imgH="17601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808082" y="6945267"/>
                        <a:ext cx="5554663" cy="176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41">
            <a:extLst>
              <a:ext uri="{FF2B5EF4-FFF2-40B4-BE49-F238E27FC236}">
                <a16:creationId xmlns:a16="http://schemas.microsoft.com/office/drawing/2014/main" id="{49088249-53BD-4721-AA27-0F59A66B8A51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43" name="Text Box 4">
              <a:extLst>
                <a:ext uri="{FF2B5EF4-FFF2-40B4-BE49-F238E27FC236}">
                  <a16:creationId xmlns:a16="http://schemas.microsoft.com/office/drawing/2014/main" id="{247774C2-4758-4866-90B9-D3D5099E4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5.</a:t>
              </a:r>
            </a:p>
          </p:txBody>
        </p:sp>
        <p:sp>
          <p:nvSpPr>
            <p:cNvPr id="44" name="Text Box 5">
              <a:extLst>
                <a:ext uri="{FF2B5EF4-FFF2-40B4-BE49-F238E27FC236}">
                  <a16:creationId xmlns:a16="http://schemas.microsoft.com/office/drawing/2014/main" id="{3A6B156C-8C91-471E-8BDE-FA3DEE83D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FA6797-7D61-43A0-9F35-95224FFBC4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1080"/>
              </p:ext>
            </p:extLst>
          </p:nvPr>
        </p:nvGraphicFramePr>
        <p:xfrm>
          <a:off x="8599981" y="2912243"/>
          <a:ext cx="20034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003816" imgH="983063" progId="Equation.DSMT4">
                  <p:embed/>
                </p:oleObj>
              </mc:Choice>
              <mc:Fallback>
                <p:oleObj name="Equation" r:id="rId14" imgW="2003816" imgH="98306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599981" y="2912243"/>
                        <a:ext cx="2003425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FECAD10E-8B36-41F9-9703-FFF7E8373DE8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AC83354F-437E-4BF4-BB05-D5C3B223A591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E04138B-C92B-42A2-BBBC-01E9F156B3F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76CE453D-A973-470C-B4AD-A9A64B80D92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9286D9-8E05-4C70-822B-38CB3B66BA03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ound Diagonal Corner Rectangle 8">
                <a:extLst>
                  <a:ext uri="{FF2B5EF4-FFF2-40B4-BE49-F238E27FC236}">
                    <a16:creationId xmlns:a16="http://schemas.microsoft.com/office/drawing/2014/main" id="{6BB2088A-EC53-4415-8B5B-4DC9A0D0752E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4" name="Freeform 9">
                <a:extLst>
                  <a:ext uri="{FF2B5EF4-FFF2-40B4-BE49-F238E27FC236}">
                    <a16:creationId xmlns:a16="http://schemas.microsoft.com/office/drawing/2014/main" id="{E9FB3143-7F7E-4F86-8D38-92404961DA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DCC8702-CDE5-4D76-BA17-6D6EA3C6B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49248"/>
              </p:ext>
            </p:extLst>
          </p:nvPr>
        </p:nvGraphicFramePr>
        <p:xfrm>
          <a:off x="5581650" y="10553700"/>
          <a:ext cx="10479088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644640" imgH="482400" progId="Equation.DSMT4">
                  <p:embed/>
                </p:oleObj>
              </mc:Choice>
              <mc:Fallback>
                <p:oleObj name="Equation" r:id="rId16" imgW="364464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EB98529E-A36B-4F12-984A-FDDD724BC6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581650" y="10553700"/>
                        <a:ext cx="10479088" cy="179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17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95894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028" imgH="279279" progId="Equation.DSMT4">
                  <p:embed/>
                </p:oleObj>
              </mc:Choice>
              <mc:Fallback>
                <p:oleObj name="Equation" r:id="rId3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85372" y="6910138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994701" y="6370034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40702F4-798A-49EC-9813-A65F9E2F7AA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21794DE3-D031-466F-B56B-3285B17BE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6.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77B7D986-02FA-4E40-BA56-AB93EC80B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y=tan3x-cot3x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B06596B-9304-4782-8DC7-8122B6EF34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794180"/>
              </p:ext>
            </p:extLst>
          </p:nvPr>
        </p:nvGraphicFramePr>
        <p:xfrm>
          <a:off x="3151053" y="4438515"/>
          <a:ext cx="50895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90181" imgH="1638439" progId="Equation.DSMT4">
                  <p:embed/>
                </p:oleObj>
              </mc:Choice>
              <mc:Fallback>
                <p:oleObj name="Equation" r:id="rId6" imgW="5090181" imgH="16384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51053" y="4438515"/>
                        <a:ext cx="5089525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FB7713-1F2E-4E6B-805E-34304778FB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14614"/>
              </p:ext>
            </p:extLst>
          </p:nvPr>
        </p:nvGraphicFramePr>
        <p:xfrm>
          <a:off x="2819009" y="6936553"/>
          <a:ext cx="6697663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698027" imgH="1820986" progId="Equation.DSMT4">
                  <p:embed/>
                </p:oleObj>
              </mc:Choice>
              <mc:Fallback>
                <p:oleObj name="Equation" r:id="rId8" imgW="6698027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19009" y="6936553"/>
                        <a:ext cx="6697663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6A89FB7-0270-4B35-A170-13E51E4114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30729"/>
              </p:ext>
            </p:extLst>
          </p:nvPr>
        </p:nvGraphicFramePr>
        <p:xfrm>
          <a:off x="14404063" y="4365117"/>
          <a:ext cx="6362700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362476" imgH="1851909" progId="Equation.DSMT4">
                  <p:embed/>
                </p:oleObj>
              </mc:Choice>
              <mc:Fallback>
                <p:oleObj name="Equation" r:id="rId10" imgW="6362476" imgH="18519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404063" y="4365117"/>
                        <a:ext cx="6362700" cy="1852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2B92867-E754-455A-B8E5-C0E956B2C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588948"/>
              </p:ext>
            </p:extLst>
          </p:nvPr>
        </p:nvGraphicFramePr>
        <p:xfrm>
          <a:off x="14533326" y="7002810"/>
          <a:ext cx="64690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69333" imgH="1653401" progId="Equation.DSMT4">
                  <p:embed/>
                </p:oleObj>
              </mc:Choice>
              <mc:Fallback>
                <p:oleObj name="Equation" r:id="rId12" imgW="6469333" imgH="16534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533326" y="7002810"/>
                        <a:ext cx="6469063" cy="165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E3C70CA5-B85A-4AE7-86EC-9FE9E99AB0AC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2" name="Rounded Rectangle 4">
              <a:extLst>
                <a:ext uri="{FF2B5EF4-FFF2-40B4-BE49-F238E27FC236}">
                  <a16:creationId xmlns:a16="http://schemas.microsoft.com/office/drawing/2014/main" id="{8DDC0520-B29F-414C-9713-BC59D1482A92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4F8B82C-6CD2-4F53-BB67-1B3036F8F2B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7" name="Freeform 20">
                <a:extLst>
                  <a:ext uri="{FF2B5EF4-FFF2-40B4-BE49-F238E27FC236}">
                    <a16:creationId xmlns:a16="http://schemas.microsoft.com/office/drawing/2014/main" id="{372F4D0D-0500-45C9-8237-6D80965BFD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6F8E881-4DFC-4DA7-98BF-E5BACD714BAD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Round Diagonal Corner Rectangle 8">
                <a:extLst>
                  <a:ext uri="{FF2B5EF4-FFF2-40B4-BE49-F238E27FC236}">
                    <a16:creationId xmlns:a16="http://schemas.microsoft.com/office/drawing/2014/main" id="{EDB0207F-AB39-496C-BBEA-D24FC0B758DD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40" name="Freeform 9">
                <a:extLst>
                  <a:ext uri="{FF2B5EF4-FFF2-40B4-BE49-F238E27FC236}">
                    <a16:creationId xmlns:a16="http://schemas.microsoft.com/office/drawing/2014/main" id="{79F86D65-E3DF-41D0-9974-9FBDB94438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9B0D5E7A-2434-4558-8BD1-0CC4ED9B2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697358"/>
              </p:ext>
            </p:extLst>
          </p:nvPr>
        </p:nvGraphicFramePr>
        <p:xfrm>
          <a:off x="2848006" y="10176096"/>
          <a:ext cx="16576675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765760" imgH="749160" progId="Equation.DSMT4">
                  <p:embed/>
                </p:oleObj>
              </mc:Choice>
              <mc:Fallback>
                <p:oleObj name="Equation" r:id="rId14" imgW="5765760" imgH="74916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9DCC8702-CDE5-4D76-BA17-6D6EA3C6BE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48006" y="10176096"/>
                        <a:ext cx="16576675" cy="2789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70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Right Arrow 1">
            <a:extLst>
              <a:ext uri="{FF2B5EF4-FFF2-40B4-BE49-F238E27FC236}">
                <a16:creationId xmlns:a16="http://schemas.microsoft.com/office/drawing/2014/main" id="{FF127D0A-C46C-4F0D-AFA0-E499A46F9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552" y="5774939"/>
            <a:ext cx="3045383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366AFC"/>
              </a:solidFill>
              <a:latin typeface=".VnTime" panose="020B7200000000000000" pitchFamily="34" charset="0"/>
            </a:endParaRPr>
          </a:p>
        </p:txBody>
      </p:sp>
      <p:grpSp>
        <p:nvGrpSpPr>
          <p:cNvPr id="15" name="Group 34">
            <a:extLst>
              <a:ext uri="{FF2B5EF4-FFF2-40B4-BE49-F238E27FC236}">
                <a16:creationId xmlns:a16="http://schemas.microsoft.com/office/drawing/2014/main" id="{99287C9E-408B-4081-B5F1-743EC3D057EE}"/>
              </a:ext>
            </a:extLst>
          </p:cNvPr>
          <p:cNvGrpSpPr/>
          <p:nvPr/>
        </p:nvGrpSpPr>
        <p:grpSpPr>
          <a:xfrm>
            <a:off x="1103562" y="1793789"/>
            <a:ext cx="6962321" cy="960549"/>
            <a:chOff x="13477876" y="4114800"/>
            <a:chExt cx="6962774" cy="960438"/>
          </a:xfrm>
        </p:grpSpPr>
        <p:sp>
          <p:nvSpPr>
            <p:cNvPr id="16" name="Freeform 71">
              <a:extLst>
                <a:ext uri="{FF2B5EF4-FFF2-40B4-BE49-F238E27FC236}">
                  <a16:creationId xmlns:a16="http://schemas.microsoft.com/office/drawing/2014/main" id="{4BB6FDB8-F7D4-4B08-9524-A892F7037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72">
              <a:extLst>
                <a:ext uri="{FF2B5EF4-FFF2-40B4-BE49-F238E27FC236}">
                  <a16:creationId xmlns:a16="http://schemas.microsoft.com/office/drawing/2014/main" id="{69B1A3E0-7179-49C9-B45C-11B04330D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3">
              <a:extLst>
                <a:ext uri="{FF2B5EF4-FFF2-40B4-BE49-F238E27FC236}">
                  <a16:creationId xmlns:a16="http://schemas.microsoft.com/office/drawing/2014/main" id="{488EA12D-0138-411B-B38D-8AE691398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4">
              <a:extLst>
                <a:ext uri="{FF2B5EF4-FFF2-40B4-BE49-F238E27FC236}">
                  <a16:creationId xmlns:a16="http://schemas.microsoft.com/office/drawing/2014/main" id="{8F65AFD6-7EAC-42DD-8778-1383F1AA2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5">
              <a:extLst>
                <a:ext uri="{FF2B5EF4-FFF2-40B4-BE49-F238E27FC236}">
                  <a16:creationId xmlns:a16="http://schemas.microsoft.com/office/drawing/2014/main" id="{304A1402-72CF-4BF7-A3A0-2969F7FA3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6">
              <a:extLst>
                <a:ext uri="{FF2B5EF4-FFF2-40B4-BE49-F238E27FC236}">
                  <a16:creationId xmlns:a16="http://schemas.microsoft.com/office/drawing/2014/main" id="{DE95BE6C-540E-4957-9834-B55B18295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7">
              <a:extLst>
                <a:ext uri="{FF2B5EF4-FFF2-40B4-BE49-F238E27FC236}">
                  <a16:creationId xmlns:a16="http://schemas.microsoft.com/office/drawing/2014/main" id="{C187758A-8A6B-4300-81A2-006F97108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D4BCDED1-ECA3-4162-A528-BF15EAA89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9">
              <a:extLst>
                <a:ext uri="{FF2B5EF4-FFF2-40B4-BE49-F238E27FC236}">
                  <a16:creationId xmlns:a16="http://schemas.microsoft.com/office/drawing/2014/main" id="{6A0409A9-BB39-48C9-BB40-5D3B44B90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id="{A358BD2A-B706-4984-9B06-6581C516A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611A8918-B7F0-405F-985D-C0A384A00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2">
              <a:extLst>
                <a:ext uri="{FF2B5EF4-FFF2-40B4-BE49-F238E27FC236}">
                  <a16:creationId xmlns:a16="http://schemas.microsoft.com/office/drawing/2014/main" id="{CC0D9A33-560E-403D-A998-8F88592AB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3">
              <a:extLst>
                <a:ext uri="{FF2B5EF4-FFF2-40B4-BE49-F238E27FC236}">
                  <a16:creationId xmlns:a16="http://schemas.microsoft.com/office/drawing/2014/main" id="{D0521E27-FAEB-440B-92B7-DD6E4286E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84">
              <a:extLst>
                <a:ext uri="{FF2B5EF4-FFF2-40B4-BE49-F238E27FC236}">
                  <a16:creationId xmlns:a16="http://schemas.microsoft.com/office/drawing/2014/main" id="{35722196-BE9B-4F5E-8F1E-D78A56F4A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83167036-64E0-4AC8-93FB-F38225FE2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16ECC99F-B82A-49D2-B26C-5FE685A6B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8DBBDEE8-40D1-4BC3-BA7E-6390ECE6A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8">
              <a:extLst>
                <a:ext uri="{FF2B5EF4-FFF2-40B4-BE49-F238E27FC236}">
                  <a16:creationId xmlns:a16="http://schemas.microsoft.com/office/drawing/2014/main" id="{BFAD5C88-2032-46E3-9865-A0ED96B7E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9">
              <a:extLst>
                <a:ext uri="{FF2B5EF4-FFF2-40B4-BE49-F238E27FC236}">
                  <a16:creationId xmlns:a16="http://schemas.microsoft.com/office/drawing/2014/main" id="{49242020-6942-48BD-ABCD-ED539A53F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0">
              <a:extLst>
                <a:ext uri="{FF2B5EF4-FFF2-40B4-BE49-F238E27FC236}">
                  <a16:creationId xmlns:a16="http://schemas.microsoft.com/office/drawing/2014/main" id="{6FCEC54B-8C70-4359-B9EC-5C486CD57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1">
              <a:extLst>
                <a:ext uri="{FF2B5EF4-FFF2-40B4-BE49-F238E27FC236}">
                  <a16:creationId xmlns:a16="http://schemas.microsoft.com/office/drawing/2014/main" id="{17DEA173-5258-4B63-9AB9-7470AFF466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2">
              <a:extLst>
                <a:ext uri="{FF2B5EF4-FFF2-40B4-BE49-F238E27FC236}">
                  <a16:creationId xmlns:a16="http://schemas.microsoft.com/office/drawing/2014/main" id="{91A80270-3C84-4730-B3DE-CC76967C3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3">
              <a:extLst>
                <a:ext uri="{FF2B5EF4-FFF2-40B4-BE49-F238E27FC236}">
                  <a16:creationId xmlns:a16="http://schemas.microsoft.com/office/drawing/2014/main" id="{2FF40617-EC6F-40E5-8F3C-AD845FBF86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838285FE-D438-46A9-A398-E8736EE520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5">
              <a:extLst>
                <a:ext uri="{FF2B5EF4-FFF2-40B4-BE49-F238E27FC236}">
                  <a16:creationId xmlns:a16="http://schemas.microsoft.com/office/drawing/2014/main" id="{D21B260E-71F7-4CDB-BBC3-06595F5A3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6">
              <a:extLst>
                <a:ext uri="{FF2B5EF4-FFF2-40B4-BE49-F238E27FC236}">
                  <a16:creationId xmlns:a16="http://schemas.microsoft.com/office/drawing/2014/main" id="{2333CA23-6D0B-4977-874C-6A0652E9F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7">
              <a:extLst>
                <a:ext uri="{FF2B5EF4-FFF2-40B4-BE49-F238E27FC236}">
                  <a16:creationId xmlns:a16="http://schemas.microsoft.com/office/drawing/2014/main" id="{B1C39061-907B-41F1-9E3B-8FB90B8D0A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8">
              <a:extLst>
                <a:ext uri="{FF2B5EF4-FFF2-40B4-BE49-F238E27FC236}">
                  <a16:creationId xmlns:a16="http://schemas.microsoft.com/office/drawing/2014/main" id="{D00EA19C-27F4-4E11-B31B-EA589D6B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21AB540-8CF2-4A89-AEFE-EE0D333C6B1A}"/>
              </a:ext>
            </a:extLst>
          </p:cNvPr>
          <p:cNvGrpSpPr/>
          <p:nvPr/>
        </p:nvGrpSpPr>
        <p:grpSpPr>
          <a:xfrm>
            <a:off x="6260945" y="5439583"/>
            <a:ext cx="3915625" cy="1536700"/>
            <a:chOff x="6108070" y="5439583"/>
            <a:chExt cx="3915625" cy="1536700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DAA63E7B-F6F3-4FCE-A97F-445ACD2CA13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9931941"/>
                </p:ext>
              </p:extLst>
            </p:nvPr>
          </p:nvGraphicFramePr>
          <p:xfrm>
            <a:off x="6249783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632040" imgH="1282680" progId="Equation.DSMT4">
                    <p:embed/>
                  </p:oleObj>
                </mc:Choice>
                <mc:Fallback>
                  <p:oleObj name="Equation" r:id="rId2" imgW="363204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249783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04D547A-425D-4599-BF27-F1CB38B21B4F}"/>
                </a:ext>
              </a:extLst>
            </p:cNvPr>
            <p:cNvSpPr/>
            <p:nvPr/>
          </p:nvSpPr>
          <p:spPr>
            <a:xfrm>
              <a:off x="6108070" y="5439583"/>
              <a:ext cx="3915625" cy="1536700"/>
            </a:xfrm>
            <a:prstGeom prst="rect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D17580-337F-4A04-97BA-3651AFD5231D}"/>
              </a:ext>
            </a:extLst>
          </p:cNvPr>
          <p:cNvGrpSpPr/>
          <p:nvPr/>
        </p:nvGrpSpPr>
        <p:grpSpPr>
          <a:xfrm>
            <a:off x="13560946" y="5550720"/>
            <a:ext cx="3915625" cy="1536700"/>
            <a:chOff x="13560946" y="5550720"/>
            <a:chExt cx="3915625" cy="1536700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grpSpPr>
        <p:graphicFrame>
          <p:nvGraphicFramePr>
            <p:cNvPr id="46" name="Object 45">
              <a:extLst>
                <a:ext uri="{FF2B5EF4-FFF2-40B4-BE49-F238E27FC236}">
                  <a16:creationId xmlns:a16="http://schemas.microsoft.com/office/drawing/2014/main" id="{67221CD2-C998-45E2-8BC1-31FA1F8D57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130298"/>
                </p:ext>
              </p:extLst>
            </p:nvPr>
          </p:nvGraphicFramePr>
          <p:xfrm>
            <a:off x="13752420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632040" imgH="1282680" progId="Equation.DSMT4">
                    <p:embed/>
                  </p:oleObj>
                </mc:Choice>
                <mc:Fallback>
                  <p:oleObj name="Equation" r:id="rId4" imgW="3632040" imgH="128268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9C3AC961-68CF-4280-ACAB-3F12444FD54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752420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574C103-73EE-428A-BB5D-2E3CA060376A}"/>
                </a:ext>
              </a:extLst>
            </p:cNvPr>
            <p:cNvSpPr/>
            <p:nvPr/>
          </p:nvSpPr>
          <p:spPr>
            <a:xfrm>
              <a:off x="13560946" y="5550720"/>
              <a:ext cx="3915625" cy="153670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A35C98B-8DBD-4E4B-9161-D5B5C213B212}"/>
              </a:ext>
            </a:extLst>
          </p:cNvPr>
          <p:cNvGrpSpPr/>
          <p:nvPr/>
        </p:nvGrpSpPr>
        <p:grpSpPr>
          <a:xfrm>
            <a:off x="6220134" y="8082930"/>
            <a:ext cx="3915625" cy="1536700"/>
            <a:chOff x="6089400" y="9379074"/>
            <a:chExt cx="3915625" cy="153670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graphicFrame>
          <p:nvGraphicFramePr>
            <p:cNvPr id="48" name="Object 47">
              <a:extLst>
                <a:ext uri="{FF2B5EF4-FFF2-40B4-BE49-F238E27FC236}">
                  <a16:creationId xmlns:a16="http://schemas.microsoft.com/office/drawing/2014/main" id="{3339BF81-56E2-4446-8097-8B7879F724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8442721"/>
                </p:ext>
              </p:extLst>
            </p:nvPr>
          </p:nvGraphicFramePr>
          <p:xfrm>
            <a:off x="6275385" y="9496151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543120" imgH="1282680" progId="Equation.DSMT4">
                    <p:embed/>
                  </p:oleObj>
                </mc:Choice>
                <mc:Fallback>
                  <p:oleObj name="Equation" r:id="rId6" imgW="354312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275385" y="9496151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1867D40-14A1-4E0D-AF3B-160EF6FE0F23}"/>
                </a:ext>
              </a:extLst>
            </p:cNvPr>
            <p:cNvSpPr/>
            <p:nvPr/>
          </p:nvSpPr>
          <p:spPr>
            <a:xfrm>
              <a:off x="6089400" y="9379074"/>
              <a:ext cx="3915625" cy="1536700"/>
            </a:xfrm>
            <a:prstGeom prst="rect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0" name="Right Arrow 1">
            <a:extLst>
              <a:ext uri="{FF2B5EF4-FFF2-40B4-BE49-F238E27FC236}">
                <a16:creationId xmlns:a16="http://schemas.microsoft.com/office/drawing/2014/main" id="{66303056-470E-4DA5-94CE-5692E6E6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749" y="8434149"/>
            <a:ext cx="3077672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latin typeface=".VnTime" panose="020B7200000000000000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F12A9B2-2146-46BB-97CA-3C5D33110050}"/>
              </a:ext>
            </a:extLst>
          </p:cNvPr>
          <p:cNvGrpSpPr/>
          <p:nvPr/>
        </p:nvGrpSpPr>
        <p:grpSpPr>
          <a:xfrm>
            <a:off x="13605761" y="8082930"/>
            <a:ext cx="3915625" cy="1536700"/>
            <a:chOff x="13574564" y="9379074"/>
            <a:chExt cx="3915625" cy="15367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3345811-AB7D-4BF1-885C-CE5457EECEEA}"/>
                </a:ext>
              </a:extLst>
            </p:cNvPr>
            <p:cNvSpPr/>
            <p:nvPr/>
          </p:nvSpPr>
          <p:spPr>
            <a:xfrm>
              <a:off x="13574564" y="9379074"/>
              <a:ext cx="3915625" cy="153670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aphicFrame>
          <p:nvGraphicFramePr>
            <p:cNvPr id="52" name="Object 51">
              <a:extLst>
                <a:ext uri="{FF2B5EF4-FFF2-40B4-BE49-F238E27FC236}">
                  <a16:creationId xmlns:a16="http://schemas.microsoft.com/office/drawing/2014/main" id="{3395794B-AD80-45F5-80DF-D6DD76E817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6473312"/>
                </p:ext>
              </p:extLst>
            </p:nvPr>
          </p:nvGraphicFramePr>
          <p:xfrm>
            <a:off x="13761024" y="939134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543120" imgH="1282680" progId="Equation.DSMT4">
                    <p:embed/>
                  </p:oleObj>
                </mc:Choice>
                <mc:Fallback>
                  <p:oleObj name="Equation" r:id="rId8" imgW="3543120" imgH="12826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8D413F47-D17C-460E-9973-7EC13FFF5A0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3761024" y="939134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79B2424-E408-0C6B-2183-B67755AE26C7}"/>
              </a:ext>
            </a:extLst>
          </p:cNvPr>
          <p:cNvSpPr txBox="1"/>
          <p:nvPr/>
        </p:nvSpPr>
        <p:spPr>
          <a:xfrm>
            <a:off x="889926" y="10316657"/>
            <a:ext cx="14351914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endPara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6" name="Group 60"/>
          <p:cNvGrpSpPr/>
          <p:nvPr/>
        </p:nvGrpSpPr>
        <p:grpSpPr>
          <a:xfrm>
            <a:off x="1086794" y="7218837"/>
            <a:ext cx="6404951" cy="922570"/>
            <a:chOff x="7459670" y="7086600"/>
            <a:chExt cx="6406110" cy="922737"/>
          </a:xfrm>
        </p:grpSpPr>
        <p:sp>
          <p:nvSpPr>
            <p:cNvPr id="57" name="Rectangle 56">
              <a:hlinkClick r:id="rId5" action="ppaction://hlinksldjump"/>
            </p:cNvPr>
            <p:cNvSpPr/>
            <p:nvPr/>
          </p:nvSpPr>
          <p:spPr>
            <a:xfrm>
              <a:off x="9092456" y="7178189"/>
              <a:ext cx="4773324" cy="831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GIỚI HẠN CỦA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086793" y="8409791"/>
            <a:ext cx="11422350" cy="945156"/>
            <a:chOff x="7459670" y="8524495"/>
            <a:chExt cx="11424417" cy="945327"/>
          </a:xfrm>
        </p:grpSpPr>
        <p:sp>
          <p:nvSpPr>
            <p:cNvPr id="75" name="Rectangle 74">
              <a:hlinkClick r:id="rId6" action="ppaction://hlinksldjump"/>
            </p:cNvPr>
            <p:cNvSpPr/>
            <p:nvPr/>
          </p:nvSpPr>
          <p:spPr>
            <a:xfrm>
              <a:off x="9092456" y="8638675"/>
              <a:ext cx="9791631" cy="831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 y = </a:t>
              </a:r>
              <a:r>
                <a:rPr kumimoji="0" lang="en-US" sz="4800" b="1" i="0" u="none" strike="noStrike" kern="1200" cap="none" spc="-15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sinx</a:t>
              </a: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086794" y="9658539"/>
            <a:ext cx="21339695" cy="957490"/>
            <a:chOff x="7459670" y="9982200"/>
            <a:chExt cx="21343553" cy="957663"/>
          </a:xfrm>
        </p:grpSpPr>
        <p:sp>
          <p:nvSpPr>
            <p:cNvPr id="82" name="Rectangle 81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cosx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</a:p>
              </p:txBody>
            </p:sp>
          </p:grpSp>
        </p:grpSp>
      </p:grpSp>
      <p:grpSp>
        <p:nvGrpSpPr>
          <p:cNvPr id="65" name="Group 74"/>
          <p:cNvGrpSpPr/>
          <p:nvPr/>
        </p:nvGrpSpPr>
        <p:grpSpPr>
          <a:xfrm>
            <a:off x="1086794" y="10919621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2180705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/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000" b="1" i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5000" b="1" i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func>
                        </m:num>
                        <m:den>
                          <m:r>
                            <a:rPr lang="en-US" sz="5000" b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den>
                      </m:f>
                    </m:oMath>
                  </m:oMathPara>
                </a14:m>
                <a:endParaRPr lang="en-GB" sz="5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blipFill>
                <a:blip r:embed="rId9"/>
                <a:stretch>
                  <a:fillRect r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2" name="Picture 71">
            <a:extLst>
              <a:ext uri="{FF2B5EF4-FFF2-40B4-BE49-F238E27FC236}">
                <a16:creationId xmlns:a16="http://schemas.microsoft.com/office/drawing/2014/main" id="{85A22684-74A7-4F5B-A358-2BB1CACD8A54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AC6E4338-6308-4980-8F56-90E09DE3F4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(</a:t>
              </a: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tiết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2)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grpSp>
        <p:nvGrpSpPr>
          <p:cNvPr id="65" name="Group 74"/>
          <p:cNvGrpSpPr/>
          <p:nvPr/>
        </p:nvGrpSpPr>
        <p:grpSpPr>
          <a:xfrm>
            <a:off x="1086794" y="8226946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0581824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9DEF04B-85BE-4045-8438-76BCF4C04A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0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ĐÃ HỌC 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617453" y="7278328"/>
            <a:ext cx="22663555" cy="5989179"/>
            <a:chOff x="184495" y="3682141"/>
            <a:chExt cx="11425752" cy="3240356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305727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1830712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Trả lời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FC12195-9D9D-4A6E-845E-3FCE5B472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90491"/>
              </p:ext>
            </p:extLst>
          </p:nvPr>
        </p:nvGraphicFramePr>
        <p:xfrm>
          <a:off x="1319586" y="8856473"/>
          <a:ext cx="923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32560" imgH="736560" progId="Equation.DSMT4">
                  <p:embed/>
                </p:oleObj>
              </mc:Choice>
              <mc:Fallback>
                <p:oleObj name="Equation" r:id="rId2" imgW="9232560" imgH="736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FC12195-9D9D-4A6E-845E-3FCE5B472A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19586" y="8856473"/>
                        <a:ext cx="9232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799BF60E-80BC-4BDA-A5A2-B1BD6ECF2522}"/>
              </a:ext>
            </a:extLst>
          </p:cNvPr>
          <p:cNvGrpSpPr/>
          <p:nvPr/>
        </p:nvGrpSpPr>
        <p:grpSpPr>
          <a:xfrm>
            <a:off x="11388126" y="8796500"/>
            <a:ext cx="11605868" cy="820283"/>
            <a:chOff x="3420558" y="9754542"/>
            <a:chExt cx="11605868" cy="820283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F5843EF4-B013-4177-AF24-0CDBE5C837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291300"/>
                </p:ext>
              </p:extLst>
            </p:nvPr>
          </p:nvGraphicFramePr>
          <p:xfrm>
            <a:off x="3420558" y="9822455"/>
            <a:ext cx="844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8445240" imgH="736560" progId="Equation.DSMT4">
                    <p:embed/>
                  </p:oleObj>
                </mc:Choice>
                <mc:Fallback>
                  <p:oleObj name="Equation" r:id="rId4" imgW="8445240" imgH="73656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F5843EF4-B013-4177-AF24-0CDBE5C837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20558" y="9822455"/>
                          <a:ext cx="844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E8BE540-DE45-419C-9B97-B5C88753432C}"/>
                </a:ext>
              </a:extLst>
            </p:cNvPr>
            <p:cNvSpPr txBox="1"/>
            <p:nvPr/>
          </p:nvSpPr>
          <p:spPr>
            <a:xfrm>
              <a:off x="11960487" y="9754542"/>
              <a:ext cx="118970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C93CD962-4E9E-478B-851E-ECD67F8DEF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3665382"/>
                </p:ext>
              </p:extLst>
            </p:nvPr>
          </p:nvGraphicFramePr>
          <p:xfrm>
            <a:off x="12953151" y="9842987"/>
            <a:ext cx="20732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072723" imgH="731686" progId="Equation.DSMT4">
                    <p:embed/>
                  </p:oleObj>
                </mc:Choice>
                <mc:Fallback>
                  <p:oleObj name="Equation" r:id="rId6" imgW="2072723" imgH="731686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C93CD962-4E9E-478B-851E-ECD67F8DEF8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2953151" y="9842987"/>
                          <a:ext cx="20732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3966FE7-9FDB-44DB-8A93-D48699889052}"/>
              </a:ext>
            </a:extLst>
          </p:cNvPr>
          <p:cNvGrpSpPr/>
          <p:nvPr/>
        </p:nvGrpSpPr>
        <p:grpSpPr>
          <a:xfrm>
            <a:off x="393291" y="1724533"/>
            <a:ext cx="23226056" cy="5250994"/>
            <a:chOff x="425397" y="1663321"/>
            <a:chExt cx="23226056" cy="5250994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F5095CF-E653-4A79-9D07-993B114FB37E}"/>
                </a:ext>
              </a:extLst>
            </p:cNvPr>
            <p:cNvGrpSpPr/>
            <p:nvPr/>
          </p:nvGrpSpPr>
          <p:grpSpPr>
            <a:xfrm>
              <a:off x="425397" y="1663321"/>
              <a:ext cx="23226056" cy="5250994"/>
              <a:chOff x="513906" y="7165466"/>
              <a:chExt cx="23779838" cy="5250994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DDD0C0C7-C13B-4D36-BEB9-560BB0194FCD}"/>
                  </a:ext>
                </a:extLst>
              </p:cNvPr>
              <p:cNvGrpSpPr/>
              <p:nvPr/>
            </p:nvGrpSpPr>
            <p:grpSpPr>
              <a:xfrm>
                <a:off x="513906" y="7165466"/>
                <a:ext cx="23779838" cy="5250994"/>
                <a:chOff x="534986" y="1869705"/>
                <a:chExt cx="23719159" cy="4721395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801994DD-2E25-4024-A388-AFD98AE99ED1}"/>
                    </a:ext>
                  </a:extLst>
                </p:cNvPr>
                <p:cNvGrpSpPr/>
                <p:nvPr/>
              </p:nvGrpSpPr>
              <p:grpSpPr>
                <a:xfrm>
                  <a:off x="534986" y="1869705"/>
                  <a:ext cx="23340849" cy="4721395"/>
                  <a:chOff x="534986" y="1647866"/>
                  <a:chExt cx="23340849" cy="4721395"/>
                </a:xfrm>
              </p:grpSpPr>
              <p:sp>
                <p:nvSpPr>
                  <p:cNvPr id="117" name="Rounded Rectangle 24">
                    <a:extLst>
                      <a:ext uri="{FF2B5EF4-FFF2-40B4-BE49-F238E27FC236}">
                        <a16:creationId xmlns:a16="http://schemas.microsoft.com/office/drawing/2014/main" id="{46AC8C11-87E0-45B8-BF05-FB78EB76336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4648371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 dirty="0"/>
                  </a:p>
                </p:txBody>
              </p:sp>
              <p:grpSp>
                <p:nvGrpSpPr>
                  <p:cNvPr id="118" name="Group 117">
                    <a:extLst>
                      <a:ext uri="{FF2B5EF4-FFF2-40B4-BE49-F238E27FC236}">
                        <a16:creationId xmlns:a16="http://schemas.microsoft.com/office/drawing/2014/main" id="{A8C8F5B2-F748-4F9D-8FCC-CB908808F58F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6" y="1647866"/>
                    <a:ext cx="23222037" cy="1176337"/>
                    <a:chOff x="534986" y="1647866"/>
                    <a:chExt cx="23222037" cy="1176337"/>
                  </a:xfrm>
                </p:grpSpPr>
                <p:sp>
                  <p:nvSpPr>
                    <p:cNvPr id="119" name="Isosceles Triangle 44">
                      <a:extLst>
                        <a:ext uri="{FF2B5EF4-FFF2-40B4-BE49-F238E27FC236}">
                          <a16:creationId xmlns:a16="http://schemas.microsoft.com/office/drawing/2014/main" id="{2E7E4E44-B105-4321-92D7-7DDFBC517D7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20" name="Pentagon 27">
                      <a:extLst>
                        <a:ext uri="{FF2B5EF4-FFF2-40B4-BE49-F238E27FC236}">
                          <a16:creationId xmlns:a16="http://schemas.microsoft.com/office/drawing/2014/main" id="{E5D72565-6CD8-499F-A21C-D2C0BBA2DDA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6" y="1647866"/>
                      <a:ext cx="2322203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121" name="Group 11">
                      <a:extLst>
                        <a:ext uri="{FF2B5EF4-FFF2-40B4-BE49-F238E27FC236}">
                          <a16:creationId xmlns:a16="http://schemas.microsoft.com/office/drawing/2014/main" id="{830FDA4F-04BF-45DB-B400-0B8DD00DEF48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124" name="Freeform 31">
                        <a:extLst>
                          <a:ext uri="{FF2B5EF4-FFF2-40B4-BE49-F238E27FC236}">
                            <a16:creationId xmlns:a16="http://schemas.microsoft.com/office/drawing/2014/main" id="{66537C3B-9A75-4D24-973F-5A18B9E93090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5" name="Freeform 32">
                        <a:extLst>
                          <a:ext uri="{FF2B5EF4-FFF2-40B4-BE49-F238E27FC236}">
                            <a16:creationId xmlns:a16="http://schemas.microsoft.com/office/drawing/2014/main" id="{D18540F6-D9F3-404E-931D-B7B84F3E9BE9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6" name="Freeform 33">
                        <a:extLst>
                          <a:ext uri="{FF2B5EF4-FFF2-40B4-BE49-F238E27FC236}">
                            <a16:creationId xmlns:a16="http://schemas.microsoft.com/office/drawing/2014/main" id="{D1A26E37-A1A8-4F34-9B97-043A07B3B04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7" name="Rectangle 126">
                        <a:extLst>
                          <a:ext uri="{FF2B5EF4-FFF2-40B4-BE49-F238E27FC236}">
                            <a16:creationId xmlns:a16="http://schemas.microsoft.com/office/drawing/2014/main" id="{D5E83542-F5B7-463C-9686-8A41F1A6CB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8" name="Rectangle 127">
                        <a:extLst>
                          <a:ext uri="{FF2B5EF4-FFF2-40B4-BE49-F238E27FC236}">
                            <a16:creationId xmlns:a16="http://schemas.microsoft.com/office/drawing/2014/main" id="{BEBA3D80-1FB9-4956-9778-778D61D52B4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9" name="Rectangle 128">
                        <a:extLst>
                          <a:ext uri="{FF2B5EF4-FFF2-40B4-BE49-F238E27FC236}">
                            <a16:creationId xmlns:a16="http://schemas.microsoft.com/office/drawing/2014/main" id="{3867A00E-503D-4B05-8B2F-291E344E16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30" name="Rectangle 129">
                        <a:extLst>
                          <a:ext uri="{FF2B5EF4-FFF2-40B4-BE49-F238E27FC236}">
                            <a16:creationId xmlns:a16="http://schemas.microsoft.com/office/drawing/2014/main" id="{941DDDC0-362D-4136-AF27-D024A593E7E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122" name="Chevron 29">
                      <a:extLst>
                        <a:ext uri="{FF2B5EF4-FFF2-40B4-BE49-F238E27FC236}">
                          <a16:creationId xmlns:a16="http://schemas.microsoft.com/office/drawing/2014/main" id="{4C450145-034C-4971-83CE-F423148735C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726DD893-6F6D-416E-9674-14A967434B4E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F0C914E8-DCE7-4AA5-864D-A196D0FB303A}"/>
                  </a:ext>
                </a:extLst>
              </p:cNvPr>
              <p:cNvGrpSpPr/>
              <p:nvPr/>
            </p:nvGrpSpPr>
            <p:grpSpPr>
              <a:xfrm>
                <a:off x="1609736" y="7375712"/>
                <a:ext cx="12785460" cy="4178662"/>
                <a:chOff x="-360918" y="7241273"/>
                <a:chExt cx="12785460" cy="4178662"/>
              </a:xfrm>
            </p:grpSpPr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5ECC4893-3F65-4859-8D0B-AA2F4B587E61}"/>
                    </a:ext>
                  </a:extLst>
                </p:cNvPr>
                <p:cNvSpPr txBox="1"/>
                <p:nvPr/>
              </p:nvSpPr>
              <p:spPr>
                <a:xfrm>
                  <a:off x="-360918" y="7241273"/>
                  <a:ext cx="1278546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công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tính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đạo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số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sau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:</a:t>
                  </a:r>
                </a:p>
              </p:txBody>
            </p:sp>
            <p:graphicFrame>
              <p:nvGraphicFramePr>
                <p:cNvPr id="114" name="Object 113">
                  <a:extLst>
                    <a:ext uri="{FF2B5EF4-FFF2-40B4-BE49-F238E27FC236}">
                      <a16:creationId xmlns:a16="http://schemas.microsoft.com/office/drawing/2014/main" id="{9C52E8CA-6D25-440A-8C19-3528F54344E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51232498"/>
                    </p:ext>
                  </p:extLst>
                </p:nvPr>
              </p:nvGraphicFramePr>
              <p:xfrm>
                <a:off x="2441046" y="8321135"/>
                <a:ext cx="2616200" cy="30988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8" imgW="2616120" imgH="3098520" progId="Equation.DSMT4">
                        <p:embed/>
                      </p:oleObj>
                    </mc:Choice>
                    <mc:Fallback>
                      <p:oleObj name="Equation" r:id="rId8" imgW="2616120" imgH="3098520" progId="Equation.DSMT4">
                        <p:embed/>
                        <p:pic>
                          <p:nvPicPr>
                            <p:cNvPr id="114" name="Object 113">
                              <a:extLst>
                                <a:ext uri="{FF2B5EF4-FFF2-40B4-BE49-F238E27FC236}">
                                  <a16:creationId xmlns:a16="http://schemas.microsoft.com/office/drawing/2014/main" id="{9C52E8CA-6D25-440A-8C19-3528F54344E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441046" y="8321135"/>
                              <a:ext cx="2616200" cy="30988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3C12D0F-7113-4638-9918-F52DF2F11363}"/>
                </a:ext>
              </a:extLst>
            </p:cNvPr>
            <p:cNvSpPr txBox="1"/>
            <p:nvPr/>
          </p:nvSpPr>
          <p:spPr>
            <a:xfrm>
              <a:off x="7245983" y="4784006"/>
              <a:ext cx="39386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)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110" name="Object 109">
              <a:extLst>
                <a:ext uri="{FF2B5EF4-FFF2-40B4-BE49-F238E27FC236}">
                  <a16:creationId xmlns:a16="http://schemas.microsoft.com/office/drawing/2014/main" id="{0B55C6D2-31D3-4A6B-BDF0-AEC9ECB014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7203779"/>
                </p:ext>
              </p:extLst>
            </p:nvPr>
          </p:nvGraphicFramePr>
          <p:xfrm>
            <a:off x="8521700" y="4870450"/>
            <a:ext cx="1955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955520" imgH="736560" progId="Equation.DSMT4">
                    <p:embed/>
                  </p:oleObj>
                </mc:Choice>
                <mc:Fallback>
                  <p:oleObj name="Equation" r:id="rId10" imgW="1955520" imgH="736560" progId="Equation.DSMT4">
                    <p:embed/>
                    <p:pic>
                      <p:nvPicPr>
                        <p:cNvPr id="110" name="Object 109">
                          <a:extLst>
                            <a:ext uri="{FF2B5EF4-FFF2-40B4-BE49-F238E27FC236}">
                              <a16:creationId xmlns:a16="http://schemas.microsoft.com/office/drawing/2014/main" id="{0B55C6D2-31D3-4A6B-BDF0-AEC9ECB014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8521700" y="4870450"/>
                          <a:ext cx="1955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5" name="Oval Callout 1">
            <a:extLst>
              <a:ext uri="{FF2B5EF4-FFF2-40B4-BE49-F238E27FC236}">
                <a16:creationId xmlns:a16="http://schemas.microsoft.com/office/drawing/2014/main" id="{F51CD222-0D64-4CD7-921F-99B9203B40C2}"/>
              </a:ext>
            </a:extLst>
          </p:cNvPr>
          <p:cNvSpPr/>
          <p:nvPr/>
        </p:nvSpPr>
        <p:spPr>
          <a:xfrm>
            <a:off x="13160512" y="3011900"/>
            <a:ext cx="7871066" cy="3438106"/>
          </a:xfrm>
          <a:prstGeom prst="wedgeEllipseCallout">
            <a:avLst>
              <a:gd name="adj1" fmla="val -79685"/>
              <a:gd name="adj2" fmla="val 1783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nêu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đạo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5B59D9-3732-456B-A479-414A4DF04426}"/>
              </a:ext>
            </a:extLst>
          </p:cNvPr>
          <p:cNvSpPr/>
          <p:nvPr/>
        </p:nvSpPr>
        <p:spPr>
          <a:xfrm>
            <a:off x="3495309" y="4486749"/>
            <a:ext cx="3779433" cy="1795738"/>
          </a:xfrm>
          <a:prstGeom prst="ellipse">
            <a:avLst/>
          </a:prstGeom>
          <a:ln w="571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5C0A3A0-1E89-4BD8-80D0-661639270E21}"/>
              </a:ext>
            </a:extLst>
          </p:cNvPr>
          <p:cNvGrpSpPr/>
          <p:nvPr/>
        </p:nvGrpSpPr>
        <p:grpSpPr>
          <a:xfrm>
            <a:off x="2956021" y="10162140"/>
            <a:ext cx="17074653" cy="2747206"/>
            <a:chOff x="2390948" y="8792109"/>
            <a:chExt cx="17074653" cy="2747206"/>
          </a:xfrm>
        </p:grpSpPr>
        <p:sp>
          <p:nvSpPr>
            <p:cNvPr id="91" name="Rounded Rectangle 52">
              <a:extLst>
                <a:ext uri="{FF2B5EF4-FFF2-40B4-BE49-F238E27FC236}">
                  <a16:creationId xmlns:a16="http://schemas.microsoft.com/office/drawing/2014/main" id="{5FE473BB-7A04-4CDD-BB36-EA689767332A}"/>
                </a:ext>
              </a:extLst>
            </p:cNvPr>
            <p:cNvSpPr/>
            <p:nvPr/>
          </p:nvSpPr>
          <p:spPr>
            <a:xfrm>
              <a:off x="2390948" y="8792109"/>
              <a:ext cx="17074653" cy="274720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4585B4A-641A-49AD-9877-81403E5E04C9}"/>
                </a:ext>
              </a:extLst>
            </p:cNvPr>
            <p:cNvSpPr txBox="1"/>
            <p:nvPr/>
          </p:nvSpPr>
          <p:spPr>
            <a:xfrm>
              <a:off x="2486082" y="8803010"/>
              <a:ext cx="167634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Nếu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thì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76436CE9-B525-4640-B0E1-775D01B4FA9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507911"/>
                </p:ext>
              </p:extLst>
            </p:nvPr>
          </p:nvGraphicFramePr>
          <p:xfrm>
            <a:off x="5682361" y="8884067"/>
            <a:ext cx="20066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006280" imgH="736560" progId="Equation.DSMT4">
                    <p:embed/>
                  </p:oleObj>
                </mc:Choice>
                <mc:Fallback>
                  <p:oleObj name="Equation" r:id="rId12" imgW="2006280" imgH="7365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76436CE9-B525-4640-B0E1-775D01B4FA9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682361" y="8884067"/>
                          <a:ext cx="20066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93">
              <a:extLst>
                <a:ext uri="{FF2B5EF4-FFF2-40B4-BE49-F238E27FC236}">
                  <a16:creationId xmlns:a16="http://schemas.microsoft.com/office/drawing/2014/main" id="{20942EAE-50DC-473A-A6FE-E56CD5479C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395539"/>
                </p:ext>
              </p:extLst>
            </p:nvPr>
          </p:nvGraphicFramePr>
          <p:xfrm>
            <a:off x="11671970" y="9091042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04560" imgH="317160" progId="Equation.DSMT4">
                    <p:embed/>
                  </p:oleObj>
                </mc:Choice>
                <mc:Fallback>
                  <p:oleObj name="Equation" r:id="rId14" imgW="304560" imgH="317160" progId="Equation.DSMT4">
                    <p:embed/>
                    <p:pic>
                      <p:nvPicPr>
                        <p:cNvPr id="94" name="Object 93">
                          <a:extLst>
                            <a:ext uri="{FF2B5EF4-FFF2-40B4-BE49-F238E27FC236}">
                              <a16:creationId xmlns:a16="http://schemas.microsoft.com/office/drawing/2014/main" id="{20942EAE-50DC-473A-A6FE-E56CD5479C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1671970" y="9091042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94">
              <a:extLst>
                <a:ext uri="{FF2B5EF4-FFF2-40B4-BE49-F238E27FC236}">
                  <a16:creationId xmlns:a16="http://schemas.microsoft.com/office/drawing/2014/main" id="{8D3E12CC-A73A-441E-9804-B9F5CACC39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0971478"/>
                </p:ext>
              </p:extLst>
            </p:nvPr>
          </p:nvGraphicFramePr>
          <p:xfrm>
            <a:off x="12781930" y="8904610"/>
            <a:ext cx="6350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634680" imgH="634680" progId="Equation.DSMT4">
                    <p:embed/>
                  </p:oleObj>
                </mc:Choice>
                <mc:Fallback>
                  <p:oleObj name="Equation" r:id="rId16" imgW="634680" imgH="634680" progId="Equation.DSMT4">
                    <p:embed/>
                    <p:pic>
                      <p:nvPicPr>
                        <p:cNvPr id="95" name="Object 94">
                          <a:extLst>
                            <a:ext uri="{FF2B5EF4-FFF2-40B4-BE49-F238E27FC236}">
                              <a16:creationId xmlns:a16="http://schemas.microsoft.com/office/drawing/2014/main" id="{8D3E12CC-A73A-441E-9804-B9F5CACC39B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2781930" y="8904610"/>
                          <a:ext cx="6350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" name="Object 95">
              <a:extLst>
                <a:ext uri="{FF2B5EF4-FFF2-40B4-BE49-F238E27FC236}">
                  <a16:creationId xmlns:a16="http://schemas.microsoft.com/office/drawing/2014/main" id="{0666E1C2-BF10-4665-B827-EAB88B0322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967241"/>
                </p:ext>
              </p:extLst>
            </p:nvPr>
          </p:nvGraphicFramePr>
          <p:xfrm>
            <a:off x="16159222" y="8885711"/>
            <a:ext cx="209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095200" imgH="736560" progId="Equation.DSMT4">
                    <p:embed/>
                  </p:oleObj>
                </mc:Choice>
                <mc:Fallback>
                  <p:oleObj name="Equation" r:id="rId18" imgW="2095200" imgH="736560" progId="Equation.DSMT4">
                    <p:embed/>
                    <p:pic>
                      <p:nvPicPr>
                        <p:cNvPr id="96" name="Object 95">
                          <a:extLst>
                            <a:ext uri="{FF2B5EF4-FFF2-40B4-BE49-F238E27FC236}">
                              <a16:creationId xmlns:a16="http://schemas.microsoft.com/office/drawing/2014/main" id="{0666E1C2-BF10-4665-B827-EAB88B03220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6159222" y="8885711"/>
                          <a:ext cx="209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" name="Object 96">
              <a:extLst>
                <a:ext uri="{FF2B5EF4-FFF2-40B4-BE49-F238E27FC236}">
                  <a16:creationId xmlns:a16="http://schemas.microsoft.com/office/drawing/2014/main" id="{DC8D9B04-DE29-4DDA-BF4B-F6222A6F78B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1454353"/>
                </p:ext>
              </p:extLst>
            </p:nvPr>
          </p:nvGraphicFramePr>
          <p:xfrm>
            <a:off x="5732856" y="9795530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304560" imgH="317160" progId="Equation.DSMT4">
                    <p:embed/>
                  </p:oleObj>
                </mc:Choice>
                <mc:Fallback>
                  <p:oleObj name="Equation" r:id="rId20" imgW="304560" imgH="317160" progId="Equation.DSMT4">
                    <p:embed/>
                    <p:pic>
                      <p:nvPicPr>
                        <p:cNvPr id="97" name="Object 96">
                          <a:extLst>
                            <a:ext uri="{FF2B5EF4-FFF2-40B4-BE49-F238E27FC236}">
                              <a16:creationId xmlns:a16="http://schemas.microsoft.com/office/drawing/2014/main" id="{DC8D9B04-DE29-4DDA-BF4B-F6222A6F78B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732856" y="9795530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97">
              <a:extLst>
                <a:ext uri="{FF2B5EF4-FFF2-40B4-BE49-F238E27FC236}">
                  <a16:creationId xmlns:a16="http://schemas.microsoft.com/office/drawing/2014/main" id="{AFC9BFCF-A87D-45B3-9E76-83CA38E362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658979"/>
                </p:ext>
              </p:extLst>
            </p:nvPr>
          </p:nvGraphicFramePr>
          <p:xfrm>
            <a:off x="10610999" y="9591819"/>
            <a:ext cx="2832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831760" imgH="736560" progId="Equation.DSMT4">
                    <p:embed/>
                  </p:oleObj>
                </mc:Choice>
                <mc:Fallback>
                  <p:oleObj name="Equation" r:id="rId22" imgW="2831760" imgH="736560" progId="Equation.DSMT4">
                    <p:embed/>
                    <p:pic>
                      <p:nvPicPr>
                        <p:cNvPr id="98" name="Object 97">
                          <a:extLst>
                            <a:ext uri="{FF2B5EF4-FFF2-40B4-BE49-F238E27FC236}">
                              <a16:creationId xmlns:a16="http://schemas.microsoft.com/office/drawing/2014/main" id="{AFC9BFCF-A87D-45B3-9E76-83CA38E3625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10610999" y="9591819"/>
                          <a:ext cx="28321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98">
              <a:extLst>
                <a:ext uri="{FF2B5EF4-FFF2-40B4-BE49-F238E27FC236}">
                  <a16:creationId xmlns:a16="http://schemas.microsoft.com/office/drawing/2014/main" id="{806F78C7-2206-40F8-B715-A9F4119F25F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4712093"/>
                </p:ext>
              </p:extLst>
            </p:nvPr>
          </p:nvGraphicFramePr>
          <p:xfrm>
            <a:off x="17511713" y="9818688"/>
            <a:ext cx="3175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17160" imgH="330120" progId="Equation.DSMT4">
                    <p:embed/>
                  </p:oleObj>
                </mc:Choice>
                <mc:Fallback>
                  <p:oleObj name="Equation" r:id="rId24" imgW="317160" imgH="330120" progId="Equation.DSMT4">
                    <p:embed/>
                    <p:pic>
                      <p:nvPicPr>
                        <p:cNvPr id="99" name="Object 98">
                          <a:extLst>
                            <a:ext uri="{FF2B5EF4-FFF2-40B4-BE49-F238E27FC236}">
                              <a16:creationId xmlns:a16="http://schemas.microsoft.com/office/drawing/2014/main" id="{806F78C7-2206-40F8-B715-A9F4119F25F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7511713" y="9818688"/>
                          <a:ext cx="3175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99">
              <a:extLst>
                <a:ext uri="{FF2B5EF4-FFF2-40B4-BE49-F238E27FC236}">
                  <a16:creationId xmlns:a16="http://schemas.microsoft.com/office/drawing/2014/main" id="{4486125F-770E-4567-BB9D-0F4C48CF53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3184629"/>
                </p:ext>
              </p:extLst>
            </p:nvPr>
          </p:nvGraphicFramePr>
          <p:xfrm>
            <a:off x="9334186" y="10467719"/>
            <a:ext cx="30226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3022560" imgH="634680" progId="Equation.DSMT4">
                    <p:embed/>
                  </p:oleObj>
                </mc:Choice>
                <mc:Fallback>
                  <p:oleObj name="Equation" r:id="rId26" imgW="3022560" imgH="634680" progId="Equation.DSMT4">
                    <p:embed/>
                    <p:pic>
                      <p:nvPicPr>
                        <p:cNvPr id="100" name="Object 99">
                          <a:extLst>
                            <a:ext uri="{FF2B5EF4-FFF2-40B4-BE49-F238E27FC236}">
                              <a16:creationId xmlns:a16="http://schemas.microsoft.com/office/drawing/2014/main" id="{4486125F-770E-4567-BB9D-0F4C48CF53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9334186" y="10467719"/>
                          <a:ext cx="30226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00">
              <a:extLst>
                <a:ext uri="{FF2B5EF4-FFF2-40B4-BE49-F238E27FC236}">
                  <a16:creationId xmlns:a16="http://schemas.microsoft.com/office/drawing/2014/main" id="{7F8AA289-7F55-4B87-B4D9-BE7ADFD18A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0434584"/>
                </p:ext>
              </p:extLst>
            </p:nvPr>
          </p:nvGraphicFramePr>
          <p:xfrm>
            <a:off x="6723230" y="9629254"/>
            <a:ext cx="6731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672840" imgH="634680" progId="Equation.DSMT4">
                    <p:embed/>
                  </p:oleObj>
                </mc:Choice>
                <mc:Fallback>
                  <p:oleObj name="Equation" r:id="rId28" imgW="672840" imgH="634680" progId="Equation.DSMT4">
                    <p:embed/>
                    <p:pic>
                      <p:nvPicPr>
                        <p:cNvPr id="101" name="Object 100">
                          <a:extLst>
                            <a:ext uri="{FF2B5EF4-FFF2-40B4-BE49-F238E27FC236}">
                              <a16:creationId xmlns:a16="http://schemas.microsoft.com/office/drawing/2014/main" id="{7F8AA289-7F55-4B87-B4D9-BE7ADFD18A8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6723230" y="9629254"/>
                          <a:ext cx="6731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178EE32-D798-47A6-A3FB-750492A6F825}"/>
                </a:ext>
              </a:extLst>
            </p:cNvPr>
            <p:cNvSpPr/>
            <p:nvPr/>
          </p:nvSpPr>
          <p:spPr>
            <a:xfrm>
              <a:off x="9168458" y="10448018"/>
              <a:ext cx="3312368" cy="736601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10C691-D63C-4FA0-AD8B-93681E55B746}"/>
              </a:ext>
            </a:extLst>
          </p:cNvPr>
          <p:cNvCxnSpPr/>
          <p:nvPr/>
        </p:nvCxnSpPr>
        <p:spPr>
          <a:xfrm>
            <a:off x="10902002" y="7710585"/>
            <a:ext cx="0" cy="2244553"/>
          </a:xfrm>
          <a:prstGeom prst="line">
            <a:avLst/>
          </a:prstGeom>
          <a:ln>
            <a:solidFill>
              <a:srgbClr val="FF1D1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16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28966C7-5DD4-4976-8714-EF1AE6AE5A0D}"/>
              </a:ext>
            </a:extLst>
          </p:cNvPr>
          <p:cNvGrpSpPr/>
          <p:nvPr/>
        </p:nvGrpSpPr>
        <p:grpSpPr>
          <a:xfrm>
            <a:off x="425398" y="1602209"/>
            <a:ext cx="23226055" cy="11867589"/>
            <a:chOff x="425398" y="1602209"/>
            <a:chExt cx="23226055" cy="1186758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30689F3-DFAD-4442-8808-74CE4B68DBF4}"/>
                </a:ext>
              </a:extLst>
            </p:cNvPr>
            <p:cNvGrpSpPr/>
            <p:nvPr/>
          </p:nvGrpSpPr>
          <p:grpSpPr>
            <a:xfrm>
              <a:off x="617453" y="5515249"/>
              <a:ext cx="22663555" cy="7954549"/>
              <a:chOff x="184495" y="3682141"/>
              <a:chExt cx="11425752" cy="4303690"/>
            </a:xfrm>
          </p:grpSpPr>
          <p:sp>
            <p:nvSpPr>
              <p:cNvPr id="24" name="Rounded Rectangle 4">
                <a:extLst>
                  <a:ext uri="{FF2B5EF4-FFF2-40B4-BE49-F238E27FC236}">
                    <a16:creationId xmlns:a16="http://schemas.microsoft.com/office/drawing/2014/main" id="{FEFECEA2-7FA4-4121-A3AB-E26EB6EC951C}"/>
                  </a:ext>
                </a:extLst>
              </p:cNvPr>
              <p:cNvSpPr/>
              <p:nvPr/>
            </p:nvSpPr>
            <p:spPr>
              <a:xfrm>
                <a:off x="184495" y="3852658"/>
                <a:ext cx="11425752" cy="4133173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 dirty="0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F0CC7DEE-5761-46EF-B44A-843BA4A96A6B}"/>
                  </a:ext>
                </a:extLst>
              </p:cNvPr>
              <p:cNvGrpSpPr/>
              <p:nvPr/>
            </p:nvGrpSpPr>
            <p:grpSpPr>
              <a:xfrm>
                <a:off x="203200" y="3682141"/>
                <a:ext cx="2041495" cy="458666"/>
                <a:chOff x="1275608" y="6322796"/>
                <a:chExt cx="4002069" cy="833375"/>
              </a:xfrm>
            </p:grpSpPr>
            <p:sp>
              <p:nvSpPr>
                <p:cNvPr id="32" name="Freeform 20">
                  <a:extLst>
                    <a:ext uri="{FF2B5EF4-FFF2-40B4-BE49-F238E27FC236}">
                      <a16:creationId xmlns:a16="http://schemas.microsoft.com/office/drawing/2014/main" id="{2B623FCF-5A0B-4D9A-A565-3B88322C2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V="1">
                  <a:off x="3122650" y="4996400"/>
                  <a:ext cx="828631" cy="3481423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7F37F16-ADED-447F-8669-D86C59E74541}"/>
                    </a:ext>
                  </a:extLst>
                </p:cNvPr>
                <p:cNvSpPr txBox="1"/>
                <p:nvPr/>
              </p:nvSpPr>
              <p:spPr>
                <a:xfrm>
                  <a:off x="2469542" y="6339271"/>
                  <a:ext cx="2161253" cy="8169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800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Lời Giải</a:t>
                  </a:r>
                  <a:endParaRPr lang="en-US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Round Diagonal Corner Rectangle 8">
                  <a:extLst>
                    <a:ext uri="{FF2B5EF4-FFF2-40B4-BE49-F238E27FC236}">
                      <a16:creationId xmlns:a16="http://schemas.microsoft.com/office/drawing/2014/main" id="{9BB2F032-1BB1-4FC0-BA8C-75675CDCDD02}"/>
                    </a:ext>
                  </a:extLst>
                </p:cNvPr>
                <p:cNvSpPr/>
                <p:nvPr/>
              </p:nvSpPr>
              <p:spPr>
                <a:xfrm flipV="1">
                  <a:off x="1275608" y="6330946"/>
                  <a:ext cx="852450" cy="820481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6400"/>
                </a:p>
              </p:txBody>
            </p:sp>
            <p:sp>
              <p:nvSpPr>
                <p:cNvPr id="35" name="Freeform 9">
                  <a:extLst>
                    <a:ext uri="{FF2B5EF4-FFF2-40B4-BE49-F238E27FC236}">
                      <a16:creationId xmlns:a16="http://schemas.microsoft.com/office/drawing/2014/main" id="{B573BCE3-2B70-46C0-9AD4-CD881BEDB9F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403701" y="6378164"/>
                  <a:ext cx="545196" cy="739115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F8C9FE5-DE29-4459-BF09-56E4BDCB9A17}"/>
                </a:ext>
              </a:extLst>
            </p:cNvPr>
            <p:cNvGrpSpPr/>
            <p:nvPr/>
          </p:nvGrpSpPr>
          <p:grpSpPr>
            <a:xfrm>
              <a:off x="425398" y="1602209"/>
              <a:ext cx="23226055" cy="3895776"/>
              <a:chOff x="513907" y="2925325"/>
              <a:chExt cx="23779837" cy="3895776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D4091E39-AC72-4B74-BAC0-ED633AEBBFC6}"/>
                  </a:ext>
                </a:extLst>
              </p:cNvPr>
              <p:cNvGrpSpPr/>
              <p:nvPr/>
            </p:nvGrpSpPr>
            <p:grpSpPr>
              <a:xfrm>
                <a:off x="513907" y="2925325"/>
                <a:ext cx="23779837" cy="3816780"/>
                <a:chOff x="534987" y="1823511"/>
                <a:chExt cx="23719158" cy="2974306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442EC045-F2DE-447B-8FE6-462B1E84BA8E}"/>
                    </a:ext>
                  </a:extLst>
                </p:cNvPr>
                <p:cNvGrpSpPr/>
                <p:nvPr/>
              </p:nvGrpSpPr>
              <p:grpSpPr>
                <a:xfrm>
                  <a:off x="534987" y="1823511"/>
                  <a:ext cx="23340848" cy="2974306"/>
                  <a:chOff x="534987" y="1601672"/>
                  <a:chExt cx="23340848" cy="2974306"/>
                </a:xfrm>
              </p:grpSpPr>
              <p:sp>
                <p:nvSpPr>
                  <p:cNvPr id="90" name="Rounded Rectangle 24">
                    <a:extLst>
                      <a:ext uri="{FF2B5EF4-FFF2-40B4-BE49-F238E27FC236}">
                        <a16:creationId xmlns:a16="http://schemas.microsoft.com/office/drawing/2014/main" id="{ECD8DAA6-10D9-43F0-90AC-C697E262F73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2855088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D7CB6070-8B4F-484C-91B7-9AFEC956F14B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7" y="1601672"/>
                    <a:ext cx="15993227" cy="1222531"/>
                    <a:chOff x="534987" y="1601672"/>
                    <a:chExt cx="15993227" cy="1222531"/>
                  </a:xfrm>
                </p:grpSpPr>
                <p:sp>
                  <p:nvSpPr>
                    <p:cNvPr id="92" name="Isosceles Triangle 44">
                      <a:extLst>
                        <a:ext uri="{FF2B5EF4-FFF2-40B4-BE49-F238E27FC236}">
                          <a16:creationId xmlns:a16="http://schemas.microsoft.com/office/drawing/2014/main" id="{91337E1F-9EB6-4664-B45D-5F7AFEC3D49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93" name="Pentagon 27">
                      <a:extLst>
                        <a:ext uri="{FF2B5EF4-FFF2-40B4-BE49-F238E27FC236}">
                          <a16:creationId xmlns:a16="http://schemas.microsoft.com/office/drawing/2014/main" id="{614D5822-D439-4444-A9B8-9679AD18417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7" y="1601672"/>
                      <a:ext cx="1599322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94" name="Group 11">
                      <a:extLst>
                        <a:ext uri="{FF2B5EF4-FFF2-40B4-BE49-F238E27FC236}">
                          <a16:creationId xmlns:a16="http://schemas.microsoft.com/office/drawing/2014/main" id="{4CDD8202-05BE-47FA-8DF5-99D8EC160DE1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97" name="Freeform 31">
                        <a:extLst>
                          <a:ext uri="{FF2B5EF4-FFF2-40B4-BE49-F238E27FC236}">
                            <a16:creationId xmlns:a16="http://schemas.microsoft.com/office/drawing/2014/main" id="{A03AA68C-39A4-437E-A083-61AFB66F74B6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8" name="Freeform 32">
                        <a:extLst>
                          <a:ext uri="{FF2B5EF4-FFF2-40B4-BE49-F238E27FC236}">
                            <a16:creationId xmlns:a16="http://schemas.microsoft.com/office/drawing/2014/main" id="{8C0C2DC7-0C2A-4662-AD7E-A649BDB5EC3F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9" name="Freeform 33">
                        <a:extLst>
                          <a:ext uri="{FF2B5EF4-FFF2-40B4-BE49-F238E27FC236}">
                            <a16:creationId xmlns:a16="http://schemas.microsoft.com/office/drawing/2014/main" id="{B341C175-BF7D-40FB-B862-DCF6D23B247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0" name="Rectangle 99">
                        <a:extLst>
                          <a:ext uri="{FF2B5EF4-FFF2-40B4-BE49-F238E27FC236}">
                            <a16:creationId xmlns:a16="http://schemas.microsoft.com/office/drawing/2014/main" id="{7A124FDA-838B-4D3C-83A5-4E983450E6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1" name="Rectangle 100">
                        <a:extLst>
                          <a:ext uri="{FF2B5EF4-FFF2-40B4-BE49-F238E27FC236}">
                            <a16:creationId xmlns:a16="http://schemas.microsoft.com/office/drawing/2014/main" id="{D9B2A987-A3B9-49AF-83EE-5E9E9DCA5C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2" name="Rectangle 101">
                        <a:extLst>
                          <a:ext uri="{FF2B5EF4-FFF2-40B4-BE49-F238E27FC236}">
                            <a16:creationId xmlns:a16="http://schemas.microsoft.com/office/drawing/2014/main" id="{C6EE48F5-7D0F-41F3-BBEE-FBE437EC03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3" name="Rectangle 102">
                        <a:extLst>
                          <a:ext uri="{FF2B5EF4-FFF2-40B4-BE49-F238E27FC236}">
                            <a16:creationId xmlns:a16="http://schemas.microsoft.com/office/drawing/2014/main" id="{876782C7-2C98-4709-B6A3-AF31D09BA6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95" name="Chevron 29">
                      <a:extLst>
                        <a:ext uri="{FF2B5EF4-FFF2-40B4-BE49-F238E27FC236}">
                          <a16:creationId xmlns:a16="http://schemas.microsoft.com/office/drawing/2014/main" id="{66BD820C-1C6F-46A7-9024-B5D20E635BE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270F210-D117-46D2-A8FC-04A4592BEC49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FF41343-FC49-4C89-B8C0-276E1E7562D3}"/>
                  </a:ext>
                </a:extLst>
              </p:cNvPr>
              <p:cNvSpPr txBox="1"/>
              <p:nvPr/>
            </p:nvSpPr>
            <p:spPr>
              <a:xfrm>
                <a:off x="1787339" y="3039856"/>
                <a:ext cx="9301142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Tính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sau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</a:p>
            </p:txBody>
          </p:sp>
          <p:graphicFrame>
            <p:nvGraphicFramePr>
              <p:cNvPr id="86" name="Object 85">
                <a:extLst>
                  <a:ext uri="{FF2B5EF4-FFF2-40B4-BE49-F238E27FC236}">
                    <a16:creationId xmlns:a16="http://schemas.microsoft.com/office/drawing/2014/main" id="{1E8D06C7-1C38-4A48-BD7F-EB46E93128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1074088"/>
                  </p:ext>
                </p:extLst>
              </p:nvPr>
            </p:nvGraphicFramePr>
            <p:xfrm>
              <a:off x="5277417" y="4357350"/>
              <a:ext cx="33147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3314520" imgH="583920" progId="Equation.DSMT4">
                      <p:embed/>
                    </p:oleObj>
                  </mc:Choice>
                  <mc:Fallback>
                    <p:oleObj name="Equation" r:id="rId2" imgW="3314520" imgH="583920" progId="Equation.DSMT4">
                      <p:embed/>
                      <p:pic>
                        <p:nvPicPr>
                          <p:cNvPr id="86" name="Object 85">
                            <a:extLst>
                              <a:ext uri="{FF2B5EF4-FFF2-40B4-BE49-F238E27FC236}">
                                <a16:creationId xmlns:a16="http://schemas.microsoft.com/office/drawing/2014/main" id="{1E8D06C7-1C38-4A48-BD7F-EB46E931287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5277417" y="4357350"/>
                            <a:ext cx="33147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7" name="Object 86">
                <a:extLst>
                  <a:ext uri="{FF2B5EF4-FFF2-40B4-BE49-F238E27FC236}">
                    <a16:creationId xmlns:a16="http://schemas.microsoft.com/office/drawing/2014/main" id="{F7E62E34-E9ED-4209-ACE7-6059E8CEB8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1637311"/>
                  </p:ext>
                </p:extLst>
              </p:nvPr>
            </p:nvGraphicFramePr>
            <p:xfrm>
              <a:off x="5277417" y="5301590"/>
              <a:ext cx="7454900" cy="15195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7454880" imgH="1422360" progId="Equation.DSMT4">
                      <p:embed/>
                    </p:oleObj>
                  </mc:Choice>
                  <mc:Fallback>
                    <p:oleObj name="Equation" r:id="rId4" imgW="7454880" imgH="1422360" progId="Equation.DSMT4">
                      <p:embed/>
                      <p:pic>
                        <p:nvPicPr>
                          <p:cNvPr id="87" name="Object 86">
                            <a:extLst>
                              <a:ext uri="{FF2B5EF4-FFF2-40B4-BE49-F238E27FC236}">
                                <a16:creationId xmlns:a16="http://schemas.microsoft.com/office/drawing/2014/main" id="{F7E62E34-E9ED-4209-ACE7-6059E8CEB8E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5277417" y="5301590"/>
                            <a:ext cx="7454900" cy="15195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535305-C133-4780-BF84-B928738A8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08558"/>
              </p:ext>
            </p:extLst>
          </p:nvPr>
        </p:nvGraphicFramePr>
        <p:xfrm>
          <a:off x="1254051" y="6720154"/>
          <a:ext cx="4914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14720" imgH="736560" progId="Equation.DSMT4">
                  <p:embed/>
                </p:oleObj>
              </mc:Choice>
              <mc:Fallback>
                <p:oleObj name="Equation" r:id="rId6" imgW="4914720" imgH="736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1535305-C133-4780-BF84-B928738A8A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54051" y="6720154"/>
                        <a:ext cx="4914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74158E2-4975-4E9F-B3F1-E01137C845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2161"/>
              </p:ext>
            </p:extLst>
          </p:nvPr>
        </p:nvGraphicFramePr>
        <p:xfrm>
          <a:off x="1273713" y="7774903"/>
          <a:ext cx="3454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54200" imgH="1536480" progId="Equation.DSMT4">
                  <p:embed/>
                </p:oleObj>
              </mc:Choice>
              <mc:Fallback>
                <p:oleObj name="Equation" r:id="rId8" imgW="3454200" imgH="1536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74158E2-4975-4E9F-B3F1-E01137C845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73713" y="7774903"/>
                        <a:ext cx="34544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8B1845D-2AB4-4C14-9DCD-F917816852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06294"/>
              </p:ext>
            </p:extLst>
          </p:nvPr>
        </p:nvGraphicFramePr>
        <p:xfrm>
          <a:off x="14172566" y="6090444"/>
          <a:ext cx="39497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949560" imgH="1536480" progId="Equation.DSMT4">
                  <p:embed/>
                </p:oleObj>
              </mc:Choice>
              <mc:Fallback>
                <p:oleObj name="Equation" r:id="rId10" imgW="3949560" imgH="1536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8B1845D-2AB4-4C14-9DCD-F91781685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172566" y="6090444"/>
                        <a:ext cx="39497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D10BCEC-92C2-4941-9390-9B3EE74260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180949"/>
              </p:ext>
            </p:extLst>
          </p:nvPr>
        </p:nvGraphicFramePr>
        <p:xfrm>
          <a:off x="4745747" y="7857453"/>
          <a:ext cx="681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819840" imgH="1371600" progId="Equation.DSMT4">
                  <p:embed/>
                </p:oleObj>
              </mc:Choice>
              <mc:Fallback>
                <p:oleObj name="Equation" r:id="rId12" imgW="6819840" imgH="1371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4D10BCEC-92C2-4941-9390-9B3EE74260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45747" y="7857453"/>
                        <a:ext cx="68199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467496C-5A80-4D30-B612-3D93AB9E0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05293"/>
              </p:ext>
            </p:extLst>
          </p:nvPr>
        </p:nvGraphicFramePr>
        <p:xfrm>
          <a:off x="4728113" y="9311603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918040" imgH="1282680" progId="Equation.DSMT4">
                  <p:embed/>
                </p:oleObj>
              </mc:Choice>
              <mc:Fallback>
                <p:oleObj name="Equation" r:id="rId14" imgW="5918040" imgH="12826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467496C-5A80-4D30-B612-3D93AB9E0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728113" y="9311603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566A0A4-880E-47F3-8D2F-0FD52A5EE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71135"/>
              </p:ext>
            </p:extLst>
          </p:nvPr>
        </p:nvGraphicFramePr>
        <p:xfrm>
          <a:off x="4703963" y="10612767"/>
          <a:ext cx="37846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784320" imgH="1346040" progId="Equation.DSMT4">
                  <p:embed/>
                </p:oleObj>
              </mc:Choice>
              <mc:Fallback>
                <p:oleObj name="Equation" r:id="rId16" imgW="3784320" imgH="1346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566A0A4-880E-47F3-8D2F-0FD52A5EEE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703963" y="10612767"/>
                        <a:ext cx="37846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E399FA9-AE1A-4247-B7A6-ABC959659B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95051"/>
              </p:ext>
            </p:extLst>
          </p:nvPr>
        </p:nvGraphicFramePr>
        <p:xfrm>
          <a:off x="4703963" y="11951311"/>
          <a:ext cx="1955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955520" imgH="1282680" progId="Equation.DSMT4">
                  <p:embed/>
                </p:oleObj>
              </mc:Choice>
              <mc:Fallback>
                <p:oleObj name="Equation" r:id="rId18" imgW="1955520" imgH="12826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E399FA9-AE1A-4247-B7A6-ABC959659B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703963" y="11951311"/>
                        <a:ext cx="1955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0E41205-A529-48C9-A039-15F45BF490B2}"/>
              </a:ext>
            </a:extLst>
          </p:cNvPr>
          <p:cNvCxnSpPr/>
          <p:nvPr/>
        </p:nvCxnSpPr>
        <p:spPr>
          <a:xfrm>
            <a:off x="12599223" y="6323443"/>
            <a:ext cx="0" cy="68000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96F8BA-BB5F-4DB3-859E-73C0B1A30055}"/>
              </a:ext>
            </a:extLst>
          </p:cNvPr>
          <p:cNvGrpSpPr/>
          <p:nvPr/>
        </p:nvGrpSpPr>
        <p:grpSpPr>
          <a:xfrm>
            <a:off x="13233342" y="6227879"/>
            <a:ext cx="7564592" cy="1422400"/>
            <a:chOff x="13277906" y="7576345"/>
            <a:chExt cx="7564592" cy="142240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62617C1-F688-45CF-8D95-31F542F8D8FC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2CAC45FE-B4D2-4AAA-B7BC-8BB1F18C10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019327"/>
                </p:ext>
              </p:extLst>
            </p:nvPr>
          </p:nvGraphicFramePr>
          <p:xfrm>
            <a:off x="14251198" y="7576345"/>
            <a:ext cx="65913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6591240" imgH="1422360" progId="Equation.DSMT4">
                    <p:embed/>
                  </p:oleObj>
                </mc:Choice>
                <mc:Fallback>
                  <p:oleObj name="Equation" r:id="rId20" imgW="6591240" imgH="14223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4251198" y="7576345"/>
                          <a:ext cx="65913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6C3FDDA-F81D-469F-8BF9-9D18E71C54CD}"/>
              </a:ext>
            </a:extLst>
          </p:cNvPr>
          <p:cNvGrpSpPr/>
          <p:nvPr/>
        </p:nvGrpSpPr>
        <p:grpSpPr>
          <a:xfrm>
            <a:off x="13233342" y="7971796"/>
            <a:ext cx="4354516" cy="1282700"/>
            <a:chOff x="13277906" y="9095814"/>
            <a:chExt cx="4354516" cy="12827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F85C6-AD04-4340-9B1A-DDF2A8650FE2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6F2B7BD6-1418-4AE0-A1BE-703BEDA969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4334765"/>
                </p:ext>
              </p:extLst>
            </p:nvPr>
          </p:nvGraphicFramePr>
          <p:xfrm>
            <a:off x="14736822" y="9095814"/>
            <a:ext cx="28956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895480" imgH="1282680" progId="Equation.DSMT4">
                    <p:embed/>
                  </p:oleObj>
                </mc:Choice>
                <mc:Fallback>
                  <p:oleObj name="Equation" r:id="rId22" imgW="289548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14736822" y="9095814"/>
                          <a:ext cx="28956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3F99AA2-AB9D-4C47-8801-2CE8CAB723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80506"/>
              </p:ext>
            </p:extLst>
          </p:nvPr>
        </p:nvGraphicFramePr>
        <p:xfrm>
          <a:off x="13985674" y="9470285"/>
          <a:ext cx="56261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5626080" imgH="1536480" progId="Equation.DSMT4">
                  <p:embed/>
                </p:oleObj>
              </mc:Choice>
              <mc:Fallback>
                <p:oleObj name="Equation" r:id="rId24" imgW="5626080" imgH="1536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3985674" y="9470285"/>
                        <a:ext cx="56261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F2DF7FD2-6B76-424E-9F72-DCBCECC65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252840"/>
              </p:ext>
            </p:extLst>
          </p:nvPr>
        </p:nvGraphicFramePr>
        <p:xfrm>
          <a:off x="6217267" y="6720154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717640" imgH="736560" progId="Equation.DSMT4">
                  <p:embed/>
                </p:oleObj>
              </mc:Choice>
              <mc:Fallback>
                <p:oleObj name="Equation" r:id="rId26" imgW="2717640" imgH="73656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F2DF7FD2-6B76-424E-9F72-DCBCECC65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217267" y="6720154"/>
                        <a:ext cx="27178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/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4400" dirty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A84D600-6529-43FF-B386-F4824BB597BC}"/>
              </a:ext>
            </a:extLst>
          </p:cNvPr>
          <p:cNvGrpSpPr/>
          <p:nvPr/>
        </p:nvGrpSpPr>
        <p:grpSpPr>
          <a:xfrm>
            <a:off x="13233342" y="11285867"/>
            <a:ext cx="4888917" cy="1536700"/>
            <a:chOff x="13233342" y="11285867"/>
            <a:chExt cx="4888917" cy="1536700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0B56044-CE36-44E0-920C-2AEE0F98F968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07" name="Object 106">
              <a:extLst>
                <a:ext uri="{FF2B5EF4-FFF2-40B4-BE49-F238E27FC236}">
                  <a16:creationId xmlns:a16="http://schemas.microsoft.com/office/drawing/2014/main" id="{A147957D-819B-4842-B7D2-09E81A183B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8394374"/>
                </p:ext>
              </p:extLst>
            </p:nvPr>
          </p:nvGraphicFramePr>
          <p:xfrm>
            <a:off x="14300597" y="11333170"/>
            <a:ext cx="37719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3771720" imgH="1282680" progId="Equation.DSMT4">
                    <p:embed/>
                  </p:oleObj>
                </mc:Choice>
                <mc:Fallback>
                  <p:oleObj name="Equation" r:id="rId30" imgW="377172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4300597" y="11333170"/>
                          <a:ext cx="37719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5AE758A-CA67-4B52-9F44-945368BE14E8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87699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4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46426"/>
              <a:ext cx="18247854" cy="1536700"/>
              <a:chOff x="1471731" y="3546426"/>
              <a:chExt cx="18247854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tan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1770109"/>
                  </p:ext>
                </p:extLst>
              </p:nvPr>
            </p:nvGraphicFramePr>
            <p:xfrm>
              <a:off x="10824642" y="3699396"/>
              <a:ext cx="39878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3987720" imgH="1282680" progId="Equation.DSMT4">
                      <p:embed/>
                    </p:oleObj>
                  </mc:Choice>
                  <mc:Fallback>
                    <p:oleObj name="Equation" r:id="rId2" imgW="3987720" imgH="128268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0824642" y="3699396"/>
                            <a:ext cx="39878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00859930"/>
                  </p:ext>
                </p:extLst>
              </p:nvPr>
            </p:nvGraphicFramePr>
            <p:xfrm>
              <a:off x="15915065" y="3686474"/>
              <a:ext cx="36322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3632040" imgH="1282680" progId="Equation.DSMT4">
                      <p:embed/>
                    </p:oleObj>
                  </mc:Choice>
                  <mc:Fallback>
                    <p:oleObj name="Equation" r:id="rId4" imgW="363204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15915065" y="3686474"/>
                            <a:ext cx="36322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5803960" y="354642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70F9377-CC20-4762-8245-0AFDC1A59193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3448569" y="6846300"/>
            <a:chExt cx="14376426" cy="17173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/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∗</m:t>
                      </m:r>
                    </m:oMath>
                  </a14:m>
                  <a:r>
                    <a:rPr lang="en-US" sz="4400" b="1" dirty="0">
                      <a:solidFill>
                        <a:srgbClr val="FF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Chú ý: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Nếu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y=tan u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và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u=u(x)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thì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ta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có</a:t>
                  </a:r>
                  <a:endPara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blipFill>
                  <a:blip r:embed="rId7"/>
                  <a:stretch>
                    <a:fillRect t="-92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73925629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8" imgW="3632040" imgH="1282680" progId="Equation.DSMT4">
                        <p:embed/>
                      </p:oleObj>
                    </mc:Choice>
                    <mc:Fallback>
                      <p:oleObj name="Equation" r:id="rId8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22248695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00" name="Equation" r:id="rId10" imgW="3632040" imgH="1282680" progId="Equation.DSMT4">
                        <p:embed/>
                      </p:oleObj>
                    </mc:Choice>
                    <mc:Fallback>
                      <p:oleObj name="Equation" r:id="rId10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0DF603CF-3D5A-41A1-973F-8A8FAFF12271}"/>
                </a:ext>
              </a:extLst>
            </p:cNvPr>
            <p:cNvSpPr/>
            <p:nvPr/>
          </p:nvSpPr>
          <p:spPr>
            <a:xfrm>
              <a:off x="13909370" y="6846300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402457"/>
              <a:chOff x="1147240" y="6843531"/>
              <a:chExt cx="18761855" cy="240245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1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9702533"/>
                  </p:ext>
                </p:extLst>
              </p:nvPr>
            </p:nvGraphicFramePr>
            <p:xfrm>
              <a:off x="4881065" y="8190233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9613800" imgH="863280" progId="Equation.DSMT4">
                      <p:embed/>
                    </p:oleObj>
                  </mc:Choice>
                  <mc:Fallback>
                    <p:oleObj name="Equation" r:id="rId12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190233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7866555"/>
                  </p:ext>
                </p:extLst>
              </p:nvPr>
            </p:nvGraphicFramePr>
            <p:xfrm>
              <a:off x="16124495" y="7734688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3784320" imgH="1511280" progId="Equation.DSMT4">
                      <p:embed/>
                    </p:oleObj>
                  </mc:Choice>
                  <mc:Fallback>
                    <p:oleObj name="Equation" r:id="rId14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7734688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2682330"/>
            <a:ext cx="21881625" cy="3702772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683934"/>
              <a:chOff x="1147240" y="6843531"/>
              <a:chExt cx="18761855" cy="2683934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0"/>
                <a:chOff x="1311958" y="3405486"/>
                <a:chExt cx="3251532" cy="960561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5139007"/>
                  </p:ext>
                </p:extLst>
              </p:nvPr>
            </p:nvGraphicFramePr>
            <p:xfrm>
              <a:off x="4881065" y="8471708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9613800" imgH="863280" progId="Equation.DSMT4">
                      <p:embed/>
                    </p:oleObj>
                  </mc:Choice>
                  <mc:Fallback>
                    <p:oleObj name="Equation" r:id="rId2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471708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7456861"/>
                  </p:ext>
                </p:extLst>
              </p:nvPr>
            </p:nvGraphicFramePr>
            <p:xfrm>
              <a:off x="16124495" y="8016165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3784320" imgH="1511280" progId="Equation.DSMT4">
                      <p:embed/>
                    </p:oleObj>
                  </mc:Choice>
                  <mc:Fallback>
                    <p:oleObj name="Equation" r:id="rId4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8016165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6558246"/>
            <a:ext cx="23113581" cy="7069300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56834"/>
              </p:ext>
            </p:extLst>
          </p:nvPr>
        </p:nvGraphicFramePr>
        <p:xfrm>
          <a:off x="1860439" y="7723599"/>
          <a:ext cx="6083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83280" imgH="736560" progId="Equation.DSMT4">
                  <p:embed/>
                </p:oleObj>
              </mc:Choice>
              <mc:Fallback>
                <p:oleObj name="Equation" r:id="rId6" imgW="60832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60439" y="7723599"/>
                        <a:ext cx="60833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078796"/>
              </p:ext>
            </p:extLst>
          </p:nvPr>
        </p:nvGraphicFramePr>
        <p:xfrm>
          <a:off x="3035189" y="8460199"/>
          <a:ext cx="3733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733560" imgH="1282680" progId="Equation.DSMT4">
                  <p:embed/>
                </p:oleObj>
              </mc:Choice>
              <mc:Fallback>
                <p:oleObj name="Equation" r:id="rId8" imgW="37335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35189" y="8460199"/>
                        <a:ext cx="3733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02457"/>
              </p:ext>
            </p:extLst>
          </p:nvPr>
        </p:nvGraphicFramePr>
        <p:xfrm>
          <a:off x="1823642" y="10081290"/>
          <a:ext cx="5422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422680" imgH="1803240" progId="Equation.DSMT4">
                  <p:embed/>
                </p:oleObj>
              </mc:Choice>
              <mc:Fallback>
                <p:oleObj name="Equation" r:id="rId10" imgW="542268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23642" y="10081290"/>
                        <a:ext cx="5422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725318"/>
              </p:ext>
            </p:extLst>
          </p:nvPr>
        </p:nvGraphicFramePr>
        <p:xfrm>
          <a:off x="3059811" y="11919281"/>
          <a:ext cx="4279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279680" imgH="1638000" progId="Equation.DSMT4">
                  <p:embed/>
                </p:oleObj>
              </mc:Choice>
              <mc:Fallback>
                <p:oleObj name="Equation" r:id="rId12" imgW="42796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59811" y="11919281"/>
                        <a:ext cx="42799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6F854F6-9416-4748-833E-06C3EB79C9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83142"/>
              </p:ext>
            </p:extLst>
          </p:nvPr>
        </p:nvGraphicFramePr>
        <p:xfrm>
          <a:off x="13473186" y="7209249"/>
          <a:ext cx="9448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448560" imgH="1765080" progId="Equation.DSMT4">
                  <p:embed/>
                </p:oleObj>
              </mc:Choice>
              <mc:Fallback>
                <p:oleObj name="Equation" r:id="rId14" imgW="94485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473186" y="7209249"/>
                        <a:ext cx="94488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B58EF93-C75A-432D-8390-BBA41B41B8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341615"/>
              </p:ext>
            </p:extLst>
          </p:nvPr>
        </p:nvGraphicFramePr>
        <p:xfrm>
          <a:off x="14719957" y="8946331"/>
          <a:ext cx="66421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642000" imgH="1904760" progId="Equation.DSMT4">
                  <p:embed/>
                </p:oleObj>
              </mc:Choice>
              <mc:Fallback>
                <p:oleObj name="Equation" r:id="rId16" imgW="664200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4719957" y="8946331"/>
                        <a:ext cx="66421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3F02F3A-E480-4629-B1FA-AA3A19DF8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31712"/>
              </p:ext>
            </p:extLst>
          </p:nvPr>
        </p:nvGraphicFramePr>
        <p:xfrm>
          <a:off x="14719957" y="11250187"/>
          <a:ext cx="53340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333760" imgH="1511280" progId="Equation.DSMT4">
                  <p:embed/>
                </p:oleObj>
              </mc:Choice>
              <mc:Fallback>
                <p:oleObj name="Equation" r:id="rId18" imgW="53337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4719957" y="11250187"/>
                        <a:ext cx="53340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7366440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84121" y="7611514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9663712"/>
                </p:ext>
              </p:extLst>
            </p:nvPr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447560" imgH="291960" progId="Equation.DSMT4">
                    <p:embed/>
                  </p:oleObj>
                </mc:Choice>
                <mc:Fallback>
                  <p:oleObj name="Equation" r:id="rId20" imgW="1447560" imgH="291960" progId="Equation.DSMT4">
                    <p:embed/>
                    <p:pic>
                      <p:nvPicPr>
                        <p:cNvPr id="89" name="Object 88">
                          <a:extLst>
                            <a:ext uri="{FF2B5EF4-FFF2-40B4-BE49-F238E27FC236}">
                              <a16:creationId xmlns:a16="http://schemas.microsoft.com/office/drawing/2014/main" id="{5CA42C94-9A2F-44B1-9354-5B72F6F299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346626" y="4266506"/>
            <a:ext cx="2914468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0024606" y="4088808"/>
            <a:ext cx="4867170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4121" y="7598959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375274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3632040" imgH="1282680" progId="Equation.DSMT4">
                    <p:embed/>
                  </p:oleObj>
                </mc:Choice>
                <mc:Fallback>
                  <p:oleObj name="Equation" r:id="rId22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17E9E15-3F72-4E86-93BE-5361022D6D31}"/>
              </a:ext>
            </a:extLst>
          </p:cNvPr>
          <p:cNvGrpSpPr/>
          <p:nvPr/>
        </p:nvGrpSpPr>
        <p:grpSpPr>
          <a:xfrm>
            <a:off x="13284120" y="9965560"/>
            <a:ext cx="4716873" cy="1550444"/>
            <a:chOff x="13308568" y="9900740"/>
            <a:chExt cx="4716873" cy="1550444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2D7B545-2328-4448-B933-995C87F9B8D4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E053B90F-FEB2-4A0F-9DD4-606679D62E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722205"/>
                </p:ext>
              </p:extLst>
            </p:nvPr>
          </p:nvGraphicFramePr>
          <p:xfrm>
            <a:off x="13737273" y="100158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632040" imgH="1282680" progId="Equation.DSMT4">
                    <p:embed/>
                  </p:oleObj>
                </mc:Choice>
                <mc:Fallback>
                  <p:oleObj name="Equation" r:id="rId24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3737273" y="100158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655288" y="3528954"/>
            <a:ext cx="3962442" cy="257038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8072095" y="9984710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6562029"/>
                </p:ext>
              </p:extLst>
            </p:nvPr>
          </p:nvGraphicFramePr>
          <p:xfrm>
            <a:off x="13737139" y="100157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3632040" imgH="1282680" progId="Equation.DSMT4">
                    <p:embed/>
                  </p:oleObj>
                </mc:Choice>
                <mc:Fallback>
                  <p:oleObj name="Equation" r:id="rId26" imgW="363204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13737139" y="100157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648321B-029D-4A7B-84F1-6489851367B3}"/>
              </a:ext>
            </a:extLst>
          </p:cNvPr>
          <p:cNvGrpSpPr/>
          <p:nvPr/>
        </p:nvGrpSpPr>
        <p:grpSpPr>
          <a:xfrm>
            <a:off x="8054152" y="7629873"/>
            <a:ext cx="4557413" cy="1855317"/>
            <a:chOff x="8054152" y="7629873"/>
            <a:chExt cx="4557413" cy="1855317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03A2799-5665-4287-B097-DB5B4C0F049E}"/>
                </a:ext>
              </a:extLst>
            </p:cNvPr>
            <p:cNvSpPr/>
            <p:nvPr/>
          </p:nvSpPr>
          <p:spPr>
            <a:xfrm>
              <a:off x="8054152" y="7629873"/>
              <a:ext cx="4557413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9206DC10-35D6-4B14-8B8D-3285847C6A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0466100"/>
                </p:ext>
              </p:extLst>
            </p:nvPr>
          </p:nvGraphicFramePr>
          <p:xfrm>
            <a:off x="8396288" y="7794898"/>
            <a:ext cx="3949700" cy="153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3949560" imgH="1536480" progId="Equation.DSMT4">
                    <p:embed/>
                  </p:oleObj>
                </mc:Choice>
                <mc:Fallback>
                  <p:oleObj name="Equation" r:id="rId28" imgW="39495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8396288" y="7794898"/>
                          <a:ext cx="3949700" cy="153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332AFC1-41E2-42AB-B43F-F6740EF4E38B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ED870A3-E35D-4A84-A60F-977492D412EA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30" name="Rounded Rectangle 7">
              <a:extLst>
                <a:ext uri="{FF2B5EF4-FFF2-40B4-BE49-F238E27FC236}">
                  <a16:creationId xmlns:a16="http://schemas.microsoft.com/office/drawing/2014/main" id="{10830C1E-5156-4B08-A797-EBD4FAB5025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81799503-1F40-4249-AC50-7678C6F4FBEF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0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1183BA3-8B82-4E9C-8F7D-3994623D46B3}"/>
              </a:ext>
            </a:extLst>
          </p:cNvPr>
          <p:cNvGrpSpPr/>
          <p:nvPr/>
        </p:nvGrpSpPr>
        <p:grpSpPr>
          <a:xfrm>
            <a:off x="617453" y="6360844"/>
            <a:ext cx="22663555" cy="7110464"/>
            <a:chOff x="184495" y="3682141"/>
            <a:chExt cx="11425752" cy="3257672"/>
          </a:xfrm>
        </p:grpSpPr>
        <p:sp>
          <p:nvSpPr>
            <p:cNvPr id="93" name="Rounded Rectangle 4">
              <a:extLst>
                <a:ext uri="{FF2B5EF4-FFF2-40B4-BE49-F238E27FC236}">
                  <a16:creationId xmlns:a16="http://schemas.microsoft.com/office/drawing/2014/main" id="{69A2EC1B-B4CA-4004-B555-7C435C6D3B77}"/>
                </a:ext>
              </a:extLst>
            </p:cNvPr>
            <p:cNvSpPr/>
            <p:nvPr/>
          </p:nvSpPr>
          <p:spPr>
            <a:xfrm>
              <a:off x="184495" y="3852657"/>
              <a:ext cx="11425752" cy="3087156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C08A79A-4ECD-4EAE-B774-543049603EC4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95" name="Freeform 20">
                <a:extLst>
                  <a:ext uri="{FF2B5EF4-FFF2-40B4-BE49-F238E27FC236}">
                    <a16:creationId xmlns:a16="http://schemas.microsoft.com/office/drawing/2014/main" id="{A66A6FDF-C6DD-4888-93B6-4675A769133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A50EBD6-0E1D-4EAF-8784-CF6C6D320052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7" name="Round Diagonal Corner Rectangle 8">
                <a:extLst>
                  <a:ext uri="{FF2B5EF4-FFF2-40B4-BE49-F238E27FC236}">
                    <a16:creationId xmlns:a16="http://schemas.microsoft.com/office/drawing/2014/main" id="{7822C6A1-A8D0-47CD-B7C2-6CD5BECDB55F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98" name="Freeform 9">
                <a:extLst>
                  <a:ext uri="{FF2B5EF4-FFF2-40B4-BE49-F238E27FC236}">
                    <a16:creationId xmlns:a16="http://schemas.microsoft.com/office/drawing/2014/main" id="{9C28F999-A8B6-4604-90C2-366225197C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59E9EB7-23EC-4FBA-9B6E-CCB8D5850CAA}"/>
              </a:ext>
            </a:extLst>
          </p:cNvPr>
          <p:cNvGrpSpPr/>
          <p:nvPr/>
        </p:nvGrpSpPr>
        <p:grpSpPr>
          <a:xfrm>
            <a:off x="336202" y="2761305"/>
            <a:ext cx="23226055" cy="3232821"/>
            <a:chOff x="513907" y="2984604"/>
            <a:chExt cx="23779837" cy="3232821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F2E60A9-6BEC-43E8-848D-6EB36B9A312C}"/>
                </a:ext>
              </a:extLst>
            </p:cNvPr>
            <p:cNvGrpSpPr/>
            <p:nvPr/>
          </p:nvGrpSpPr>
          <p:grpSpPr>
            <a:xfrm>
              <a:off x="513907" y="2984604"/>
              <a:ext cx="23779837" cy="3232821"/>
              <a:chOff x="534987" y="1869705"/>
              <a:chExt cx="23719158" cy="2519243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FA0F36F9-B6C0-4E7D-BAF1-BE0D5D4A371C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421616" cy="2519243"/>
                <a:chOff x="534987" y="1647866"/>
                <a:chExt cx="23421616" cy="2519243"/>
              </a:xfrm>
            </p:grpSpPr>
            <p:sp>
              <p:nvSpPr>
                <p:cNvPr id="79" name="Rounded Rectangle 24">
                  <a:extLst>
                    <a:ext uri="{FF2B5EF4-FFF2-40B4-BE49-F238E27FC236}">
                      <a16:creationId xmlns:a16="http://schemas.microsoft.com/office/drawing/2014/main" id="{54B0BA9D-9201-4916-B9EC-21053A824FA2}"/>
                    </a:ext>
                  </a:extLst>
                </p:cNvPr>
                <p:cNvSpPr/>
                <p:nvPr/>
              </p:nvSpPr>
              <p:spPr bwMode="auto">
                <a:xfrm>
                  <a:off x="755649" y="1728318"/>
                  <a:ext cx="23200954" cy="2438791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/>
                </a:p>
              </p:txBody>
            </p: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A3EC4769-0E96-400F-8871-E010FC9D854A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4686617" cy="1176337"/>
                  <a:chOff x="534987" y="1647866"/>
                  <a:chExt cx="4686617" cy="1176337"/>
                </a:xfrm>
              </p:grpSpPr>
              <p:sp>
                <p:nvSpPr>
                  <p:cNvPr id="81" name="Isosceles Triangle 44">
                    <a:extLst>
                      <a:ext uri="{FF2B5EF4-FFF2-40B4-BE49-F238E27FC236}">
                        <a16:creationId xmlns:a16="http://schemas.microsoft.com/office/drawing/2014/main" id="{18E6C501-6C9B-4632-953C-EB034240ADC5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82" name="Pentagon 27">
                    <a:extLst>
                      <a:ext uri="{FF2B5EF4-FFF2-40B4-BE49-F238E27FC236}">
                        <a16:creationId xmlns:a16="http://schemas.microsoft.com/office/drawing/2014/main" id="{1FE790E0-9FCB-4FD4-900B-9DA5F3EC2C9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4686617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83" name="Group 11">
                    <a:extLst>
                      <a:ext uri="{FF2B5EF4-FFF2-40B4-BE49-F238E27FC236}">
                        <a16:creationId xmlns:a16="http://schemas.microsoft.com/office/drawing/2014/main" id="{10D7872C-B08D-42E1-A4E0-A5B7024E1C16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86" name="Freeform 31">
                      <a:extLst>
                        <a:ext uri="{FF2B5EF4-FFF2-40B4-BE49-F238E27FC236}">
                          <a16:creationId xmlns:a16="http://schemas.microsoft.com/office/drawing/2014/main" id="{2C32E1AE-803A-4EE0-B7EC-9491990F9BA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7" name="Freeform 32">
                      <a:extLst>
                        <a:ext uri="{FF2B5EF4-FFF2-40B4-BE49-F238E27FC236}">
                          <a16:creationId xmlns:a16="http://schemas.microsoft.com/office/drawing/2014/main" id="{0F3CB98F-91D6-453C-BD24-2E1CB530769C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8" name="Freeform 33">
                      <a:extLst>
                        <a:ext uri="{FF2B5EF4-FFF2-40B4-BE49-F238E27FC236}">
                          <a16:creationId xmlns:a16="http://schemas.microsoft.com/office/drawing/2014/main" id="{840B57CB-675D-44AA-805A-8F00D30A222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9" name="Rectangle 88">
                      <a:extLst>
                        <a:ext uri="{FF2B5EF4-FFF2-40B4-BE49-F238E27FC236}">
                          <a16:creationId xmlns:a16="http://schemas.microsoft.com/office/drawing/2014/main" id="{C485427B-916D-4F44-9A59-ADE7EE94FA1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5F8D7BCD-9E40-4014-AB13-03020EE21D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1" name="Rectangle 90">
                      <a:extLst>
                        <a:ext uri="{FF2B5EF4-FFF2-40B4-BE49-F238E27FC236}">
                          <a16:creationId xmlns:a16="http://schemas.microsoft.com/office/drawing/2014/main" id="{116DE5C7-FC96-4D96-9FA2-AE0F585C6F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5D030DB3-A94F-46B0-BF54-83D1341B55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84" name="Chevron 29">
                    <a:extLst>
                      <a:ext uri="{FF2B5EF4-FFF2-40B4-BE49-F238E27FC236}">
                        <a16:creationId xmlns:a16="http://schemas.microsoft.com/office/drawing/2014/main" id="{3BDCF365-7F18-4B87-A10F-43947C757DB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TextBox 13">
                    <a:extLst>
                      <a:ext uri="{FF2B5EF4-FFF2-40B4-BE49-F238E27FC236}">
                        <a16:creationId xmlns:a16="http://schemas.microsoft.com/office/drawing/2014/main" id="{BF5706C0-DEE5-4169-A2EB-60C5F3EBEAD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0165" y="1772359"/>
                    <a:ext cx="3631274" cy="6475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Hoạt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</a:t>
                    </a:r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động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B60A252-DA7F-45EE-8986-FA5FD93EFB65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D02A22B-6BF7-47E9-AB24-9ECCC60052BE}"/>
                </a:ext>
              </a:extLst>
            </p:cNvPr>
            <p:cNvSpPr txBox="1"/>
            <p:nvPr/>
          </p:nvSpPr>
          <p:spPr>
            <a:xfrm>
              <a:off x="5478952" y="3018933"/>
              <a:ext cx="7018201" cy="9699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Tính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75" name="Object 74">
              <a:extLst>
                <a:ext uri="{FF2B5EF4-FFF2-40B4-BE49-F238E27FC236}">
                  <a16:creationId xmlns:a16="http://schemas.microsoft.com/office/drawing/2014/main" id="{2B102011-DE7D-4BB1-9F9A-B812B0514A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590074"/>
                </p:ext>
              </p:extLst>
            </p:nvPr>
          </p:nvGraphicFramePr>
          <p:xfrm>
            <a:off x="7938273" y="4239547"/>
            <a:ext cx="6844352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6845040" imgH="1422360" progId="Equation.DSMT4">
                    <p:embed/>
                  </p:oleObj>
                </mc:Choice>
                <mc:Fallback>
                  <p:oleObj name="Equation" r:id="rId2" imgW="6845040" imgH="1422360" progId="Equation.DSMT4">
                    <p:embed/>
                    <p:pic>
                      <p:nvPicPr>
                        <p:cNvPr id="86" name="Object 85">
                          <a:extLst>
                            <a:ext uri="{FF2B5EF4-FFF2-40B4-BE49-F238E27FC236}">
                              <a16:creationId xmlns:a16="http://schemas.microsoft.com/office/drawing/2014/main" id="{1E8D06C7-1C38-4A48-BD7F-EB46E93128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7938273" y="4239547"/>
                          <a:ext cx="6844352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0E09D65-C826-49C9-82A0-1EDEAF7640DE}"/>
              </a:ext>
            </a:extLst>
          </p:cNvPr>
          <p:cNvCxnSpPr>
            <a:cxnSpLocks/>
          </p:cNvCxnSpPr>
          <p:nvPr/>
        </p:nvCxnSpPr>
        <p:spPr>
          <a:xfrm>
            <a:off x="10752634" y="6858794"/>
            <a:ext cx="0" cy="6069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/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b="0" i="0" dirty="0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7" name="Group 166">
            <a:extLst>
              <a:ext uri="{FF2B5EF4-FFF2-40B4-BE49-F238E27FC236}">
                <a16:creationId xmlns:a16="http://schemas.microsoft.com/office/drawing/2014/main" id="{18B295C7-C605-41AF-951A-680D6A8987FE}"/>
              </a:ext>
            </a:extLst>
          </p:cNvPr>
          <p:cNvGrpSpPr/>
          <p:nvPr/>
        </p:nvGrpSpPr>
        <p:grpSpPr>
          <a:xfrm>
            <a:off x="12804352" y="11934608"/>
            <a:ext cx="4888917" cy="1536700"/>
            <a:chOff x="13233342" y="11285867"/>
            <a:chExt cx="4888917" cy="1536700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BC95F57-8C1F-427B-AB02-670C7F816D09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71" name="Object 170">
              <a:extLst>
                <a:ext uri="{FF2B5EF4-FFF2-40B4-BE49-F238E27FC236}">
                  <a16:creationId xmlns:a16="http://schemas.microsoft.com/office/drawing/2014/main" id="{65E27F52-78F2-4264-91D4-6CD21B2BF6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5446264"/>
                </p:ext>
              </p:extLst>
            </p:nvPr>
          </p:nvGraphicFramePr>
          <p:xfrm>
            <a:off x="14351365" y="11333709"/>
            <a:ext cx="3670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670200" imgH="1282680" progId="Equation.DSMT4">
                    <p:embed/>
                  </p:oleObj>
                </mc:Choice>
                <mc:Fallback>
                  <p:oleObj name="Equation" r:id="rId6" imgW="367020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351365" y="11333709"/>
                          <a:ext cx="3670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30F5F638-4866-4A69-BD43-2C34D8DCA653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22CCE066-AD5F-4995-9C3D-0295FB5861CE}"/>
              </a:ext>
            </a:extLst>
          </p:cNvPr>
          <p:cNvGrpSpPr/>
          <p:nvPr/>
        </p:nvGrpSpPr>
        <p:grpSpPr>
          <a:xfrm>
            <a:off x="11328697" y="7113761"/>
            <a:ext cx="4716873" cy="1855316"/>
            <a:chOff x="8064953" y="8908950"/>
            <a:chExt cx="4716873" cy="1855316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59F98AC6-CFF3-4C56-9402-91DEAA5D848A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77" name="Object 176">
              <a:extLst>
                <a:ext uri="{FF2B5EF4-FFF2-40B4-BE49-F238E27FC236}">
                  <a16:creationId xmlns:a16="http://schemas.microsoft.com/office/drawing/2014/main" id="{90D415D5-9FE0-4CF9-B74A-0701A8D03E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5166332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632040" imgH="1282680" progId="Equation.DSMT4">
                    <p:embed/>
                  </p:oleObj>
                </mc:Choice>
                <mc:Fallback>
                  <p:oleObj name="Equation" r:id="rId8" imgW="363204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4A94A37-7FED-4983-8F0B-C6A456E0C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145154"/>
              </p:ext>
            </p:extLst>
          </p:nvPr>
        </p:nvGraphicFramePr>
        <p:xfrm>
          <a:off x="1771017" y="7805142"/>
          <a:ext cx="41148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114800" imgH="3085920" progId="Equation.DSMT4">
                  <p:embed/>
                </p:oleObj>
              </mc:Choice>
              <mc:Fallback>
                <p:oleObj name="Equation" r:id="rId10" imgW="411480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71017" y="7805142"/>
                        <a:ext cx="41148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3924AAE-00D3-4DCC-9CA3-8A5D014E42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326461"/>
              </p:ext>
            </p:extLst>
          </p:nvPr>
        </p:nvGraphicFramePr>
        <p:xfrm>
          <a:off x="6060654" y="8609485"/>
          <a:ext cx="2171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171520" imgH="1282680" progId="Equation.DSMT4">
                  <p:embed/>
                </p:oleObj>
              </mc:Choice>
              <mc:Fallback>
                <p:oleObj name="Equation" r:id="rId12" imgW="217152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0654" y="8609485"/>
                        <a:ext cx="21717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8" name="Group 177">
            <a:extLst>
              <a:ext uri="{FF2B5EF4-FFF2-40B4-BE49-F238E27FC236}">
                <a16:creationId xmlns:a16="http://schemas.microsoft.com/office/drawing/2014/main" id="{35AD5CE5-2664-438C-A23B-446C81DA50E3}"/>
              </a:ext>
            </a:extLst>
          </p:cNvPr>
          <p:cNvGrpSpPr/>
          <p:nvPr/>
        </p:nvGrpSpPr>
        <p:grpSpPr>
          <a:xfrm>
            <a:off x="11328696" y="9893573"/>
            <a:ext cx="4716873" cy="1855316"/>
            <a:chOff x="8064953" y="8908950"/>
            <a:chExt cx="4716873" cy="1855316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A777C321-832E-4EB6-B5A7-9B8DA594891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80" name="Object 179">
              <a:extLst>
                <a:ext uri="{FF2B5EF4-FFF2-40B4-BE49-F238E27FC236}">
                  <a16:creationId xmlns:a16="http://schemas.microsoft.com/office/drawing/2014/main" id="{7F097E72-D1BC-4FE9-A3EF-2A9A081789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3000673"/>
                </p:ext>
              </p:extLst>
            </p:nvPr>
          </p:nvGraphicFramePr>
          <p:xfrm>
            <a:off x="8322207" y="9119891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076640" imgH="1422360" progId="Equation.DSMT4">
                    <p:embed/>
                  </p:oleObj>
                </mc:Choice>
                <mc:Fallback>
                  <p:oleObj name="Equation" r:id="rId14" imgW="4076640" imgH="1422360" progId="Equation.DSMT4">
                    <p:embed/>
                    <p:pic>
                      <p:nvPicPr>
                        <p:cNvPr id="177" name="Object 176">
                          <a:extLst>
                            <a:ext uri="{FF2B5EF4-FFF2-40B4-BE49-F238E27FC236}">
                              <a16:creationId xmlns:a16="http://schemas.microsoft.com/office/drawing/2014/main" id="{90D415D5-9FE0-4CF9-B74A-0701A8D03E0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322207" y="9119891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6C5DAE0-1649-4236-9DFF-5DB7473EE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100746"/>
              </p:ext>
            </p:extLst>
          </p:nvPr>
        </p:nvGraphicFramePr>
        <p:xfrm>
          <a:off x="6570714" y="9424034"/>
          <a:ext cx="1257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57120" imgH="571320" progId="Equation.DSMT4">
                  <p:embed/>
                </p:oleObj>
              </mc:Choice>
              <mc:Fallback>
                <p:oleObj name="Equation" r:id="rId16" imgW="12571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570714" y="9424034"/>
                        <a:ext cx="1257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E5FBA3CB-4CA0-468F-A96D-AB091D492797}"/>
              </a:ext>
            </a:extLst>
          </p:cNvPr>
          <p:cNvGrpSpPr/>
          <p:nvPr/>
        </p:nvGrpSpPr>
        <p:grpSpPr>
          <a:xfrm>
            <a:off x="12109440" y="7502004"/>
            <a:ext cx="6613012" cy="784965"/>
            <a:chOff x="13277906" y="7857453"/>
            <a:chExt cx="6613012" cy="784965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084665B2-9E39-400E-814A-96D4DBAC24B7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D44A10E4-A8CF-4FFF-ADC5-23CFA031A8B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6429143"/>
                </p:ext>
              </p:extLst>
            </p:nvPr>
          </p:nvGraphicFramePr>
          <p:xfrm>
            <a:off x="14366418" y="7905818"/>
            <a:ext cx="5524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5524200" imgH="736560" progId="Equation.DSMT4">
                    <p:embed/>
                  </p:oleObj>
                </mc:Choice>
                <mc:Fallback>
                  <p:oleObj name="Equation" r:id="rId18" imgW="5524200" imgH="7365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4366418" y="7905818"/>
                          <a:ext cx="5524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6745420F-E7A9-4344-8396-726F3E18324B}"/>
              </a:ext>
            </a:extLst>
          </p:cNvPr>
          <p:cNvGrpSpPr/>
          <p:nvPr/>
        </p:nvGrpSpPr>
        <p:grpSpPr>
          <a:xfrm>
            <a:off x="12109440" y="8920297"/>
            <a:ext cx="5583829" cy="1422400"/>
            <a:chOff x="13277906" y="9051298"/>
            <a:chExt cx="5583829" cy="1422400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3E0B860-DD60-48BD-9751-9006079A1B14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C966F18D-72C5-4A6C-ADEB-3A229E0D37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0956000"/>
                </p:ext>
              </p:extLst>
            </p:nvPr>
          </p:nvGraphicFramePr>
          <p:xfrm>
            <a:off x="14785035" y="9051298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4076640" imgH="1422360" progId="Equation.DSMT4">
                    <p:embed/>
                  </p:oleObj>
                </mc:Choice>
                <mc:Fallback>
                  <p:oleObj name="Equation" r:id="rId20" imgW="4076640" imgH="142236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4785035" y="9051298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5" name="Object 194">
            <a:extLst>
              <a:ext uri="{FF2B5EF4-FFF2-40B4-BE49-F238E27FC236}">
                <a16:creationId xmlns:a16="http://schemas.microsoft.com/office/drawing/2014/main" id="{D84EBBC8-A808-4B05-8C16-967A9972A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383175"/>
              </p:ext>
            </p:extLst>
          </p:nvPr>
        </p:nvGraphicFramePr>
        <p:xfrm>
          <a:off x="12567104" y="10321079"/>
          <a:ext cx="67056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705360" imgH="1625400" progId="Equation.DSMT4">
                  <p:embed/>
                </p:oleObj>
              </mc:Choice>
              <mc:Fallback>
                <p:oleObj name="Equation" r:id="rId22" imgW="6705360" imgH="16254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2567104" y="10321079"/>
                        <a:ext cx="6705600" cy="162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5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26616"/>
              <a:ext cx="17306525" cy="1536700"/>
              <a:chOff x="1471731" y="3526616"/>
              <a:chExt cx="17306525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cot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743812" y="4090070"/>
              <a:ext cx="30099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3009600" imgH="583920" progId="Equation.DSMT4">
                      <p:embed/>
                    </p:oleObj>
                  </mc:Choice>
                  <mc:Fallback>
                    <p:oleObj name="Equation" r:id="rId2" imgW="3009600" imgH="58392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0743812" y="4090070"/>
                            <a:ext cx="30099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5048616" y="3643693"/>
              <a:ext cx="35433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3543120" imgH="1282680" progId="Equation.DSMT4">
                      <p:embed/>
                    </p:oleObj>
                  </mc:Choice>
                  <mc:Fallback>
                    <p:oleObj name="Equation" r:id="rId4" imgW="354312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15048616" y="3643693"/>
                            <a:ext cx="35433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4862631" y="352661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2567608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9804240" imgH="876240" progId="Equation.DSMT4">
                      <p:embed/>
                    </p:oleObj>
                  </mc:Choice>
                  <mc:Fallback>
                    <p:oleObj name="Equation" r:id="rId6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7753030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4495680" imgH="761760" progId="Equation.DSMT4">
                      <p:embed/>
                    </p:oleObj>
                  </mc:Choice>
                  <mc:Fallback>
                    <p:oleObj name="Equation" r:id="rId8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F41BA04-8BD4-4096-ABF7-811D5A93028A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1039914" y="6653638"/>
            <a:chExt cx="14376426" cy="171732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70F9377-CC20-4762-8245-0AFDC1A59193}"/>
                </a:ext>
              </a:extLst>
            </p:cNvPr>
            <p:cNvGrpSpPr/>
            <p:nvPr/>
          </p:nvGrpSpPr>
          <p:grpSpPr>
            <a:xfrm>
              <a:off x="1039914" y="6653638"/>
              <a:ext cx="14376426" cy="1717324"/>
              <a:chOff x="3448569" y="6846300"/>
              <a:chExt cx="14376426" cy="171732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/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</m:oMath>
                    </a14:m>
                    <a:r>
                      <a:rPr lang="en-US" sz="4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Chú ý: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Nếu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y=cot u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và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u=u(x)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thì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ta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có</a:t>
                    </a:r>
                    <a:endPara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  <a:p>
                    <a:endParaRPr lang="vi-VN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9283" r="-1406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0DF603CF-3D5A-41A1-973F-8A8FAFF12271}"/>
                  </a:ext>
                </a:extLst>
              </p:cNvPr>
              <p:cNvSpPr/>
              <p:nvPr/>
            </p:nvSpPr>
            <p:spPr>
              <a:xfrm>
                <a:off x="13909370" y="6846300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2" imgW="3543120" imgH="1282680" progId="Equation.DSMT4">
                        <p:embed/>
                      </p:oleObj>
                    </mc:Choice>
                    <mc:Fallback>
                      <p:oleObj name="Equation" r:id="rId12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553" name="Equation" r:id="rId14" imgW="3543120" imgH="1282680" progId="Equation.DSMT4">
                        <p:embed/>
                      </p:oleObj>
                    </mc:Choice>
                    <mc:Fallback>
                      <p:oleObj name="Equation" r:id="rId14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16569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11087</TotalTime>
  <Words>576</Words>
  <Application>Microsoft Office PowerPoint</Application>
  <PresentationFormat>Custom</PresentationFormat>
  <Paragraphs>144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.VnTime</vt:lpstr>
      <vt:lpstr>Arial</vt:lpstr>
      <vt:lpstr>AvantGarde-Demi</vt:lpstr>
      <vt:lpstr>Calibri</vt:lpstr>
      <vt:lpstr>Cambria Math</vt:lpstr>
      <vt:lpstr>Tahoma</vt:lpstr>
      <vt:lpstr>Times New Roman</vt:lpstr>
      <vt:lpstr>Office Theme</vt:lpstr>
      <vt:lpstr>Custom Design</vt:lpstr>
      <vt:lpstr>Chủ đề của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2013-08-07T06:38:09Z</dcterms:created>
  <dcterms:modified xsi:type="dcterms:W3CDTF">2023-08-31T01:56:41Z</dcterms:modified>
</cp:coreProperties>
</file>