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501" r:id="rId2"/>
    <p:sldId id="500" r:id="rId3"/>
    <p:sldId id="495" r:id="rId4"/>
    <p:sldId id="502" r:id="rId5"/>
    <p:sldId id="503" r:id="rId6"/>
    <p:sldId id="504" r:id="rId7"/>
    <p:sldId id="505" r:id="rId8"/>
    <p:sldId id="506" r:id="rId9"/>
    <p:sldId id="508" r:id="rId10"/>
    <p:sldId id="509" r:id="rId11"/>
    <p:sldId id="507" r:id="rId12"/>
    <p:sldId id="510" r:id="rId13"/>
    <p:sldId id="511" r:id="rId14"/>
    <p:sldId id="512" r:id="rId15"/>
    <p:sldId id="261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660"/>
  </p:normalViewPr>
  <p:slideViewPr>
    <p:cSldViewPr snapToGrid="0">
      <p:cViewPr varScale="1">
        <p:scale>
          <a:sx n="94" d="100"/>
          <a:sy n="94" d="100"/>
        </p:scale>
        <p:origin x="600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70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90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287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4650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2943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" name="Google Shape;1472;p29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2467" y="1"/>
            <a:ext cx="1218706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3" name="Google Shape;1473;p29"/>
          <p:cNvSpPr/>
          <p:nvPr/>
        </p:nvSpPr>
        <p:spPr>
          <a:xfrm>
            <a:off x="493218" y="290479"/>
            <a:ext cx="11321200" cy="6283200"/>
          </a:xfrm>
          <a:prstGeom prst="roundRect">
            <a:avLst>
              <a:gd name="adj" fmla="val 304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29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75" name="Google Shape;1475;p29"/>
          <p:cNvGrpSpPr/>
          <p:nvPr/>
        </p:nvGrpSpPr>
        <p:grpSpPr>
          <a:xfrm>
            <a:off x="13936" y="-16242"/>
            <a:ext cx="11742664" cy="6428048"/>
            <a:chOff x="160250" y="270368"/>
            <a:chExt cx="8806998" cy="4821036"/>
          </a:xfrm>
        </p:grpSpPr>
        <p:sp>
          <p:nvSpPr>
            <p:cNvPr id="1476" name="Google Shape;1476;p29"/>
            <p:cNvSpPr/>
            <p:nvPr/>
          </p:nvSpPr>
          <p:spPr>
            <a:xfrm>
              <a:off x="618275" y="730888"/>
              <a:ext cx="189900" cy="1899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270238" y="4051400"/>
              <a:ext cx="250200" cy="250200"/>
            </a:xfrm>
            <a:prstGeom prst="mathMultiply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78" name="Google Shape;1478;p29"/>
            <p:cNvGrpSpPr/>
            <p:nvPr/>
          </p:nvGrpSpPr>
          <p:grpSpPr>
            <a:xfrm>
              <a:off x="8570737" y="3858824"/>
              <a:ext cx="396505" cy="635358"/>
              <a:chOff x="5029670" y="1742067"/>
              <a:chExt cx="554708" cy="888861"/>
            </a:xfrm>
          </p:grpSpPr>
          <p:sp>
            <p:nvSpPr>
              <p:cNvPr id="1479" name="Google Shape;1479;p29"/>
              <p:cNvSpPr/>
              <p:nvPr/>
            </p:nvSpPr>
            <p:spPr>
              <a:xfrm>
                <a:off x="5029670" y="2513721"/>
                <a:ext cx="41356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3406" extrusionOk="0">
                    <a:moveTo>
                      <a:pt x="960" y="0"/>
                    </a:moveTo>
                    <a:lnTo>
                      <a:pt x="1" y="3406"/>
                    </a:lnTo>
                    <a:lnTo>
                      <a:pt x="1855" y="590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29"/>
              <p:cNvSpPr/>
              <p:nvPr/>
            </p:nvSpPr>
            <p:spPr>
              <a:xfrm>
                <a:off x="5035263" y="1919193"/>
                <a:ext cx="320578" cy="619431"/>
              </a:xfrm>
              <a:custGeom>
                <a:avLst/>
                <a:gdLst/>
                <a:ahLst/>
                <a:cxnLst/>
                <a:rect l="l" t="t" r="r" b="b"/>
                <a:pathLst>
                  <a:path w="14387" h="27799" extrusionOk="0">
                    <a:moveTo>
                      <a:pt x="11666" y="1"/>
                    </a:moveTo>
                    <a:lnTo>
                      <a:pt x="1" y="26763"/>
                    </a:lnTo>
                    <a:lnTo>
                      <a:pt x="1839" y="27798"/>
                    </a:lnTo>
                    <a:lnTo>
                      <a:pt x="14387" y="1231"/>
                    </a:lnTo>
                    <a:lnTo>
                      <a:pt x="116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29"/>
              <p:cNvSpPr/>
              <p:nvPr/>
            </p:nvSpPr>
            <p:spPr>
              <a:xfrm>
                <a:off x="5355824" y="1932051"/>
                <a:ext cx="198715" cy="650916"/>
              </a:xfrm>
              <a:custGeom>
                <a:avLst/>
                <a:gdLst/>
                <a:ahLst/>
                <a:cxnLst/>
                <a:rect l="l" t="t" r="r" b="b"/>
                <a:pathLst>
                  <a:path w="8918" h="29212" extrusionOk="0">
                    <a:moveTo>
                      <a:pt x="2912" y="0"/>
                    </a:moveTo>
                    <a:lnTo>
                      <a:pt x="1" y="654"/>
                    </a:lnTo>
                    <a:lnTo>
                      <a:pt x="6909" y="29212"/>
                    </a:lnTo>
                    <a:lnTo>
                      <a:pt x="8918" y="28569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29"/>
              <p:cNvSpPr/>
              <p:nvPr/>
            </p:nvSpPr>
            <p:spPr>
              <a:xfrm>
                <a:off x="5345285" y="1742067"/>
                <a:ext cx="51695" cy="102522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4601" extrusionOk="0">
                    <a:moveTo>
                      <a:pt x="1629" y="0"/>
                    </a:moveTo>
                    <a:cubicBezTo>
                      <a:pt x="1627" y="0"/>
                      <a:pt x="1625" y="0"/>
                      <a:pt x="1623" y="0"/>
                    </a:cubicBezTo>
                    <a:cubicBezTo>
                      <a:pt x="1019" y="31"/>
                      <a:pt x="1" y="4257"/>
                      <a:pt x="1" y="4257"/>
                    </a:cubicBezTo>
                    <a:lnTo>
                      <a:pt x="2318" y="4600"/>
                    </a:lnTo>
                    <a:cubicBezTo>
                      <a:pt x="2320" y="4600"/>
                      <a:pt x="2228" y="0"/>
                      <a:pt x="16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29"/>
              <p:cNvSpPr/>
              <p:nvPr/>
            </p:nvSpPr>
            <p:spPr>
              <a:xfrm>
                <a:off x="5265802" y="1830419"/>
                <a:ext cx="176700" cy="152546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6846" extrusionOk="0">
                    <a:moveTo>
                      <a:pt x="3485" y="1"/>
                    </a:moveTo>
                    <a:cubicBezTo>
                      <a:pt x="2774" y="1"/>
                      <a:pt x="2196" y="96"/>
                      <a:pt x="2001" y="280"/>
                    </a:cubicBezTo>
                    <a:lnTo>
                      <a:pt x="0" y="5336"/>
                    </a:lnTo>
                    <a:cubicBezTo>
                      <a:pt x="2624" y="6672"/>
                      <a:pt x="5711" y="6845"/>
                      <a:pt x="7135" y="6845"/>
                    </a:cubicBezTo>
                    <a:cubicBezTo>
                      <a:pt x="7634" y="6845"/>
                      <a:pt x="7930" y="6824"/>
                      <a:pt x="7930" y="6824"/>
                    </a:cubicBezTo>
                    <a:lnTo>
                      <a:pt x="7276" y="1079"/>
                    </a:lnTo>
                    <a:cubicBezTo>
                      <a:pt x="6692" y="347"/>
                      <a:pt x="4845" y="1"/>
                      <a:pt x="3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4" name="Google Shape;1484;p29"/>
              <p:cNvSpPr/>
              <p:nvPr/>
            </p:nvSpPr>
            <p:spPr>
              <a:xfrm>
                <a:off x="5135469" y="2128385"/>
                <a:ext cx="413028" cy="88105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3954" extrusionOk="0">
                    <a:moveTo>
                      <a:pt x="580" y="0"/>
                    </a:moveTo>
                    <a:cubicBezTo>
                      <a:pt x="228" y="0"/>
                      <a:pt x="1" y="548"/>
                      <a:pt x="381" y="781"/>
                    </a:cubicBezTo>
                    <a:cubicBezTo>
                      <a:pt x="3795" y="2873"/>
                      <a:pt x="7767" y="3953"/>
                      <a:pt x="11744" y="3953"/>
                    </a:cubicBezTo>
                    <a:cubicBezTo>
                      <a:pt x="13881" y="3953"/>
                      <a:pt x="16020" y="3642"/>
                      <a:pt x="18075" y="3008"/>
                    </a:cubicBezTo>
                    <a:cubicBezTo>
                      <a:pt x="18535" y="2866"/>
                      <a:pt x="18387" y="2196"/>
                      <a:pt x="17973" y="2196"/>
                    </a:cubicBezTo>
                    <a:cubicBezTo>
                      <a:pt x="17932" y="2196"/>
                      <a:pt x="17889" y="2202"/>
                      <a:pt x="17844" y="2216"/>
                    </a:cubicBezTo>
                    <a:cubicBezTo>
                      <a:pt x="15859" y="2828"/>
                      <a:pt x="13798" y="3129"/>
                      <a:pt x="11741" y="3129"/>
                    </a:cubicBezTo>
                    <a:cubicBezTo>
                      <a:pt x="7907" y="3129"/>
                      <a:pt x="4084" y="2085"/>
                      <a:pt x="786" y="63"/>
                    </a:cubicBezTo>
                    <a:cubicBezTo>
                      <a:pt x="715" y="19"/>
                      <a:pt x="645" y="0"/>
                      <a:pt x="5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29"/>
              <p:cNvSpPr/>
              <p:nvPr/>
            </p:nvSpPr>
            <p:spPr>
              <a:xfrm>
                <a:off x="5524416" y="2576604"/>
                <a:ext cx="29324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43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12" y="2406"/>
                      <a:pt x="314" y="2437"/>
                    </a:cubicBezTo>
                    <a:cubicBezTo>
                      <a:pt x="315" y="2437"/>
                      <a:pt x="317" y="2437"/>
                      <a:pt x="318" y="2437"/>
                    </a:cubicBezTo>
                    <a:cubicBezTo>
                      <a:pt x="527" y="2437"/>
                      <a:pt x="1316" y="153"/>
                      <a:pt x="1316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29"/>
              <p:cNvSpPr/>
              <p:nvPr/>
            </p:nvSpPr>
            <p:spPr>
              <a:xfrm>
                <a:off x="5510289" y="2434506"/>
                <a:ext cx="74089" cy="151878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6816" extrusionOk="0">
                    <a:moveTo>
                      <a:pt x="3325" y="1"/>
                    </a:moveTo>
                    <a:lnTo>
                      <a:pt x="112" y="355"/>
                    </a:lnTo>
                    <a:lnTo>
                      <a:pt x="1" y="6669"/>
                    </a:lnTo>
                    <a:lnTo>
                      <a:pt x="2258" y="6815"/>
                    </a:lnTo>
                    <a:lnTo>
                      <a:pt x="33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7" name="Google Shape;1487;p29"/>
            <p:cNvGrpSpPr/>
            <p:nvPr/>
          </p:nvGrpSpPr>
          <p:grpSpPr>
            <a:xfrm>
              <a:off x="160259" y="908399"/>
              <a:ext cx="449689" cy="407608"/>
              <a:chOff x="5752459" y="1744741"/>
              <a:chExt cx="577117" cy="523110"/>
            </a:xfrm>
          </p:grpSpPr>
          <p:sp>
            <p:nvSpPr>
              <p:cNvPr id="1488" name="Google Shape;1488;p29"/>
              <p:cNvSpPr/>
              <p:nvPr/>
            </p:nvSpPr>
            <p:spPr>
              <a:xfrm>
                <a:off x="5752459" y="1744741"/>
                <a:ext cx="577117" cy="523104"/>
              </a:xfrm>
              <a:custGeom>
                <a:avLst/>
                <a:gdLst/>
                <a:ahLst/>
                <a:cxnLst/>
                <a:rect l="l" t="t" r="r" b="b"/>
                <a:pathLst>
                  <a:path w="25900" h="23476" extrusionOk="0">
                    <a:moveTo>
                      <a:pt x="4732" y="1"/>
                    </a:moveTo>
                    <a:lnTo>
                      <a:pt x="1" y="19415"/>
                    </a:lnTo>
                    <a:lnTo>
                      <a:pt x="16657" y="23476"/>
                    </a:lnTo>
                    <a:lnTo>
                      <a:pt x="18420" y="19644"/>
                    </a:lnTo>
                    <a:lnTo>
                      <a:pt x="22194" y="20363"/>
                    </a:lnTo>
                    <a:lnTo>
                      <a:pt x="25900" y="5160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29"/>
              <p:cNvSpPr/>
              <p:nvPr/>
            </p:nvSpPr>
            <p:spPr>
              <a:xfrm>
                <a:off x="6123602" y="2182443"/>
                <a:ext cx="123423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833" extrusionOk="0">
                    <a:moveTo>
                      <a:pt x="1764" y="1"/>
                    </a:moveTo>
                    <a:lnTo>
                      <a:pt x="1" y="3833"/>
                    </a:lnTo>
                    <a:lnTo>
                      <a:pt x="1" y="3833"/>
                    </a:lnTo>
                    <a:lnTo>
                      <a:pt x="5538" y="720"/>
                    </a:lnTo>
                    <a:lnTo>
                      <a:pt x="17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90" name="Google Shape;1490;p29"/>
              <p:cNvGrpSpPr/>
              <p:nvPr/>
            </p:nvGrpSpPr>
            <p:grpSpPr>
              <a:xfrm>
                <a:off x="5876129" y="1859008"/>
                <a:ext cx="343285" cy="332191"/>
                <a:chOff x="5876129" y="1859008"/>
                <a:chExt cx="343285" cy="332191"/>
              </a:xfrm>
            </p:grpSpPr>
            <p:sp>
              <p:nvSpPr>
                <p:cNvPr id="1491" name="Google Shape;1491;p29"/>
                <p:cNvSpPr/>
                <p:nvPr/>
              </p:nvSpPr>
              <p:spPr>
                <a:xfrm>
                  <a:off x="5905186" y="1859008"/>
                  <a:ext cx="314228" cy="7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2" h="3221" extrusionOk="0">
                      <a:moveTo>
                        <a:pt x="2064" y="1"/>
                      </a:moveTo>
                      <a:cubicBezTo>
                        <a:pt x="1953" y="1"/>
                        <a:pt x="1842" y="8"/>
                        <a:pt x="1737" y="8"/>
                      </a:cubicBezTo>
                      <a:cubicBezTo>
                        <a:pt x="1203" y="6"/>
                        <a:pt x="670" y="4"/>
                        <a:pt x="136" y="3"/>
                      </a:cubicBezTo>
                      <a:cubicBezTo>
                        <a:pt x="1" y="3"/>
                        <a:pt x="1" y="213"/>
                        <a:pt x="136" y="213"/>
                      </a:cubicBezTo>
                      <a:cubicBezTo>
                        <a:pt x="670" y="214"/>
                        <a:pt x="1203" y="217"/>
                        <a:pt x="1737" y="218"/>
                      </a:cubicBezTo>
                      <a:cubicBezTo>
                        <a:pt x="1804" y="218"/>
                        <a:pt x="1870" y="218"/>
                        <a:pt x="1937" y="218"/>
                      </a:cubicBezTo>
                      <a:cubicBezTo>
                        <a:pt x="2004" y="218"/>
                        <a:pt x="2071" y="218"/>
                        <a:pt x="2137" y="219"/>
                      </a:cubicBezTo>
                      <a:cubicBezTo>
                        <a:pt x="2232" y="222"/>
                        <a:pt x="2340" y="222"/>
                        <a:pt x="2421" y="277"/>
                      </a:cubicBezTo>
                      <a:cubicBezTo>
                        <a:pt x="2517" y="341"/>
                        <a:pt x="2537" y="463"/>
                        <a:pt x="2575" y="564"/>
                      </a:cubicBezTo>
                      <a:cubicBezTo>
                        <a:pt x="2606" y="644"/>
                        <a:pt x="2643" y="719"/>
                        <a:pt x="2700" y="782"/>
                      </a:cubicBezTo>
                      <a:cubicBezTo>
                        <a:pt x="2918" y="1019"/>
                        <a:pt x="3284" y="1037"/>
                        <a:pt x="3604" y="1037"/>
                      </a:cubicBezTo>
                      <a:cubicBezTo>
                        <a:pt x="3661" y="1037"/>
                        <a:pt x="3717" y="1036"/>
                        <a:pt x="3770" y="1036"/>
                      </a:cubicBezTo>
                      <a:cubicBezTo>
                        <a:pt x="3782" y="1036"/>
                        <a:pt x="3794" y="1036"/>
                        <a:pt x="3805" y="1036"/>
                      </a:cubicBezTo>
                      <a:cubicBezTo>
                        <a:pt x="3848" y="1037"/>
                        <a:pt x="3891" y="1037"/>
                        <a:pt x="3934" y="1037"/>
                      </a:cubicBezTo>
                      <a:cubicBezTo>
                        <a:pt x="4400" y="1037"/>
                        <a:pt x="4866" y="1011"/>
                        <a:pt x="5330" y="965"/>
                      </a:cubicBezTo>
                      <a:cubicBezTo>
                        <a:pt x="5553" y="1349"/>
                        <a:pt x="5938" y="1589"/>
                        <a:pt x="6344" y="1749"/>
                      </a:cubicBezTo>
                      <a:cubicBezTo>
                        <a:pt x="6884" y="1960"/>
                        <a:pt x="7467" y="2059"/>
                        <a:pt x="8034" y="2162"/>
                      </a:cubicBezTo>
                      <a:cubicBezTo>
                        <a:pt x="9275" y="2387"/>
                        <a:pt x="10518" y="2608"/>
                        <a:pt x="11759" y="2830"/>
                      </a:cubicBezTo>
                      <a:cubicBezTo>
                        <a:pt x="12480" y="2960"/>
                        <a:pt x="13202" y="3089"/>
                        <a:pt x="13922" y="3219"/>
                      </a:cubicBezTo>
                      <a:cubicBezTo>
                        <a:pt x="13930" y="3220"/>
                        <a:pt x="13937" y="3221"/>
                        <a:pt x="13944" y="3221"/>
                      </a:cubicBezTo>
                      <a:cubicBezTo>
                        <a:pt x="14058" y="3221"/>
                        <a:pt x="14102" y="3039"/>
                        <a:pt x="13976" y="3016"/>
                      </a:cubicBezTo>
                      <a:cubicBezTo>
                        <a:pt x="12748" y="2796"/>
                        <a:pt x="11520" y="2574"/>
                        <a:pt x="10292" y="2354"/>
                      </a:cubicBezTo>
                      <a:cubicBezTo>
                        <a:pt x="9691" y="2246"/>
                        <a:pt x="9087" y="2138"/>
                        <a:pt x="8485" y="2029"/>
                      </a:cubicBezTo>
                      <a:cubicBezTo>
                        <a:pt x="7904" y="1926"/>
                        <a:pt x="7317" y="1829"/>
                        <a:pt x="6751" y="1664"/>
                      </a:cubicBezTo>
                      <a:cubicBezTo>
                        <a:pt x="6250" y="1519"/>
                        <a:pt x="5729" y="1285"/>
                        <a:pt x="5476" y="800"/>
                      </a:cubicBezTo>
                      <a:cubicBezTo>
                        <a:pt x="5461" y="773"/>
                        <a:pt x="5425" y="748"/>
                        <a:pt x="5391" y="748"/>
                      </a:cubicBezTo>
                      <a:cubicBezTo>
                        <a:pt x="5389" y="748"/>
                        <a:pt x="5387" y="748"/>
                        <a:pt x="5385" y="748"/>
                      </a:cubicBezTo>
                      <a:cubicBezTo>
                        <a:pt x="4905" y="800"/>
                        <a:pt x="4421" y="826"/>
                        <a:pt x="3937" y="826"/>
                      </a:cubicBezTo>
                      <a:cubicBezTo>
                        <a:pt x="3893" y="826"/>
                        <a:pt x="3849" y="826"/>
                        <a:pt x="3805" y="826"/>
                      </a:cubicBezTo>
                      <a:cubicBezTo>
                        <a:pt x="3591" y="823"/>
                        <a:pt x="3362" y="832"/>
                        <a:pt x="3152" y="785"/>
                      </a:cubicBezTo>
                      <a:cubicBezTo>
                        <a:pt x="2930" y="736"/>
                        <a:pt x="2821" y="629"/>
                        <a:pt x="2747" y="417"/>
                      </a:cubicBezTo>
                      <a:cubicBezTo>
                        <a:pt x="2684" y="235"/>
                        <a:pt x="2592" y="95"/>
                        <a:pt x="2399" y="40"/>
                      </a:cubicBezTo>
                      <a:cubicBezTo>
                        <a:pt x="2293" y="8"/>
                        <a:pt x="2179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2" name="Google Shape;1492;p29"/>
                <p:cNvSpPr/>
                <p:nvPr/>
              </p:nvSpPr>
              <p:spPr>
                <a:xfrm>
                  <a:off x="5897810" y="1932474"/>
                  <a:ext cx="307588" cy="6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4" h="3106" extrusionOk="0">
                      <a:moveTo>
                        <a:pt x="125" y="0"/>
                      </a:moveTo>
                      <a:cubicBezTo>
                        <a:pt x="1" y="0"/>
                        <a:pt x="4" y="200"/>
                        <a:pt x="135" y="211"/>
                      </a:cubicBezTo>
                      <a:cubicBezTo>
                        <a:pt x="1013" y="290"/>
                        <a:pt x="1893" y="354"/>
                        <a:pt x="2773" y="406"/>
                      </a:cubicBezTo>
                      <a:cubicBezTo>
                        <a:pt x="2686" y="626"/>
                        <a:pt x="2599" y="848"/>
                        <a:pt x="2511" y="1068"/>
                      </a:cubicBezTo>
                      <a:cubicBezTo>
                        <a:pt x="2489" y="1126"/>
                        <a:pt x="2537" y="1179"/>
                        <a:pt x="2585" y="1198"/>
                      </a:cubicBezTo>
                      <a:cubicBezTo>
                        <a:pt x="3102" y="1399"/>
                        <a:pt x="3648" y="1418"/>
                        <a:pt x="4195" y="1418"/>
                      </a:cubicBezTo>
                      <a:cubicBezTo>
                        <a:pt x="4320" y="1418"/>
                        <a:pt x="4444" y="1417"/>
                        <a:pt x="4569" y="1417"/>
                      </a:cubicBezTo>
                      <a:cubicBezTo>
                        <a:pt x="4682" y="1417"/>
                        <a:pt x="4795" y="1418"/>
                        <a:pt x="4908" y="1421"/>
                      </a:cubicBezTo>
                      <a:cubicBezTo>
                        <a:pt x="5677" y="1442"/>
                        <a:pt x="6411" y="1647"/>
                        <a:pt x="7141" y="1874"/>
                      </a:cubicBezTo>
                      <a:cubicBezTo>
                        <a:pt x="7852" y="2091"/>
                        <a:pt x="8570" y="2324"/>
                        <a:pt x="9317" y="2379"/>
                      </a:cubicBezTo>
                      <a:cubicBezTo>
                        <a:pt x="9415" y="2386"/>
                        <a:pt x="9514" y="2390"/>
                        <a:pt x="9613" y="2390"/>
                      </a:cubicBezTo>
                      <a:cubicBezTo>
                        <a:pt x="9696" y="2390"/>
                        <a:pt x="9780" y="2387"/>
                        <a:pt x="9864" y="2382"/>
                      </a:cubicBezTo>
                      <a:cubicBezTo>
                        <a:pt x="10035" y="2369"/>
                        <a:pt x="10205" y="2328"/>
                        <a:pt x="10376" y="2321"/>
                      </a:cubicBezTo>
                      <a:cubicBezTo>
                        <a:pt x="10385" y="2321"/>
                        <a:pt x="10394" y="2321"/>
                        <a:pt x="10402" y="2321"/>
                      </a:cubicBezTo>
                      <a:cubicBezTo>
                        <a:pt x="10473" y="2321"/>
                        <a:pt x="10548" y="2331"/>
                        <a:pt x="10591" y="2392"/>
                      </a:cubicBezTo>
                      <a:cubicBezTo>
                        <a:pt x="10636" y="2457"/>
                        <a:pt x="10636" y="2553"/>
                        <a:pt x="10653" y="2625"/>
                      </a:cubicBezTo>
                      <a:cubicBezTo>
                        <a:pt x="10686" y="2766"/>
                        <a:pt x="10767" y="2874"/>
                        <a:pt x="10898" y="2935"/>
                      </a:cubicBezTo>
                      <a:cubicBezTo>
                        <a:pt x="11070" y="3015"/>
                        <a:pt x="11277" y="3017"/>
                        <a:pt x="11463" y="3034"/>
                      </a:cubicBezTo>
                      <a:cubicBezTo>
                        <a:pt x="11705" y="3056"/>
                        <a:pt x="11946" y="3073"/>
                        <a:pt x="12189" y="3084"/>
                      </a:cubicBezTo>
                      <a:cubicBezTo>
                        <a:pt x="12485" y="3099"/>
                        <a:pt x="12781" y="3106"/>
                        <a:pt x="13076" y="3106"/>
                      </a:cubicBezTo>
                      <a:cubicBezTo>
                        <a:pt x="13274" y="3106"/>
                        <a:pt x="13472" y="3103"/>
                        <a:pt x="13669" y="3097"/>
                      </a:cubicBezTo>
                      <a:cubicBezTo>
                        <a:pt x="13801" y="3094"/>
                        <a:pt x="13804" y="2888"/>
                        <a:pt x="13672" y="2888"/>
                      </a:cubicBezTo>
                      <a:cubicBezTo>
                        <a:pt x="13671" y="2888"/>
                        <a:pt x="13670" y="2888"/>
                        <a:pt x="13668" y="2888"/>
                      </a:cubicBezTo>
                      <a:cubicBezTo>
                        <a:pt x="13467" y="2894"/>
                        <a:pt x="13266" y="2897"/>
                        <a:pt x="13065" y="2897"/>
                      </a:cubicBezTo>
                      <a:cubicBezTo>
                        <a:pt x="12833" y="2897"/>
                        <a:pt x="12600" y="2893"/>
                        <a:pt x="12369" y="2884"/>
                      </a:cubicBezTo>
                      <a:cubicBezTo>
                        <a:pt x="12160" y="2875"/>
                        <a:pt x="11954" y="2863"/>
                        <a:pt x="11747" y="2848"/>
                      </a:cubicBezTo>
                      <a:cubicBezTo>
                        <a:pt x="11539" y="2832"/>
                        <a:pt x="11320" y="2829"/>
                        <a:pt x="11116" y="2786"/>
                      </a:cubicBezTo>
                      <a:cubicBezTo>
                        <a:pt x="11045" y="2772"/>
                        <a:pt x="10967" y="2751"/>
                        <a:pt x="10914" y="2698"/>
                      </a:cubicBezTo>
                      <a:cubicBezTo>
                        <a:pt x="10860" y="2640"/>
                        <a:pt x="10852" y="2556"/>
                        <a:pt x="10839" y="2483"/>
                      </a:cubicBezTo>
                      <a:cubicBezTo>
                        <a:pt x="10809" y="2339"/>
                        <a:pt x="10753" y="2211"/>
                        <a:pt x="10610" y="2149"/>
                      </a:cubicBezTo>
                      <a:cubicBezTo>
                        <a:pt x="10547" y="2122"/>
                        <a:pt x="10480" y="2113"/>
                        <a:pt x="10412" y="2113"/>
                      </a:cubicBezTo>
                      <a:cubicBezTo>
                        <a:pt x="10342" y="2113"/>
                        <a:pt x="10270" y="2123"/>
                        <a:pt x="10201" y="2133"/>
                      </a:cubicBezTo>
                      <a:cubicBezTo>
                        <a:pt x="10009" y="2163"/>
                        <a:pt x="9817" y="2181"/>
                        <a:pt x="9623" y="2181"/>
                      </a:cubicBezTo>
                      <a:cubicBezTo>
                        <a:pt x="9621" y="2181"/>
                        <a:pt x="9618" y="2181"/>
                        <a:pt x="9615" y="2181"/>
                      </a:cubicBezTo>
                      <a:cubicBezTo>
                        <a:pt x="8110" y="2181"/>
                        <a:pt x="6749" y="1359"/>
                        <a:pt x="5262" y="1230"/>
                      </a:cubicBezTo>
                      <a:cubicBezTo>
                        <a:pt x="5028" y="1210"/>
                        <a:pt x="4792" y="1207"/>
                        <a:pt x="4556" y="1207"/>
                      </a:cubicBezTo>
                      <a:cubicBezTo>
                        <a:pt x="4452" y="1207"/>
                        <a:pt x="4347" y="1207"/>
                        <a:pt x="4243" y="1207"/>
                      </a:cubicBezTo>
                      <a:cubicBezTo>
                        <a:pt x="3738" y="1207"/>
                        <a:pt x="3234" y="1193"/>
                        <a:pt x="2752" y="1030"/>
                      </a:cubicBezTo>
                      <a:cubicBezTo>
                        <a:pt x="2843" y="798"/>
                        <a:pt x="2934" y="569"/>
                        <a:pt x="3025" y="338"/>
                      </a:cubicBezTo>
                      <a:cubicBezTo>
                        <a:pt x="3051" y="270"/>
                        <a:pt x="2985" y="209"/>
                        <a:pt x="2923" y="205"/>
                      </a:cubicBezTo>
                      <a:cubicBezTo>
                        <a:pt x="1993" y="151"/>
                        <a:pt x="1064" y="83"/>
                        <a:pt x="135" y="1"/>
                      </a:cubicBezTo>
                      <a:cubicBezTo>
                        <a:pt x="132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3" name="Google Shape;1493;p29"/>
                <p:cNvSpPr/>
                <p:nvPr/>
              </p:nvSpPr>
              <p:spPr>
                <a:xfrm>
                  <a:off x="5876129" y="2006520"/>
                  <a:ext cx="210703" cy="4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2051" extrusionOk="0">
                      <a:moveTo>
                        <a:pt x="154" y="0"/>
                      </a:moveTo>
                      <a:cubicBezTo>
                        <a:pt x="62" y="0"/>
                        <a:pt x="1" y="139"/>
                        <a:pt x="100" y="197"/>
                      </a:cubicBezTo>
                      <a:cubicBezTo>
                        <a:pt x="360" y="349"/>
                        <a:pt x="655" y="433"/>
                        <a:pt x="955" y="433"/>
                      </a:cubicBezTo>
                      <a:cubicBezTo>
                        <a:pt x="969" y="433"/>
                        <a:pt x="984" y="432"/>
                        <a:pt x="998" y="432"/>
                      </a:cubicBezTo>
                      <a:cubicBezTo>
                        <a:pt x="1159" y="428"/>
                        <a:pt x="1306" y="384"/>
                        <a:pt x="1463" y="356"/>
                      </a:cubicBezTo>
                      <a:cubicBezTo>
                        <a:pt x="1474" y="354"/>
                        <a:pt x="1484" y="353"/>
                        <a:pt x="1494" y="353"/>
                      </a:cubicBezTo>
                      <a:cubicBezTo>
                        <a:pt x="1639" y="353"/>
                        <a:pt x="1695" y="543"/>
                        <a:pt x="1793" y="635"/>
                      </a:cubicBezTo>
                      <a:cubicBezTo>
                        <a:pt x="2064" y="892"/>
                        <a:pt x="2457" y="940"/>
                        <a:pt x="2843" y="940"/>
                      </a:cubicBezTo>
                      <a:cubicBezTo>
                        <a:pt x="3057" y="940"/>
                        <a:pt x="3268" y="925"/>
                        <a:pt x="3455" y="923"/>
                      </a:cubicBezTo>
                      <a:cubicBezTo>
                        <a:pt x="3805" y="918"/>
                        <a:pt x="4154" y="908"/>
                        <a:pt x="4503" y="908"/>
                      </a:cubicBezTo>
                      <a:cubicBezTo>
                        <a:pt x="4534" y="908"/>
                        <a:pt x="4565" y="908"/>
                        <a:pt x="4596" y="908"/>
                      </a:cubicBezTo>
                      <a:cubicBezTo>
                        <a:pt x="4798" y="910"/>
                        <a:pt x="4906" y="981"/>
                        <a:pt x="5025" y="1138"/>
                      </a:cubicBezTo>
                      <a:cubicBezTo>
                        <a:pt x="5109" y="1249"/>
                        <a:pt x="5194" y="1359"/>
                        <a:pt x="5297" y="1452"/>
                      </a:cubicBezTo>
                      <a:cubicBezTo>
                        <a:pt x="5717" y="1826"/>
                        <a:pt x="6288" y="1968"/>
                        <a:pt x="6836" y="2006"/>
                      </a:cubicBezTo>
                      <a:cubicBezTo>
                        <a:pt x="6947" y="2013"/>
                        <a:pt x="7057" y="2016"/>
                        <a:pt x="7168" y="2016"/>
                      </a:cubicBezTo>
                      <a:cubicBezTo>
                        <a:pt x="7601" y="2016"/>
                        <a:pt x="8034" y="1971"/>
                        <a:pt x="8465" y="1971"/>
                      </a:cubicBezTo>
                      <a:cubicBezTo>
                        <a:pt x="8737" y="1971"/>
                        <a:pt x="9007" y="1989"/>
                        <a:pt x="9277" y="2048"/>
                      </a:cubicBezTo>
                      <a:cubicBezTo>
                        <a:pt x="9286" y="2050"/>
                        <a:pt x="9294" y="2050"/>
                        <a:pt x="9303" y="2050"/>
                      </a:cubicBezTo>
                      <a:cubicBezTo>
                        <a:pt x="9416" y="2050"/>
                        <a:pt x="9456" y="1872"/>
                        <a:pt x="9332" y="1846"/>
                      </a:cubicBezTo>
                      <a:cubicBezTo>
                        <a:pt x="9045" y="1783"/>
                        <a:pt x="8756" y="1764"/>
                        <a:pt x="8466" y="1764"/>
                      </a:cubicBezTo>
                      <a:cubicBezTo>
                        <a:pt x="8028" y="1764"/>
                        <a:pt x="7587" y="1807"/>
                        <a:pt x="7148" y="1807"/>
                      </a:cubicBezTo>
                      <a:cubicBezTo>
                        <a:pt x="6590" y="1807"/>
                        <a:pt x="5977" y="1720"/>
                        <a:pt x="5523" y="1367"/>
                      </a:cubicBezTo>
                      <a:cubicBezTo>
                        <a:pt x="5411" y="1281"/>
                        <a:pt x="5316" y="1178"/>
                        <a:pt x="5232" y="1066"/>
                      </a:cubicBezTo>
                      <a:cubicBezTo>
                        <a:pt x="5150" y="956"/>
                        <a:pt x="5069" y="839"/>
                        <a:pt x="4945" y="769"/>
                      </a:cubicBezTo>
                      <a:cubicBezTo>
                        <a:pt x="4832" y="706"/>
                        <a:pt x="4704" y="698"/>
                        <a:pt x="4578" y="698"/>
                      </a:cubicBezTo>
                      <a:cubicBezTo>
                        <a:pt x="4552" y="698"/>
                        <a:pt x="4525" y="699"/>
                        <a:pt x="4499" y="699"/>
                      </a:cubicBezTo>
                      <a:cubicBezTo>
                        <a:pt x="4308" y="702"/>
                        <a:pt x="4116" y="704"/>
                        <a:pt x="3926" y="707"/>
                      </a:cubicBezTo>
                      <a:cubicBezTo>
                        <a:pt x="3605" y="712"/>
                        <a:pt x="3284" y="721"/>
                        <a:pt x="2963" y="721"/>
                      </a:cubicBezTo>
                      <a:cubicBezTo>
                        <a:pt x="2916" y="721"/>
                        <a:pt x="2870" y="721"/>
                        <a:pt x="2823" y="720"/>
                      </a:cubicBezTo>
                      <a:cubicBezTo>
                        <a:pt x="2557" y="719"/>
                        <a:pt x="2259" y="704"/>
                        <a:pt x="2029" y="555"/>
                      </a:cubicBezTo>
                      <a:cubicBezTo>
                        <a:pt x="1897" y="469"/>
                        <a:pt x="1847" y="332"/>
                        <a:pt x="1739" y="227"/>
                      </a:cubicBezTo>
                      <a:cubicBezTo>
                        <a:pt x="1674" y="164"/>
                        <a:pt x="1601" y="144"/>
                        <a:pt x="1524" y="144"/>
                      </a:cubicBezTo>
                      <a:cubicBezTo>
                        <a:pt x="1458" y="144"/>
                        <a:pt x="1389" y="159"/>
                        <a:pt x="1322" y="176"/>
                      </a:cubicBezTo>
                      <a:cubicBezTo>
                        <a:pt x="1201" y="205"/>
                        <a:pt x="1079" y="220"/>
                        <a:pt x="958" y="220"/>
                      </a:cubicBezTo>
                      <a:cubicBezTo>
                        <a:pt x="697" y="220"/>
                        <a:pt x="440" y="151"/>
                        <a:pt x="207" y="16"/>
                      </a:cubicBezTo>
                      <a:cubicBezTo>
                        <a:pt x="189" y="5"/>
                        <a:pt x="171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4" name="Google Shape;1494;p29"/>
                <p:cNvSpPr/>
                <p:nvPr/>
              </p:nvSpPr>
              <p:spPr>
                <a:xfrm>
                  <a:off x="6012923" y="2089702"/>
                  <a:ext cx="123512" cy="10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3" h="4555" extrusionOk="0">
                      <a:moveTo>
                        <a:pt x="2974" y="211"/>
                      </a:moveTo>
                      <a:cubicBezTo>
                        <a:pt x="3086" y="211"/>
                        <a:pt x="3199" y="221"/>
                        <a:pt x="3309" y="244"/>
                      </a:cubicBezTo>
                      <a:cubicBezTo>
                        <a:pt x="3299" y="304"/>
                        <a:pt x="3344" y="380"/>
                        <a:pt x="3420" y="380"/>
                      </a:cubicBezTo>
                      <a:cubicBezTo>
                        <a:pt x="3426" y="380"/>
                        <a:pt x="3432" y="379"/>
                        <a:pt x="3438" y="379"/>
                      </a:cubicBezTo>
                      <a:cubicBezTo>
                        <a:pt x="3506" y="370"/>
                        <a:pt x="3575" y="365"/>
                        <a:pt x="3645" y="359"/>
                      </a:cubicBezTo>
                      <a:cubicBezTo>
                        <a:pt x="3652" y="363"/>
                        <a:pt x="3661" y="365"/>
                        <a:pt x="3667" y="368"/>
                      </a:cubicBezTo>
                      <a:cubicBezTo>
                        <a:pt x="3685" y="377"/>
                        <a:pt x="3702" y="381"/>
                        <a:pt x="3718" y="381"/>
                      </a:cubicBezTo>
                      <a:cubicBezTo>
                        <a:pt x="3745" y="381"/>
                        <a:pt x="3769" y="370"/>
                        <a:pt x="3788" y="354"/>
                      </a:cubicBezTo>
                      <a:cubicBezTo>
                        <a:pt x="3793" y="354"/>
                        <a:pt x="3797" y="354"/>
                        <a:pt x="3802" y="354"/>
                      </a:cubicBezTo>
                      <a:cubicBezTo>
                        <a:pt x="4162" y="354"/>
                        <a:pt x="4528" y="435"/>
                        <a:pt x="4810" y="664"/>
                      </a:cubicBezTo>
                      <a:cubicBezTo>
                        <a:pt x="5169" y="953"/>
                        <a:pt x="5296" y="1424"/>
                        <a:pt x="5278" y="1870"/>
                      </a:cubicBezTo>
                      <a:cubicBezTo>
                        <a:pt x="5238" y="2815"/>
                        <a:pt x="4574" y="3692"/>
                        <a:pt x="3730" y="4088"/>
                      </a:cubicBezTo>
                      <a:cubicBezTo>
                        <a:pt x="3370" y="4258"/>
                        <a:pt x="2969" y="4344"/>
                        <a:pt x="2569" y="4344"/>
                      </a:cubicBezTo>
                      <a:cubicBezTo>
                        <a:pt x="1957" y="4344"/>
                        <a:pt x="1347" y="4140"/>
                        <a:pt x="889" y="3720"/>
                      </a:cubicBezTo>
                      <a:cubicBezTo>
                        <a:pt x="566" y="3424"/>
                        <a:pt x="316" y="3024"/>
                        <a:pt x="266" y="2582"/>
                      </a:cubicBezTo>
                      <a:cubicBezTo>
                        <a:pt x="216" y="2122"/>
                        <a:pt x="395" y="1678"/>
                        <a:pt x="691" y="1329"/>
                      </a:cubicBezTo>
                      <a:cubicBezTo>
                        <a:pt x="1026" y="934"/>
                        <a:pt x="1482" y="643"/>
                        <a:pt x="1956" y="443"/>
                      </a:cubicBezTo>
                      <a:cubicBezTo>
                        <a:pt x="2272" y="309"/>
                        <a:pt x="2626" y="211"/>
                        <a:pt x="2974" y="211"/>
                      </a:cubicBezTo>
                      <a:close/>
                      <a:moveTo>
                        <a:pt x="2968" y="1"/>
                      </a:moveTo>
                      <a:cubicBezTo>
                        <a:pt x="2687" y="1"/>
                        <a:pt x="2404" y="58"/>
                        <a:pt x="2135" y="149"/>
                      </a:cubicBezTo>
                      <a:cubicBezTo>
                        <a:pt x="1632" y="320"/>
                        <a:pt x="1148" y="592"/>
                        <a:pt x="758" y="955"/>
                      </a:cubicBezTo>
                      <a:cubicBezTo>
                        <a:pt x="389" y="1297"/>
                        <a:pt x="112" y="1740"/>
                        <a:pt x="56" y="2247"/>
                      </a:cubicBezTo>
                      <a:cubicBezTo>
                        <a:pt x="1" y="2739"/>
                        <a:pt x="187" y="3223"/>
                        <a:pt x="491" y="3603"/>
                      </a:cubicBezTo>
                      <a:cubicBezTo>
                        <a:pt x="996" y="4239"/>
                        <a:pt x="1780" y="4554"/>
                        <a:pt x="2571" y="4554"/>
                      </a:cubicBezTo>
                      <a:cubicBezTo>
                        <a:pt x="2877" y="4554"/>
                        <a:pt x="3183" y="4507"/>
                        <a:pt x="3475" y="4414"/>
                      </a:cubicBezTo>
                      <a:cubicBezTo>
                        <a:pt x="4487" y="4089"/>
                        <a:pt x="5313" y="3174"/>
                        <a:pt x="5464" y="2109"/>
                      </a:cubicBezTo>
                      <a:cubicBezTo>
                        <a:pt x="5542" y="1564"/>
                        <a:pt x="5436" y="954"/>
                        <a:pt x="5018" y="564"/>
                      </a:cubicBezTo>
                      <a:cubicBezTo>
                        <a:pt x="4686" y="254"/>
                        <a:pt x="4242" y="147"/>
                        <a:pt x="3800" y="147"/>
                      </a:cubicBezTo>
                      <a:cubicBezTo>
                        <a:pt x="3764" y="147"/>
                        <a:pt x="3728" y="148"/>
                        <a:pt x="3692" y="149"/>
                      </a:cubicBezTo>
                      <a:cubicBezTo>
                        <a:pt x="3460" y="45"/>
                        <a:pt x="3215" y="1"/>
                        <a:pt x="29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95" name="Google Shape;1495;p29"/>
            <p:cNvGrpSpPr/>
            <p:nvPr/>
          </p:nvGrpSpPr>
          <p:grpSpPr>
            <a:xfrm>
              <a:off x="160250" y="270368"/>
              <a:ext cx="449707" cy="538268"/>
              <a:chOff x="4512263" y="939351"/>
              <a:chExt cx="673517" cy="806032"/>
            </a:xfrm>
          </p:grpSpPr>
          <p:sp>
            <p:nvSpPr>
              <p:cNvPr id="1496" name="Google Shape;1496;p29"/>
              <p:cNvSpPr/>
              <p:nvPr/>
            </p:nvSpPr>
            <p:spPr>
              <a:xfrm>
                <a:off x="4887974" y="1447265"/>
                <a:ext cx="297806" cy="298118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3379" extrusionOk="0">
                    <a:moveTo>
                      <a:pt x="8405" y="1"/>
                    </a:moveTo>
                    <a:lnTo>
                      <a:pt x="0" y="5919"/>
                    </a:lnTo>
                    <a:cubicBezTo>
                      <a:pt x="1340" y="7656"/>
                      <a:pt x="3358" y="12251"/>
                      <a:pt x="4536" y="13251"/>
                    </a:cubicBezTo>
                    <a:cubicBezTo>
                      <a:pt x="4639" y="13338"/>
                      <a:pt x="4791" y="13378"/>
                      <a:pt x="4983" y="13378"/>
                    </a:cubicBezTo>
                    <a:cubicBezTo>
                      <a:pt x="6992" y="13378"/>
                      <a:pt x="13365" y="8940"/>
                      <a:pt x="13289" y="6904"/>
                    </a:cubicBezTo>
                    <a:cubicBezTo>
                      <a:pt x="13205" y="4672"/>
                      <a:pt x="8405" y="1"/>
                      <a:pt x="8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7" name="Google Shape;1497;p29"/>
              <p:cNvSpPr/>
              <p:nvPr/>
            </p:nvSpPr>
            <p:spPr>
              <a:xfrm>
                <a:off x="4512263" y="939351"/>
                <a:ext cx="511829" cy="580481"/>
              </a:xfrm>
              <a:custGeom>
                <a:avLst/>
                <a:gdLst/>
                <a:ahLst/>
                <a:cxnLst/>
                <a:rect l="l" t="t" r="r" b="b"/>
                <a:pathLst>
                  <a:path w="22970" h="26051" extrusionOk="0">
                    <a:moveTo>
                      <a:pt x="2026" y="1"/>
                    </a:moveTo>
                    <a:cubicBezTo>
                      <a:pt x="1493" y="1"/>
                      <a:pt x="1092" y="73"/>
                      <a:pt x="917" y="253"/>
                    </a:cubicBezTo>
                    <a:cubicBezTo>
                      <a:pt x="1" y="1191"/>
                      <a:pt x="933" y="7908"/>
                      <a:pt x="1110" y="8236"/>
                    </a:cubicBezTo>
                    <a:cubicBezTo>
                      <a:pt x="1287" y="8566"/>
                      <a:pt x="7996" y="15619"/>
                      <a:pt x="14817" y="26050"/>
                    </a:cubicBezTo>
                    <a:lnTo>
                      <a:pt x="22970" y="20166"/>
                    </a:lnTo>
                    <a:cubicBezTo>
                      <a:pt x="22970" y="20166"/>
                      <a:pt x="13674" y="5608"/>
                      <a:pt x="8873" y="1288"/>
                    </a:cubicBezTo>
                    <a:cubicBezTo>
                      <a:pt x="8873" y="1288"/>
                      <a:pt x="4272" y="1"/>
                      <a:pt x="20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8" name="Google Shape;1498;p29"/>
              <p:cNvSpPr/>
              <p:nvPr/>
            </p:nvSpPr>
            <p:spPr>
              <a:xfrm>
                <a:off x="4583145" y="1011681"/>
                <a:ext cx="397587" cy="487207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21865" extrusionOk="0">
                    <a:moveTo>
                      <a:pt x="4007" y="1"/>
                    </a:moveTo>
                    <a:lnTo>
                      <a:pt x="1" y="3356"/>
                    </a:lnTo>
                    <a:cubicBezTo>
                      <a:pt x="1" y="3356"/>
                      <a:pt x="11135" y="17354"/>
                      <a:pt x="13712" y="21865"/>
                    </a:cubicBezTo>
                    <a:lnTo>
                      <a:pt x="17842" y="18687"/>
                    </a:lnTo>
                    <a:cubicBezTo>
                      <a:pt x="17842" y="18687"/>
                      <a:pt x="11217" y="7954"/>
                      <a:pt x="40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9" name="Google Shape;1499;p29"/>
              <p:cNvSpPr/>
              <p:nvPr/>
            </p:nvSpPr>
            <p:spPr>
              <a:xfrm>
                <a:off x="4523115" y="939351"/>
                <a:ext cx="186883" cy="188220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8447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113" y="5374"/>
                      <a:pt x="513" y="8033"/>
                      <a:pt x="622" y="8239"/>
                    </a:cubicBezTo>
                    <a:cubicBezTo>
                      <a:pt x="940" y="8383"/>
                      <a:pt x="1241" y="8446"/>
                      <a:pt x="1525" y="8446"/>
                    </a:cubicBezTo>
                    <a:cubicBezTo>
                      <a:pt x="3442" y="8446"/>
                      <a:pt x="4579" y="5581"/>
                      <a:pt x="4579" y="5581"/>
                    </a:cubicBezTo>
                    <a:cubicBezTo>
                      <a:pt x="4865" y="5670"/>
                      <a:pt x="5130" y="5711"/>
                      <a:pt x="5376" y="5711"/>
                    </a:cubicBezTo>
                    <a:cubicBezTo>
                      <a:pt x="7933" y="5711"/>
                      <a:pt x="8386" y="1289"/>
                      <a:pt x="8386" y="1289"/>
                    </a:cubicBezTo>
                    <a:cubicBezTo>
                      <a:pt x="8386" y="1289"/>
                      <a:pt x="5168" y="387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0" name="Google Shape;1500;p29"/>
              <p:cNvSpPr/>
              <p:nvPr/>
            </p:nvSpPr>
            <p:spPr>
              <a:xfrm>
                <a:off x="4523115" y="939351"/>
                <a:ext cx="62369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3206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213" y="3188"/>
                      <a:pt x="383" y="3206"/>
                      <a:pt x="552" y="3206"/>
                    </a:cubicBezTo>
                    <a:cubicBezTo>
                      <a:pt x="847" y="3206"/>
                      <a:pt x="1136" y="3151"/>
                      <a:pt x="1403" y="3015"/>
                    </a:cubicBezTo>
                    <a:cubicBezTo>
                      <a:pt x="1898" y="2762"/>
                      <a:pt x="2228" y="2271"/>
                      <a:pt x="2442" y="1758"/>
                    </a:cubicBezTo>
                    <a:cubicBezTo>
                      <a:pt x="2664" y="1231"/>
                      <a:pt x="2787" y="665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1" name="Google Shape;1501;p29"/>
              <p:cNvSpPr/>
              <p:nvPr/>
            </p:nvSpPr>
            <p:spPr>
              <a:xfrm>
                <a:off x="4824557" y="1376696"/>
                <a:ext cx="231872" cy="167542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9" extrusionOk="0">
                    <a:moveTo>
                      <a:pt x="9119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8"/>
                      <a:pt x="3311" y="4244"/>
                      <a:pt x="437" y="5908"/>
                    </a:cubicBezTo>
                    <a:cubicBezTo>
                      <a:pt x="12" y="6153"/>
                      <a:pt x="0" y="6827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6" y="7518"/>
                      <a:pt x="1353" y="7454"/>
                      <a:pt x="1542" y="7344"/>
                    </a:cubicBezTo>
                    <a:cubicBezTo>
                      <a:pt x="4415" y="5678"/>
                      <a:pt x="7139" y="3774"/>
                      <a:pt x="9688" y="1646"/>
                    </a:cubicBezTo>
                    <a:cubicBezTo>
                      <a:pt x="10406" y="1048"/>
                      <a:pt x="9836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2" name="Google Shape;1502;p29"/>
              <p:cNvSpPr/>
              <p:nvPr/>
            </p:nvSpPr>
            <p:spPr>
              <a:xfrm>
                <a:off x="4863129" y="1426788"/>
                <a:ext cx="231872" cy="167564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20" extrusionOk="0">
                    <a:moveTo>
                      <a:pt x="9119" y="1"/>
                    </a:moveTo>
                    <a:cubicBezTo>
                      <a:pt x="8944" y="1"/>
                      <a:pt x="8759" y="64"/>
                      <a:pt x="8583" y="211"/>
                    </a:cubicBezTo>
                    <a:cubicBezTo>
                      <a:pt x="6033" y="2339"/>
                      <a:pt x="3309" y="4243"/>
                      <a:pt x="437" y="5909"/>
                    </a:cubicBezTo>
                    <a:cubicBezTo>
                      <a:pt x="13" y="6155"/>
                      <a:pt x="0" y="6828"/>
                      <a:pt x="272" y="7180"/>
                    </a:cubicBezTo>
                    <a:cubicBezTo>
                      <a:pt x="456" y="7418"/>
                      <a:pt x="696" y="7519"/>
                      <a:pt x="946" y="7519"/>
                    </a:cubicBezTo>
                    <a:cubicBezTo>
                      <a:pt x="1147" y="7519"/>
                      <a:pt x="1353" y="7455"/>
                      <a:pt x="1542" y="7345"/>
                    </a:cubicBezTo>
                    <a:cubicBezTo>
                      <a:pt x="4415" y="5680"/>
                      <a:pt x="7138" y="3775"/>
                      <a:pt x="9688" y="1647"/>
                    </a:cubicBezTo>
                    <a:cubicBezTo>
                      <a:pt x="10406" y="1049"/>
                      <a:pt x="9836" y="1"/>
                      <a:pt x="9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3" name="Google Shape;1503;p29"/>
              <p:cNvSpPr/>
              <p:nvPr/>
            </p:nvSpPr>
            <p:spPr>
              <a:xfrm>
                <a:off x="4843832" y="1401742"/>
                <a:ext cx="231872" cy="167520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8" extrusionOk="0">
                    <a:moveTo>
                      <a:pt x="9120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7"/>
                      <a:pt x="3310" y="4243"/>
                      <a:pt x="437" y="5908"/>
                    </a:cubicBezTo>
                    <a:cubicBezTo>
                      <a:pt x="12" y="6153"/>
                      <a:pt x="0" y="6826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7" y="7518"/>
                      <a:pt x="1353" y="7453"/>
                      <a:pt x="1542" y="7344"/>
                    </a:cubicBezTo>
                    <a:cubicBezTo>
                      <a:pt x="4415" y="5678"/>
                      <a:pt x="7138" y="3773"/>
                      <a:pt x="9688" y="1646"/>
                    </a:cubicBezTo>
                    <a:cubicBezTo>
                      <a:pt x="10405" y="1048"/>
                      <a:pt x="9837" y="0"/>
                      <a:pt x="9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4994887" y="1607880"/>
                <a:ext cx="162707" cy="118498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5318" extrusionOk="0">
                    <a:moveTo>
                      <a:pt x="7148" y="0"/>
                    </a:moveTo>
                    <a:cubicBezTo>
                      <a:pt x="7128" y="0"/>
                      <a:pt x="7107" y="5"/>
                      <a:pt x="7088" y="15"/>
                    </a:cubicBezTo>
                    <a:cubicBezTo>
                      <a:pt x="4500" y="1345"/>
                      <a:pt x="2133" y="3053"/>
                      <a:pt x="54" y="5090"/>
                    </a:cubicBezTo>
                    <a:cubicBezTo>
                      <a:pt x="2" y="5140"/>
                      <a:pt x="1" y="5226"/>
                      <a:pt x="53" y="5278"/>
                    </a:cubicBezTo>
                    <a:cubicBezTo>
                      <a:pt x="78" y="5305"/>
                      <a:pt x="113" y="5318"/>
                      <a:pt x="147" y="5318"/>
                    </a:cubicBezTo>
                    <a:cubicBezTo>
                      <a:pt x="181" y="5318"/>
                      <a:pt x="214" y="5305"/>
                      <a:pt x="241" y="5280"/>
                    </a:cubicBezTo>
                    <a:cubicBezTo>
                      <a:pt x="2302" y="3264"/>
                      <a:pt x="4647" y="1572"/>
                      <a:pt x="7210" y="253"/>
                    </a:cubicBezTo>
                    <a:cubicBezTo>
                      <a:pt x="7276" y="218"/>
                      <a:pt x="7301" y="138"/>
                      <a:pt x="7268" y="73"/>
                    </a:cubicBezTo>
                    <a:cubicBezTo>
                      <a:pt x="7244" y="27"/>
                      <a:pt x="7197" y="0"/>
                      <a:pt x="7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05" name="Google Shape;1505;p29"/>
            <p:cNvGrpSpPr/>
            <p:nvPr/>
          </p:nvGrpSpPr>
          <p:grpSpPr>
            <a:xfrm>
              <a:off x="8174236" y="4292444"/>
              <a:ext cx="793012" cy="798961"/>
              <a:chOff x="2235848" y="1207369"/>
              <a:chExt cx="793012" cy="798961"/>
            </a:xfrm>
          </p:grpSpPr>
          <p:sp>
            <p:nvSpPr>
              <p:cNvPr id="1506" name="Google Shape;1506;p29"/>
              <p:cNvSpPr/>
              <p:nvPr/>
            </p:nvSpPr>
            <p:spPr>
              <a:xfrm>
                <a:off x="2235848" y="1207369"/>
                <a:ext cx="793012" cy="798961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35856" extrusionOk="0">
                    <a:moveTo>
                      <a:pt x="11655" y="12831"/>
                    </a:moveTo>
                    <a:cubicBezTo>
                      <a:pt x="12696" y="12831"/>
                      <a:pt x="25222" y="20813"/>
                      <a:pt x="25234" y="21089"/>
                    </a:cubicBezTo>
                    <a:cubicBezTo>
                      <a:pt x="25250" y="21367"/>
                      <a:pt x="18005" y="26618"/>
                      <a:pt x="17283" y="26618"/>
                    </a:cubicBezTo>
                    <a:cubicBezTo>
                      <a:pt x="17264" y="26618"/>
                      <a:pt x="17249" y="26614"/>
                      <a:pt x="17240" y="26607"/>
                    </a:cubicBezTo>
                    <a:cubicBezTo>
                      <a:pt x="16857" y="26319"/>
                      <a:pt x="11332" y="13131"/>
                      <a:pt x="11597" y="12849"/>
                    </a:cubicBezTo>
                    <a:cubicBezTo>
                      <a:pt x="11607" y="12837"/>
                      <a:pt x="11627" y="12831"/>
                      <a:pt x="11655" y="12831"/>
                    </a:cubicBezTo>
                    <a:close/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3780" y="11135"/>
                      <a:pt x="13956" y="35203"/>
                      <a:pt x="14789" y="35827"/>
                    </a:cubicBezTo>
                    <a:cubicBezTo>
                      <a:pt x="14814" y="35846"/>
                      <a:pt x="14852" y="35855"/>
                      <a:pt x="14900" y="35855"/>
                    </a:cubicBezTo>
                    <a:cubicBezTo>
                      <a:pt x="16376" y="35855"/>
                      <a:pt x="28345" y="27409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2235848" y="1207369"/>
                <a:ext cx="793012" cy="522525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23450" extrusionOk="0"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10315" y="8012"/>
                      <a:pt x="29662" y="20721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08" name="Google Shape;1508;p29"/>
              <p:cNvGrpSpPr/>
              <p:nvPr/>
            </p:nvGrpSpPr>
            <p:grpSpPr>
              <a:xfrm>
                <a:off x="2291377" y="1249060"/>
                <a:ext cx="678668" cy="431239"/>
                <a:chOff x="2291377" y="1249060"/>
                <a:chExt cx="678668" cy="431239"/>
              </a:xfrm>
            </p:grpSpPr>
            <p:sp>
              <p:nvSpPr>
                <p:cNvPr id="1509" name="Google Shape;1509;p29"/>
                <p:cNvSpPr/>
                <p:nvPr/>
              </p:nvSpPr>
              <p:spPr>
                <a:xfrm>
                  <a:off x="2291377" y="1249060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1" y="1"/>
                        <a:pt x="479" y="22"/>
                        <a:pt x="458" y="58"/>
                      </a:cubicBezTo>
                      <a:lnTo>
                        <a:pt x="36" y="738"/>
                      </a:lnTo>
                      <a:cubicBezTo>
                        <a:pt x="1" y="795"/>
                        <a:pt x="21" y="866"/>
                        <a:pt x="74" y="903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6" y="921"/>
                        <a:pt x="218" y="900"/>
                        <a:pt x="241" y="865"/>
                      </a:cubicBezTo>
                      <a:lnTo>
                        <a:pt x="662" y="185"/>
                      </a:lnTo>
                      <a:cubicBezTo>
                        <a:pt x="698" y="127"/>
                        <a:pt x="677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0" name="Google Shape;1510;p29"/>
                <p:cNvSpPr/>
                <p:nvPr/>
              </p:nvSpPr>
              <p:spPr>
                <a:xfrm>
                  <a:off x="2321503" y="1267688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4" y="1"/>
                      </a:moveTo>
                      <a:cubicBezTo>
                        <a:pt x="523" y="1"/>
                        <a:pt x="480" y="23"/>
                        <a:pt x="457" y="59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4" y="917"/>
                        <a:pt x="115" y="923"/>
                        <a:pt x="137" y="923"/>
                      </a:cubicBezTo>
                      <a:cubicBezTo>
                        <a:pt x="178" y="923"/>
                        <a:pt x="220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8" y="128"/>
                        <a:pt x="677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1" name="Google Shape;1511;p29"/>
                <p:cNvSpPr/>
                <p:nvPr/>
              </p:nvSpPr>
              <p:spPr>
                <a:xfrm>
                  <a:off x="2351652" y="1286383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0"/>
                      </a:moveTo>
                      <a:cubicBezTo>
                        <a:pt x="523" y="0"/>
                        <a:pt x="480" y="22"/>
                        <a:pt x="458" y="58"/>
                      </a:cubicBezTo>
                      <a:lnTo>
                        <a:pt x="37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4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8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2" name="Google Shape;1512;p29"/>
                <p:cNvSpPr/>
                <p:nvPr/>
              </p:nvSpPr>
              <p:spPr>
                <a:xfrm>
                  <a:off x="2381801" y="130505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0"/>
                      </a:moveTo>
                      <a:cubicBezTo>
                        <a:pt x="521" y="0"/>
                        <a:pt x="479" y="23"/>
                        <a:pt x="457" y="58"/>
                      </a:cubicBezTo>
                      <a:lnTo>
                        <a:pt x="35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3" name="Google Shape;1513;p29"/>
                <p:cNvSpPr/>
                <p:nvPr/>
              </p:nvSpPr>
              <p:spPr>
                <a:xfrm>
                  <a:off x="2411949" y="1323707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6" y="738"/>
                      </a:lnTo>
                      <a:cubicBezTo>
                        <a:pt x="0" y="796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5" y="922"/>
                      </a:cubicBezTo>
                      <a:cubicBezTo>
                        <a:pt x="177" y="922"/>
                        <a:pt x="218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8" y="127"/>
                        <a:pt x="677" y="56"/>
                        <a:pt x="624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4" name="Google Shape;1514;p29"/>
                <p:cNvSpPr/>
                <p:nvPr/>
              </p:nvSpPr>
              <p:spPr>
                <a:xfrm>
                  <a:off x="2442054" y="1342380"/>
                  <a:ext cx="15598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3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5" y="917"/>
                        <a:pt x="116" y="923"/>
                        <a:pt x="137" y="923"/>
                      </a:cubicBezTo>
                      <a:cubicBezTo>
                        <a:pt x="179" y="923"/>
                        <a:pt x="220" y="901"/>
                        <a:pt x="241" y="866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5" name="Google Shape;1515;p29"/>
                <p:cNvSpPr/>
                <p:nvPr/>
              </p:nvSpPr>
              <p:spPr>
                <a:xfrm>
                  <a:off x="2472225" y="1361053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1"/>
                        <a:pt x="241" y="866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6" name="Google Shape;1516;p29"/>
                <p:cNvSpPr/>
                <p:nvPr/>
              </p:nvSpPr>
              <p:spPr>
                <a:xfrm>
                  <a:off x="2502351" y="1379704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1"/>
                      </a:moveTo>
                      <a:cubicBezTo>
                        <a:pt x="522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6"/>
                        <a:pt x="22" y="866"/>
                        <a:pt x="75" y="903"/>
                      </a:cubicBezTo>
                      <a:cubicBezTo>
                        <a:pt x="94" y="916"/>
                        <a:pt x="115" y="922"/>
                        <a:pt x="137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7" name="Google Shape;1517;p29"/>
                <p:cNvSpPr/>
                <p:nvPr/>
              </p:nvSpPr>
              <p:spPr>
                <a:xfrm>
                  <a:off x="2532522" y="1398377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3" y="1"/>
                      </a:moveTo>
                      <a:cubicBezTo>
                        <a:pt x="522" y="1"/>
                        <a:pt x="480" y="23"/>
                        <a:pt x="458" y="58"/>
                      </a:cubicBezTo>
                      <a:lnTo>
                        <a:pt x="36" y="739"/>
                      </a:lnTo>
                      <a:cubicBezTo>
                        <a:pt x="1" y="796"/>
                        <a:pt x="22" y="866"/>
                        <a:pt x="75" y="905"/>
                      </a:cubicBezTo>
                      <a:cubicBezTo>
                        <a:pt x="93" y="917"/>
                        <a:pt x="114" y="923"/>
                        <a:pt x="135" y="923"/>
                      </a:cubicBezTo>
                      <a:cubicBezTo>
                        <a:pt x="176" y="923"/>
                        <a:pt x="218" y="901"/>
                        <a:pt x="241" y="865"/>
                      </a:cubicBezTo>
                      <a:lnTo>
                        <a:pt x="663" y="185"/>
                      </a:lnTo>
                      <a:cubicBezTo>
                        <a:pt x="698" y="127"/>
                        <a:pt x="676" y="57"/>
                        <a:pt x="623" y="19"/>
                      </a:cubicBezTo>
                      <a:cubicBezTo>
                        <a:pt x="605" y="7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8" name="Google Shape;1518;p29"/>
                <p:cNvSpPr/>
                <p:nvPr/>
              </p:nvSpPr>
              <p:spPr>
                <a:xfrm>
                  <a:off x="2562648" y="1417072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8"/>
                      </a:lnTo>
                      <a:cubicBezTo>
                        <a:pt x="0" y="795"/>
                        <a:pt x="22" y="866"/>
                        <a:pt x="75" y="904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2" y="184"/>
                      </a:lnTo>
                      <a:cubicBezTo>
                        <a:pt x="699" y="126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9" name="Google Shape;1519;p29"/>
                <p:cNvSpPr/>
                <p:nvPr/>
              </p:nvSpPr>
              <p:spPr>
                <a:xfrm>
                  <a:off x="2592797" y="1435723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7"/>
                      </a:lnTo>
                      <a:cubicBezTo>
                        <a:pt x="0" y="795"/>
                        <a:pt x="22" y="866"/>
                        <a:pt x="75" y="903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0" y="864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0" name="Google Shape;1520;p29"/>
                <p:cNvSpPr/>
                <p:nvPr/>
              </p:nvSpPr>
              <p:spPr>
                <a:xfrm>
                  <a:off x="2622946" y="145439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80" y="22"/>
                        <a:pt x="457" y="57"/>
                      </a:cubicBezTo>
                      <a:lnTo>
                        <a:pt x="35" y="738"/>
                      </a:lnTo>
                      <a:cubicBezTo>
                        <a:pt x="0" y="795"/>
                        <a:pt x="21" y="866"/>
                        <a:pt x="75" y="903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0"/>
                        <a:pt x="240" y="865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4" y="6"/>
                        <a:pt x="583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1" name="Google Shape;1521;p29"/>
                <p:cNvSpPr/>
                <p:nvPr/>
              </p:nvSpPr>
              <p:spPr>
                <a:xfrm>
                  <a:off x="2653072" y="1473069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3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19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5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2" name="Google Shape;1522;p29"/>
                <p:cNvSpPr/>
                <p:nvPr/>
              </p:nvSpPr>
              <p:spPr>
                <a:xfrm>
                  <a:off x="2683198" y="1491720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5" y="0"/>
                      </a:moveTo>
                      <a:cubicBezTo>
                        <a:pt x="523" y="0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6" y="903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3" name="Google Shape;1523;p29"/>
                <p:cNvSpPr/>
                <p:nvPr/>
              </p:nvSpPr>
              <p:spPr>
                <a:xfrm>
                  <a:off x="2713369" y="1510393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5" y="0"/>
                      </a:moveTo>
                      <a:cubicBezTo>
                        <a:pt x="523" y="0"/>
                        <a:pt x="480" y="23"/>
                        <a:pt x="458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9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4" name="Google Shape;1524;p29"/>
                <p:cNvSpPr/>
                <p:nvPr/>
              </p:nvSpPr>
              <p:spPr>
                <a:xfrm>
                  <a:off x="2743496" y="1529066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3" y="0"/>
                        <a:pt x="481" y="23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20" y="901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8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5" name="Google Shape;1525;p29"/>
                <p:cNvSpPr/>
                <p:nvPr/>
              </p:nvSpPr>
              <p:spPr>
                <a:xfrm>
                  <a:off x="2773667" y="1547739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2" y="1"/>
                        <a:pt x="479" y="23"/>
                        <a:pt x="457" y="58"/>
                      </a:cubicBezTo>
                      <a:lnTo>
                        <a:pt x="36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6"/>
                        <a:pt x="114" y="922"/>
                        <a:pt x="135" y="922"/>
                      </a:cubicBezTo>
                      <a:cubicBezTo>
                        <a:pt x="176" y="922"/>
                        <a:pt x="218" y="900"/>
                        <a:pt x="241" y="866"/>
                      </a:cubicBezTo>
                      <a:lnTo>
                        <a:pt x="662" y="184"/>
                      </a:lnTo>
                      <a:cubicBezTo>
                        <a:pt x="698" y="128"/>
                        <a:pt x="676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6" name="Google Shape;1526;p29"/>
                <p:cNvSpPr/>
                <p:nvPr/>
              </p:nvSpPr>
              <p:spPr>
                <a:xfrm>
                  <a:off x="2803793" y="1566389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7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7"/>
                        <a:pt x="114" y="923"/>
                        <a:pt x="136" y="923"/>
                      </a:cubicBezTo>
                      <a:cubicBezTo>
                        <a:pt x="177" y="923"/>
                        <a:pt x="219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5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7" name="Google Shape;1527;p29"/>
                <p:cNvSpPr/>
                <p:nvPr/>
              </p:nvSpPr>
              <p:spPr>
                <a:xfrm>
                  <a:off x="2833942" y="1585062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8"/>
                      </a:cubicBezTo>
                      <a:lnTo>
                        <a:pt x="36" y="739"/>
                      </a:lnTo>
                      <a:cubicBezTo>
                        <a:pt x="0" y="795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6" y="922"/>
                      </a:cubicBezTo>
                      <a:cubicBezTo>
                        <a:pt x="177" y="922"/>
                        <a:pt x="219" y="901"/>
                        <a:pt x="240" y="866"/>
                      </a:cubicBezTo>
                      <a:lnTo>
                        <a:pt x="662" y="185"/>
                      </a:lnTo>
                      <a:cubicBezTo>
                        <a:pt x="698" y="127"/>
                        <a:pt x="678" y="57"/>
                        <a:pt x="624" y="19"/>
                      </a:cubicBezTo>
                      <a:cubicBezTo>
                        <a:pt x="606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8" name="Google Shape;1528;p29"/>
                <p:cNvSpPr/>
                <p:nvPr/>
              </p:nvSpPr>
              <p:spPr>
                <a:xfrm>
                  <a:off x="2864091" y="1603735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2" y="1"/>
                      </a:moveTo>
                      <a:cubicBezTo>
                        <a:pt x="521" y="1"/>
                        <a:pt x="479" y="23"/>
                        <a:pt x="457" y="58"/>
                      </a:cubicBezTo>
                      <a:lnTo>
                        <a:pt x="35" y="739"/>
                      </a:lnTo>
                      <a:cubicBezTo>
                        <a:pt x="0" y="797"/>
                        <a:pt x="21" y="867"/>
                        <a:pt x="75" y="905"/>
                      </a:cubicBezTo>
                      <a:cubicBezTo>
                        <a:pt x="93" y="917"/>
                        <a:pt x="113" y="922"/>
                        <a:pt x="134" y="922"/>
                      </a:cubicBezTo>
                      <a:cubicBezTo>
                        <a:pt x="176" y="922"/>
                        <a:pt x="219" y="900"/>
                        <a:pt x="240" y="866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7"/>
                        <a:pt x="623" y="19"/>
                      </a:cubicBezTo>
                      <a:cubicBezTo>
                        <a:pt x="604" y="7"/>
                        <a:pt x="583" y="1"/>
                        <a:pt x="5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9" name="Google Shape;1529;p29"/>
                <p:cNvSpPr/>
                <p:nvPr/>
              </p:nvSpPr>
              <p:spPr>
                <a:xfrm>
                  <a:off x="2894195" y="1622408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6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0" name="Google Shape;1530;p29"/>
                <p:cNvSpPr/>
                <p:nvPr/>
              </p:nvSpPr>
              <p:spPr>
                <a:xfrm>
                  <a:off x="2924343" y="1641081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2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1" name="Google Shape;1531;p29"/>
                <p:cNvSpPr/>
                <p:nvPr/>
              </p:nvSpPr>
              <p:spPr>
                <a:xfrm>
                  <a:off x="2954492" y="1659754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79" y="22"/>
                        <a:pt x="458" y="57"/>
                      </a:cubicBezTo>
                      <a:lnTo>
                        <a:pt x="36" y="739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532" name="Google Shape;1532;p29"/>
            <p:cNvGrpSpPr/>
            <p:nvPr/>
          </p:nvGrpSpPr>
          <p:grpSpPr>
            <a:xfrm>
              <a:off x="7938289" y="4603990"/>
              <a:ext cx="279935" cy="250232"/>
              <a:chOff x="4426251" y="1823065"/>
              <a:chExt cx="279935" cy="250232"/>
            </a:xfrm>
          </p:grpSpPr>
          <p:sp>
            <p:nvSpPr>
              <p:cNvPr id="1533" name="Google Shape;1533;p29"/>
              <p:cNvSpPr/>
              <p:nvPr/>
            </p:nvSpPr>
            <p:spPr>
              <a:xfrm>
                <a:off x="4426251" y="1823065"/>
                <a:ext cx="279935" cy="250232"/>
              </a:xfrm>
              <a:custGeom>
                <a:avLst/>
                <a:gdLst/>
                <a:ahLst/>
                <a:cxnLst/>
                <a:rect l="l" t="t" r="r" b="b"/>
                <a:pathLst>
                  <a:path w="12563" h="11230" extrusionOk="0">
                    <a:moveTo>
                      <a:pt x="10942" y="0"/>
                    </a:moveTo>
                    <a:cubicBezTo>
                      <a:pt x="9998" y="0"/>
                      <a:pt x="9520" y="1068"/>
                      <a:pt x="9520" y="1068"/>
                    </a:cubicBezTo>
                    <a:cubicBezTo>
                      <a:pt x="9520" y="1068"/>
                      <a:pt x="8792" y="396"/>
                      <a:pt x="8013" y="396"/>
                    </a:cubicBezTo>
                    <a:cubicBezTo>
                      <a:pt x="8007" y="396"/>
                      <a:pt x="8000" y="396"/>
                      <a:pt x="7993" y="396"/>
                    </a:cubicBezTo>
                    <a:cubicBezTo>
                      <a:pt x="7207" y="408"/>
                      <a:pt x="6853" y="1579"/>
                      <a:pt x="6853" y="1579"/>
                    </a:cubicBezTo>
                    <a:cubicBezTo>
                      <a:pt x="6853" y="1579"/>
                      <a:pt x="6502" y="1119"/>
                      <a:pt x="5809" y="1119"/>
                    </a:cubicBezTo>
                    <a:cubicBezTo>
                      <a:pt x="5667" y="1119"/>
                      <a:pt x="5510" y="1139"/>
                      <a:pt x="5340" y="1185"/>
                    </a:cubicBezTo>
                    <a:cubicBezTo>
                      <a:pt x="4571" y="1394"/>
                      <a:pt x="4360" y="2523"/>
                      <a:pt x="4360" y="2523"/>
                    </a:cubicBezTo>
                    <a:cubicBezTo>
                      <a:pt x="4360" y="2523"/>
                      <a:pt x="4125" y="2429"/>
                      <a:pt x="3766" y="2429"/>
                    </a:cubicBezTo>
                    <a:cubicBezTo>
                      <a:pt x="3498" y="2429"/>
                      <a:pt x="3160" y="2482"/>
                      <a:pt x="2798" y="2665"/>
                    </a:cubicBezTo>
                    <a:cubicBezTo>
                      <a:pt x="1954" y="3094"/>
                      <a:pt x="1797" y="4429"/>
                      <a:pt x="1797" y="4429"/>
                    </a:cubicBezTo>
                    <a:cubicBezTo>
                      <a:pt x="1797" y="4429"/>
                      <a:pt x="1562" y="4356"/>
                      <a:pt x="1275" y="4356"/>
                    </a:cubicBezTo>
                    <a:cubicBezTo>
                      <a:pt x="953" y="4356"/>
                      <a:pt x="564" y="4448"/>
                      <a:pt x="369" y="4838"/>
                    </a:cubicBezTo>
                    <a:cubicBezTo>
                      <a:pt x="1" y="5575"/>
                      <a:pt x="8075" y="11230"/>
                      <a:pt x="8075" y="11230"/>
                    </a:cubicBezTo>
                    <a:lnTo>
                      <a:pt x="8447" y="9985"/>
                    </a:lnTo>
                    <a:lnTo>
                      <a:pt x="9266" y="10999"/>
                    </a:lnTo>
                    <a:lnTo>
                      <a:pt x="9727" y="9541"/>
                    </a:lnTo>
                    <a:lnTo>
                      <a:pt x="10444" y="10492"/>
                    </a:lnTo>
                    <a:lnTo>
                      <a:pt x="10520" y="9334"/>
                    </a:lnTo>
                    <a:lnTo>
                      <a:pt x="11634" y="10027"/>
                    </a:lnTo>
                    <a:lnTo>
                      <a:pt x="12562" y="960"/>
                    </a:lnTo>
                    <a:cubicBezTo>
                      <a:pt x="12562" y="960"/>
                      <a:pt x="11956" y="35"/>
                      <a:pt x="10984" y="1"/>
                    </a:cubicBezTo>
                    <a:cubicBezTo>
                      <a:pt x="10970" y="1"/>
                      <a:pt x="10956" y="0"/>
                      <a:pt x="109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>
                <a:off x="4432669" y="1823110"/>
                <a:ext cx="273518" cy="132024"/>
              </a:xfrm>
              <a:custGeom>
                <a:avLst/>
                <a:gdLst/>
                <a:ahLst/>
                <a:cxnLst/>
                <a:rect l="l" t="t" r="r" b="b"/>
                <a:pathLst>
                  <a:path w="12275" h="5925" extrusionOk="0">
                    <a:moveTo>
                      <a:pt x="10654" y="0"/>
                    </a:moveTo>
                    <a:cubicBezTo>
                      <a:pt x="9710" y="0"/>
                      <a:pt x="9232" y="1067"/>
                      <a:pt x="9232" y="1067"/>
                    </a:cubicBezTo>
                    <a:cubicBezTo>
                      <a:pt x="9232" y="1067"/>
                      <a:pt x="8504" y="395"/>
                      <a:pt x="7725" y="395"/>
                    </a:cubicBezTo>
                    <a:cubicBezTo>
                      <a:pt x="7719" y="395"/>
                      <a:pt x="7712" y="395"/>
                      <a:pt x="7705" y="395"/>
                    </a:cubicBezTo>
                    <a:cubicBezTo>
                      <a:pt x="6919" y="408"/>
                      <a:pt x="6567" y="1578"/>
                      <a:pt x="6567" y="1578"/>
                    </a:cubicBezTo>
                    <a:cubicBezTo>
                      <a:pt x="6567" y="1578"/>
                      <a:pt x="6215" y="1119"/>
                      <a:pt x="5522" y="1119"/>
                    </a:cubicBezTo>
                    <a:cubicBezTo>
                      <a:pt x="5380" y="1119"/>
                      <a:pt x="5223" y="1138"/>
                      <a:pt x="5053" y="1184"/>
                    </a:cubicBezTo>
                    <a:cubicBezTo>
                      <a:pt x="4284" y="1392"/>
                      <a:pt x="4072" y="2521"/>
                      <a:pt x="4072" y="2521"/>
                    </a:cubicBezTo>
                    <a:cubicBezTo>
                      <a:pt x="4072" y="2521"/>
                      <a:pt x="3837" y="2427"/>
                      <a:pt x="3478" y="2427"/>
                    </a:cubicBezTo>
                    <a:cubicBezTo>
                      <a:pt x="3210" y="2427"/>
                      <a:pt x="2872" y="2480"/>
                      <a:pt x="2510" y="2663"/>
                    </a:cubicBezTo>
                    <a:cubicBezTo>
                      <a:pt x="1666" y="3092"/>
                      <a:pt x="1509" y="4427"/>
                      <a:pt x="1509" y="4427"/>
                    </a:cubicBezTo>
                    <a:cubicBezTo>
                      <a:pt x="1509" y="4427"/>
                      <a:pt x="1274" y="4354"/>
                      <a:pt x="987" y="4354"/>
                    </a:cubicBezTo>
                    <a:cubicBezTo>
                      <a:pt x="665" y="4354"/>
                      <a:pt x="276" y="4446"/>
                      <a:pt x="81" y="4836"/>
                    </a:cubicBezTo>
                    <a:cubicBezTo>
                      <a:pt x="0" y="4998"/>
                      <a:pt x="328" y="5399"/>
                      <a:pt x="889" y="5924"/>
                    </a:cubicBezTo>
                    <a:cubicBezTo>
                      <a:pt x="1135" y="5784"/>
                      <a:pt x="1461" y="5740"/>
                      <a:pt x="1775" y="5740"/>
                    </a:cubicBezTo>
                    <a:cubicBezTo>
                      <a:pt x="2314" y="5740"/>
                      <a:pt x="2816" y="5870"/>
                      <a:pt x="2816" y="5870"/>
                    </a:cubicBezTo>
                    <a:cubicBezTo>
                      <a:pt x="2816" y="5870"/>
                      <a:pt x="2147" y="4380"/>
                      <a:pt x="3195" y="3921"/>
                    </a:cubicBezTo>
                    <a:cubicBezTo>
                      <a:pt x="3370" y="3844"/>
                      <a:pt x="3530" y="3813"/>
                      <a:pt x="3677" y="3813"/>
                    </a:cubicBezTo>
                    <a:cubicBezTo>
                      <a:pt x="4412" y="3813"/>
                      <a:pt x="4797" y="4610"/>
                      <a:pt x="4797" y="4610"/>
                    </a:cubicBezTo>
                    <a:cubicBezTo>
                      <a:pt x="4797" y="4610"/>
                      <a:pt x="4576" y="2715"/>
                      <a:pt x="5544" y="2592"/>
                    </a:cubicBezTo>
                    <a:cubicBezTo>
                      <a:pt x="5601" y="2584"/>
                      <a:pt x="5656" y="2581"/>
                      <a:pt x="5708" y="2581"/>
                    </a:cubicBezTo>
                    <a:cubicBezTo>
                      <a:pt x="6545" y="2581"/>
                      <a:pt x="6787" y="3471"/>
                      <a:pt x="6787" y="3471"/>
                    </a:cubicBezTo>
                    <a:cubicBezTo>
                      <a:pt x="6787" y="3471"/>
                      <a:pt x="7107" y="1940"/>
                      <a:pt x="8243" y="1776"/>
                    </a:cubicBezTo>
                    <a:cubicBezTo>
                      <a:pt x="8324" y="1764"/>
                      <a:pt x="8400" y="1759"/>
                      <a:pt x="8472" y="1759"/>
                    </a:cubicBezTo>
                    <a:cubicBezTo>
                      <a:pt x="9414" y="1759"/>
                      <a:pt x="9635" y="2690"/>
                      <a:pt x="9635" y="2690"/>
                    </a:cubicBezTo>
                    <a:cubicBezTo>
                      <a:pt x="9635" y="2690"/>
                      <a:pt x="9767" y="1624"/>
                      <a:pt x="10811" y="1517"/>
                    </a:cubicBezTo>
                    <a:cubicBezTo>
                      <a:pt x="10859" y="1512"/>
                      <a:pt x="10906" y="1510"/>
                      <a:pt x="10953" y="1510"/>
                    </a:cubicBezTo>
                    <a:cubicBezTo>
                      <a:pt x="11439" y="1510"/>
                      <a:pt x="11862" y="1767"/>
                      <a:pt x="12164" y="2025"/>
                    </a:cubicBezTo>
                    <a:lnTo>
                      <a:pt x="12274" y="959"/>
                    </a:lnTo>
                    <a:cubicBezTo>
                      <a:pt x="12274" y="959"/>
                      <a:pt x="11668" y="34"/>
                      <a:pt x="10696" y="1"/>
                    </a:cubicBezTo>
                    <a:cubicBezTo>
                      <a:pt x="10682" y="1"/>
                      <a:pt x="10668" y="0"/>
                      <a:pt x="106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5" name="Google Shape;1535;p29"/>
            <p:cNvGrpSpPr/>
            <p:nvPr/>
          </p:nvGrpSpPr>
          <p:grpSpPr>
            <a:xfrm>
              <a:off x="609962" y="270370"/>
              <a:ext cx="366369" cy="324010"/>
              <a:chOff x="4967212" y="3076095"/>
              <a:chExt cx="366369" cy="324010"/>
            </a:xfrm>
          </p:grpSpPr>
          <p:sp>
            <p:nvSpPr>
              <p:cNvPr id="1536" name="Google Shape;1536;p29"/>
              <p:cNvSpPr/>
              <p:nvPr/>
            </p:nvSpPr>
            <p:spPr>
              <a:xfrm>
                <a:off x="4981606" y="310586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5"/>
                      <a:pt x="7613" y="3700"/>
                      <a:pt x="6748" y="4117"/>
                    </a:cubicBezTo>
                    <a:cubicBezTo>
                      <a:pt x="6384" y="4294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7"/>
                    </a:lnTo>
                    <a:cubicBezTo>
                      <a:pt x="7541" y="10257"/>
                      <a:pt x="8082" y="9296"/>
                      <a:pt x="9031" y="8837"/>
                    </a:cubicBezTo>
                    <a:cubicBezTo>
                      <a:pt x="9394" y="8661"/>
                      <a:pt x="9778" y="8578"/>
                      <a:pt x="10156" y="8578"/>
                    </a:cubicBezTo>
                    <a:cubicBezTo>
                      <a:pt x="10765" y="8578"/>
                      <a:pt x="11359" y="8794"/>
                      <a:pt x="11829" y="9186"/>
                    </a:cubicBezTo>
                    <a:lnTo>
                      <a:pt x="15795" y="7267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29"/>
              <p:cNvSpPr/>
              <p:nvPr/>
            </p:nvSpPr>
            <p:spPr>
              <a:xfrm>
                <a:off x="4967212" y="307609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4"/>
                      <a:pt x="7613" y="3700"/>
                      <a:pt x="6748" y="4118"/>
                    </a:cubicBezTo>
                    <a:cubicBezTo>
                      <a:pt x="6384" y="4293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6"/>
                    </a:lnTo>
                    <a:cubicBezTo>
                      <a:pt x="7540" y="10257"/>
                      <a:pt x="8082" y="9296"/>
                      <a:pt x="9030" y="8837"/>
                    </a:cubicBezTo>
                    <a:cubicBezTo>
                      <a:pt x="9394" y="8661"/>
                      <a:pt x="9778" y="8578"/>
                      <a:pt x="10157" y="8578"/>
                    </a:cubicBezTo>
                    <a:cubicBezTo>
                      <a:pt x="10766" y="8578"/>
                      <a:pt x="11360" y="8794"/>
                      <a:pt x="11829" y="9185"/>
                    </a:cubicBezTo>
                    <a:lnTo>
                      <a:pt x="15795" y="7268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29"/>
              <p:cNvSpPr/>
              <p:nvPr/>
            </p:nvSpPr>
            <p:spPr>
              <a:xfrm>
                <a:off x="5115147" y="3235640"/>
                <a:ext cx="130932" cy="118476"/>
              </a:xfrm>
              <a:custGeom>
                <a:avLst/>
                <a:gdLst/>
                <a:ahLst/>
                <a:cxnLst/>
                <a:rect l="l" t="t" r="r" b="b"/>
                <a:pathLst>
                  <a:path w="5876" h="5317" extrusionOk="0">
                    <a:moveTo>
                      <a:pt x="4261" y="1"/>
                    </a:moveTo>
                    <a:lnTo>
                      <a:pt x="0" y="2061"/>
                    </a:lnTo>
                    <a:lnTo>
                      <a:pt x="1573" y="5316"/>
                    </a:lnTo>
                    <a:cubicBezTo>
                      <a:pt x="1588" y="4364"/>
                      <a:pt x="2122" y="3456"/>
                      <a:pt x="3036" y="3013"/>
                    </a:cubicBezTo>
                    <a:cubicBezTo>
                      <a:pt x="3399" y="2837"/>
                      <a:pt x="3783" y="2754"/>
                      <a:pt x="4161" y="2754"/>
                    </a:cubicBezTo>
                    <a:cubicBezTo>
                      <a:pt x="4771" y="2754"/>
                      <a:pt x="5365" y="2970"/>
                      <a:pt x="5833" y="3362"/>
                    </a:cubicBezTo>
                    <a:lnTo>
                      <a:pt x="5875" y="3342"/>
                    </a:lnTo>
                    <a:lnTo>
                      <a:pt x="42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5002218" y="3168792"/>
                <a:ext cx="207472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9311" h="6614" extrusionOk="0">
                    <a:moveTo>
                      <a:pt x="7978" y="0"/>
                    </a:moveTo>
                    <a:lnTo>
                      <a:pt x="1" y="3857"/>
                    </a:lnTo>
                    <a:lnTo>
                      <a:pt x="1334" y="6613"/>
                    </a:lnTo>
                    <a:lnTo>
                      <a:pt x="9310" y="2757"/>
                    </a:lnTo>
                    <a:lnTo>
                      <a:pt x="79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5025370" y="3206896"/>
                <a:ext cx="171152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907" extrusionOk="0">
                    <a:moveTo>
                      <a:pt x="7560" y="1"/>
                    </a:moveTo>
                    <a:lnTo>
                      <a:pt x="0" y="3656"/>
                    </a:lnTo>
                    <a:lnTo>
                      <a:pt x="122" y="3907"/>
                    </a:lnTo>
                    <a:lnTo>
                      <a:pt x="7681" y="252"/>
                    </a:lnTo>
                    <a:lnTo>
                      <a:pt x="75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5195121" y="3141652"/>
                <a:ext cx="76719" cy="67471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028" extrusionOk="0">
                    <a:moveTo>
                      <a:pt x="1719" y="1"/>
                    </a:moveTo>
                    <a:cubicBezTo>
                      <a:pt x="1426" y="1"/>
                      <a:pt x="1130" y="86"/>
                      <a:pt x="870" y="263"/>
                    </a:cubicBezTo>
                    <a:cubicBezTo>
                      <a:pt x="178" y="733"/>
                      <a:pt x="0" y="1673"/>
                      <a:pt x="470" y="2365"/>
                    </a:cubicBezTo>
                    <a:cubicBezTo>
                      <a:pt x="763" y="2796"/>
                      <a:pt x="1238" y="3028"/>
                      <a:pt x="1722" y="3028"/>
                    </a:cubicBezTo>
                    <a:cubicBezTo>
                      <a:pt x="2015" y="3028"/>
                      <a:pt x="2311" y="2943"/>
                      <a:pt x="2572" y="2766"/>
                    </a:cubicBezTo>
                    <a:cubicBezTo>
                      <a:pt x="3263" y="2296"/>
                      <a:pt x="3443" y="1355"/>
                      <a:pt x="2973" y="663"/>
                    </a:cubicBezTo>
                    <a:cubicBezTo>
                      <a:pt x="2679" y="233"/>
                      <a:pt x="2203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5208067" y="3153060"/>
                <a:ext cx="50760" cy="44676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005" extrusionOk="0">
                    <a:moveTo>
                      <a:pt x="1140" y="1"/>
                    </a:moveTo>
                    <a:cubicBezTo>
                      <a:pt x="945" y="1"/>
                      <a:pt x="749" y="58"/>
                      <a:pt x="576" y="176"/>
                    </a:cubicBezTo>
                    <a:cubicBezTo>
                      <a:pt x="119" y="486"/>
                      <a:pt x="1" y="1108"/>
                      <a:pt x="312" y="1566"/>
                    </a:cubicBezTo>
                    <a:cubicBezTo>
                      <a:pt x="505" y="1851"/>
                      <a:pt x="820" y="2004"/>
                      <a:pt x="1140" y="2004"/>
                    </a:cubicBezTo>
                    <a:cubicBezTo>
                      <a:pt x="1334" y="2004"/>
                      <a:pt x="1530" y="1948"/>
                      <a:pt x="1703" y="1831"/>
                    </a:cubicBezTo>
                    <a:cubicBezTo>
                      <a:pt x="2159" y="1519"/>
                      <a:pt x="2277" y="898"/>
                      <a:pt x="1967" y="439"/>
                    </a:cubicBezTo>
                    <a:cubicBezTo>
                      <a:pt x="1773" y="154"/>
                      <a:pt x="1459" y="1"/>
                      <a:pt x="1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5218718" y="3155244"/>
                <a:ext cx="29992" cy="3995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793" extrusionOk="0">
                    <a:moveTo>
                      <a:pt x="237" y="1"/>
                    </a:moveTo>
                    <a:cubicBezTo>
                      <a:pt x="190" y="24"/>
                      <a:pt x="142" y="47"/>
                      <a:pt x="98" y="78"/>
                    </a:cubicBezTo>
                    <a:cubicBezTo>
                      <a:pt x="62" y="101"/>
                      <a:pt x="32" y="131"/>
                      <a:pt x="0" y="159"/>
                    </a:cubicBezTo>
                    <a:lnTo>
                      <a:pt x="1114" y="1793"/>
                    </a:lnTo>
                    <a:cubicBezTo>
                      <a:pt x="1151" y="1773"/>
                      <a:pt x="1190" y="1756"/>
                      <a:pt x="1225" y="1733"/>
                    </a:cubicBezTo>
                    <a:cubicBezTo>
                      <a:pt x="1269" y="1702"/>
                      <a:pt x="1307" y="1667"/>
                      <a:pt x="1346" y="1631"/>
                    </a:cubicBezTo>
                    <a:lnTo>
                      <a:pt x="2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401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svg"/><Relationship Id="rId7" Type="http://schemas.openxmlformats.org/officeDocument/2006/relationships/image" Target="../media/image6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6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6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35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22.svg"/><Relationship Id="rId7" Type="http://schemas.openxmlformats.org/officeDocument/2006/relationships/image" Target="../media/image20.svg"/><Relationship Id="rId12" Type="http://schemas.openxmlformats.org/officeDocument/2006/relationships/image" Target="../media/image4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8.svg"/><Relationship Id="rId5" Type="http://schemas.openxmlformats.org/officeDocument/2006/relationships/image" Target="../media/image24.sv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svg"/><Relationship Id="rId14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11" Type="http://schemas.openxmlformats.org/officeDocument/2006/relationships/image" Target="../media/image51.png"/><Relationship Id="rId5" Type="http://schemas.openxmlformats.org/officeDocument/2006/relationships/image" Target="../media/image33.png"/><Relationship Id="rId10" Type="http://schemas.openxmlformats.org/officeDocument/2006/relationships/image" Target="../media/image22.svg"/><Relationship Id="rId4" Type="http://schemas.openxmlformats.org/officeDocument/2006/relationships/image" Target="../media/image32.sv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svg"/><Relationship Id="rId7" Type="http://schemas.openxmlformats.org/officeDocument/2006/relationships/image" Target="../media/image6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428489" y="1417750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4" name="Freeform 114"/>
          <p:cNvSpPr/>
          <p:nvPr/>
        </p:nvSpPr>
        <p:spPr>
          <a:xfrm rot="813216">
            <a:off x="1451166" y="2303669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067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  <a:latin typeface="More Sugar"/>
              </a:rPr>
              <a:t>BÀI 2: TỌA ĐỘ VECT</a:t>
            </a:r>
            <a:r>
              <a:rPr lang="vi-VN" sz="6000" b="1" dirty="0">
                <a:solidFill>
                  <a:srgbClr val="3333FF"/>
                </a:solidFill>
                <a:latin typeface="More Sugar"/>
              </a:rPr>
              <a:t>Ơ</a:t>
            </a:r>
            <a:r>
              <a:rPr lang="en-US" sz="6000" b="1" dirty="0">
                <a:solidFill>
                  <a:srgbClr val="3333FF"/>
                </a:solidFill>
                <a:latin typeface="More Sugar"/>
              </a:rPr>
              <a:t> TRONG KHÔNG GIAN (TIẾT 3)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400307" y="4515740"/>
            <a:ext cx="1386500" cy="14101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1" name="Freeform 91">
            <a:extLst>
              <a:ext uri="{FF2B5EF4-FFF2-40B4-BE49-F238E27FC236}">
                <a16:creationId xmlns:a16="http://schemas.microsoft.com/office/drawing/2014/main" id="{62791ECA-7CAE-4E75-9A18-9CFF5B92451E}"/>
              </a:ext>
            </a:extLst>
          </p:cNvPr>
          <p:cNvSpPr/>
          <p:nvPr/>
        </p:nvSpPr>
        <p:spPr>
          <a:xfrm>
            <a:off x="9859251" y="2374019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id="{85C06E6D-C70A-4ECD-9320-DFF0A251D32A}"/>
              </a:ext>
            </a:extLst>
          </p:cNvPr>
          <p:cNvSpPr/>
          <p:nvPr/>
        </p:nvSpPr>
        <p:spPr>
          <a:xfrm rot="813216">
            <a:off x="9830916" y="311802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5" y="-39883"/>
            <a:ext cx="4129093" cy="2617576"/>
            <a:chOff x="3307257" y="1063188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1" y="0"/>
                <a:ext cx="1812263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488335" y="1063188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3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5" y="884836"/>
                <a:ext cx="11191217" cy="5769182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r>
                  <a:rPr lang="en-US" sz="2800" b="1" dirty="0"/>
                  <a:t> 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</a:t>
                </a:r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Ba </a:t>
                </a:r>
                <a:r>
                  <a:rPr lang="en-US" sz="2800" dirty="0" err="1"/>
                  <a:t>vectơ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đơn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trục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tọa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lần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lượt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dài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lần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lượt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bằng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𝐴𝑆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5" y="884836"/>
                <a:ext cx="11191217" cy="5769182"/>
              </a:xfrm>
              <a:prstGeom prst="rect">
                <a:avLst/>
              </a:prstGeom>
              <a:blipFill>
                <a:blip r:embed="rId7"/>
                <a:stretch>
                  <a:fillRect l="-65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Thực hành 3 trang 56 Toán 12 Tập 1 Chân trời sáng tạo | Giải Toán 12">
            <a:extLst>
              <a:ext uri="{FF2B5EF4-FFF2-40B4-BE49-F238E27FC236}">
                <a16:creationId xmlns:a16="http://schemas.microsoft.com/office/drawing/2014/main" id="{9459B1E0-0343-4036-A528-2512AD0DAD9E}"/>
              </a:ext>
            </a:extLst>
          </p:cNvPr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945" y="1631852"/>
            <a:ext cx="3213369" cy="3332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2092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5" y="-39883"/>
            <a:ext cx="4129093" cy="2617576"/>
            <a:chOff x="3307257" y="1063188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1" y="0"/>
                <a:ext cx="1812263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488335" y="1063188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3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5" y="884836"/>
                <a:ext cx="11191217" cy="5769182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r>
                  <a:rPr lang="en-US" sz="2800" b="1" dirty="0"/>
                  <a:t> 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3000" dirty="0"/>
                  <a:t>b) Ta </a:t>
                </a:r>
                <a:r>
                  <a:rPr lang="en-US" sz="3000" dirty="0" err="1"/>
                  <a:t>có</a:t>
                </a:r>
                <a:r>
                  <a:rPr lang="en-US" sz="3000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3000" i="1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func>
                      <m:func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⃗"/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e>
                        </m:acc>
                      </m:e>
                    </m:func>
                    <m:r>
                      <a:rPr lang="en-US" sz="3000" i="1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func>
                      <m:func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⃗"/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𝐴𝑆</m:t>
                            </m:r>
                          </m:e>
                        </m:acc>
                      </m:e>
                    </m:func>
                    <m:r>
                      <a:rPr lang="en-US" sz="3000" i="1">
                        <a:latin typeface="Cambria Math" panose="02040503050406030204" pitchFamily="18" charset="0"/>
                      </a:rPr>
                      <m:t>=3</m:t>
                    </m:r>
                    <m:acc>
                      <m:accPr>
                        <m:chr m:val="⃗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3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000" dirty="0"/>
                  <a:t>Do </a:t>
                </a:r>
                <a:r>
                  <a:rPr lang="en-US" sz="3000" dirty="0" err="1"/>
                  <a:t>đó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  <m:func>
                          <m:func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  <m:r>
                      <a:rPr lang="en-US" sz="30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func>
                          <m:func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  <m:r>
                      <a:rPr lang="en-US" sz="30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𝐴𝑆</m:t>
                        </m:r>
                      </m:e>
                    </m:acc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  <m:func>
                          <m:func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3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000" dirty="0"/>
                  <a:t>Theo </a:t>
                </a:r>
                <a:r>
                  <a:rPr lang="en-US" sz="3000" dirty="0" err="1"/>
                  <a:t>quy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tắc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hình</a:t>
                </a:r>
                <a:r>
                  <a:rPr lang="en-US" sz="3000" dirty="0"/>
                  <a:t> </a:t>
                </a:r>
                <a:r>
                  <a:rPr lang="en-US" sz="3000" dirty="0" err="1"/>
                  <a:t>bình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hành</a:t>
                </a:r>
                <a:r>
                  <a:rPr lang="en-US" sz="3000" dirty="0"/>
                  <a:t>, ta </a:t>
                </a:r>
                <a:r>
                  <a:rPr lang="en-US" sz="3000" dirty="0" err="1"/>
                  <a:t>có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3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3000" i="1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3000" i="1">
                        <a:latin typeface="Cambria Math" panose="020405030504060302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3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000" dirty="0" err="1"/>
                  <a:t>Vì</a:t>
                </a:r>
                <a:r>
                  <a:rPr lang="en-US" sz="3000" dirty="0"/>
                  <a:t> M </a:t>
                </a:r>
                <a:r>
                  <a:rPr lang="en-US" sz="3000" dirty="0" err="1"/>
                  <a:t>là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trung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điếm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của</a:t>
                </a:r>
                <a:r>
                  <a:rPr lang="en-US" sz="3000" dirty="0"/>
                  <a:t> SC </a:t>
                </a:r>
                <a:r>
                  <a:rPr lang="en-US" sz="3000" dirty="0" err="1"/>
                  <a:t>nên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𝐴𝑆</m:t>
                            </m:r>
                          </m:e>
                        </m:acc>
                      </m:e>
                    </m:d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+2</m:t>
                        </m:r>
                        <m:acc>
                          <m:accPr>
                            <m:chr m:val="⃗"/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+3</m:t>
                        </m:r>
                        <m:acc>
                          <m:accPr>
                            <m:chr m:val="⃗"/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e>
                    </m:d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3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3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3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000" dirty="0"/>
                  <a:t>Do </a:t>
                </a:r>
                <a:r>
                  <a:rPr lang="en-US" sz="3000" dirty="0" err="1"/>
                  <a:t>đó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func>
                          <m:func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sz="30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5" y="884836"/>
                <a:ext cx="11191217" cy="5769182"/>
              </a:xfrm>
              <a:prstGeom prst="rect">
                <a:avLst/>
              </a:prstGeom>
              <a:blipFill>
                <a:blip r:embed="rId7"/>
                <a:stretch>
                  <a:fillRect l="-65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8072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89593" y="1385759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90608" y="2997656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89593" y="5156252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77179" y="162186"/>
            <a:ext cx="11684621" cy="6441308"/>
            <a:chOff x="0" y="-38100"/>
            <a:chExt cx="4603375" cy="26582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60337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2118628-39CB-8BE4-28BC-2D76C9905DFA}"/>
              </a:ext>
            </a:extLst>
          </p:cNvPr>
          <p:cNvGrpSpPr/>
          <p:nvPr/>
        </p:nvGrpSpPr>
        <p:grpSpPr>
          <a:xfrm>
            <a:off x="-729235" y="147271"/>
            <a:ext cx="5023252" cy="818263"/>
            <a:chOff x="-504283" y="155830"/>
            <a:chExt cx="5023252" cy="818263"/>
          </a:xfrm>
        </p:grpSpPr>
        <p:sp>
          <p:nvSpPr>
            <p:cNvPr id="29" name="Freeform 29"/>
            <p:cNvSpPr/>
            <p:nvPr/>
          </p:nvSpPr>
          <p:spPr>
            <a:xfrm flipH="1">
              <a:off x="428248" y="268960"/>
              <a:ext cx="3148241" cy="705133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-504283" y="155830"/>
              <a:ext cx="5023252" cy="7110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6284"/>
                </a:lnSpc>
                <a:defRPr/>
              </a:pPr>
              <a:r>
                <a:rPr lang="en-US" sz="3600" b="1" spc="12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 2</a:t>
              </a: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b="51852"/>
          <a:stretch/>
        </p:blipFill>
        <p:spPr>
          <a:xfrm>
            <a:off x="9142922" y="5262745"/>
            <a:ext cx="2800793" cy="1438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7345" y="971429"/>
                <a:ext cx="11521043" cy="5534803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máy</a:t>
                </a:r>
                <a:r>
                  <a:rPr lang="en-US" sz="2400" dirty="0"/>
                  <a:t> bay </a:t>
                </a:r>
                <a:r>
                  <a:rPr lang="en-US" sz="2400" dirty="0" err="1"/>
                  <a:t>đang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phi </a:t>
                </a:r>
                <a:r>
                  <a:rPr lang="en-US" sz="2400" dirty="0" err="1"/>
                  <a:t>trường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hệ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tọa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Oxyz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thiết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lập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như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12 ,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máy</a:t>
                </a:r>
                <a:r>
                  <a:rPr lang="en-US" sz="2400" dirty="0"/>
                  <a:t> bay,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/>
                      <m:t>OM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=14,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𝑁𝑂𝐵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𝑀𝑂𝐶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=6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400" dirty="0"/>
                  <a:t>. Tim </a:t>
                </a:r>
                <a:r>
                  <a:rPr lang="en-US" sz="2400" dirty="0" err="1"/>
                  <a:t>tọa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điếm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45" y="971429"/>
                <a:ext cx="11521043" cy="5534803"/>
              </a:xfrm>
              <a:prstGeom prst="rect">
                <a:avLst/>
              </a:prstGeom>
              <a:blipFill>
                <a:blip r:embed="rId5"/>
                <a:stretch>
                  <a:fillRect l="-370" r="-159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 descr="Vận dụng 2 trang 56 Toán 12 Tập 1 Chân trời sáng tạo | Giải Toán 12">
            <a:extLst>
              <a:ext uri="{FF2B5EF4-FFF2-40B4-BE49-F238E27FC236}">
                <a16:creationId xmlns:a16="http://schemas.microsoft.com/office/drawing/2014/main" id="{B1C48CFF-9B54-4037-9911-2D9594FCADAE}"/>
              </a:ext>
            </a:extLst>
          </p:cNvPr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952" y="2396679"/>
            <a:ext cx="5429721" cy="3934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2534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89593" y="1385759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90608" y="2997656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89593" y="5156252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77179" y="162186"/>
            <a:ext cx="11684621" cy="6441308"/>
            <a:chOff x="0" y="-38100"/>
            <a:chExt cx="4603375" cy="26582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60337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2118628-39CB-8BE4-28BC-2D76C9905DFA}"/>
              </a:ext>
            </a:extLst>
          </p:cNvPr>
          <p:cNvGrpSpPr/>
          <p:nvPr/>
        </p:nvGrpSpPr>
        <p:grpSpPr>
          <a:xfrm>
            <a:off x="-729235" y="147271"/>
            <a:ext cx="5023252" cy="818263"/>
            <a:chOff x="-504283" y="155830"/>
            <a:chExt cx="5023252" cy="818263"/>
          </a:xfrm>
        </p:grpSpPr>
        <p:sp>
          <p:nvSpPr>
            <p:cNvPr id="29" name="Freeform 29"/>
            <p:cNvSpPr/>
            <p:nvPr/>
          </p:nvSpPr>
          <p:spPr>
            <a:xfrm flipH="1">
              <a:off x="428248" y="268960"/>
              <a:ext cx="3148241" cy="705133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-504283" y="155830"/>
              <a:ext cx="5023252" cy="7110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6284"/>
                </a:lnSpc>
                <a:defRPr/>
              </a:pPr>
              <a:r>
                <a:rPr lang="en-US" sz="3600" b="1" spc="12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 2</a:t>
              </a: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b="51852"/>
          <a:stretch/>
        </p:blipFill>
        <p:spPr>
          <a:xfrm>
            <a:off x="9142922" y="5262745"/>
            <a:ext cx="2800793" cy="1438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7345" y="971429"/>
                <a:ext cx="11521043" cy="5534803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𝑂𝑥𝑦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func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△</m:t>
                    </m:r>
                  </m:oMath>
                </a14:m>
                <a:r>
                  <a:rPr lang="en-US" dirty="0"/>
                  <a:t> NBO </a:t>
                </a:r>
                <a:r>
                  <a:rPr lang="en-US" dirty="0" err="1"/>
                  <a:t>vuông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B, 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tan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𝑁𝐵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𝑂𝐵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/>
                      <m:t>O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/>
                          <m:t>N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△</m:t>
                    </m:r>
                    <m:r>
                      <m:rPr>
                        <m:nor/>
                      </m:rPr>
                      <a:rPr lang="en-US"/>
                      <m:t>OMC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ON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/>
                      <m:t>MC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/>
                      <m:t>OM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nor/>
                      </m:rPr>
                      <a:rPr lang="en-US"/>
                      <m:t>sin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=14⋅</m:t>
                    </m:r>
                    <m:r>
                      <m:rPr>
                        <m:nor/>
                      </m:rPr>
                      <a:rPr lang="en-US"/>
                      <m:t>sin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≈12,67</m:t>
                    </m:r>
                  </m:oMath>
                </a14:m>
                <a:r>
                  <a:rPr lang="en-US" dirty="0"/>
                  <a:t> (2).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Từ</a:t>
                </a:r>
                <a:r>
                  <a:rPr lang="en-US" dirty="0"/>
                  <a:t> (1) </a:t>
                </a:r>
                <a:r>
                  <a:rPr lang="en-US" dirty="0" err="1"/>
                  <a:t>và</a:t>
                </a:r>
                <a:r>
                  <a:rPr lang="en-US" dirty="0"/>
                  <a:t> (2),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US"/>
                                <m:t>tan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∘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=12,6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mr>
                        </m:m>
                        <m:r>
                          <a:rPr lang="en-US" i="1">
                            <a:latin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≈0,62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(0,62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=12,6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45" y="971429"/>
                <a:ext cx="11521043" cy="5534803"/>
              </a:xfrm>
              <a:prstGeom prst="rect">
                <a:avLst/>
              </a:prstGeom>
              <a:blipFill>
                <a:blip r:embed="rId5"/>
                <a:stretch>
                  <a:fillRect l="-42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3856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89593" y="1385759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90608" y="2997656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89593" y="5156252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77179" y="162186"/>
            <a:ext cx="11684621" cy="6441308"/>
            <a:chOff x="0" y="-38100"/>
            <a:chExt cx="4603375" cy="26582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60337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2118628-39CB-8BE4-28BC-2D76C9905DFA}"/>
              </a:ext>
            </a:extLst>
          </p:cNvPr>
          <p:cNvGrpSpPr/>
          <p:nvPr/>
        </p:nvGrpSpPr>
        <p:grpSpPr>
          <a:xfrm>
            <a:off x="-729235" y="147271"/>
            <a:ext cx="5023252" cy="818263"/>
            <a:chOff x="-504283" y="155830"/>
            <a:chExt cx="5023252" cy="818263"/>
          </a:xfrm>
        </p:grpSpPr>
        <p:sp>
          <p:nvSpPr>
            <p:cNvPr id="29" name="Freeform 29"/>
            <p:cNvSpPr/>
            <p:nvPr/>
          </p:nvSpPr>
          <p:spPr>
            <a:xfrm flipH="1">
              <a:off x="428248" y="268960"/>
              <a:ext cx="3148241" cy="705133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-504283" y="155830"/>
              <a:ext cx="5023252" cy="7110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6284"/>
                </a:lnSpc>
                <a:defRPr/>
              </a:pPr>
              <a:r>
                <a:rPr lang="en-US" sz="3600" b="1" spc="12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 2</a:t>
              </a: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b="51852"/>
          <a:stretch/>
        </p:blipFill>
        <p:spPr>
          <a:xfrm>
            <a:off x="9142922" y="5262745"/>
            <a:ext cx="2800793" cy="14380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7345" y="971429"/>
                <a:ext cx="11521043" cy="5534803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6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≈6,68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≈10,77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err="1"/>
                  <a:t>Suy</a:t>
                </a:r>
                <a:r>
                  <a:rPr lang="en-US" dirty="0"/>
                  <a:t> ra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6,68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0,77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. 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𝑂𝑁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=6,68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+10,77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△</m:t>
                    </m:r>
                    <m:r>
                      <m:rPr>
                        <m:nor/>
                      </m:rPr>
                      <a:rPr lang="en-US"/>
                      <m:t>OMC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vuông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C, 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nor/>
                      </m:rPr>
                      <a:rPr lang="en-US"/>
                      <m:t>cos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=14⋅</m:t>
                    </m:r>
                    <m:r>
                      <m:rPr>
                        <m:nor/>
                      </m:rPr>
                      <a:rPr lang="en-US"/>
                      <m:t>cos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≈5,92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Suy</a:t>
                </a:r>
                <a:r>
                  <a:rPr lang="en-US" dirty="0"/>
                  <a:t> ra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,92</m:t>
                        </m:r>
                      </m:e>
                    </m:d>
                  </m:oMath>
                </a14:m>
                <a:r>
                  <a:rPr lang="en-US" dirty="0"/>
                  <a:t>. 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=5,92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𝑂𝑀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𝑂𝑁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=6,68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+10,77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+5,92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Vậy</a:t>
                </a:r>
                <a:r>
                  <a:rPr lang="en-US" dirty="0"/>
                  <a:t> M(6,68; 10,77; 5,92).</a:t>
                </a:r>
              </a:p>
            </p:txBody>
          </p:sp>
        </mc:Choice>
        <mc:Fallback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45" y="971429"/>
                <a:ext cx="11521043" cy="5534803"/>
              </a:xfrm>
              <a:prstGeom prst="rect">
                <a:avLst/>
              </a:prstGeom>
              <a:blipFill>
                <a:blip r:embed="rId5"/>
                <a:stretch>
                  <a:fillRect l="-793" r="-370" b="-285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0803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mục</a:t>
            </a:r>
            <a:r>
              <a:rPr lang="en-US" sz="2800" dirty="0">
                <a:cs typeface="Arial" panose="020B0604020202020204" pitchFamily="34" charset="0"/>
              </a:rPr>
              <a:t> 2.3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CBF1A088-FF49-41A9-B203-6D81FE010D1D}"/>
              </a:ext>
            </a:extLst>
          </p:cNvPr>
          <p:cNvSpPr/>
          <p:nvPr/>
        </p:nvSpPr>
        <p:spPr>
          <a:xfrm rot="-1135901">
            <a:off x="4218469" y="1311809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FD4C4E84-D56D-4A8B-9D31-43F70875C2A6}"/>
              </a:ext>
            </a:extLst>
          </p:cNvPr>
          <p:cNvSpPr/>
          <p:nvPr/>
        </p:nvSpPr>
        <p:spPr>
          <a:xfrm rot="813216">
            <a:off x="4698644" y="1522487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49E7E5D0-47C1-41C4-BA93-B25BA78FC299}"/>
              </a:ext>
            </a:extLst>
          </p:cNvPr>
          <p:cNvSpPr/>
          <p:nvPr/>
        </p:nvSpPr>
        <p:spPr>
          <a:xfrm rot="-1135901">
            <a:off x="7136330" y="4660220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B601B4E3-21C1-4A73-B5FF-5D7B7B7C03F8}"/>
              </a:ext>
            </a:extLst>
          </p:cNvPr>
          <p:cNvSpPr/>
          <p:nvPr/>
        </p:nvSpPr>
        <p:spPr>
          <a:xfrm rot="813216">
            <a:off x="7616505" y="4870898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A802924-8F77-6602-F101-791D7AA4363A}"/>
              </a:ext>
            </a:extLst>
          </p:cNvPr>
          <p:cNvSpPr txBox="1"/>
          <p:nvPr/>
        </p:nvSpPr>
        <p:spPr>
          <a:xfrm>
            <a:off x="2947026" y="3011253"/>
            <a:ext cx="6164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9272D71-0181-4CB1-9655-2FEE0AF82BCE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A9F01B1F-9DF4-4D44-AD0E-9045FA032AD9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6407B42C-A401-4F4A-8A12-CBD3D5B23195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88DE4F55-B1E9-41F3-940A-57DFA946C89C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B9DE0B31-CDBA-4410-B2F1-A6E300525814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E845D0BE-69A2-41D8-8820-5A84EAB3E029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29F48840-20B0-468C-AF0B-23512BC7F84D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2E98D9F0-4B8A-4919-8793-908D2EB5B86F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FF6E0333-AB99-4217-AF0D-2295BE14877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603ECA93-5C5A-491A-9A3E-CF2F150F57E6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8C25E303-F05B-46E3-B0E4-D2FEE2F313E2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267FA5EE-4E1E-4B48-9066-ECD8C01AA2A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C09D5078-A92B-44A8-B913-8B965A8A7617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D70296AD-37D7-4461-8688-3D6DE17155F6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4508B46A-0762-42C1-B639-C89FA30AEEB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CC6E2DC0-9FF5-43A4-B946-76B9AE4B1B74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B1A124C7-2D2D-4C41-B348-4D128894CC05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F70E42AD-77BA-4AC6-A93C-8A150E13AF61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C974E24F-95E0-4F28-905B-67105E19D7E9}"/>
              </a:ext>
            </a:extLst>
          </p:cNvPr>
          <p:cNvSpPr txBox="1">
            <a:spLocks/>
          </p:cNvSpPr>
          <p:nvPr/>
        </p:nvSpPr>
        <p:spPr>
          <a:xfrm>
            <a:off x="4994618" y="2255218"/>
            <a:ext cx="6584544" cy="889912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1" dirty="0"/>
              <a:t>b) </a:t>
            </a:r>
            <a:r>
              <a:rPr lang="en-US" b="1" dirty="0" err="1"/>
              <a:t>Toạ</a:t>
            </a:r>
            <a:r>
              <a:rPr lang="en-US" b="1" dirty="0"/>
              <a:t> </a:t>
            </a:r>
            <a:r>
              <a:rPr lang="en-US" b="1" dirty="0" err="1"/>
              <a:t>độ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vectơ</a:t>
            </a:r>
            <a:endParaRPr lang="en-US" dirty="0"/>
          </a:p>
          <a:p>
            <a:endParaRPr lang="fr-FR" sz="4622" b="1" dirty="0">
              <a:solidFill>
                <a:srgbClr val="FF0000"/>
              </a:solidFill>
            </a:endParaRP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9CF2837A-202C-452A-A7A0-29B64B8E2DD6}"/>
              </a:ext>
            </a:extLst>
          </p:cNvPr>
          <p:cNvSpPr txBox="1">
            <a:spLocks/>
          </p:cNvSpPr>
          <p:nvPr/>
        </p:nvSpPr>
        <p:spPr>
          <a:xfrm>
            <a:off x="5483784" y="1342611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200" b="1" dirty="0"/>
              <a:t>TỌA ĐỘ CỦA ĐIỂM VÀ VECTƠ.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936645"/>
                <a:ext cx="11430000" cy="549228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Trong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Oxyz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cho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vectơ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800" dirty="0"/>
                  <a:t>. </a:t>
                </a:r>
                <a:r>
                  <a:rPr lang="en-US" sz="2800" dirty="0" err="1"/>
                  <a:t>Vẽ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A </a:t>
                </a:r>
                <a:r>
                  <a:rPr lang="en-US" sz="2800" dirty="0" err="1"/>
                  <a:t>sao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cho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800" dirty="0"/>
                  <a:t>. </a:t>
                </a:r>
                <a:r>
                  <a:rPr lang="en-US" sz="2800" dirty="0" err="1"/>
                  <a:t>Gọi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tọa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điếm</a:t>
                </a:r>
                <a:r>
                  <a:rPr lang="en-US" sz="2800" dirty="0"/>
                  <a:t> A. </a:t>
                </a:r>
                <a:r>
                  <a:rPr lang="en-US" sz="2800" dirty="0" err="1"/>
                  <a:t>Hãy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diễn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theo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vectơ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đơn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vị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800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Mà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936645"/>
                <a:ext cx="11430000" cy="5492289"/>
              </a:xfrm>
              <a:prstGeom prst="rect">
                <a:avLst/>
              </a:prstGeom>
              <a:blipFill>
                <a:blip r:embed="rId11"/>
                <a:stretch>
                  <a:fillRect l="-69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014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405"/>
            <a:ext cx="12192000" cy="6853595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2464420" y="48371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9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8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4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2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5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8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60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8" name="Freeform 8"/>
          <p:cNvSpPr/>
          <p:nvPr/>
        </p:nvSpPr>
        <p:spPr>
          <a:xfrm flipH="1">
            <a:off x="236496" y="232873"/>
            <a:ext cx="3890791" cy="2412754"/>
          </a:xfrm>
          <a:custGeom>
            <a:avLst/>
            <a:gdLst/>
            <a:ahLst/>
            <a:cxnLst/>
            <a:rect l="l" t="t" r="r" b="b"/>
            <a:pathLst>
              <a:path w="7125419" h="6729562">
                <a:moveTo>
                  <a:pt x="7125419" y="0"/>
                </a:moveTo>
                <a:lnTo>
                  <a:pt x="0" y="0"/>
                </a:lnTo>
                <a:lnTo>
                  <a:pt x="0" y="6729563"/>
                </a:lnTo>
                <a:lnTo>
                  <a:pt x="7125419" y="6729563"/>
                </a:lnTo>
                <a:lnTo>
                  <a:pt x="71254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62273" y="993503"/>
            <a:ext cx="3370161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8"/>
              </a:lnSpc>
            </a:pPr>
            <a:r>
              <a:rPr lang="en-US" sz="5174">
                <a:solidFill>
                  <a:srgbClr val="272626"/>
                </a:solidFill>
                <a:latin typeface="Asap"/>
              </a:rPr>
              <a:t>Định nghĩa</a:t>
            </a:r>
          </a:p>
        </p:txBody>
      </p:sp>
      <p:sp>
        <p:nvSpPr>
          <p:cNvPr id="12" name="Freeform 12"/>
          <p:cNvSpPr/>
          <p:nvPr/>
        </p:nvSpPr>
        <p:spPr>
          <a:xfrm rot="-8762934">
            <a:off x="246119" y="5623417"/>
            <a:ext cx="1565616" cy="512383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5" y="0"/>
                </a:lnTo>
                <a:lnTo>
                  <a:pt x="2348425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58DBFC45-375C-E4AA-9405-55A714009F8D}"/>
              </a:ext>
            </a:extLst>
          </p:cNvPr>
          <p:cNvSpPr/>
          <p:nvPr/>
        </p:nvSpPr>
        <p:spPr>
          <a:xfrm>
            <a:off x="482841" y="1190846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4FAD45-7C89-F5AB-F5BF-01B64E748101}"/>
              </a:ext>
            </a:extLst>
          </p:cNvPr>
          <p:cNvGrpSpPr/>
          <p:nvPr/>
        </p:nvGrpSpPr>
        <p:grpSpPr>
          <a:xfrm>
            <a:off x="136831" y="3281203"/>
            <a:ext cx="2591996" cy="2361640"/>
            <a:chOff x="1904857" y="3276945"/>
            <a:chExt cx="2591996" cy="2558140"/>
          </a:xfrm>
        </p:grpSpPr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34FC8B93-09C0-E50B-F36B-0AB4EB6846B7}"/>
                </a:ext>
              </a:extLst>
            </p:cNvPr>
            <p:cNvGrpSpPr/>
            <p:nvPr/>
          </p:nvGrpSpPr>
          <p:grpSpPr>
            <a:xfrm>
              <a:off x="1904857" y="5485736"/>
              <a:ext cx="2476041" cy="349349"/>
              <a:chOff x="0" y="0"/>
              <a:chExt cx="812800" cy="114679"/>
            </a:xfrm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63F92A29-8AB3-29A0-1868-FB2CF00290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146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4679">
                    <a:moveTo>
                      <a:pt x="406400" y="0"/>
                    </a:moveTo>
                    <a:cubicBezTo>
                      <a:pt x="181951" y="0"/>
                      <a:pt x="0" y="25672"/>
                      <a:pt x="0" y="57340"/>
                    </a:cubicBezTo>
                    <a:cubicBezTo>
                      <a:pt x="0" y="89008"/>
                      <a:pt x="181951" y="114679"/>
                      <a:pt x="406400" y="114679"/>
                    </a:cubicBezTo>
                    <a:cubicBezTo>
                      <a:pt x="630849" y="114679"/>
                      <a:pt x="812800" y="89008"/>
                      <a:pt x="812800" y="57340"/>
                    </a:cubicBezTo>
                    <a:cubicBezTo>
                      <a:pt x="812800" y="2567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24469"/>
              </a:solidFill>
            </p:spPr>
          </p:sp>
          <p:sp>
            <p:nvSpPr>
              <p:cNvPr id="22" name="TextBox 7">
                <a:extLst>
                  <a:ext uri="{FF2B5EF4-FFF2-40B4-BE49-F238E27FC236}">
                    <a16:creationId xmlns:a16="http://schemas.microsoft.com/office/drawing/2014/main" id="{C807945C-9E7C-D129-9774-C1BAF346A359}"/>
                  </a:ext>
                </a:extLst>
              </p:cNvPr>
              <p:cNvSpPr txBox="1"/>
              <p:nvPr/>
            </p:nvSpPr>
            <p:spPr>
              <a:xfrm>
                <a:off x="76200" y="-36874"/>
                <a:ext cx="660400" cy="1408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160D332-5B66-AD67-5CFB-4975937A7544}"/>
                </a:ext>
              </a:extLst>
            </p:cNvPr>
            <p:cNvGrpSpPr/>
            <p:nvPr/>
          </p:nvGrpSpPr>
          <p:grpSpPr>
            <a:xfrm>
              <a:off x="2020812" y="3276945"/>
              <a:ext cx="2476041" cy="2439141"/>
              <a:chOff x="1188298" y="2078268"/>
              <a:chExt cx="4549573" cy="3676949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BEDCDFC7-EDA0-D0B3-D4CD-8BE57AEC2337}"/>
                  </a:ext>
                </a:extLst>
              </p:cNvPr>
              <p:cNvSpPr/>
              <p:nvPr/>
            </p:nvSpPr>
            <p:spPr>
              <a:xfrm>
                <a:off x="1867970" y="2078268"/>
                <a:ext cx="2460213" cy="3676949"/>
              </a:xfrm>
              <a:custGeom>
                <a:avLst/>
                <a:gdLst/>
                <a:ahLst/>
                <a:cxnLst/>
                <a:rect l="l" t="t" r="r" b="b"/>
                <a:pathLst>
                  <a:path w="3690320" h="5515423">
                    <a:moveTo>
                      <a:pt x="0" y="0"/>
                    </a:moveTo>
                    <a:lnTo>
                      <a:pt x="3690319" y="0"/>
                    </a:lnTo>
                    <a:lnTo>
                      <a:pt x="3690319" y="5515423"/>
                    </a:lnTo>
                    <a:lnTo>
                      <a:pt x="0" y="55154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FECE4D02-C40E-1DB0-0C24-88B31A79AD52}"/>
                  </a:ext>
                </a:extLst>
              </p:cNvPr>
              <p:cNvSpPr/>
              <p:nvPr/>
            </p:nvSpPr>
            <p:spPr>
              <a:xfrm>
                <a:off x="4828252" y="3540547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943C7119-80C2-57FB-321E-43ACFDAB38C6}"/>
                  </a:ext>
                </a:extLst>
              </p:cNvPr>
              <p:cNvSpPr/>
              <p:nvPr/>
            </p:nvSpPr>
            <p:spPr>
              <a:xfrm>
                <a:off x="1188298" y="4343864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Trong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gian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𝑂𝑥𝑦𝑧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cho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vectơ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8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Nếu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thì</a:t>
                </a:r>
                <a:r>
                  <a:rPr lang="en-US" sz="2800" dirty="0"/>
                  <a:t> ta </a:t>
                </a:r>
                <a:r>
                  <a:rPr lang="en-US" sz="2800" dirty="0" err="1"/>
                  <a:t>gọi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tọ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vectơ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đối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toạ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𝑂𝑥𝑦𝑧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viết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hoặc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func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hoành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tung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cao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blipFill>
                <a:blip r:embed="rId12"/>
                <a:stretch>
                  <a:fillRect l="-922" b="-1301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 11">
            <a:extLst>
              <a:ext uri="{FF2B5EF4-FFF2-40B4-BE49-F238E27FC236}">
                <a16:creationId xmlns:a16="http://schemas.microsoft.com/office/drawing/2014/main" id="{137643F8-9632-44C4-A181-189DBE5D1A5C}"/>
              </a:ext>
            </a:extLst>
          </p:cNvPr>
          <p:cNvSpPr/>
          <p:nvPr/>
        </p:nvSpPr>
        <p:spPr>
          <a:xfrm rot="553163">
            <a:off x="11019725" y="5467261"/>
            <a:ext cx="716939" cy="1035828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017962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713B040-5C3B-46C1-8955-03BFDF1C6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4145" y="5556362"/>
            <a:ext cx="1796471" cy="106457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A9073D5-0AF7-7A74-F3C7-6DCF7E4779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618639">
            <a:off x="3372" y="5685309"/>
            <a:ext cx="1254232" cy="111558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600" dirty="0"/>
                  <a:t>Trong </a:t>
                </a:r>
                <a:r>
                  <a:rPr lang="en-US" sz="2600" dirty="0" err="1"/>
                  <a:t>không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gian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𝑂𝑥𝑦𝑧</m:t>
                    </m:r>
                  </m:oMath>
                </a14:m>
                <a:r>
                  <a:rPr lang="en-US" sz="2600" dirty="0"/>
                  <a:t>, ta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Toạ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độ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điểm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toạ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độ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vectơ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en-US" sz="2600" dirty="0"/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tức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14:m>
                  <m:oMath xmlns:m="http://schemas.openxmlformats.org/officeDocument/2006/math">
                    <m:r>
                      <a:rPr lang="en-US" sz="2600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6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)⇔</m:t>
                    </m:r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𝑂𝑀</m:t>
                        </m:r>
                      </m:e>
                    </m:acc>
                    <m:r>
                      <a:rPr lang="en-US" sz="260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Điều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kiện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để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hai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vectơ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bằng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nhau</a:t>
                </a:r>
                <a:r>
                  <a:rPr lang="en-US" sz="26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60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),</m:t>
                    </m:r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600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600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600" dirty="0"/>
                  <a:t>. </a:t>
                </a:r>
                <a:r>
                  <a:rPr lang="en-US" sz="2600" dirty="0" err="1"/>
                  <a:t>Khi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đó</a:t>
                </a:r>
                <a:r>
                  <a:rPr lang="en-US" sz="2600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60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blipFill>
                <a:blip r:embed="rId11"/>
                <a:stretch>
                  <a:fillRect l="-52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2430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3: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1644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không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𝑂𝑥𝑦𝑧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hộp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đỉnh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trùng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gốc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theo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tự</a:t>
                </a:r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cùng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hướng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=8,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Tìm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tọa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cạnh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644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45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90FEC24E-03F4-48D7-A40E-988A59C7AC8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5460" y="1070893"/>
            <a:ext cx="4428114" cy="514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25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3: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1644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7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vectơ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diễn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vectơ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Do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cùng</a:t>
                </a:r>
                <a:r>
                  <a:rPr lang="en-US" dirty="0"/>
                  <a:t> </a:t>
                </a:r>
                <a:r>
                  <a:rPr lang="en-US" dirty="0" err="1"/>
                  <a:t>hướng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=8=8</m:t>
                            </m:r>
                          </m:e>
                        </m:d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=8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dirty="0"/>
                  <a:t> hay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=8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+0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+0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, ta </a:t>
                </a:r>
                <a:r>
                  <a:rPr lang="en-US" dirty="0" err="1"/>
                  <a:t>cũng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+6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+0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+0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bình</a:t>
                </a:r>
                <a:r>
                  <a:rPr lang="en-US" dirty="0"/>
                  <a:t> </a:t>
                </a:r>
                <a:r>
                  <a:rPr lang="en-US" dirty="0" err="1"/>
                  <a:t>hành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=8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+6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+0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bình</a:t>
                </a:r>
                <a:r>
                  <a:rPr lang="en-US" dirty="0"/>
                  <a:t> </a:t>
                </a:r>
                <a:r>
                  <a:rPr lang="en-US" dirty="0" err="1"/>
                  <a:t>hành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=8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+6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644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51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586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3: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1644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7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endParaRPr lang="en-US" sz="2400" dirty="0"/>
              </a:p>
              <a:p>
                <a:pPr>
                  <a:lnSpc>
                    <a:spcPct val="170000"/>
                  </a:lnSpc>
                </a:pPr>
                <a:r>
                  <a:rPr lang="en-US" sz="2400" dirty="0" err="1"/>
                  <a:t>Suy</a:t>
                </a:r>
                <a:r>
                  <a:rPr lang="en-US" sz="2400" dirty="0"/>
                  <a:t>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func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func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2400" dirty="0" err="1"/>
                  <a:t>Vì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</m:oMath>
                </a14:m>
                <a:endParaRPr lang="en-US" sz="2400" dirty="0"/>
              </a:p>
              <a:p>
                <a:pPr>
                  <a:lnSpc>
                    <a:spcPct val="170000"/>
                  </a:lnSpc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+6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+4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+6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+4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=4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+6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+4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en-US" sz="2400" dirty="0"/>
              </a:p>
              <a:p>
                <a:pPr>
                  <a:lnSpc>
                    <a:spcPct val="170000"/>
                  </a:lnSpc>
                </a:pPr>
                <a:r>
                  <a:rPr lang="en-US" sz="2400" dirty="0" err="1"/>
                  <a:t>nên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func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644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45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924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5" y="-39883"/>
            <a:ext cx="4129093" cy="2617576"/>
            <a:chOff x="3307257" y="1063188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1" y="0"/>
                <a:ext cx="1812263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488335" y="1063188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3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5" y="884836"/>
                <a:ext cx="11191217" cy="5769182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60000"/>
                  </a:lnSpc>
                </a:pPr>
                <a:r>
                  <a:rPr lang="en-US" sz="2400" dirty="0"/>
                  <a:t>Cho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chóp</a:t>
                </a:r>
                <a:r>
                  <a:rPr lang="en-US" sz="2400" dirty="0"/>
                  <a:t> S.ABCD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vuông</a:t>
                </a:r>
                <a:endParaRPr lang="en-US" sz="2400" dirty="0"/>
              </a:p>
              <a:p>
                <a:pPr>
                  <a:lnSpc>
                    <a:spcPct val="160000"/>
                  </a:lnSpc>
                </a:pPr>
                <a:r>
                  <a:rPr lang="en-US" sz="2400" dirty="0"/>
                  <a:t> </a:t>
                </a:r>
                <a:r>
                  <a:rPr lang="en-US" sz="2400" dirty="0" err="1"/>
                  <a:t>cạnh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bẳng</a:t>
                </a:r>
                <a:r>
                  <a:rPr lang="en-US" sz="2400" dirty="0"/>
                  <a:t> 2, SA </a:t>
                </a:r>
                <a:r>
                  <a:rPr lang="en-US" sz="2400" dirty="0" err="1"/>
                  <a:t>vuông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góc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phẳng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đáy</a:t>
                </a:r>
                <a:endParaRPr lang="en-US" sz="2400" dirty="0"/>
              </a:p>
              <a:p>
                <a:pPr>
                  <a:lnSpc>
                    <a:spcPct val="160000"/>
                  </a:lnSpc>
                </a:pPr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dài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bẳng</a:t>
                </a:r>
                <a:r>
                  <a:rPr lang="en-US" sz="2400" dirty="0"/>
                  <a:t> 3 (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11).</a:t>
                </a:r>
              </a:p>
              <a:p>
                <a:pPr>
                  <a:lnSpc>
                    <a:spcPct val="160000"/>
                  </a:lnSpc>
                </a:pPr>
                <a:br>
                  <a:rPr lang="en-US" sz="2400" dirty="0"/>
                </a:br>
                <a:r>
                  <a:rPr lang="en-US" sz="2400" dirty="0"/>
                  <a:t>a) </a:t>
                </a:r>
                <a:r>
                  <a:rPr lang="en-US" sz="2400" dirty="0" err="1"/>
                  <a:t>Vẽ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hệ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tọa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𝑂𝑥𝑦𝑧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gốc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trùng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điếm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lượt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nằm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𝑂𝑧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chỉ</a:t>
                </a:r>
                <a:r>
                  <a:rPr lang="en-US" sz="2400" dirty="0"/>
                  <a:t> ra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đơn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trển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tọa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hệ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tọa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nói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trên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tìm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tọa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𝐴𝑆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điếm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cạnh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𝑆𝐶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5" y="884836"/>
                <a:ext cx="11191217" cy="5769182"/>
              </a:xfrm>
              <a:prstGeom prst="rect">
                <a:avLst/>
              </a:prstGeom>
              <a:blipFill>
                <a:blip r:embed="rId7"/>
                <a:stretch>
                  <a:fillRect l="-381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A24594D-5BF6-4A8D-B6CA-B6F95D68113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18455" y="884836"/>
            <a:ext cx="1914286" cy="2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35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1060</Words>
  <Application>Microsoft Office PowerPoint</Application>
  <PresentationFormat>Widescreen</PresentationFormat>
  <Paragraphs>125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Asap</vt:lpstr>
      <vt:lpstr>Calibri</vt:lpstr>
      <vt:lpstr>Calibri Light</vt:lpstr>
      <vt:lpstr>Cambria Math</vt:lpstr>
      <vt:lpstr>Chu Van An</vt:lpstr>
      <vt:lpstr>More Sugar</vt:lpstr>
      <vt:lpstr>Poppins SemiBold</vt:lpstr>
      <vt:lpstr>Sniglet</vt:lpstr>
      <vt:lpstr>TAN Ashford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2024-06-15T07:10:17Z</dcterms:created>
  <dcterms:modified xsi:type="dcterms:W3CDTF">2024-11-18T01:45:45Z</dcterms:modified>
</cp:coreProperties>
</file>