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dp" ContentType="image/vnd.ms-photo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</p:sldMasterIdLst>
  <p:sldIdLst>
    <p:sldId id="304" r:id="rId7"/>
    <p:sldId id="305" r:id="rId8"/>
    <p:sldId id="306" r:id="rId9"/>
    <p:sldId id="311" r:id="rId10"/>
    <p:sldId id="307" r:id="rId11"/>
    <p:sldId id="308" r:id="rId12"/>
    <p:sldId id="309" r:id="rId13"/>
    <p:sldId id="310" r:id="rId14"/>
    <p:sldId id="298" r:id="rId15"/>
    <p:sldId id="294" r:id="rId16"/>
    <p:sldId id="295" r:id="rId17"/>
    <p:sldId id="291" r:id="rId18"/>
    <p:sldId id="299" r:id="rId19"/>
    <p:sldId id="293" r:id="rId20"/>
    <p:sldId id="312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71" d="100"/>
          <a:sy n="71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790"/>
            </a:lvl1pPr>
          </a:lstStyle>
          <a:p>
            <a:fld id="{FEB63806-EC37-4CF8-B2D1-3B3FBF492CD5}" type="datetimeFigureOut">
              <a:rPr lang="en-US" smtClean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79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790"/>
            </a:lvl1pPr>
          </a:lstStyle>
          <a:p>
            <a:fld id="{6823AC09-7490-4C5C-9DA6-5F3A959D650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plit orient="vert"/>
  </p:transition>
  <p:hf sldNum="0" hdr="0" ftr="0" dt="0"/>
  <p:txStyles>
    <p:titleStyle>
      <a:lvl1pPr marL="0" lvl="0" indent="0" algn="ctr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7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3040" lvl="0" indent="-19304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8465" lvl="1" indent="-160655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5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lvl="2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430" lvl="3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780" lvl="5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55" lvl="6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9130" lvl="7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6305" lvl="8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image" Target="../media/image13.png"/><Relationship Id="rId7" Type="http://schemas.microsoft.com/office/2007/relationships/media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12.png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8.GIF"/><Relationship Id="rId19" Type="http://schemas.openxmlformats.org/officeDocument/2006/relationships/slideLayout" Target="../slideLayouts/slideLayout35.xml"/><Relationship Id="rId18" Type="http://schemas.microsoft.com/office/2007/relationships/media" Target="../media/media5.mp3"/><Relationship Id="rId17" Type="http://schemas.openxmlformats.org/officeDocument/2006/relationships/audio" Target="../media/media5.mp3"/><Relationship Id="rId16" Type="http://schemas.microsoft.com/office/2007/relationships/media" Target="../media/media4.mp3"/><Relationship Id="rId15" Type="http://schemas.openxmlformats.org/officeDocument/2006/relationships/audio" Target="../media/media4.mp3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microsoft.com/office/2007/relationships/media" Target="../media/media2.mp3"/><Relationship Id="rId11" Type="http://schemas.openxmlformats.org/officeDocument/2006/relationships/audio" Target="../media/media2.mp3"/><Relationship Id="rId10" Type="http://schemas.openxmlformats.org/officeDocument/2006/relationships/image" Target="../media/image13.png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5" Type="http://schemas.openxmlformats.org/officeDocument/2006/relationships/slideLayout" Target="../slideLayouts/slideLayout36.xml"/><Relationship Id="rId14" Type="http://schemas.openxmlformats.org/officeDocument/2006/relationships/audio" Target="../media/audio5.wav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image" Target="../media/image23.GIF"/><Relationship Id="rId1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openxmlformats.org/officeDocument/2006/relationships/image" Target="../media/image20.GIF"/><Relationship Id="rId5" Type="http://schemas.openxmlformats.org/officeDocument/2006/relationships/image" Target="../media/image17.GIF"/><Relationship Id="rId4" Type="http://schemas.openxmlformats.org/officeDocument/2006/relationships/image" Target="../media/image19.GIF"/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4" Type="http://schemas.openxmlformats.org/officeDocument/2006/relationships/slideLayout" Target="../slideLayouts/slideLayout36.xml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image" Target="../media/image24.GIF"/><Relationship Id="rId1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openxmlformats.org/officeDocument/2006/relationships/image" Target="../media/image17.GIF"/><Relationship Id="rId5" Type="http://schemas.openxmlformats.org/officeDocument/2006/relationships/image" Target="../media/image19.GIF"/><Relationship Id="rId4" Type="http://schemas.openxmlformats.org/officeDocument/2006/relationships/image" Target="../media/image8.GIF"/><Relationship Id="rId3" Type="http://schemas.openxmlformats.org/officeDocument/2006/relationships/image" Target="../media/image9.GIF"/><Relationship Id="rId2" Type="http://schemas.openxmlformats.org/officeDocument/2006/relationships/image" Target="../media/image20.GIF"/><Relationship Id="rId14" Type="http://schemas.openxmlformats.org/officeDocument/2006/relationships/slideLayout" Target="../slideLayouts/slideLayout36.xml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image" Target="../media/image25.GIF"/><Relationship Id="rId1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86200" y="3655814"/>
            <a:ext cx="1600200" cy="825997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82528" y="4680050"/>
            <a:ext cx="2265045" cy="577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sz="1575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Đơn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vị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1575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học</a:t>
            </a:r>
            <a:endParaRPr lang="en-US" sz="1015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650" y="4200526"/>
            <a:ext cx="1500188" cy="1030486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1336" y="4355902"/>
            <a:ext cx="1191815" cy="985838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3763" y="1454646"/>
            <a:ext cx="800100" cy="642938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1828800" y="1628775"/>
            <a:ext cx="55006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5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  <a:endParaRPr lang="en-US" sz="2025" b="1" kern="10">
              <a:ln w="12700">
                <a:solidFill>
                  <a:srgbClr val="0000FF"/>
                </a:solidFill>
                <a:round/>
              </a:ln>
              <a:blipFill dpi="0" rotWithShape="1">
                <a:blip r:embed="rId5">
                  <a:alphaModFix amt="68000"/>
                </a:blip>
                <a:srcRect/>
                <a:stretch>
                  <a:fillRect/>
                </a:stretch>
              </a:blipFill>
              <a:effectLst>
                <a:prstShdw prst="shdw17" dist="17961" dir="2700000">
                  <a:srgbClr val="0000FF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1943100" y="2411016"/>
            <a:ext cx="5257800" cy="7179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025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025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9" grpId="0" animBg="1"/>
      <p:bldP spid="194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12" descr="C:\Users\Admin\Downloads\Screenshot_2020-08-16 CloudBook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686675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514600" y="2632075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1100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6304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1100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9" descr="C:\Users\Admin\Downloads\Screenshot_2020-08-16 CloudBook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990600"/>
            <a:ext cx="829945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200400" y="32004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32004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5" descr="C:\Users\Admin\Downloads\Screenshot_2020-08-16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990600"/>
            <a:ext cx="8366125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43400" y="29718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C:\Users\Admin\Downloads\Screenshot_2020-08-16 CloudBook(4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838200"/>
            <a:ext cx="7162800" cy="467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10400" y="2389188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C:\Users\Admin\Downloads\Screenshot_2020-08-16 CloudBook(5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143000"/>
            <a:ext cx="7361238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086600" y="327660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  <a:endParaRPr lang="en-US" sz="6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9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+ 5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8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6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81" grpId="0" build="allAtOnce"/>
      <p:bldP spid="82" grpId="0" build="allAtOnce"/>
      <p:bldP spid="8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3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4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5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10 - 2 = 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7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6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8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9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1" grpId="0" build="allAtOnce"/>
      <p:bldP spid="3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7" descr="C:\Users\Admin\Downloads\Screenshot_2020-08-16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742363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95600" y="16764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2621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6764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621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16764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22621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31242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70998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6013" y="314325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6013" y="37290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314325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37290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WPS Presentation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Times New Roman</vt:lpstr>
      <vt:lpstr>Calibri Light</vt:lpstr>
      <vt:lpstr>1_Default Design</vt:lpstr>
      <vt:lpstr>2_Default Design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164</cp:revision>
  <dcterms:created xsi:type="dcterms:W3CDTF">2002-01-01T10:07:35Z</dcterms:created>
  <dcterms:modified xsi:type="dcterms:W3CDTF">2020-09-29T10:12:58Z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