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8" r:id="rId10"/>
    <p:sldId id="26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1ED7-A67C-47C2-AA09-8FC56C9D65C9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E7912F-17A9-4FED-813B-905FA6F558FC}">
      <dgm:prSet phldrT="[Text]"/>
      <dgm:spPr/>
      <dgm:t>
        <a:bodyPr/>
        <a:lstStyle/>
        <a:p>
          <a:r>
            <a:rPr lang="en-US" dirty="0"/>
            <a:t>Hoạt động cặp đôi</a:t>
          </a:r>
        </a:p>
        <a:p>
          <a:r>
            <a:rPr lang="en-US" dirty="0"/>
            <a:t>(3 phút)</a:t>
          </a:r>
        </a:p>
      </dgm:t>
    </dgm:pt>
    <dgm:pt modelId="{41D022A8-5DF1-43A8-AEE5-37264A9FB16D}" type="parTrans" cxnId="{F98BAE56-DB74-4D8B-A9DC-F90292A52BA4}">
      <dgm:prSet/>
      <dgm:spPr/>
      <dgm:t>
        <a:bodyPr/>
        <a:lstStyle/>
        <a:p>
          <a:endParaRPr lang="en-US"/>
        </a:p>
      </dgm:t>
    </dgm:pt>
    <dgm:pt modelId="{D4C2E16C-1FEC-4872-ADDA-FC985F483E13}" type="sibTrans" cxnId="{F98BAE56-DB74-4D8B-A9DC-F90292A52BA4}">
      <dgm:prSet/>
      <dgm:spPr/>
      <dgm:t>
        <a:bodyPr/>
        <a:lstStyle/>
        <a:p>
          <a:endParaRPr lang="en-US"/>
        </a:p>
      </dgm:t>
    </dgm:pt>
    <dgm:pt modelId="{CD3A9C52-26C5-494F-9B54-79CB09CF86BE}">
      <dgm:prSet phldrT="[Text]"/>
      <dgm:spPr/>
      <dgm:t>
        <a:bodyPr/>
        <a:lstStyle/>
        <a:p>
          <a:pPr algn="just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1. Trao đổi thông tin qua điện thoại có thể diễn ra theo những cách nào?</a:t>
          </a:r>
        </a:p>
        <a:p>
          <a:pPr algn="just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2. Tế bào nấm men đã truyền thông tin và kết cặp trong sinh sản như thế nào? </a:t>
          </a:r>
        </a:p>
      </dgm:t>
    </dgm:pt>
    <dgm:pt modelId="{404DAC77-B4A0-44E1-A04A-C1E4363059F1}" type="parTrans" cxnId="{CEA49B21-8A03-461C-AC7D-C89AB7BCEDEC}">
      <dgm:prSet/>
      <dgm:spPr/>
      <dgm:t>
        <a:bodyPr/>
        <a:lstStyle/>
        <a:p>
          <a:endParaRPr lang="en-US"/>
        </a:p>
      </dgm:t>
    </dgm:pt>
    <dgm:pt modelId="{2BB9E65E-CB89-4A4C-A1F0-24877FD774B9}" type="sibTrans" cxnId="{CEA49B21-8A03-461C-AC7D-C89AB7BCEDEC}">
      <dgm:prSet/>
      <dgm:spPr/>
      <dgm:t>
        <a:bodyPr/>
        <a:lstStyle/>
        <a:p>
          <a:endParaRPr lang="en-US"/>
        </a:p>
      </dgm:t>
    </dgm:pt>
    <dgm:pt modelId="{CBBEB156-3C50-4460-90DC-1159E021771E}">
      <dgm:prSet phldrT="[Text]"/>
      <dgm:spPr/>
      <dgm:t>
        <a:bodyPr/>
        <a:lstStyle/>
        <a:p>
          <a:r>
            <a:rPr lang="en-US" dirty="0"/>
            <a:t>Ý nghĩa sinh học của thông tin giữa các tế bào là gì?</a:t>
          </a:r>
        </a:p>
      </dgm:t>
    </dgm:pt>
    <dgm:pt modelId="{E171F326-EDB2-4DD2-A347-B33FBE49FDFC}" type="parTrans" cxnId="{3208B1BE-B2D0-466B-9622-5A322C4D8567}">
      <dgm:prSet/>
      <dgm:spPr/>
      <dgm:t>
        <a:bodyPr/>
        <a:lstStyle/>
        <a:p>
          <a:endParaRPr lang="en-US"/>
        </a:p>
      </dgm:t>
    </dgm:pt>
    <dgm:pt modelId="{7404BC7F-B988-4C8A-9AF4-E8A142AB050C}" type="sibTrans" cxnId="{3208B1BE-B2D0-466B-9622-5A322C4D8567}">
      <dgm:prSet/>
      <dgm:spPr/>
      <dgm:t>
        <a:bodyPr/>
        <a:lstStyle/>
        <a:p>
          <a:endParaRPr lang="en-US"/>
        </a:p>
      </dgm:t>
    </dgm:pt>
    <dgm:pt modelId="{1C94A30C-1C89-46C4-B140-C828195A9699}">
      <dgm:prSet phldrT="[Text]" phldr="1"/>
      <dgm:spPr/>
      <dgm:t>
        <a:bodyPr/>
        <a:lstStyle/>
        <a:p>
          <a:endParaRPr lang="en-US" dirty="0"/>
        </a:p>
      </dgm:t>
    </dgm:pt>
    <dgm:pt modelId="{5DD23F9D-8A20-4F12-83EA-29AA950253F1}" type="parTrans" cxnId="{0D4AE3BB-AAB1-4C8D-83D8-94A45D24267E}">
      <dgm:prSet/>
      <dgm:spPr/>
      <dgm:t>
        <a:bodyPr/>
        <a:lstStyle/>
        <a:p>
          <a:endParaRPr lang="en-US"/>
        </a:p>
      </dgm:t>
    </dgm:pt>
    <dgm:pt modelId="{9263ADAC-60AC-4ADB-881B-2EB26203DD6D}" type="sibTrans" cxnId="{0D4AE3BB-AAB1-4C8D-83D8-94A45D24267E}">
      <dgm:prSet/>
      <dgm:spPr/>
      <dgm:t>
        <a:bodyPr/>
        <a:lstStyle/>
        <a:p>
          <a:endParaRPr lang="en-US"/>
        </a:p>
      </dgm:t>
    </dgm:pt>
    <dgm:pt modelId="{15F75B78-7B89-4543-A7AD-464998A8D8E1}" type="pres">
      <dgm:prSet presAssocID="{04B61ED7-A67C-47C2-AA09-8FC56C9D65C9}" presName="Name0" presStyleCnt="0">
        <dgm:presLayoutVars>
          <dgm:dir/>
          <dgm:animOne val="branch"/>
          <dgm:animLvl val="lvl"/>
        </dgm:presLayoutVars>
      </dgm:prSet>
      <dgm:spPr/>
    </dgm:pt>
    <dgm:pt modelId="{B3956697-4450-4DCC-B366-BE2A93C1C9A1}" type="pres">
      <dgm:prSet presAssocID="{D4E7912F-17A9-4FED-813B-905FA6F558FC}" presName="chaos" presStyleCnt="0"/>
      <dgm:spPr/>
    </dgm:pt>
    <dgm:pt modelId="{717673B6-B41F-4AFF-B2B2-6976D5BB750B}" type="pres">
      <dgm:prSet presAssocID="{D4E7912F-17A9-4FED-813B-905FA6F558FC}" presName="parTx1" presStyleLbl="revTx" presStyleIdx="0" presStyleCnt="3"/>
      <dgm:spPr/>
    </dgm:pt>
    <dgm:pt modelId="{ABCF7308-1A46-48D4-A877-F5C31D9FE196}" type="pres">
      <dgm:prSet presAssocID="{D4E7912F-17A9-4FED-813B-905FA6F558FC}" presName="desTx1" presStyleLbl="revTx" presStyleIdx="1" presStyleCnt="3" custScaleX="127746">
        <dgm:presLayoutVars>
          <dgm:bulletEnabled val="1"/>
        </dgm:presLayoutVars>
      </dgm:prSet>
      <dgm:spPr/>
    </dgm:pt>
    <dgm:pt modelId="{8DFA13A0-91B8-4DBF-8DB2-3CB92D605D26}" type="pres">
      <dgm:prSet presAssocID="{D4E7912F-17A9-4FED-813B-905FA6F558FC}" presName="c1" presStyleLbl="node1" presStyleIdx="0" presStyleCnt="19"/>
      <dgm:spPr/>
    </dgm:pt>
    <dgm:pt modelId="{4BB9419A-67E0-44AA-A937-65453BF1ED4D}" type="pres">
      <dgm:prSet presAssocID="{D4E7912F-17A9-4FED-813B-905FA6F558FC}" presName="c2" presStyleLbl="node1" presStyleIdx="1" presStyleCnt="19"/>
      <dgm:spPr/>
    </dgm:pt>
    <dgm:pt modelId="{6A902668-559E-4C8C-94AD-75262C5D2BF5}" type="pres">
      <dgm:prSet presAssocID="{D4E7912F-17A9-4FED-813B-905FA6F558FC}" presName="c3" presStyleLbl="node1" presStyleIdx="2" presStyleCnt="19"/>
      <dgm:spPr/>
    </dgm:pt>
    <dgm:pt modelId="{F113DF05-C23C-4088-A7E0-201E35CEF0C1}" type="pres">
      <dgm:prSet presAssocID="{D4E7912F-17A9-4FED-813B-905FA6F558FC}" presName="c4" presStyleLbl="node1" presStyleIdx="3" presStyleCnt="19"/>
      <dgm:spPr/>
    </dgm:pt>
    <dgm:pt modelId="{03EDEF83-838A-44F8-BDA1-43FA84439B2F}" type="pres">
      <dgm:prSet presAssocID="{D4E7912F-17A9-4FED-813B-905FA6F558FC}" presName="c5" presStyleLbl="node1" presStyleIdx="4" presStyleCnt="19"/>
      <dgm:spPr/>
    </dgm:pt>
    <dgm:pt modelId="{D661BF37-D9F0-4E91-A7D3-6028B9A66B45}" type="pres">
      <dgm:prSet presAssocID="{D4E7912F-17A9-4FED-813B-905FA6F558FC}" presName="c6" presStyleLbl="node1" presStyleIdx="5" presStyleCnt="19"/>
      <dgm:spPr/>
    </dgm:pt>
    <dgm:pt modelId="{5C8E0330-78BD-464D-9F2E-10763E406AC3}" type="pres">
      <dgm:prSet presAssocID="{D4E7912F-17A9-4FED-813B-905FA6F558FC}" presName="c7" presStyleLbl="node1" presStyleIdx="6" presStyleCnt="19"/>
      <dgm:spPr/>
    </dgm:pt>
    <dgm:pt modelId="{F6A08DC3-5950-4A03-AC78-074EC272EF65}" type="pres">
      <dgm:prSet presAssocID="{D4E7912F-17A9-4FED-813B-905FA6F558FC}" presName="c8" presStyleLbl="node1" presStyleIdx="7" presStyleCnt="19"/>
      <dgm:spPr/>
    </dgm:pt>
    <dgm:pt modelId="{9D68FF0E-3028-484B-9490-FBFE04E7168C}" type="pres">
      <dgm:prSet presAssocID="{D4E7912F-17A9-4FED-813B-905FA6F558FC}" presName="c9" presStyleLbl="node1" presStyleIdx="8" presStyleCnt="19"/>
      <dgm:spPr/>
    </dgm:pt>
    <dgm:pt modelId="{01D53A7D-ABB7-4750-8FD8-3F04934B27EF}" type="pres">
      <dgm:prSet presAssocID="{D4E7912F-17A9-4FED-813B-905FA6F558FC}" presName="c10" presStyleLbl="node1" presStyleIdx="9" presStyleCnt="19"/>
      <dgm:spPr/>
    </dgm:pt>
    <dgm:pt modelId="{1D8152CC-0BFE-4B1C-9DD5-957AE596006E}" type="pres">
      <dgm:prSet presAssocID="{D4E7912F-17A9-4FED-813B-905FA6F558FC}" presName="c11" presStyleLbl="node1" presStyleIdx="10" presStyleCnt="19"/>
      <dgm:spPr/>
    </dgm:pt>
    <dgm:pt modelId="{D98F26C2-D6E6-4399-A857-B58C91343EA0}" type="pres">
      <dgm:prSet presAssocID="{D4E7912F-17A9-4FED-813B-905FA6F558FC}" presName="c12" presStyleLbl="node1" presStyleIdx="11" presStyleCnt="19"/>
      <dgm:spPr/>
    </dgm:pt>
    <dgm:pt modelId="{0412FDA2-96AF-4AA0-B6F8-9C9238D2220E}" type="pres">
      <dgm:prSet presAssocID="{D4E7912F-17A9-4FED-813B-905FA6F558FC}" presName="c13" presStyleLbl="node1" presStyleIdx="12" presStyleCnt="19"/>
      <dgm:spPr/>
    </dgm:pt>
    <dgm:pt modelId="{A5737856-CAFB-4C2E-BA33-EF4B38C52DE8}" type="pres">
      <dgm:prSet presAssocID="{D4E7912F-17A9-4FED-813B-905FA6F558FC}" presName="c14" presStyleLbl="node1" presStyleIdx="13" presStyleCnt="19"/>
      <dgm:spPr/>
    </dgm:pt>
    <dgm:pt modelId="{02304708-EF25-437F-89A5-9FEA2FE1B5A8}" type="pres">
      <dgm:prSet presAssocID="{D4E7912F-17A9-4FED-813B-905FA6F558FC}" presName="c15" presStyleLbl="node1" presStyleIdx="14" presStyleCnt="19"/>
      <dgm:spPr/>
    </dgm:pt>
    <dgm:pt modelId="{82C8436D-22A3-4BD9-AEDB-F16AC77D4C63}" type="pres">
      <dgm:prSet presAssocID="{D4E7912F-17A9-4FED-813B-905FA6F558FC}" presName="c16" presStyleLbl="node1" presStyleIdx="15" presStyleCnt="19"/>
      <dgm:spPr/>
    </dgm:pt>
    <dgm:pt modelId="{86C2E8BF-C600-42A4-BB60-D73C6FBD1258}" type="pres">
      <dgm:prSet presAssocID="{D4E7912F-17A9-4FED-813B-905FA6F558FC}" presName="c17" presStyleLbl="node1" presStyleIdx="16" presStyleCnt="19"/>
      <dgm:spPr/>
    </dgm:pt>
    <dgm:pt modelId="{9D5AD92A-4F70-4009-A3ED-3F1AC1B4D9C2}" type="pres">
      <dgm:prSet presAssocID="{D4E7912F-17A9-4FED-813B-905FA6F558FC}" presName="c18" presStyleLbl="node1" presStyleIdx="17" presStyleCnt="19"/>
      <dgm:spPr/>
    </dgm:pt>
    <dgm:pt modelId="{2566B947-C53F-4409-AAAE-FF0DF3E36F60}" type="pres">
      <dgm:prSet presAssocID="{D4C2E16C-1FEC-4872-ADDA-FC985F483E13}" presName="chevronComposite1" presStyleCnt="0"/>
      <dgm:spPr/>
    </dgm:pt>
    <dgm:pt modelId="{44C79383-FE8D-45FD-843F-580A7A3F403B}" type="pres">
      <dgm:prSet presAssocID="{D4C2E16C-1FEC-4872-ADDA-FC985F483E13}" presName="chevron1" presStyleLbl="sibTrans2D1" presStyleIdx="0" presStyleCnt="2"/>
      <dgm:spPr/>
    </dgm:pt>
    <dgm:pt modelId="{566E178E-479F-4FE5-B259-58E11008EFB7}" type="pres">
      <dgm:prSet presAssocID="{D4C2E16C-1FEC-4872-ADDA-FC985F483E13}" presName="spChevron1" presStyleCnt="0"/>
      <dgm:spPr/>
    </dgm:pt>
    <dgm:pt modelId="{34EFB109-4798-4282-9810-4044B834B9B5}" type="pres">
      <dgm:prSet presAssocID="{D4C2E16C-1FEC-4872-ADDA-FC985F483E13}" presName="overlap" presStyleCnt="0"/>
      <dgm:spPr/>
    </dgm:pt>
    <dgm:pt modelId="{DFDDC09F-B3E5-4B80-B619-93C03A330770}" type="pres">
      <dgm:prSet presAssocID="{D4C2E16C-1FEC-4872-ADDA-FC985F483E13}" presName="chevronComposite2" presStyleCnt="0"/>
      <dgm:spPr/>
    </dgm:pt>
    <dgm:pt modelId="{1A4AFDD7-D534-4764-BE0F-CD769AA8DDD9}" type="pres">
      <dgm:prSet presAssocID="{D4C2E16C-1FEC-4872-ADDA-FC985F483E13}" presName="chevron2" presStyleLbl="sibTrans2D1" presStyleIdx="1" presStyleCnt="2"/>
      <dgm:spPr/>
    </dgm:pt>
    <dgm:pt modelId="{7EFD5595-5C44-4A04-B8E4-82D6117AF9FA}" type="pres">
      <dgm:prSet presAssocID="{D4C2E16C-1FEC-4872-ADDA-FC985F483E13}" presName="spChevron2" presStyleCnt="0"/>
      <dgm:spPr/>
    </dgm:pt>
    <dgm:pt modelId="{B4ACE504-068B-40FD-9476-70B101C9326C}" type="pres">
      <dgm:prSet presAssocID="{CBBEB156-3C50-4460-90DC-1159E021771E}" presName="last" presStyleCnt="0"/>
      <dgm:spPr/>
    </dgm:pt>
    <dgm:pt modelId="{3ADFDDF2-4678-4313-BAF5-686D40445517}" type="pres">
      <dgm:prSet presAssocID="{CBBEB156-3C50-4460-90DC-1159E021771E}" presName="circleTx" presStyleLbl="node1" presStyleIdx="18" presStyleCnt="19"/>
      <dgm:spPr/>
    </dgm:pt>
    <dgm:pt modelId="{8C75933B-CF26-4C1A-B1CB-4EFD7C65EA24}" type="pres">
      <dgm:prSet presAssocID="{CBBEB156-3C50-4460-90DC-1159E021771E}" presName="desTxN" presStyleLbl="revTx" presStyleIdx="2" presStyleCnt="3">
        <dgm:presLayoutVars>
          <dgm:bulletEnabled val="1"/>
        </dgm:presLayoutVars>
      </dgm:prSet>
      <dgm:spPr/>
    </dgm:pt>
    <dgm:pt modelId="{872354F9-20C9-4715-A340-BA3F97B73005}" type="pres">
      <dgm:prSet presAssocID="{CBBEB156-3C50-4460-90DC-1159E021771E}" presName="spN" presStyleCnt="0"/>
      <dgm:spPr/>
    </dgm:pt>
  </dgm:ptLst>
  <dgm:cxnLst>
    <dgm:cxn modelId="{2FA2740D-3CBD-4C71-A764-C5D4F7E0CBB0}" type="presOf" srcId="{D4E7912F-17A9-4FED-813B-905FA6F558FC}" destId="{717673B6-B41F-4AFF-B2B2-6976D5BB750B}" srcOrd="0" destOrd="0" presId="urn:microsoft.com/office/officeart/2009/3/layout/RandomtoResultProcess"/>
    <dgm:cxn modelId="{CEA49B21-8A03-461C-AC7D-C89AB7BCEDEC}" srcId="{D4E7912F-17A9-4FED-813B-905FA6F558FC}" destId="{CD3A9C52-26C5-494F-9B54-79CB09CF86BE}" srcOrd="0" destOrd="0" parTransId="{404DAC77-B4A0-44E1-A04A-C1E4363059F1}" sibTransId="{2BB9E65E-CB89-4A4C-A1F0-24877FD774B9}"/>
    <dgm:cxn modelId="{13954B32-DD5F-427C-8395-1782D3FF7EE9}" type="presOf" srcId="{1C94A30C-1C89-46C4-B140-C828195A9699}" destId="{8C75933B-CF26-4C1A-B1CB-4EFD7C65EA24}" srcOrd="0" destOrd="0" presId="urn:microsoft.com/office/officeart/2009/3/layout/RandomtoResultProcess"/>
    <dgm:cxn modelId="{BB460D61-8319-487B-A5A7-DC63843B5858}" type="presOf" srcId="{CD3A9C52-26C5-494F-9B54-79CB09CF86BE}" destId="{ABCF7308-1A46-48D4-A877-F5C31D9FE196}" srcOrd="0" destOrd="0" presId="urn:microsoft.com/office/officeart/2009/3/layout/RandomtoResultProcess"/>
    <dgm:cxn modelId="{96A2FA73-C803-4D3F-9266-092D5739B9D7}" type="presOf" srcId="{CBBEB156-3C50-4460-90DC-1159E021771E}" destId="{3ADFDDF2-4678-4313-BAF5-686D40445517}" srcOrd="0" destOrd="0" presId="urn:microsoft.com/office/officeart/2009/3/layout/RandomtoResultProcess"/>
    <dgm:cxn modelId="{F98BAE56-DB74-4D8B-A9DC-F90292A52BA4}" srcId="{04B61ED7-A67C-47C2-AA09-8FC56C9D65C9}" destId="{D4E7912F-17A9-4FED-813B-905FA6F558FC}" srcOrd="0" destOrd="0" parTransId="{41D022A8-5DF1-43A8-AEE5-37264A9FB16D}" sibTransId="{D4C2E16C-1FEC-4872-ADDA-FC985F483E13}"/>
    <dgm:cxn modelId="{7A18CCB2-CB7D-4252-B5EF-DD31FBA1C719}" type="presOf" srcId="{04B61ED7-A67C-47C2-AA09-8FC56C9D65C9}" destId="{15F75B78-7B89-4543-A7AD-464998A8D8E1}" srcOrd="0" destOrd="0" presId="urn:microsoft.com/office/officeart/2009/3/layout/RandomtoResultProcess"/>
    <dgm:cxn modelId="{0D4AE3BB-AAB1-4C8D-83D8-94A45D24267E}" srcId="{CBBEB156-3C50-4460-90DC-1159E021771E}" destId="{1C94A30C-1C89-46C4-B140-C828195A9699}" srcOrd="0" destOrd="0" parTransId="{5DD23F9D-8A20-4F12-83EA-29AA950253F1}" sibTransId="{9263ADAC-60AC-4ADB-881B-2EB26203DD6D}"/>
    <dgm:cxn modelId="{3208B1BE-B2D0-466B-9622-5A322C4D8567}" srcId="{04B61ED7-A67C-47C2-AA09-8FC56C9D65C9}" destId="{CBBEB156-3C50-4460-90DC-1159E021771E}" srcOrd="1" destOrd="0" parTransId="{E171F326-EDB2-4DD2-A347-B33FBE49FDFC}" sibTransId="{7404BC7F-B988-4C8A-9AF4-E8A142AB050C}"/>
    <dgm:cxn modelId="{10EC6C61-CED7-48B2-B852-D73653C8F50E}" type="presParOf" srcId="{15F75B78-7B89-4543-A7AD-464998A8D8E1}" destId="{B3956697-4450-4DCC-B366-BE2A93C1C9A1}" srcOrd="0" destOrd="0" presId="urn:microsoft.com/office/officeart/2009/3/layout/RandomtoResultProcess"/>
    <dgm:cxn modelId="{052AB365-2D22-463A-980D-887D8E8C5578}" type="presParOf" srcId="{B3956697-4450-4DCC-B366-BE2A93C1C9A1}" destId="{717673B6-B41F-4AFF-B2B2-6976D5BB750B}" srcOrd="0" destOrd="0" presId="urn:microsoft.com/office/officeart/2009/3/layout/RandomtoResultProcess"/>
    <dgm:cxn modelId="{89A5CA73-41E1-45AA-916B-B667E412022B}" type="presParOf" srcId="{B3956697-4450-4DCC-B366-BE2A93C1C9A1}" destId="{ABCF7308-1A46-48D4-A877-F5C31D9FE196}" srcOrd="1" destOrd="0" presId="urn:microsoft.com/office/officeart/2009/3/layout/RandomtoResultProcess"/>
    <dgm:cxn modelId="{78571DCB-E439-4244-ABEA-D79C19C3969B}" type="presParOf" srcId="{B3956697-4450-4DCC-B366-BE2A93C1C9A1}" destId="{8DFA13A0-91B8-4DBF-8DB2-3CB92D605D26}" srcOrd="2" destOrd="0" presId="urn:microsoft.com/office/officeart/2009/3/layout/RandomtoResultProcess"/>
    <dgm:cxn modelId="{70D3A9C4-37A4-437E-8150-2C372442F337}" type="presParOf" srcId="{B3956697-4450-4DCC-B366-BE2A93C1C9A1}" destId="{4BB9419A-67E0-44AA-A937-65453BF1ED4D}" srcOrd="3" destOrd="0" presId="urn:microsoft.com/office/officeart/2009/3/layout/RandomtoResultProcess"/>
    <dgm:cxn modelId="{05311DEF-B3E4-4D88-B16B-E557E8B968CF}" type="presParOf" srcId="{B3956697-4450-4DCC-B366-BE2A93C1C9A1}" destId="{6A902668-559E-4C8C-94AD-75262C5D2BF5}" srcOrd="4" destOrd="0" presId="urn:microsoft.com/office/officeart/2009/3/layout/RandomtoResultProcess"/>
    <dgm:cxn modelId="{B90DFAC6-6DDF-4DCC-9FC4-50A4565C3252}" type="presParOf" srcId="{B3956697-4450-4DCC-B366-BE2A93C1C9A1}" destId="{F113DF05-C23C-4088-A7E0-201E35CEF0C1}" srcOrd="5" destOrd="0" presId="urn:microsoft.com/office/officeart/2009/3/layout/RandomtoResultProcess"/>
    <dgm:cxn modelId="{E0172B1D-6FCE-4262-BC37-E860304FA904}" type="presParOf" srcId="{B3956697-4450-4DCC-B366-BE2A93C1C9A1}" destId="{03EDEF83-838A-44F8-BDA1-43FA84439B2F}" srcOrd="6" destOrd="0" presId="urn:microsoft.com/office/officeart/2009/3/layout/RandomtoResultProcess"/>
    <dgm:cxn modelId="{A212D12E-827F-45A7-8546-6FEC02732D80}" type="presParOf" srcId="{B3956697-4450-4DCC-B366-BE2A93C1C9A1}" destId="{D661BF37-D9F0-4E91-A7D3-6028B9A66B45}" srcOrd="7" destOrd="0" presId="urn:microsoft.com/office/officeart/2009/3/layout/RandomtoResultProcess"/>
    <dgm:cxn modelId="{E9DBC4C2-57EE-49B0-8218-D67C93792305}" type="presParOf" srcId="{B3956697-4450-4DCC-B366-BE2A93C1C9A1}" destId="{5C8E0330-78BD-464D-9F2E-10763E406AC3}" srcOrd="8" destOrd="0" presId="urn:microsoft.com/office/officeart/2009/3/layout/RandomtoResultProcess"/>
    <dgm:cxn modelId="{B8F992E9-DB7D-4607-8020-11F01647EE6B}" type="presParOf" srcId="{B3956697-4450-4DCC-B366-BE2A93C1C9A1}" destId="{F6A08DC3-5950-4A03-AC78-074EC272EF65}" srcOrd="9" destOrd="0" presId="urn:microsoft.com/office/officeart/2009/3/layout/RandomtoResultProcess"/>
    <dgm:cxn modelId="{356423F4-E911-4CE4-98CF-2693FAD9CBBF}" type="presParOf" srcId="{B3956697-4450-4DCC-B366-BE2A93C1C9A1}" destId="{9D68FF0E-3028-484B-9490-FBFE04E7168C}" srcOrd="10" destOrd="0" presId="urn:microsoft.com/office/officeart/2009/3/layout/RandomtoResultProcess"/>
    <dgm:cxn modelId="{9AFB0AEB-290B-46AC-AD6B-68DA75093F1B}" type="presParOf" srcId="{B3956697-4450-4DCC-B366-BE2A93C1C9A1}" destId="{01D53A7D-ABB7-4750-8FD8-3F04934B27EF}" srcOrd="11" destOrd="0" presId="urn:microsoft.com/office/officeart/2009/3/layout/RandomtoResultProcess"/>
    <dgm:cxn modelId="{4D515AB0-3327-4B4C-AD17-C8D988736493}" type="presParOf" srcId="{B3956697-4450-4DCC-B366-BE2A93C1C9A1}" destId="{1D8152CC-0BFE-4B1C-9DD5-957AE596006E}" srcOrd="12" destOrd="0" presId="urn:microsoft.com/office/officeart/2009/3/layout/RandomtoResultProcess"/>
    <dgm:cxn modelId="{46AFE6E9-9875-484E-811E-21FC0DA9A053}" type="presParOf" srcId="{B3956697-4450-4DCC-B366-BE2A93C1C9A1}" destId="{D98F26C2-D6E6-4399-A857-B58C91343EA0}" srcOrd="13" destOrd="0" presId="urn:microsoft.com/office/officeart/2009/3/layout/RandomtoResultProcess"/>
    <dgm:cxn modelId="{AE19C88B-20B0-4959-9A77-4D706333BFE6}" type="presParOf" srcId="{B3956697-4450-4DCC-B366-BE2A93C1C9A1}" destId="{0412FDA2-96AF-4AA0-B6F8-9C9238D2220E}" srcOrd="14" destOrd="0" presId="urn:microsoft.com/office/officeart/2009/3/layout/RandomtoResultProcess"/>
    <dgm:cxn modelId="{7BBAE8B2-8644-4B7A-ACDE-BFB9DA3BC6A0}" type="presParOf" srcId="{B3956697-4450-4DCC-B366-BE2A93C1C9A1}" destId="{A5737856-CAFB-4C2E-BA33-EF4B38C52DE8}" srcOrd="15" destOrd="0" presId="urn:microsoft.com/office/officeart/2009/3/layout/RandomtoResultProcess"/>
    <dgm:cxn modelId="{5139AE1E-D8A6-4A5C-B583-A239AF1C9AA4}" type="presParOf" srcId="{B3956697-4450-4DCC-B366-BE2A93C1C9A1}" destId="{02304708-EF25-437F-89A5-9FEA2FE1B5A8}" srcOrd="16" destOrd="0" presId="urn:microsoft.com/office/officeart/2009/3/layout/RandomtoResultProcess"/>
    <dgm:cxn modelId="{7C44B5C5-9BDF-4FDE-8F86-2E5495B27E19}" type="presParOf" srcId="{B3956697-4450-4DCC-B366-BE2A93C1C9A1}" destId="{82C8436D-22A3-4BD9-AEDB-F16AC77D4C63}" srcOrd="17" destOrd="0" presId="urn:microsoft.com/office/officeart/2009/3/layout/RandomtoResultProcess"/>
    <dgm:cxn modelId="{6F239AD6-CAEF-4C77-8E92-F451284C0124}" type="presParOf" srcId="{B3956697-4450-4DCC-B366-BE2A93C1C9A1}" destId="{86C2E8BF-C600-42A4-BB60-D73C6FBD1258}" srcOrd="18" destOrd="0" presId="urn:microsoft.com/office/officeart/2009/3/layout/RandomtoResultProcess"/>
    <dgm:cxn modelId="{79EA0D04-C5E6-44A6-B262-07685E45B0C7}" type="presParOf" srcId="{B3956697-4450-4DCC-B366-BE2A93C1C9A1}" destId="{9D5AD92A-4F70-4009-A3ED-3F1AC1B4D9C2}" srcOrd="19" destOrd="0" presId="urn:microsoft.com/office/officeart/2009/3/layout/RandomtoResultProcess"/>
    <dgm:cxn modelId="{B62C5B72-D451-4429-B63A-3BE3409D4708}" type="presParOf" srcId="{15F75B78-7B89-4543-A7AD-464998A8D8E1}" destId="{2566B947-C53F-4409-AAAE-FF0DF3E36F60}" srcOrd="1" destOrd="0" presId="urn:microsoft.com/office/officeart/2009/3/layout/RandomtoResultProcess"/>
    <dgm:cxn modelId="{0596F169-4F7A-4650-A4BC-B024D912E0E3}" type="presParOf" srcId="{2566B947-C53F-4409-AAAE-FF0DF3E36F60}" destId="{44C79383-FE8D-45FD-843F-580A7A3F403B}" srcOrd="0" destOrd="0" presId="urn:microsoft.com/office/officeart/2009/3/layout/RandomtoResultProcess"/>
    <dgm:cxn modelId="{EFF9D6D1-FCD5-46B8-856E-66C2888FF168}" type="presParOf" srcId="{2566B947-C53F-4409-AAAE-FF0DF3E36F60}" destId="{566E178E-479F-4FE5-B259-58E11008EFB7}" srcOrd="1" destOrd="0" presId="urn:microsoft.com/office/officeart/2009/3/layout/RandomtoResultProcess"/>
    <dgm:cxn modelId="{E3F3FC53-AEA9-4D5A-B1CA-3C028820EB89}" type="presParOf" srcId="{15F75B78-7B89-4543-A7AD-464998A8D8E1}" destId="{34EFB109-4798-4282-9810-4044B834B9B5}" srcOrd="2" destOrd="0" presId="urn:microsoft.com/office/officeart/2009/3/layout/RandomtoResultProcess"/>
    <dgm:cxn modelId="{7D499A1A-5D68-43DA-8A3A-72AEED69D4D7}" type="presParOf" srcId="{15F75B78-7B89-4543-A7AD-464998A8D8E1}" destId="{DFDDC09F-B3E5-4B80-B619-93C03A330770}" srcOrd="3" destOrd="0" presId="urn:microsoft.com/office/officeart/2009/3/layout/RandomtoResultProcess"/>
    <dgm:cxn modelId="{51C4B446-CAA5-4C91-B9C5-D571FD12ED97}" type="presParOf" srcId="{DFDDC09F-B3E5-4B80-B619-93C03A330770}" destId="{1A4AFDD7-D534-4764-BE0F-CD769AA8DDD9}" srcOrd="0" destOrd="0" presId="urn:microsoft.com/office/officeart/2009/3/layout/RandomtoResultProcess"/>
    <dgm:cxn modelId="{7549F727-3F5F-4857-8878-6EC3528A86D2}" type="presParOf" srcId="{DFDDC09F-B3E5-4B80-B619-93C03A330770}" destId="{7EFD5595-5C44-4A04-B8E4-82D6117AF9FA}" srcOrd="1" destOrd="0" presId="urn:microsoft.com/office/officeart/2009/3/layout/RandomtoResultProcess"/>
    <dgm:cxn modelId="{FB8B7F0E-4C6F-48E7-B3EE-3799CD6233B4}" type="presParOf" srcId="{15F75B78-7B89-4543-A7AD-464998A8D8E1}" destId="{B4ACE504-068B-40FD-9476-70B101C9326C}" srcOrd="4" destOrd="0" presId="urn:microsoft.com/office/officeart/2009/3/layout/RandomtoResultProcess"/>
    <dgm:cxn modelId="{66A0568F-5808-40A7-B573-7C69B280C443}" type="presParOf" srcId="{B4ACE504-068B-40FD-9476-70B101C9326C}" destId="{3ADFDDF2-4678-4313-BAF5-686D40445517}" srcOrd="0" destOrd="0" presId="urn:microsoft.com/office/officeart/2009/3/layout/RandomtoResultProcess"/>
    <dgm:cxn modelId="{2D35D05E-F1D7-4A55-A338-C01BCD8EBDCC}" type="presParOf" srcId="{B4ACE504-068B-40FD-9476-70B101C9326C}" destId="{8C75933B-CF26-4C1A-B1CB-4EFD7C65EA24}" srcOrd="1" destOrd="0" presId="urn:microsoft.com/office/officeart/2009/3/layout/RandomtoResultProcess"/>
    <dgm:cxn modelId="{0AD45AE8-AA81-43AF-B128-42F8714B864A}" type="presParOf" srcId="{B4ACE504-068B-40FD-9476-70B101C9326C}" destId="{872354F9-20C9-4715-A340-BA3F97B73005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F29326-64ED-4ACD-AB6B-471D7D0079B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B5EBEA-A540-431E-9A02-1A2C80479F88}">
      <dgm:prSet phldrT="[Text]"/>
      <dgm:spPr/>
      <dgm:t>
        <a:bodyPr/>
        <a:lstStyle/>
        <a:p>
          <a:r>
            <a:rPr lang="en-US" dirty="0"/>
            <a:t>1. Tiếp nhận</a:t>
          </a:r>
        </a:p>
      </dgm:t>
    </dgm:pt>
    <dgm:pt modelId="{3F2191A7-2F60-45FE-BC30-3905202E470B}" type="parTrans" cxnId="{FEC31619-DEC0-4548-AA6C-E08DA3438BE7}">
      <dgm:prSet/>
      <dgm:spPr/>
      <dgm:t>
        <a:bodyPr/>
        <a:lstStyle/>
        <a:p>
          <a:endParaRPr lang="en-US"/>
        </a:p>
      </dgm:t>
    </dgm:pt>
    <dgm:pt modelId="{2E4BB4D2-9ED2-4C1B-B3FC-C678884B3471}" type="sibTrans" cxnId="{FEC31619-DEC0-4548-AA6C-E08DA3438BE7}">
      <dgm:prSet/>
      <dgm:spPr/>
      <dgm:t>
        <a:bodyPr/>
        <a:lstStyle/>
        <a:p>
          <a:endParaRPr lang="en-US"/>
        </a:p>
      </dgm:t>
    </dgm:pt>
    <dgm:pt modelId="{2BDFEEEC-F91B-4596-9B5D-BE0B23D2B910}">
      <dgm:prSet phldrT="[Text]"/>
      <dgm:spPr/>
      <dgm:t>
        <a:bodyPr/>
        <a:lstStyle/>
        <a:p>
          <a:r>
            <a:rPr lang="en-US" dirty="0"/>
            <a:t>(….)</a:t>
          </a:r>
        </a:p>
      </dgm:t>
    </dgm:pt>
    <dgm:pt modelId="{555E3DB2-B781-4803-89F7-8C57F0560E63}" type="parTrans" cxnId="{1BBBD4C1-264E-4BE4-B2C3-E61FFEC962EB}">
      <dgm:prSet/>
      <dgm:spPr/>
      <dgm:t>
        <a:bodyPr/>
        <a:lstStyle/>
        <a:p>
          <a:endParaRPr lang="en-US"/>
        </a:p>
      </dgm:t>
    </dgm:pt>
    <dgm:pt modelId="{0FA581A4-163F-48C8-9CCE-473E4BDC0FF1}" type="sibTrans" cxnId="{1BBBD4C1-264E-4BE4-B2C3-E61FFEC962EB}">
      <dgm:prSet/>
      <dgm:spPr/>
      <dgm:t>
        <a:bodyPr/>
        <a:lstStyle/>
        <a:p>
          <a:endParaRPr lang="en-US"/>
        </a:p>
      </dgm:t>
    </dgm:pt>
    <dgm:pt modelId="{1B7EB3AB-E50D-4E0A-8EDC-4525583921A7}">
      <dgm:prSet phldrT="[Text]"/>
      <dgm:spPr/>
      <dgm:t>
        <a:bodyPr/>
        <a:lstStyle/>
        <a:p>
          <a:r>
            <a:rPr lang="en-US" dirty="0"/>
            <a:t>2. Truyền tin nội bào</a:t>
          </a:r>
        </a:p>
      </dgm:t>
    </dgm:pt>
    <dgm:pt modelId="{E7571136-CA1E-4F38-A886-B3B344EB44DD}" type="parTrans" cxnId="{6133917D-6548-481D-A2F3-99ADF1F1E591}">
      <dgm:prSet/>
      <dgm:spPr/>
      <dgm:t>
        <a:bodyPr/>
        <a:lstStyle/>
        <a:p>
          <a:endParaRPr lang="en-US"/>
        </a:p>
      </dgm:t>
    </dgm:pt>
    <dgm:pt modelId="{54D4054E-C00B-445B-B986-88C557CF9BF3}" type="sibTrans" cxnId="{6133917D-6548-481D-A2F3-99ADF1F1E591}">
      <dgm:prSet/>
      <dgm:spPr/>
      <dgm:t>
        <a:bodyPr/>
        <a:lstStyle/>
        <a:p>
          <a:endParaRPr lang="en-US"/>
        </a:p>
      </dgm:t>
    </dgm:pt>
    <dgm:pt modelId="{D8FE250F-1582-4FBD-9A10-9D1F06E7CD1D}">
      <dgm:prSet phldrT="[Text]"/>
      <dgm:spPr/>
      <dgm:t>
        <a:bodyPr/>
        <a:lstStyle/>
        <a:p>
          <a:r>
            <a:rPr lang="en-US" dirty="0"/>
            <a:t>(….)</a:t>
          </a:r>
        </a:p>
      </dgm:t>
    </dgm:pt>
    <dgm:pt modelId="{78DB91EB-1733-41FD-A1A2-30AD26FB83AE}" type="parTrans" cxnId="{4BC2DEC4-D3C1-4AF2-9E98-AC6B366CF607}">
      <dgm:prSet/>
      <dgm:spPr/>
      <dgm:t>
        <a:bodyPr/>
        <a:lstStyle/>
        <a:p>
          <a:endParaRPr lang="en-US"/>
        </a:p>
      </dgm:t>
    </dgm:pt>
    <dgm:pt modelId="{A1C39C2E-2C3F-4FA2-8170-98A3A1B763B2}" type="sibTrans" cxnId="{4BC2DEC4-D3C1-4AF2-9E98-AC6B366CF607}">
      <dgm:prSet/>
      <dgm:spPr/>
      <dgm:t>
        <a:bodyPr/>
        <a:lstStyle/>
        <a:p>
          <a:endParaRPr lang="en-US"/>
        </a:p>
      </dgm:t>
    </dgm:pt>
    <dgm:pt modelId="{1012D642-680D-4114-8EE9-D89ADF3CD577}">
      <dgm:prSet phldrT="[Text]"/>
      <dgm:spPr/>
      <dgm:t>
        <a:bodyPr/>
        <a:lstStyle/>
        <a:p>
          <a:r>
            <a:rPr lang="en-US" dirty="0"/>
            <a:t>(….)</a:t>
          </a:r>
        </a:p>
      </dgm:t>
    </dgm:pt>
    <dgm:pt modelId="{A2AA7692-90D0-4C13-B297-627325B25EC2}" type="parTrans" cxnId="{E94BAFF8-D714-4A1F-87CA-9D8ECDEB5BE5}">
      <dgm:prSet/>
      <dgm:spPr/>
      <dgm:t>
        <a:bodyPr/>
        <a:lstStyle/>
        <a:p>
          <a:endParaRPr lang="en-US"/>
        </a:p>
      </dgm:t>
    </dgm:pt>
    <dgm:pt modelId="{9EDDFAA5-4F8F-496F-AFCF-4C1345A0DDA4}" type="sibTrans" cxnId="{E94BAFF8-D714-4A1F-87CA-9D8ECDEB5BE5}">
      <dgm:prSet/>
      <dgm:spPr/>
      <dgm:t>
        <a:bodyPr/>
        <a:lstStyle/>
        <a:p>
          <a:endParaRPr lang="en-US"/>
        </a:p>
      </dgm:t>
    </dgm:pt>
    <dgm:pt modelId="{B8B91C13-09B3-4327-8FF4-E8A82E18187F}">
      <dgm:prSet phldrT="[Text]"/>
      <dgm:spPr/>
      <dgm:t>
        <a:bodyPr/>
        <a:lstStyle/>
        <a:p>
          <a:r>
            <a:rPr lang="en-US" dirty="0"/>
            <a:t>3. Đáp ứng</a:t>
          </a:r>
        </a:p>
      </dgm:t>
    </dgm:pt>
    <dgm:pt modelId="{A3FDC9FB-6D6B-4B33-BA18-6010DD8C8702}" type="parTrans" cxnId="{E2D79E8C-A80F-41EB-BE93-40B986091F41}">
      <dgm:prSet/>
      <dgm:spPr/>
      <dgm:t>
        <a:bodyPr/>
        <a:lstStyle/>
        <a:p>
          <a:endParaRPr lang="en-US"/>
        </a:p>
      </dgm:t>
    </dgm:pt>
    <dgm:pt modelId="{185B8119-37EF-4EAC-B17D-306690C003EA}" type="sibTrans" cxnId="{E2D79E8C-A80F-41EB-BE93-40B986091F41}">
      <dgm:prSet/>
      <dgm:spPr/>
      <dgm:t>
        <a:bodyPr/>
        <a:lstStyle/>
        <a:p>
          <a:endParaRPr lang="en-US"/>
        </a:p>
      </dgm:t>
    </dgm:pt>
    <dgm:pt modelId="{C4986D67-FE6F-48C8-8BB4-5BABE5FE6165}">
      <dgm:prSet phldrT="[Text]"/>
      <dgm:spPr/>
      <dgm:t>
        <a:bodyPr/>
        <a:lstStyle/>
        <a:p>
          <a:r>
            <a:rPr lang="en-US" dirty="0"/>
            <a:t>(….)</a:t>
          </a:r>
        </a:p>
      </dgm:t>
    </dgm:pt>
    <dgm:pt modelId="{21F82C77-90B0-49CE-9ACB-171AB4DDDDE5}" type="parTrans" cxnId="{06A4B93C-0EAC-420C-9CB9-0B97D2AE89E6}">
      <dgm:prSet/>
      <dgm:spPr/>
      <dgm:t>
        <a:bodyPr/>
        <a:lstStyle/>
        <a:p>
          <a:endParaRPr lang="en-US"/>
        </a:p>
      </dgm:t>
    </dgm:pt>
    <dgm:pt modelId="{ED6F0FCE-4583-4545-B124-EC754D5303E5}" type="sibTrans" cxnId="{06A4B93C-0EAC-420C-9CB9-0B97D2AE89E6}">
      <dgm:prSet/>
      <dgm:spPr/>
      <dgm:t>
        <a:bodyPr/>
        <a:lstStyle/>
        <a:p>
          <a:endParaRPr lang="en-US"/>
        </a:p>
      </dgm:t>
    </dgm:pt>
    <dgm:pt modelId="{54FC891D-AD3A-4B94-8674-1D42ED3C5E0A}">
      <dgm:prSet phldrT="[Text]"/>
      <dgm:spPr/>
      <dgm:t>
        <a:bodyPr/>
        <a:lstStyle/>
        <a:p>
          <a:r>
            <a:rPr lang="en-US" dirty="0"/>
            <a:t>(….)</a:t>
          </a:r>
        </a:p>
      </dgm:t>
    </dgm:pt>
    <dgm:pt modelId="{4168C8DB-19D8-4A89-9AF3-D6D3B17B023F}" type="sibTrans" cxnId="{C74CEA2E-A70F-4CA4-A61F-E425AE5ED5D8}">
      <dgm:prSet/>
      <dgm:spPr/>
      <dgm:t>
        <a:bodyPr/>
        <a:lstStyle/>
        <a:p>
          <a:endParaRPr lang="en-US"/>
        </a:p>
      </dgm:t>
    </dgm:pt>
    <dgm:pt modelId="{96EC27EA-7DA3-459A-8A43-DAF4F307F2AB}" type="parTrans" cxnId="{C74CEA2E-A70F-4CA4-A61F-E425AE5ED5D8}">
      <dgm:prSet/>
      <dgm:spPr/>
      <dgm:t>
        <a:bodyPr/>
        <a:lstStyle/>
        <a:p>
          <a:endParaRPr lang="en-US"/>
        </a:p>
      </dgm:t>
    </dgm:pt>
    <dgm:pt modelId="{667E0DC4-FCCF-4059-B1DF-C10C9206BE67}" type="pres">
      <dgm:prSet presAssocID="{25F29326-64ED-4ACD-AB6B-471D7D0079B0}" presName="Name0" presStyleCnt="0">
        <dgm:presLayoutVars>
          <dgm:dir/>
          <dgm:animLvl val="lvl"/>
          <dgm:resizeHandles val="exact"/>
        </dgm:presLayoutVars>
      </dgm:prSet>
      <dgm:spPr/>
    </dgm:pt>
    <dgm:pt modelId="{86CD33F3-5F77-43C6-8206-7FD06FCA2601}" type="pres">
      <dgm:prSet presAssocID="{25F29326-64ED-4ACD-AB6B-471D7D0079B0}" presName="tSp" presStyleCnt="0"/>
      <dgm:spPr/>
    </dgm:pt>
    <dgm:pt modelId="{9A8533B5-F878-47E2-B18D-6516F8020141}" type="pres">
      <dgm:prSet presAssocID="{25F29326-64ED-4ACD-AB6B-471D7D0079B0}" presName="bSp" presStyleCnt="0"/>
      <dgm:spPr/>
    </dgm:pt>
    <dgm:pt modelId="{B93EFF8A-411F-425E-B969-EF4B854A2FE3}" type="pres">
      <dgm:prSet presAssocID="{25F29326-64ED-4ACD-AB6B-471D7D0079B0}" presName="process" presStyleCnt="0"/>
      <dgm:spPr/>
    </dgm:pt>
    <dgm:pt modelId="{A73996A2-4695-46C8-A1A0-018650BE4766}" type="pres">
      <dgm:prSet presAssocID="{5BB5EBEA-A540-431E-9A02-1A2C80479F88}" presName="composite1" presStyleCnt="0"/>
      <dgm:spPr/>
    </dgm:pt>
    <dgm:pt modelId="{AF5D330F-85FC-4314-807C-47C25FD94023}" type="pres">
      <dgm:prSet presAssocID="{5BB5EBEA-A540-431E-9A02-1A2C80479F88}" presName="dummyNode1" presStyleLbl="node1" presStyleIdx="0" presStyleCnt="3"/>
      <dgm:spPr/>
    </dgm:pt>
    <dgm:pt modelId="{A95AFC92-7C24-4282-8533-209F9B001587}" type="pres">
      <dgm:prSet presAssocID="{5BB5EBEA-A540-431E-9A02-1A2C80479F88}" presName="childNode1" presStyleLbl="bgAcc1" presStyleIdx="0" presStyleCnt="3">
        <dgm:presLayoutVars>
          <dgm:bulletEnabled val="1"/>
        </dgm:presLayoutVars>
      </dgm:prSet>
      <dgm:spPr/>
    </dgm:pt>
    <dgm:pt modelId="{98AF8211-746B-4845-932C-FA42F2DF971D}" type="pres">
      <dgm:prSet presAssocID="{5BB5EBEA-A540-431E-9A02-1A2C80479F88}" presName="childNode1tx" presStyleLbl="bgAcc1" presStyleIdx="0" presStyleCnt="3">
        <dgm:presLayoutVars>
          <dgm:bulletEnabled val="1"/>
        </dgm:presLayoutVars>
      </dgm:prSet>
      <dgm:spPr/>
    </dgm:pt>
    <dgm:pt modelId="{8E82C594-E5B7-4718-81C6-5B0A870475E6}" type="pres">
      <dgm:prSet presAssocID="{5BB5EBEA-A540-431E-9A02-1A2C80479F88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14124152-D173-457C-9075-88A25BDD7BBC}" type="pres">
      <dgm:prSet presAssocID="{5BB5EBEA-A540-431E-9A02-1A2C80479F88}" presName="connSite1" presStyleCnt="0"/>
      <dgm:spPr/>
    </dgm:pt>
    <dgm:pt modelId="{921A1AF9-4DF0-4309-A17D-718E841E2495}" type="pres">
      <dgm:prSet presAssocID="{2E4BB4D2-9ED2-4C1B-B3FC-C678884B3471}" presName="Name9" presStyleLbl="sibTrans2D1" presStyleIdx="0" presStyleCnt="2"/>
      <dgm:spPr/>
    </dgm:pt>
    <dgm:pt modelId="{D714863B-43E9-4FC5-8ED3-B47F2D332FB2}" type="pres">
      <dgm:prSet presAssocID="{1B7EB3AB-E50D-4E0A-8EDC-4525583921A7}" presName="composite2" presStyleCnt="0"/>
      <dgm:spPr/>
    </dgm:pt>
    <dgm:pt modelId="{02FF74F3-8451-4D3E-A7B3-6D9BD879B49D}" type="pres">
      <dgm:prSet presAssocID="{1B7EB3AB-E50D-4E0A-8EDC-4525583921A7}" presName="dummyNode2" presStyleLbl="node1" presStyleIdx="0" presStyleCnt="3"/>
      <dgm:spPr/>
    </dgm:pt>
    <dgm:pt modelId="{FBA4BD1F-FC61-49A7-A162-934CA5784102}" type="pres">
      <dgm:prSet presAssocID="{1B7EB3AB-E50D-4E0A-8EDC-4525583921A7}" presName="childNode2" presStyleLbl="bgAcc1" presStyleIdx="1" presStyleCnt="3">
        <dgm:presLayoutVars>
          <dgm:bulletEnabled val="1"/>
        </dgm:presLayoutVars>
      </dgm:prSet>
      <dgm:spPr/>
    </dgm:pt>
    <dgm:pt modelId="{227E7D20-C61A-4E73-B9A1-0DD7D848B577}" type="pres">
      <dgm:prSet presAssocID="{1B7EB3AB-E50D-4E0A-8EDC-4525583921A7}" presName="childNode2tx" presStyleLbl="bgAcc1" presStyleIdx="1" presStyleCnt="3">
        <dgm:presLayoutVars>
          <dgm:bulletEnabled val="1"/>
        </dgm:presLayoutVars>
      </dgm:prSet>
      <dgm:spPr/>
    </dgm:pt>
    <dgm:pt modelId="{6E172B69-1EA0-485A-AB97-288F4A8413BD}" type="pres">
      <dgm:prSet presAssocID="{1B7EB3AB-E50D-4E0A-8EDC-4525583921A7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7EA8B125-57A3-4D19-B53A-AB816B8CE6AF}" type="pres">
      <dgm:prSet presAssocID="{1B7EB3AB-E50D-4E0A-8EDC-4525583921A7}" presName="connSite2" presStyleCnt="0"/>
      <dgm:spPr/>
    </dgm:pt>
    <dgm:pt modelId="{93DB9AF4-D75C-4EE5-9CE8-4EA270203AE0}" type="pres">
      <dgm:prSet presAssocID="{54D4054E-C00B-445B-B986-88C557CF9BF3}" presName="Name18" presStyleLbl="sibTrans2D1" presStyleIdx="1" presStyleCnt="2"/>
      <dgm:spPr/>
    </dgm:pt>
    <dgm:pt modelId="{82A48243-20D6-45A1-970B-EA700F04B499}" type="pres">
      <dgm:prSet presAssocID="{B8B91C13-09B3-4327-8FF4-E8A82E18187F}" presName="composite1" presStyleCnt="0"/>
      <dgm:spPr/>
    </dgm:pt>
    <dgm:pt modelId="{EF515EF5-7996-449C-97CE-2F31FEE55B3A}" type="pres">
      <dgm:prSet presAssocID="{B8B91C13-09B3-4327-8FF4-E8A82E18187F}" presName="dummyNode1" presStyleLbl="node1" presStyleIdx="1" presStyleCnt="3"/>
      <dgm:spPr/>
    </dgm:pt>
    <dgm:pt modelId="{FA2E788C-134C-4972-A0C5-CD7DEB2E9092}" type="pres">
      <dgm:prSet presAssocID="{B8B91C13-09B3-4327-8FF4-E8A82E18187F}" presName="childNode1" presStyleLbl="bgAcc1" presStyleIdx="2" presStyleCnt="3">
        <dgm:presLayoutVars>
          <dgm:bulletEnabled val="1"/>
        </dgm:presLayoutVars>
      </dgm:prSet>
      <dgm:spPr/>
    </dgm:pt>
    <dgm:pt modelId="{B60D313B-9D50-480D-9ED1-DAA8451D5F67}" type="pres">
      <dgm:prSet presAssocID="{B8B91C13-09B3-4327-8FF4-E8A82E18187F}" presName="childNode1tx" presStyleLbl="bgAcc1" presStyleIdx="2" presStyleCnt="3">
        <dgm:presLayoutVars>
          <dgm:bulletEnabled val="1"/>
        </dgm:presLayoutVars>
      </dgm:prSet>
      <dgm:spPr/>
    </dgm:pt>
    <dgm:pt modelId="{CBC86A51-58B8-46BA-96CE-5166F734297D}" type="pres">
      <dgm:prSet presAssocID="{B8B91C13-09B3-4327-8FF4-E8A82E18187F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478E6CA3-F10F-431C-8257-E86F3F4575D6}" type="pres">
      <dgm:prSet presAssocID="{B8B91C13-09B3-4327-8FF4-E8A82E18187F}" presName="connSite1" presStyleCnt="0"/>
      <dgm:spPr/>
    </dgm:pt>
  </dgm:ptLst>
  <dgm:cxnLst>
    <dgm:cxn modelId="{F2E68104-8B76-41FD-9C18-3AF920A27150}" type="presOf" srcId="{54FC891D-AD3A-4B94-8674-1D42ED3C5E0A}" destId="{A95AFC92-7C24-4282-8533-209F9B001587}" srcOrd="0" destOrd="1" presId="urn:microsoft.com/office/officeart/2005/8/layout/hProcess4"/>
    <dgm:cxn modelId="{B0B8E205-D88A-4866-82E9-B206C03B8E86}" type="presOf" srcId="{25F29326-64ED-4ACD-AB6B-471D7D0079B0}" destId="{667E0DC4-FCCF-4059-B1DF-C10C9206BE67}" srcOrd="0" destOrd="0" presId="urn:microsoft.com/office/officeart/2005/8/layout/hProcess4"/>
    <dgm:cxn modelId="{099AB614-CB89-43EE-8772-458B189EDB9E}" type="presOf" srcId="{1012D642-680D-4114-8EE9-D89ADF3CD577}" destId="{FBA4BD1F-FC61-49A7-A162-934CA5784102}" srcOrd="0" destOrd="1" presId="urn:microsoft.com/office/officeart/2005/8/layout/hProcess4"/>
    <dgm:cxn modelId="{FEC31619-DEC0-4548-AA6C-E08DA3438BE7}" srcId="{25F29326-64ED-4ACD-AB6B-471D7D0079B0}" destId="{5BB5EBEA-A540-431E-9A02-1A2C80479F88}" srcOrd="0" destOrd="0" parTransId="{3F2191A7-2F60-45FE-BC30-3905202E470B}" sibTransId="{2E4BB4D2-9ED2-4C1B-B3FC-C678884B3471}"/>
    <dgm:cxn modelId="{A570241E-1EE3-4C35-9753-E77EB645C4F9}" type="presOf" srcId="{2BDFEEEC-F91B-4596-9B5D-BE0B23D2B910}" destId="{A95AFC92-7C24-4282-8533-209F9B001587}" srcOrd="0" destOrd="0" presId="urn:microsoft.com/office/officeart/2005/8/layout/hProcess4"/>
    <dgm:cxn modelId="{9C0C9824-6006-472A-B0DC-D9ABE9D82752}" type="presOf" srcId="{2BDFEEEC-F91B-4596-9B5D-BE0B23D2B910}" destId="{98AF8211-746B-4845-932C-FA42F2DF971D}" srcOrd="1" destOrd="0" presId="urn:microsoft.com/office/officeart/2005/8/layout/hProcess4"/>
    <dgm:cxn modelId="{C74CEA2E-A70F-4CA4-A61F-E425AE5ED5D8}" srcId="{5BB5EBEA-A540-431E-9A02-1A2C80479F88}" destId="{54FC891D-AD3A-4B94-8674-1D42ED3C5E0A}" srcOrd="1" destOrd="0" parTransId="{96EC27EA-7DA3-459A-8A43-DAF4F307F2AB}" sibTransId="{4168C8DB-19D8-4A89-9AF3-D6D3B17B023F}"/>
    <dgm:cxn modelId="{8719A13A-2DBA-41C1-A7A8-036106CCFBB6}" type="presOf" srcId="{C4986D67-FE6F-48C8-8BB4-5BABE5FE6165}" destId="{B60D313B-9D50-480D-9ED1-DAA8451D5F67}" srcOrd="1" destOrd="0" presId="urn:microsoft.com/office/officeart/2005/8/layout/hProcess4"/>
    <dgm:cxn modelId="{06A4B93C-0EAC-420C-9CB9-0B97D2AE89E6}" srcId="{B8B91C13-09B3-4327-8FF4-E8A82E18187F}" destId="{C4986D67-FE6F-48C8-8BB4-5BABE5FE6165}" srcOrd="0" destOrd="0" parTransId="{21F82C77-90B0-49CE-9ACB-171AB4DDDDE5}" sibTransId="{ED6F0FCE-4583-4545-B124-EC754D5303E5}"/>
    <dgm:cxn modelId="{3F2CF065-1ABF-43FF-A590-A5BA516B3D67}" type="presOf" srcId="{1012D642-680D-4114-8EE9-D89ADF3CD577}" destId="{227E7D20-C61A-4E73-B9A1-0DD7D848B577}" srcOrd="1" destOrd="1" presId="urn:microsoft.com/office/officeart/2005/8/layout/hProcess4"/>
    <dgm:cxn modelId="{23A21649-3234-44D2-8EF3-DCB00B08EB5A}" type="presOf" srcId="{54FC891D-AD3A-4B94-8674-1D42ED3C5E0A}" destId="{98AF8211-746B-4845-932C-FA42F2DF971D}" srcOrd="1" destOrd="1" presId="urn:microsoft.com/office/officeart/2005/8/layout/hProcess4"/>
    <dgm:cxn modelId="{CB992A4D-58CD-4702-9A5C-BFFF24B84055}" type="presOf" srcId="{54D4054E-C00B-445B-B986-88C557CF9BF3}" destId="{93DB9AF4-D75C-4EE5-9CE8-4EA270203AE0}" srcOrd="0" destOrd="0" presId="urn:microsoft.com/office/officeart/2005/8/layout/hProcess4"/>
    <dgm:cxn modelId="{F89A7E72-AE76-4E80-8D54-8FFCFDF796E3}" type="presOf" srcId="{B8B91C13-09B3-4327-8FF4-E8A82E18187F}" destId="{CBC86A51-58B8-46BA-96CE-5166F734297D}" srcOrd="0" destOrd="0" presId="urn:microsoft.com/office/officeart/2005/8/layout/hProcess4"/>
    <dgm:cxn modelId="{CC7A097B-A5FF-4D48-AE70-9019159FF136}" type="presOf" srcId="{2E4BB4D2-9ED2-4C1B-B3FC-C678884B3471}" destId="{921A1AF9-4DF0-4309-A17D-718E841E2495}" srcOrd="0" destOrd="0" presId="urn:microsoft.com/office/officeart/2005/8/layout/hProcess4"/>
    <dgm:cxn modelId="{6133917D-6548-481D-A2F3-99ADF1F1E591}" srcId="{25F29326-64ED-4ACD-AB6B-471D7D0079B0}" destId="{1B7EB3AB-E50D-4E0A-8EDC-4525583921A7}" srcOrd="1" destOrd="0" parTransId="{E7571136-CA1E-4F38-A886-B3B344EB44DD}" sibTransId="{54D4054E-C00B-445B-B986-88C557CF9BF3}"/>
    <dgm:cxn modelId="{2F90EA87-09AA-41B7-9022-F2674331FA72}" type="presOf" srcId="{C4986D67-FE6F-48C8-8BB4-5BABE5FE6165}" destId="{FA2E788C-134C-4972-A0C5-CD7DEB2E9092}" srcOrd="0" destOrd="0" presId="urn:microsoft.com/office/officeart/2005/8/layout/hProcess4"/>
    <dgm:cxn modelId="{13A5D88A-9384-4084-8FA3-970FA474D40E}" type="presOf" srcId="{5BB5EBEA-A540-431E-9A02-1A2C80479F88}" destId="{8E82C594-E5B7-4718-81C6-5B0A870475E6}" srcOrd="0" destOrd="0" presId="urn:microsoft.com/office/officeart/2005/8/layout/hProcess4"/>
    <dgm:cxn modelId="{E2D79E8C-A80F-41EB-BE93-40B986091F41}" srcId="{25F29326-64ED-4ACD-AB6B-471D7D0079B0}" destId="{B8B91C13-09B3-4327-8FF4-E8A82E18187F}" srcOrd="2" destOrd="0" parTransId="{A3FDC9FB-6D6B-4B33-BA18-6010DD8C8702}" sibTransId="{185B8119-37EF-4EAC-B17D-306690C003EA}"/>
    <dgm:cxn modelId="{D89BD08C-A312-4A69-99AB-01D12E068690}" type="presOf" srcId="{D8FE250F-1582-4FBD-9A10-9D1F06E7CD1D}" destId="{227E7D20-C61A-4E73-B9A1-0DD7D848B577}" srcOrd="1" destOrd="0" presId="urn:microsoft.com/office/officeart/2005/8/layout/hProcess4"/>
    <dgm:cxn modelId="{35DBD1A0-3E05-42CE-95A8-1EC74258F331}" type="presOf" srcId="{1B7EB3AB-E50D-4E0A-8EDC-4525583921A7}" destId="{6E172B69-1EA0-485A-AB97-288F4A8413BD}" srcOrd="0" destOrd="0" presId="urn:microsoft.com/office/officeart/2005/8/layout/hProcess4"/>
    <dgm:cxn modelId="{1BBBD4C1-264E-4BE4-B2C3-E61FFEC962EB}" srcId="{5BB5EBEA-A540-431E-9A02-1A2C80479F88}" destId="{2BDFEEEC-F91B-4596-9B5D-BE0B23D2B910}" srcOrd="0" destOrd="0" parTransId="{555E3DB2-B781-4803-89F7-8C57F0560E63}" sibTransId="{0FA581A4-163F-48C8-9CCE-473E4BDC0FF1}"/>
    <dgm:cxn modelId="{4BC2DEC4-D3C1-4AF2-9E98-AC6B366CF607}" srcId="{1B7EB3AB-E50D-4E0A-8EDC-4525583921A7}" destId="{D8FE250F-1582-4FBD-9A10-9D1F06E7CD1D}" srcOrd="0" destOrd="0" parTransId="{78DB91EB-1733-41FD-A1A2-30AD26FB83AE}" sibTransId="{A1C39C2E-2C3F-4FA2-8170-98A3A1B763B2}"/>
    <dgm:cxn modelId="{1B4225E7-8F4C-418C-8221-AF931F0AA138}" type="presOf" srcId="{D8FE250F-1582-4FBD-9A10-9D1F06E7CD1D}" destId="{FBA4BD1F-FC61-49A7-A162-934CA5784102}" srcOrd="0" destOrd="0" presId="urn:microsoft.com/office/officeart/2005/8/layout/hProcess4"/>
    <dgm:cxn modelId="{E94BAFF8-D714-4A1F-87CA-9D8ECDEB5BE5}" srcId="{1B7EB3AB-E50D-4E0A-8EDC-4525583921A7}" destId="{1012D642-680D-4114-8EE9-D89ADF3CD577}" srcOrd="1" destOrd="0" parTransId="{A2AA7692-90D0-4C13-B297-627325B25EC2}" sibTransId="{9EDDFAA5-4F8F-496F-AFCF-4C1345A0DDA4}"/>
    <dgm:cxn modelId="{9CCCE9A7-B83B-4982-9FE9-7B6712DCFB77}" type="presParOf" srcId="{667E0DC4-FCCF-4059-B1DF-C10C9206BE67}" destId="{86CD33F3-5F77-43C6-8206-7FD06FCA2601}" srcOrd="0" destOrd="0" presId="urn:microsoft.com/office/officeart/2005/8/layout/hProcess4"/>
    <dgm:cxn modelId="{E8A98864-B5BE-4632-B217-4662AFEDAB85}" type="presParOf" srcId="{667E0DC4-FCCF-4059-B1DF-C10C9206BE67}" destId="{9A8533B5-F878-47E2-B18D-6516F8020141}" srcOrd="1" destOrd="0" presId="urn:microsoft.com/office/officeart/2005/8/layout/hProcess4"/>
    <dgm:cxn modelId="{D64A227A-9ED1-45D8-B780-32C4249051A4}" type="presParOf" srcId="{667E0DC4-FCCF-4059-B1DF-C10C9206BE67}" destId="{B93EFF8A-411F-425E-B969-EF4B854A2FE3}" srcOrd="2" destOrd="0" presId="urn:microsoft.com/office/officeart/2005/8/layout/hProcess4"/>
    <dgm:cxn modelId="{60352872-E625-43CC-92B0-A5D389CD9F90}" type="presParOf" srcId="{B93EFF8A-411F-425E-B969-EF4B854A2FE3}" destId="{A73996A2-4695-46C8-A1A0-018650BE4766}" srcOrd="0" destOrd="0" presId="urn:microsoft.com/office/officeart/2005/8/layout/hProcess4"/>
    <dgm:cxn modelId="{89FD35AE-2271-4840-8B69-7E4999B373B7}" type="presParOf" srcId="{A73996A2-4695-46C8-A1A0-018650BE4766}" destId="{AF5D330F-85FC-4314-807C-47C25FD94023}" srcOrd="0" destOrd="0" presId="urn:microsoft.com/office/officeart/2005/8/layout/hProcess4"/>
    <dgm:cxn modelId="{AB026923-98F2-4588-8321-9D3AEE590917}" type="presParOf" srcId="{A73996A2-4695-46C8-A1A0-018650BE4766}" destId="{A95AFC92-7C24-4282-8533-209F9B001587}" srcOrd="1" destOrd="0" presId="urn:microsoft.com/office/officeart/2005/8/layout/hProcess4"/>
    <dgm:cxn modelId="{25E561B9-41AB-46C5-A33D-1BDA33F86CF8}" type="presParOf" srcId="{A73996A2-4695-46C8-A1A0-018650BE4766}" destId="{98AF8211-746B-4845-932C-FA42F2DF971D}" srcOrd="2" destOrd="0" presId="urn:microsoft.com/office/officeart/2005/8/layout/hProcess4"/>
    <dgm:cxn modelId="{A6D48253-1B4E-4B37-ABF9-D0B9518C6E4F}" type="presParOf" srcId="{A73996A2-4695-46C8-A1A0-018650BE4766}" destId="{8E82C594-E5B7-4718-81C6-5B0A870475E6}" srcOrd="3" destOrd="0" presId="urn:microsoft.com/office/officeart/2005/8/layout/hProcess4"/>
    <dgm:cxn modelId="{7EBDBD56-8945-420C-98C8-42602E72610D}" type="presParOf" srcId="{A73996A2-4695-46C8-A1A0-018650BE4766}" destId="{14124152-D173-457C-9075-88A25BDD7BBC}" srcOrd="4" destOrd="0" presId="urn:microsoft.com/office/officeart/2005/8/layout/hProcess4"/>
    <dgm:cxn modelId="{A4399632-A30F-431D-A1C8-FEE29D6A94D6}" type="presParOf" srcId="{B93EFF8A-411F-425E-B969-EF4B854A2FE3}" destId="{921A1AF9-4DF0-4309-A17D-718E841E2495}" srcOrd="1" destOrd="0" presId="urn:microsoft.com/office/officeart/2005/8/layout/hProcess4"/>
    <dgm:cxn modelId="{0E6AFBDA-972D-4A60-BA12-46E73C0831E7}" type="presParOf" srcId="{B93EFF8A-411F-425E-B969-EF4B854A2FE3}" destId="{D714863B-43E9-4FC5-8ED3-B47F2D332FB2}" srcOrd="2" destOrd="0" presId="urn:microsoft.com/office/officeart/2005/8/layout/hProcess4"/>
    <dgm:cxn modelId="{619F6769-012A-4A50-96DD-EF63D3389B0F}" type="presParOf" srcId="{D714863B-43E9-4FC5-8ED3-B47F2D332FB2}" destId="{02FF74F3-8451-4D3E-A7B3-6D9BD879B49D}" srcOrd="0" destOrd="0" presId="urn:microsoft.com/office/officeart/2005/8/layout/hProcess4"/>
    <dgm:cxn modelId="{EB6E247F-5F54-49AF-B4BE-720ECE3634BF}" type="presParOf" srcId="{D714863B-43E9-4FC5-8ED3-B47F2D332FB2}" destId="{FBA4BD1F-FC61-49A7-A162-934CA5784102}" srcOrd="1" destOrd="0" presId="urn:microsoft.com/office/officeart/2005/8/layout/hProcess4"/>
    <dgm:cxn modelId="{4B41591C-B3AB-46A4-9D85-D2D9AE59C3B5}" type="presParOf" srcId="{D714863B-43E9-4FC5-8ED3-B47F2D332FB2}" destId="{227E7D20-C61A-4E73-B9A1-0DD7D848B577}" srcOrd="2" destOrd="0" presId="urn:microsoft.com/office/officeart/2005/8/layout/hProcess4"/>
    <dgm:cxn modelId="{94664FAD-E390-4921-8090-2911FCF49520}" type="presParOf" srcId="{D714863B-43E9-4FC5-8ED3-B47F2D332FB2}" destId="{6E172B69-1EA0-485A-AB97-288F4A8413BD}" srcOrd="3" destOrd="0" presId="urn:microsoft.com/office/officeart/2005/8/layout/hProcess4"/>
    <dgm:cxn modelId="{8B9033D2-B114-455D-A4C8-D5F7853F8A0E}" type="presParOf" srcId="{D714863B-43E9-4FC5-8ED3-B47F2D332FB2}" destId="{7EA8B125-57A3-4D19-B53A-AB816B8CE6AF}" srcOrd="4" destOrd="0" presId="urn:microsoft.com/office/officeart/2005/8/layout/hProcess4"/>
    <dgm:cxn modelId="{D429A735-96E6-4674-8876-DEA6F412EA53}" type="presParOf" srcId="{B93EFF8A-411F-425E-B969-EF4B854A2FE3}" destId="{93DB9AF4-D75C-4EE5-9CE8-4EA270203AE0}" srcOrd="3" destOrd="0" presId="urn:microsoft.com/office/officeart/2005/8/layout/hProcess4"/>
    <dgm:cxn modelId="{D645C5EA-A8A2-41A7-B8A9-5E694459E1EB}" type="presParOf" srcId="{B93EFF8A-411F-425E-B969-EF4B854A2FE3}" destId="{82A48243-20D6-45A1-970B-EA700F04B499}" srcOrd="4" destOrd="0" presId="urn:microsoft.com/office/officeart/2005/8/layout/hProcess4"/>
    <dgm:cxn modelId="{CF14E9A4-7D6B-429B-8851-34C45FAF345F}" type="presParOf" srcId="{82A48243-20D6-45A1-970B-EA700F04B499}" destId="{EF515EF5-7996-449C-97CE-2F31FEE55B3A}" srcOrd="0" destOrd="0" presId="urn:microsoft.com/office/officeart/2005/8/layout/hProcess4"/>
    <dgm:cxn modelId="{871B22CA-776B-41DF-AC75-3DA34E2A9D62}" type="presParOf" srcId="{82A48243-20D6-45A1-970B-EA700F04B499}" destId="{FA2E788C-134C-4972-A0C5-CD7DEB2E9092}" srcOrd="1" destOrd="0" presId="urn:microsoft.com/office/officeart/2005/8/layout/hProcess4"/>
    <dgm:cxn modelId="{7035106E-5A59-492F-A5B5-3B7C50ECBCA9}" type="presParOf" srcId="{82A48243-20D6-45A1-970B-EA700F04B499}" destId="{B60D313B-9D50-480D-9ED1-DAA8451D5F67}" srcOrd="2" destOrd="0" presId="urn:microsoft.com/office/officeart/2005/8/layout/hProcess4"/>
    <dgm:cxn modelId="{169B91A7-CC15-43D3-91C1-2AD053C4D42D}" type="presParOf" srcId="{82A48243-20D6-45A1-970B-EA700F04B499}" destId="{CBC86A51-58B8-46BA-96CE-5166F734297D}" srcOrd="3" destOrd="0" presId="urn:microsoft.com/office/officeart/2005/8/layout/hProcess4"/>
    <dgm:cxn modelId="{02EC0040-C245-4D84-B70E-0F1802676450}" type="presParOf" srcId="{82A48243-20D6-45A1-970B-EA700F04B499}" destId="{478E6CA3-F10F-431C-8257-E86F3F4575D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F29326-64ED-4ACD-AB6B-471D7D0079B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B5EBEA-A540-431E-9A02-1A2C80479F88}">
      <dgm:prSet phldrT="[Text]"/>
      <dgm:spPr/>
      <dgm:t>
        <a:bodyPr/>
        <a:lstStyle/>
        <a:p>
          <a:r>
            <a:rPr lang="en-US" dirty="0"/>
            <a:t>1. Tiếp nhận</a:t>
          </a:r>
        </a:p>
      </dgm:t>
    </dgm:pt>
    <dgm:pt modelId="{3F2191A7-2F60-45FE-BC30-3905202E470B}" type="parTrans" cxnId="{FEC31619-DEC0-4548-AA6C-E08DA3438BE7}">
      <dgm:prSet/>
      <dgm:spPr/>
      <dgm:t>
        <a:bodyPr/>
        <a:lstStyle/>
        <a:p>
          <a:endParaRPr lang="en-US"/>
        </a:p>
      </dgm:t>
    </dgm:pt>
    <dgm:pt modelId="{2E4BB4D2-9ED2-4C1B-B3FC-C678884B3471}" type="sibTrans" cxnId="{FEC31619-DEC0-4548-AA6C-E08DA3438BE7}">
      <dgm:prSet/>
      <dgm:spPr/>
      <dgm:t>
        <a:bodyPr/>
        <a:lstStyle/>
        <a:p>
          <a:endParaRPr lang="en-US"/>
        </a:p>
      </dgm:t>
    </dgm:pt>
    <dgm:pt modelId="{2BDFEEEC-F91B-4596-9B5D-BE0B23D2B910}">
      <dgm:prSet phldrT="[Text]"/>
      <dgm:spPr/>
      <dgm:t>
        <a:bodyPr/>
        <a:lstStyle/>
        <a:p>
          <a:r>
            <a:rPr lang="en-US" dirty="0"/>
            <a:t>(4)</a:t>
          </a:r>
        </a:p>
      </dgm:t>
    </dgm:pt>
    <dgm:pt modelId="{555E3DB2-B781-4803-89F7-8C57F0560E63}" type="parTrans" cxnId="{1BBBD4C1-264E-4BE4-B2C3-E61FFEC962EB}">
      <dgm:prSet/>
      <dgm:spPr/>
      <dgm:t>
        <a:bodyPr/>
        <a:lstStyle/>
        <a:p>
          <a:endParaRPr lang="en-US"/>
        </a:p>
      </dgm:t>
    </dgm:pt>
    <dgm:pt modelId="{0FA581A4-163F-48C8-9CCE-473E4BDC0FF1}" type="sibTrans" cxnId="{1BBBD4C1-264E-4BE4-B2C3-E61FFEC962EB}">
      <dgm:prSet/>
      <dgm:spPr/>
      <dgm:t>
        <a:bodyPr/>
        <a:lstStyle/>
        <a:p>
          <a:endParaRPr lang="en-US"/>
        </a:p>
      </dgm:t>
    </dgm:pt>
    <dgm:pt modelId="{1B7EB3AB-E50D-4E0A-8EDC-4525583921A7}">
      <dgm:prSet phldrT="[Text]"/>
      <dgm:spPr/>
      <dgm:t>
        <a:bodyPr/>
        <a:lstStyle/>
        <a:p>
          <a:r>
            <a:rPr lang="en-US" dirty="0"/>
            <a:t>2. Truyền tin nội bào</a:t>
          </a:r>
        </a:p>
      </dgm:t>
    </dgm:pt>
    <dgm:pt modelId="{E7571136-CA1E-4F38-A886-B3B344EB44DD}" type="parTrans" cxnId="{6133917D-6548-481D-A2F3-99ADF1F1E591}">
      <dgm:prSet/>
      <dgm:spPr/>
      <dgm:t>
        <a:bodyPr/>
        <a:lstStyle/>
        <a:p>
          <a:endParaRPr lang="en-US"/>
        </a:p>
      </dgm:t>
    </dgm:pt>
    <dgm:pt modelId="{54D4054E-C00B-445B-B986-88C557CF9BF3}" type="sibTrans" cxnId="{6133917D-6548-481D-A2F3-99ADF1F1E591}">
      <dgm:prSet/>
      <dgm:spPr/>
      <dgm:t>
        <a:bodyPr/>
        <a:lstStyle/>
        <a:p>
          <a:endParaRPr lang="en-US"/>
        </a:p>
      </dgm:t>
    </dgm:pt>
    <dgm:pt modelId="{D8FE250F-1582-4FBD-9A10-9D1F06E7CD1D}">
      <dgm:prSet phldrT="[Text]"/>
      <dgm:spPr/>
      <dgm:t>
        <a:bodyPr/>
        <a:lstStyle/>
        <a:p>
          <a:r>
            <a:rPr lang="en-US" dirty="0"/>
            <a:t>(3)</a:t>
          </a:r>
        </a:p>
      </dgm:t>
    </dgm:pt>
    <dgm:pt modelId="{78DB91EB-1733-41FD-A1A2-30AD26FB83AE}" type="parTrans" cxnId="{4BC2DEC4-D3C1-4AF2-9E98-AC6B366CF607}">
      <dgm:prSet/>
      <dgm:spPr/>
      <dgm:t>
        <a:bodyPr/>
        <a:lstStyle/>
        <a:p>
          <a:endParaRPr lang="en-US"/>
        </a:p>
      </dgm:t>
    </dgm:pt>
    <dgm:pt modelId="{A1C39C2E-2C3F-4FA2-8170-98A3A1B763B2}" type="sibTrans" cxnId="{4BC2DEC4-D3C1-4AF2-9E98-AC6B366CF607}">
      <dgm:prSet/>
      <dgm:spPr/>
      <dgm:t>
        <a:bodyPr/>
        <a:lstStyle/>
        <a:p>
          <a:endParaRPr lang="en-US"/>
        </a:p>
      </dgm:t>
    </dgm:pt>
    <dgm:pt modelId="{1012D642-680D-4114-8EE9-D89ADF3CD577}">
      <dgm:prSet phldrT="[Text]"/>
      <dgm:spPr/>
      <dgm:t>
        <a:bodyPr/>
        <a:lstStyle/>
        <a:p>
          <a:r>
            <a:rPr lang="en-US" dirty="0"/>
            <a:t>(5)</a:t>
          </a:r>
        </a:p>
      </dgm:t>
    </dgm:pt>
    <dgm:pt modelId="{A2AA7692-90D0-4C13-B297-627325B25EC2}" type="parTrans" cxnId="{E94BAFF8-D714-4A1F-87CA-9D8ECDEB5BE5}">
      <dgm:prSet/>
      <dgm:spPr/>
      <dgm:t>
        <a:bodyPr/>
        <a:lstStyle/>
        <a:p>
          <a:endParaRPr lang="en-US"/>
        </a:p>
      </dgm:t>
    </dgm:pt>
    <dgm:pt modelId="{9EDDFAA5-4F8F-496F-AFCF-4C1345A0DDA4}" type="sibTrans" cxnId="{E94BAFF8-D714-4A1F-87CA-9D8ECDEB5BE5}">
      <dgm:prSet/>
      <dgm:spPr/>
      <dgm:t>
        <a:bodyPr/>
        <a:lstStyle/>
        <a:p>
          <a:endParaRPr lang="en-US"/>
        </a:p>
      </dgm:t>
    </dgm:pt>
    <dgm:pt modelId="{B8B91C13-09B3-4327-8FF4-E8A82E18187F}">
      <dgm:prSet phldrT="[Text]"/>
      <dgm:spPr/>
      <dgm:t>
        <a:bodyPr/>
        <a:lstStyle/>
        <a:p>
          <a:r>
            <a:rPr lang="en-US" dirty="0"/>
            <a:t>3. Đáp ứng</a:t>
          </a:r>
        </a:p>
      </dgm:t>
    </dgm:pt>
    <dgm:pt modelId="{A3FDC9FB-6D6B-4B33-BA18-6010DD8C8702}" type="parTrans" cxnId="{E2D79E8C-A80F-41EB-BE93-40B986091F41}">
      <dgm:prSet/>
      <dgm:spPr/>
      <dgm:t>
        <a:bodyPr/>
        <a:lstStyle/>
        <a:p>
          <a:endParaRPr lang="en-US"/>
        </a:p>
      </dgm:t>
    </dgm:pt>
    <dgm:pt modelId="{185B8119-37EF-4EAC-B17D-306690C003EA}" type="sibTrans" cxnId="{E2D79E8C-A80F-41EB-BE93-40B986091F41}">
      <dgm:prSet/>
      <dgm:spPr/>
      <dgm:t>
        <a:bodyPr/>
        <a:lstStyle/>
        <a:p>
          <a:endParaRPr lang="en-US"/>
        </a:p>
      </dgm:t>
    </dgm:pt>
    <dgm:pt modelId="{C4986D67-FE6F-48C8-8BB4-5BABE5FE6165}">
      <dgm:prSet phldrT="[Text]"/>
      <dgm:spPr/>
      <dgm:t>
        <a:bodyPr/>
        <a:lstStyle/>
        <a:p>
          <a:r>
            <a:rPr lang="en-US" dirty="0"/>
            <a:t>(2)</a:t>
          </a:r>
        </a:p>
      </dgm:t>
    </dgm:pt>
    <dgm:pt modelId="{21F82C77-90B0-49CE-9ACB-171AB4DDDDE5}" type="parTrans" cxnId="{06A4B93C-0EAC-420C-9CB9-0B97D2AE89E6}">
      <dgm:prSet/>
      <dgm:spPr/>
      <dgm:t>
        <a:bodyPr/>
        <a:lstStyle/>
        <a:p>
          <a:endParaRPr lang="en-US"/>
        </a:p>
      </dgm:t>
    </dgm:pt>
    <dgm:pt modelId="{ED6F0FCE-4583-4545-B124-EC754D5303E5}" type="sibTrans" cxnId="{06A4B93C-0EAC-420C-9CB9-0B97D2AE89E6}">
      <dgm:prSet/>
      <dgm:spPr/>
      <dgm:t>
        <a:bodyPr/>
        <a:lstStyle/>
        <a:p>
          <a:endParaRPr lang="en-US"/>
        </a:p>
      </dgm:t>
    </dgm:pt>
    <dgm:pt modelId="{54FC891D-AD3A-4B94-8674-1D42ED3C5E0A}">
      <dgm:prSet phldrT="[Text]"/>
      <dgm:spPr/>
      <dgm:t>
        <a:bodyPr/>
        <a:lstStyle/>
        <a:p>
          <a:r>
            <a:rPr lang="en-US" dirty="0"/>
            <a:t>(1)</a:t>
          </a:r>
        </a:p>
      </dgm:t>
    </dgm:pt>
    <dgm:pt modelId="{4168C8DB-19D8-4A89-9AF3-D6D3B17B023F}" type="sibTrans" cxnId="{C74CEA2E-A70F-4CA4-A61F-E425AE5ED5D8}">
      <dgm:prSet/>
      <dgm:spPr/>
      <dgm:t>
        <a:bodyPr/>
        <a:lstStyle/>
        <a:p>
          <a:endParaRPr lang="en-US"/>
        </a:p>
      </dgm:t>
    </dgm:pt>
    <dgm:pt modelId="{96EC27EA-7DA3-459A-8A43-DAF4F307F2AB}" type="parTrans" cxnId="{C74CEA2E-A70F-4CA4-A61F-E425AE5ED5D8}">
      <dgm:prSet/>
      <dgm:spPr/>
      <dgm:t>
        <a:bodyPr/>
        <a:lstStyle/>
        <a:p>
          <a:endParaRPr lang="en-US"/>
        </a:p>
      </dgm:t>
    </dgm:pt>
    <dgm:pt modelId="{667E0DC4-FCCF-4059-B1DF-C10C9206BE67}" type="pres">
      <dgm:prSet presAssocID="{25F29326-64ED-4ACD-AB6B-471D7D0079B0}" presName="Name0" presStyleCnt="0">
        <dgm:presLayoutVars>
          <dgm:dir/>
          <dgm:animLvl val="lvl"/>
          <dgm:resizeHandles val="exact"/>
        </dgm:presLayoutVars>
      </dgm:prSet>
      <dgm:spPr/>
    </dgm:pt>
    <dgm:pt modelId="{86CD33F3-5F77-43C6-8206-7FD06FCA2601}" type="pres">
      <dgm:prSet presAssocID="{25F29326-64ED-4ACD-AB6B-471D7D0079B0}" presName="tSp" presStyleCnt="0"/>
      <dgm:spPr/>
    </dgm:pt>
    <dgm:pt modelId="{9A8533B5-F878-47E2-B18D-6516F8020141}" type="pres">
      <dgm:prSet presAssocID="{25F29326-64ED-4ACD-AB6B-471D7D0079B0}" presName="bSp" presStyleCnt="0"/>
      <dgm:spPr/>
    </dgm:pt>
    <dgm:pt modelId="{B93EFF8A-411F-425E-B969-EF4B854A2FE3}" type="pres">
      <dgm:prSet presAssocID="{25F29326-64ED-4ACD-AB6B-471D7D0079B0}" presName="process" presStyleCnt="0"/>
      <dgm:spPr/>
    </dgm:pt>
    <dgm:pt modelId="{A73996A2-4695-46C8-A1A0-018650BE4766}" type="pres">
      <dgm:prSet presAssocID="{5BB5EBEA-A540-431E-9A02-1A2C80479F88}" presName="composite1" presStyleCnt="0"/>
      <dgm:spPr/>
    </dgm:pt>
    <dgm:pt modelId="{AF5D330F-85FC-4314-807C-47C25FD94023}" type="pres">
      <dgm:prSet presAssocID="{5BB5EBEA-A540-431E-9A02-1A2C80479F88}" presName="dummyNode1" presStyleLbl="node1" presStyleIdx="0" presStyleCnt="3"/>
      <dgm:spPr/>
    </dgm:pt>
    <dgm:pt modelId="{A95AFC92-7C24-4282-8533-209F9B001587}" type="pres">
      <dgm:prSet presAssocID="{5BB5EBEA-A540-431E-9A02-1A2C80479F88}" presName="childNode1" presStyleLbl="bgAcc1" presStyleIdx="0" presStyleCnt="3">
        <dgm:presLayoutVars>
          <dgm:bulletEnabled val="1"/>
        </dgm:presLayoutVars>
      </dgm:prSet>
      <dgm:spPr/>
    </dgm:pt>
    <dgm:pt modelId="{98AF8211-746B-4845-932C-FA42F2DF971D}" type="pres">
      <dgm:prSet presAssocID="{5BB5EBEA-A540-431E-9A02-1A2C80479F88}" presName="childNode1tx" presStyleLbl="bgAcc1" presStyleIdx="0" presStyleCnt="3">
        <dgm:presLayoutVars>
          <dgm:bulletEnabled val="1"/>
        </dgm:presLayoutVars>
      </dgm:prSet>
      <dgm:spPr/>
    </dgm:pt>
    <dgm:pt modelId="{8E82C594-E5B7-4718-81C6-5B0A870475E6}" type="pres">
      <dgm:prSet presAssocID="{5BB5EBEA-A540-431E-9A02-1A2C80479F88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14124152-D173-457C-9075-88A25BDD7BBC}" type="pres">
      <dgm:prSet presAssocID="{5BB5EBEA-A540-431E-9A02-1A2C80479F88}" presName="connSite1" presStyleCnt="0"/>
      <dgm:spPr/>
    </dgm:pt>
    <dgm:pt modelId="{921A1AF9-4DF0-4309-A17D-718E841E2495}" type="pres">
      <dgm:prSet presAssocID="{2E4BB4D2-9ED2-4C1B-B3FC-C678884B3471}" presName="Name9" presStyleLbl="sibTrans2D1" presStyleIdx="0" presStyleCnt="2"/>
      <dgm:spPr/>
    </dgm:pt>
    <dgm:pt modelId="{D714863B-43E9-4FC5-8ED3-B47F2D332FB2}" type="pres">
      <dgm:prSet presAssocID="{1B7EB3AB-E50D-4E0A-8EDC-4525583921A7}" presName="composite2" presStyleCnt="0"/>
      <dgm:spPr/>
    </dgm:pt>
    <dgm:pt modelId="{02FF74F3-8451-4D3E-A7B3-6D9BD879B49D}" type="pres">
      <dgm:prSet presAssocID="{1B7EB3AB-E50D-4E0A-8EDC-4525583921A7}" presName="dummyNode2" presStyleLbl="node1" presStyleIdx="0" presStyleCnt="3"/>
      <dgm:spPr/>
    </dgm:pt>
    <dgm:pt modelId="{FBA4BD1F-FC61-49A7-A162-934CA5784102}" type="pres">
      <dgm:prSet presAssocID="{1B7EB3AB-E50D-4E0A-8EDC-4525583921A7}" presName="childNode2" presStyleLbl="bgAcc1" presStyleIdx="1" presStyleCnt="3">
        <dgm:presLayoutVars>
          <dgm:bulletEnabled val="1"/>
        </dgm:presLayoutVars>
      </dgm:prSet>
      <dgm:spPr/>
    </dgm:pt>
    <dgm:pt modelId="{227E7D20-C61A-4E73-B9A1-0DD7D848B577}" type="pres">
      <dgm:prSet presAssocID="{1B7EB3AB-E50D-4E0A-8EDC-4525583921A7}" presName="childNode2tx" presStyleLbl="bgAcc1" presStyleIdx="1" presStyleCnt="3">
        <dgm:presLayoutVars>
          <dgm:bulletEnabled val="1"/>
        </dgm:presLayoutVars>
      </dgm:prSet>
      <dgm:spPr/>
    </dgm:pt>
    <dgm:pt modelId="{6E172B69-1EA0-485A-AB97-288F4A8413BD}" type="pres">
      <dgm:prSet presAssocID="{1B7EB3AB-E50D-4E0A-8EDC-4525583921A7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7EA8B125-57A3-4D19-B53A-AB816B8CE6AF}" type="pres">
      <dgm:prSet presAssocID="{1B7EB3AB-E50D-4E0A-8EDC-4525583921A7}" presName="connSite2" presStyleCnt="0"/>
      <dgm:spPr/>
    </dgm:pt>
    <dgm:pt modelId="{93DB9AF4-D75C-4EE5-9CE8-4EA270203AE0}" type="pres">
      <dgm:prSet presAssocID="{54D4054E-C00B-445B-B986-88C557CF9BF3}" presName="Name18" presStyleLbl="sibTrans2D1" presStyleIdx="1" presStyleCnt="2"/>
      <dgm:spPr/>
    </dgm:pt>
    <dgm:pt modelId="{82A48243-20D6-45A1-970B-EA700F04B499}" type="pres">
      <dgm:prSet presAssocID="{B8B91C13-09B3-4327-8FF4-E8A82E18187F}" presName="composite1" presStyleCnt="0"/>
      <dgm:spPr/>
    </dgm:pt>
    <dgm:pt modelId="{EF515EF5-7996-449C-97CE-2F31FEE55B3A}" type="pres">
      <dgm:prSet presAssocID="{B8B91C13-09B3-4327-8FF4-E8A82E18187F}" presName="dummyNode1" presStyleLbl="node1" presStyleIdx="1" presStyleCnt="3"/>
      <dgm:spPr/>
    </dgm:pt>
    <dgm:pt modelId="{FA2E788C-134C-4972-A0C5-CD7DEB2E9092}" type="pres">
      <dgm:prSet presAssocID="{B8B91C13-09B3-4327-8FF4-E8A82E18187F}" presName="childNode1" presStyleLbl="bgAcc1" presStyleIdx="2" presStyleCnt="3">
        <dgm:presLayoutVars>
          <dgm:bulletEnabled val="1"/>
        </dgm:presLayoutVars>
      </dgm:prSet>
      <dgm:spPr/>
    </dgm:pt>
    <dgm:pt modelId="{B60D313B-9D50-480D-9ED1-DAA8451D5F67}" type="pres">
      <dgm:prSet presAssocID="{B8B91C13-09B3-4327-8FF4-E8A82E18187F}" presName="childNode1tx" presStyleLbl="bgAcc1" presStyleIdx="2" presStyleCnt="3">
        <dgm:presLayoutVars>
          <dgm:bulletEnabled val="1"/>
        </dgm:presLayoutVars>
      </dgm:prSet>
      <dgm:spPr/>
    </dgm:pt>
    <dgm:pt modelId="{CBC86A51-58B8-46BA-96CE-5166F734297D}" type="pres">
      <dgm:prSet presAssocID="{B8B91C13-09B3-4327-8FF4-E8A82E18187F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478E6CA3-F10F-431C-8257-E86F3F4575D6}" type="pres">
      <dgm:prSet presAssocID="{B8B91C13-09B3-4327-8FF4-E8A82E18187F}" presName="connSite1" presStyleCnt="0"/>
      <dgm:spPr/>
    </dgm:pt>
  </dgm:ptLst>
  <dgm:cxnLst>
    <dgm:cxn modelId="{60031D0B-3812-4CBF-8C63-C38A44356FC0}" type="presOf" srcId="{2BDFEEEC-F91B-4596-9B5D-BE0B23D2B910}" destId="{98AF8211-746B-4845-932C-FA42F2DF971D}" srcOrd="1" destOrd="0" presId="urn:microsoft.com/office/officeart/2005/8/layout/hProcess4"/>
    <dgm:cxn modelId="{FEC31619-DEC0-4548-AA6C-E08DA3438BE7}" srcId="{25F29326-64ED-4ACD-AB6B-471D7D0079B0}" destId="{5BB5EBEA-A540-431E-9A02-1A2C80479F88}" srcOrd="0" destOrd="0" parTransId="{3F2191A7-2F60-45FE-BC30-3905202E470B}" sibTransId="{2E4BB4D2-9ED2-4C1B-B3FC-C678884B3471}"/>
    <dgm:cxn modelId="{4ACB7623-3CF0-4DFC-BFC3-F60F5D16311B}" type="presOf" srcId="{1B7EB3AB-E50D-4E0A-8EDC-4525583921A7}" destId="{6E172B69-1EA0-485A-AB97-288F4A8413BD}" srcOrd="0" destOrd="0" presId="urn:microsoft.com/office/officeart/2005/8/layout/hProcess4"/>
    <dgm:cxn modelId="{33C9FF26-5FCE-4EB2-98E8-4B7DD26595FB}" type="presOf" srcId="{D8FE250F-1582-4FBD-9A10-9D1F06E7CD1D}" destId="{227E7D20-C61A-4E73-B9A1-0DD7D848B577}" srcOrd="1" destOrd="0" presId="urn:microsoft.com/office/officeart/2005/8/layout/hProcess4"/>
    <dgm:cxn modelId="{C74CEA2E-A70F-4CA4-A61F-E425AE5ED5D8}" srcId="{5BB5EBEA-A540-431E-9A02-1A2C80479F88}" destId="{54FC891D-AD3A-4B94-8674-1D42ED3C5E0A}" srcOrd="1" destOrd="0" parTransId="{96EC27EA-7DA3-459A-8A43-DAF4F307F2AB}" sibTransId="{4168C8DB-19D8-4A89-9AF3-D6D3B17B023F}"/>
    <dgm:cxn modelId="{088D6D39-EF08-4B4E-A0DD-54F7E6D40C4C}" type="presOf" srcId="{5BB5EBEA-A540-431E-9A02-1A2C80479F88}" destId="{8E82C594-E5B7-4718-81C6-5B0A870475E6}" srcOrd="0" destOrd="0" presId="urn:microsoft.com/office/officeart/2005/8/layout/hProcess4"/>
    <dgm:cxn modelId="{06A4B93C-0EAC-420C-9CB9-0B97D2AE89E6}" srcId="{B8B91C13-09B3-4327-8FF4-E8A82E18187F}" destId="{C4986D67-FE6F-48C8-8BB4-5BABE5FE6165}" srcOrd="0" destOrd="0" parTransId="{21F82C77-90B0-49CE-9ACB-171AB4DDDDE5}" sibTransId="{ED6F0FCE-4583-4545-B124-EC754D5303E5}"/>
    <dgm:cxn modelId="{E0B49F5D-6A1F-47F6-A1E3-8EBA3D25D532}" type="presOf" srcId="{B8B91C13-09B3-4327-8FF4-E8A82E18187F}" destId="{CBC86A51-58B8-46BA-96CE-5166F734297D}" srcOrd="0" destOrd="0" presId="urn:microsoft.com/office/officeart/2005/8/layout/hProcess4"/>
    <dgm:cxn modelId="{2F13FC6E-AFAC-4D9D-9F63-30989AC7118D}" type="presOf" srcId="{1012D642-680D-4114-8EE9-D89ADF3CD577}" destId="{227E7D20-C61A-4E73-B9A1-0DD7D848B577}" srcOrd="1" destOrd="1" presId="urn:microsoft.com/office/officeart/2005/8/layout/hProcess4"/>
    <dgm:cxn modelId="{EE3CCD6F-83F9-4E3C-848C-C2A4FC17BC22}" type="presOf" srcId="{54FC891D-AD3A-4B94-8674-1D42ED3C5E0A}" destId="{98AF8211-746B-4845-932C-FA42F2DF971D}" srcOrd="1" destOrd="1" presId="urn:microsoft.com/office/officeart/2005/8/layout/hProcess4"/>
    <dgm:cxn modelId="{3C00BC58-639F-4751-8843-05ED1E3E562F}" type="presOf" srcId="{C4986D67-FE6F-48C8-8BB4-5BABE5FE6165}" destId="{B60D313B-9D50-480D-9ED1-DAA8451D5F67}" srcOrd="1" destOrd="0" presId="urn:microsoft.com/office/officeart/2005/8/layout/hProcess4"/>
    <dgm:cxn modelId="{226A867A-D338-4A73-BB84-8E11CCE5BF5B}" type="presOf" srcId="{1012D642-680D-4114-8EE9-D89ADF3CD577}" destId="{FBA4BD1F-FC61-49A7-A162-934CA5784102}" srcOrd="0" destOrd="1" presId="urn:microsoft.com/office/officeart/2005/8/layout/hProcess4"/>
    <dgm:cxn modelId="{6133917D-6548-481D-A2F3-99ADF1F1E591}" srcId="{25F29326-64ED-4ACD-AB6B-471D7D0079B0}" destId="{1B7EB3AB-E50D-4E0A-8EDC-4525583921A7}" srcOrd="1" destOrd="0" parTransId="{E7571136-CA1E-4F38-A886-B3B344EB44DD}" sibTransId="{54D4054E-C00B-445B-B986-88C557CF9BF3}"/>
    <dgm:cxn modelId="{CDF5A286-E277-4DB6-88EC-0A93BC67E475}" type="presOf" srcId="{54FC891D-AD3A-4B94-8674-1D42ED3C5E0A}" destId="{A95AFC92-7C24-4282-8533-209F9B001587}" srcOrd="0" destOrd="1" presId="urn:microsoft.com/office/officeart/2005/8/layout/hProcess4"/>
    <dgm:cxn modelId="{E2D79E8C-A80F-41EB-BE93-40B986091F41}" srcId="{25F29326-64ED-4ACD-AB6B-471D7D0079B0}" destId="{B8B91C13-09B3-4327-8FF4-E8A82E18187F}" srcOrd="2" destOrd="0" parTransId="{A3FDC9FB-6D6B-4B33-BA18-6010DD8C8702}" sibTransId="{185B8119-37EF-4EAC-B17D-306690C003EA}"/>
    <dgm:cxn modelId="{DCAF6090-E468-4D88-AD9A-0CB75A9F1997}" type="presOf" srcId="{2BDFEEEC-F91B-4596-9B5D-BE0B23D2B910}" destId="{A95AFC92-7C24-4282-8533-209F9B001587}" srcOrd="0" destOrd="0" presId="urn:microsoft.com/office/officeart/2005/8/layout/hProcess4"/>
    <dgm:cxn modelId="{B6303199-38D2-451D-9EAC-ABE6242230DD}" type="presOf" srcId="{2E4BB4D2-9ED2-4C1B-B3FC-C678884B3471}" destId="{921A1AF9-4DF0-4309-A17D-718E841E2495}" srcOrd="0" destOrd="0" presId="urn:microsoft.com/office/officeart/2005/8/layout/hProcess4"/>
    <dgm:cxn modelId="{DC5F6F9B-E685-433C-9549-C8C6124A7C0E}" type="presOf" srcId="{D8FE250F-1582-4FBD-9A10-9D1F06E7CD1D}" destId="{FBA4BD1F-FC61-49A7-A162-934CA5784102}" srcOrd="0" destOrd="0" presId="urn:microsoft.com/office/officeart/2005/8/layout/hProcess4"/>
    <dgm:cxn modelId="{09A8CCC0-4D76-418A-A63A-00DCF06A49F5}" type="presOf" srcId="{C4986D67-FE6F-48C8-8BB4-5BABE5FE6165}" destId="{FA2E788C-134C-4972-A0C5-CD7DEB2E9092}" srcOrd="0" destOrd="0" presId="urn:microsoft.com/office/officeart/2005/8/layout/hProcess4"/>
    <dgm:cxn modelId="{1BBBD4C1-264E-4BE4-B2C3-E61FFEC962EB}" srcId="{5BB5EBEA-A540-431E-9A02-1A2C80479F88}" destId="{2BDFEEEC-F91B-4596-9B5D-BE0B23D2B910}" srcOrd="0" destOrd="0" parTransId="{555E3DB2-B781-4803-89F7-8C57F0560E63}" sibTransId="{0FA581A4-163F-48C8-9CCE-473E4BDC0FF1}"/>
    <dgm:cxn modelId="{4BC2DEC4-D3C1-4AF2-9E98-AC6B366CF607}" srcId="{1B7EB3AB-E50D-4E0A-8EDC-4525583921A7}" destId="{D8FE250F-1582-4FBD-9A10-9D1F06E7CD1D}" srcOrd="0" destOrd="0" parTransId="{78DB91EB-1733-41FD-A1A2-30AD26FB83AE}" sibTransId="{A1C39C2E-2C3F-4FA2-8170-98A3A1B763B2}"/>
    <dgm:cxn modelId="{054722C8-4F6B-4728-9475-CB7A0B6832C3}" type="presOf" srcId="{25F29326-64ED-4ACD-AB6B-471D7D0079B0}" destId="{667E0DC4-FCCF-4059-B1DF-C10C9206BE67}" srcOrd="0" destOrd="0" presId="urn:microsoft.com/office/officeart/2005/8/layout/hProcess4"/>
    <dgm:cxn modelId="{18AE6AF2-8AE7-4FFB-889A-48A3CDEE7C1B}" type="presOf" srcId="{54D4054E-C00B-445B-B986-88C557CF9BF3}" destId="{93DB9AF4-D75C-4EE5-9CE8-4EA270203AE0}" srcOrd="0" destOrd="0" presId="urn:microsoft.com/office/officeart/2005/8/layout/hProcess4"/>
    <dgm:cxn modelId="{E94BAFF8-D714-4A1F-87CA-9D8ECDEB5BE5}" srcId="{1B7EB3AB-E50D-4E0A-8EDC-4525583921A7}" destId="{1012D642-680D-4114-8EE9-D89ADF3CD577}" srcOrd="1" destOrd="0" parTransId="{A2AA7692-90D0-4C13-B297-627325B25EC2}" sibTransId="{9EDDFAA5-4F8F-496F-AFCF-4C1345A0DDA4}"/>
    <dgm:cxn modelId="{503B5765-ECEE-41B8-A39C-F39E8B658302}" type="presParOf" srcId="{667E0DC4-FCCF-4059-B1DF-C10C9206BE67}" destId="{86CD33F3-5F77-43C6-8206-7FD06FCA2601}" srcOrd="0" destOrd="0" presId="urn:microsoft.com/office/officeart/2005/8/layout/hProcess4"/>
    <dgm:cxn modelId="{1D4E20D9-F006-4035-96CD-5C50ED37CED9}" type="presParOf" srcId="{667E0DC4-FCCF-4059-B1DF-C10C9206BE67}" destId="{9A8533B5-F878-47E2-B18D-6516F8020141}" srcOrd="1" destOrd="0" presId="urn:microsoft.com/office/officeart/2005/8/layout/hProcess4"/>
    <dgm:cxn modelId="{E31BF016-36D8-4B8C-B23A-A3C3B0CECD7A}" type="presParOf" srcId="{667E0DC4-FCCF-4059-B1DF-C10C9206BE67}" destId="{B93EFF8A-411F-425E-B969-EF4B854A2FE3}" srcOrd="2" destOrd="0" presId="urn:microsoft.com/office/officeart/2005/8/layout/hProcess4"/>
    <dgm:cxn modelId="{C97EED52-8084-4B20-985B-0F85578F5156}" type="presParOf" srcId="{B93EFF8A-411F-425E-B969-EF4B854A2FE3}" destId="{A73996A2-4695-46C8-A1A0-018650BE4766}" srcOrd="0" destOrd="0" presId="urn:microsoft.com/office/officeart/2005/8/layout/hProcess4"/>
    <dgm:cxn modelId="{7CC35A98-B23A-4DFD-98BE-A8212411C4DC}" type="presParOf" srcId="{A73996A2-4695-46C8-A1A0-018650BE4766}" destId="{AF5D330F-85FC-4314-807C-47C25FD94023}" srcOrd="0" destOrd="0" presId="urn:microsoft.com/office/officeart/2005/8/layout/hProcess4"/>
    <dgm:cxn modelId="{A05D4E12-B566-4A0F-89A3-BB4070CF28CD}" type="presParOf" srcId="{A73996A2-4695-46C8-A1A0-018650BE4766}" destId="{A95AFC92-7C24-4282-8533-209F9B001587}" srcOrd="1" destOrd="0" presId="urn:microsoft.com/office/officeart/2005/8/layout/hProcess4"/>
    <dgm:cxn modelId="{3F6FFB09-0920-4CA1-A668-6F66678B45B8}" type="presParOf" srcId="{A73996A2-4695-46C8-A1A0-018650BE4766}" destId="{98AF8211-746B-4845-932C-FA42F2DF971D}" srcOrd="2" destOrd="0" presId="urn:microsoft.com/office/officeart/2005/8/layout/hProcess4"/>
    <dgm:cxn modelId="{08CD2FAD-6377-4A62-9DB9-B1DC860F7C27}" type="presParOf" srcId="{A73996A2-4695-46C8-A1A0-018650BE4766}" destId="{8E82C594-E5B7-4718-81C6-5B0A870475E6}" srcOrd="3" destOrd="0" presId="urn:microsoft.com/office/officeart/2005/8/layout/hProcess4"/>
    <dgm:cxn modelId="{5ED54DF6-947F-4C3A-B692-E9664C079299}" type="presParOf" srcId="{A73996A2-4695-46C8-A1A0-018650BE4766}" destId="{14124152-D173-457C-9075-88A25BDD7BBC}" srcOrd="4" destOrd="0" presId="urn:microsoft.com/office/officeart/2005/8/layout/hProcess4"/>
    <dgm:cxn modelId="{6676CCBE-2FFE-4A2F-B13F-C634B9E16DF4}" type="presParOf" srcId="{B93EFF8A-411F-425E-B969-EF4B854A2FE3}" destId="{921A1AF9-4DF0-4309-A17D-718E841E2495}" srcOrd="1" destOrd="0" presId="urn:microsoft.com/office/officeart/2005/8/layout/hProcess4"/>
    <dgm:cxn modelId="{A8331C16-3B64-4940-8463-E55D362D4893}" type="presParOf" srcId="{B93EFF8A-411F-425E-B969-EF4B854A2FE3}" destId="{D714863B-43E9-4FC5-8ED3-B47F2D332FB2}" srcOrd="2" destOrd="0" presId="urn:microsoft.com/office/officeart/2005/8/layout/hProcess4"/>
    <dgm:cxn modelId="{2B58CABD-C0E4-46A9-B7D6-7E7A0173FBCA}" type="presParOf" srcId="{D714863B-43E9-4FC5-8ED3-B47F2D332FB2}" destId="{02FF74F3-8451-4D3E-A7B3-6D9BD879B49D}" srcOrd="0" destOrd="0" presId="urn:microsoft.com/office/officeart/2005/8/layout/hProcess4"/>
    <dgm:cxn modelId="{EEFB199E-37B7-4F2F-8605-152FF81635D9}" type="presParOf" srcId="{D714863B-43E9-4FC5-8ED3-B47F2D332FB2}" destId="{FBA4BD1F-FC61-49A7-A162-934CA5784102}" srcOrd="1" destOrd="0" presId="urn:microsoft.com/office/officeart/2005/8/layout/hProcess4"/>
    <dgm:cxn modelId="{25F1F767-17D6-4DE1-8882-566619869E2A}" type="presParOf" srcId="{D714863B-43E9-4FC5-8ED3-B47F2D332FB2}" destId="{227E7D20-C61A-4E73-B9A1-0DD7D848B577}" srcOrd="2" destOrd="0" presId="urn:microsoft.com/office/officeart/2005/8/layout/hProcess4"/>
    <dgm:cxn modelId="{4B556632-6999-42E4-937C-0B55D32F0F24}" type="presParOf" srcId="{D714863B-43E9-4FC5-8ED3-B47F2D332FB2}" destId="{6E172B69-1EA0-485A-AB97-288F4A8413BD}" srcOrd="3" destOrd="0" presId="urn:microsoft.com/office/officeart/2005/8/layout/hProcess4"/>
    <dgm:cxn modelId="{4DB443F0-2027-47CC-B2B5-AC03A586AB22}" type="presParOf" srcId="{D714863B-43E9-4FC5-8ED3-B47F2D332FB2}" destId="{7EA8B125-57A3-4D19-B53A-AB816B8CE6AF}" srcOrd="4" destOrd="0" presId="urn:microsoft.com/office/officeart/2005/8/layout/hProcess4"/>
    <dgm:cxn modelId="{DD6480E1-2CC6-4792-9610-6D1BAE29E10B}" type="presParOf" srcId="{B93EFF8A-411F-425E-B969-EF4B854A2FE3}" destId="{93DB9AF4-D75C-4EE5-9CE8-4EA270203AE0}" srcOrd="3" destOrd="0" presId="urn:microsoft.com/office/officeart/2005/8/layout/hProcess4"/>
    <dgm:cxn modelId="{2E387F10-50A0-407A-B6E6-2EBDF53F45E5}" type="presParOf" srcId="{B93EFF8A-411F-425E-B969-EF4B854A2FE3}" destId="{82A48243-20D6-45A1-970B-EA700F04B499}" srcOrd="4" destOrd="0" presId="urn:microsoft.com/office/officeart/2005/8/layout/hProcess4"/>
    <dgm:cxn modelId="{1C554BB8-57AC-4F3B-AC06-A4587EFFB9C7}" type="presParOf" srcId="{82A48243-20D6-45A1-970B-EA700F04B499}" destId="{EF515EF5-7996-449C-97CE-2F31FEE55B3A}" srcOrd="0" destOrd="0" presId="urn:microsoft.com/office/officeart/2005/8/layout/hProcess4"/>
    <dgm:cxn modelId="{6F98FFAA-8AAD-4D44-A295-B469AC83A61D}" type="presParOf" srcId="{82A48243-20D6-45A1-970B-EA700F04B499}" destId="{FA2E788C-134C-4972-A0C5-CD7DEB2E9092}" srcOrd="1" destOrd="0" presId="urn:microsoft.com/office/officeart/2005/8/layout/hProcess4"/>
    <dgm:cxn modelId="{BBD4377E-D531-4463-BA47-67AB05B2F760}" type="presParOf" srcId="{82A48243-20D6-45A1-970B-EA700F04B499}" destId="{B60D313B-9D50-480D-9ED1-DAA8451D5F67}" srcOrd="2" destOrd="0" presId="urn:microsoft.com/office/officeart/2005/8/layout/hProcess4"/>
    <dgm:cxn modelId="{1148828A-36C6-4DA9-9E5F-C1E8ED537EE5}" type="presParOf" srcId="{82A48243-20D6-45A1-970B-EA700F04B499}" destId="{CBC86A51-58B8-46BA-96CE-5166F734297D}" srcOrd="3" destOrd="0" presId="urn:microsoft.com/office/officeart/2005/8/layout/hProcess4"/>
    <dgm:cxn modelId="{1538DD05-0D10-4989-B333-ABD83D4317DC}" type="presParOf" srcId="{82A48243-20D6-45A1-970B-EA700F04B499}" destId="{478E6CA3-F10F-431C-8257-E86F3F4575D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673B6-B41F-4AFF-B2B2-6976D5BB750B}">
      <dsp:nvSpPr>
        <dsp:cNvPr id="0" name=""/>
        <dsp:cNvSpPr/>
      </dsp:nvSpPr>
      <dsp:spPr>
        <a:xfrm>
          <a:off x="848930" y="1278365"/>
          <a:ext cx="3587250" cy="1182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Hoạt động cặp đôi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(3 phút)</a:t>
          </a:r>
        </a:p>
      </dsp:txBody>
      <dsp:txXfrm>
        <a:off x="848930" y="1278365"/>
        <a:ext cx="3587250" cy="1182162"/>
      </dsp:txXfrm>
    </dsp:sp>
    <dsp:sp modelId="{ABCF7308-1A46-48D4-A877-F5C31D9FE196}">
      <dsp:nvSpPr>
        <dsp:cNvPr id="0" name=""/>
        <dsp:cNvSpPr/>
      </dsp:nvSpPr>
      <dsp:spPr>
        <a:xfrm>
          <a:off x="351270" y="3771138"/>
          <a:ext cx="4582569" cy="2214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1. Trao đổi thông tin qua điện thoại có thể diễn ra theo những cách nào?</a:t>
          </a:r>
        </a:p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2. Tế bào nấm men đã truyền thông tin và kết cặp trong sinh sản như thế nào? </a:t>
          </a:r>
        </a:p>
      </dsp:txBody>
      <dsp:txXfrm>
        <a:off x="351270" y="3771138"/>
        <a:ext cx="4582569" cy="2214795"/>
      </dsp:txXfrm>
    </dsp:sp>
    <dsp:sp modelId="{8DFA13A0-91B8-4DBF-8DB2-3CB92D605D26}">
      <dsp:nvSpPr>
        <dsp:cNvPr id="0" name=""/>
        <dsp:cNvSpPr/>
      </dsp:nvSpPr>
      <dsp:spPr>
        <a:xfrm>
          <a:off x="844853" y="918825"/>
          <a:ext cx="285349" cy="285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9419A-67E0-44AA-A937-65453BF1ED4D}">
      <dsp:nvSpPr>
        <dsp:cNvPr id="0" name=""/>
        <dsp:cNvSpPr/>
      </dsp:nvSpPr>
      <dsp:spPr>
        <a:xfrm>
          <a:off x="1044598" y="519336"/>
          <a:ext cx="285349" cy="285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02668-559E-4C8C-94AD-75262C5D2BF5}">
      <dsp:nvSpPr>
        <dsp:cNvPr id="0" name=""/>
        <dsp:cNvSpPr/>
      </dsp:nvSpPr>
      <dsp:spPr>
        <a:xfrm>
          <a:off x="1523985" y="599233"/>
          <a:ext cx="448406" cy="448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DF05-C23C-4088-A7E0-201E35CEF0C1}">
      <dsp:nvSpPr>
        <dsp:cNvPr id="0" name=""/>
        <dsp:cNvSpPr/>
      </dsp:nvSpPr>
      <dsp:spPr>
        <a:xfrm>
          <a:off x="1923474" y="159795"/>
          <a:ext cx="285349" cy="285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DEF83-838A-44F8-BDA1-43FA84439B2F}">
      <dsp:nvSpPr>
        <dsp:cNvPr id="0" name=""/>
        <dsp:cNvSpPr/>
      </dsp:nvSpPr>
      <dsp:spPr>
        <a:xfrm>
          <a:off x="2442810" y="0"/>
          <a:ext cx="285349" cy="285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1BF37-D9F0-4E91-A7D3-6028B9A66B45}">
      <dsp:nvSpPr>
        <dsp:cNvPr id="0" name=""/>
        <dsp:cNvSpPr/>
      </dsp:nvSpPr>
      <dsp:spPr>
        <a:xfrm>
          <a:off x="3081993" y="279642"/>
          <a:ext cx="285349" cy="285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E0330-78BD-464D-9F2E-10763E406AC3}">
      <dsp:nvSpPr>
        <dsp:cNvPr id="0" name=""/>
        <dsp:cNvSpPr/>
      </dsp:nvSpPr>
      <dsp:spPr>
        <a:xfrm>
          <a:off x="3481482" y="479387"/>
          <a:ext cx="448406" cy="448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08DC3-5950-4A03-AC78-074EC272EF65}">
      <dsp:nvSpPr>
        <dsp:cNvPr id="0" name=""/>
        <dsp:cNvSpPr/>
      </dsp:nvSpPr>
      <dsp:spPr>
        <a:xfrm>
          <a:off x="4040767" y="918825"/>
          <a:ext cx="285349" cy="285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8FF0E-3028-484B-9490-FBFE04E7168C}">
      <dsp:nvSpPr>
        <dsp:cNvPr id="0" name=""/>
        <dsp:cNvSpPr/>
      </dsp:nvSpPr>
      <dsp:spPr>
        <a:xfrm>
          <a:off x="4280461" y="1358263"/>
          <a:ext cx="285349" cy="285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53A7D-ABB7-4750-8FD8-3F04934B27EF}">
      <dsp:nvSpPr>
        <dsp:cNvPr id="0" name=""/>
        <dsp:cNvSpPr/>
      </dsp:nvSpPr>
      <dsp:spPr>
        <a:xfrm>
          <a:off x="2203117" y="519336"/>
          <a:ext cx="733755" cy="7337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152CC-0BFE-4B1C-9DD5-957AE596006E}">
      <dsp:nvSpPr>
        <dsp:cNvPr id="0" name=""/>
        <dsp:cNvSpPr/>
      </dsp:nvSpPr>
      <dsp:spPr>
        <a:xfrm>
          <a:off x="645109" y="2037395"/>
          <a:ext cx="285349" cy="285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F26C2-D6E6-4399-A857-B58C91343EA0}">
      <dsp:nvSpPr>
        <dsp:cNvPr id="0" name=""/>
        <dsp:cNvSpPr/>
      </dsp:nvSpPr>
      <dsp:spPr>
        <a:xfrm>
          <a:off x="884802" y="2396935"/>
          <a:ext cx="448406" cy="448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2FDA2-96AF-4AA0-B6F8-9C9238D2220E}">
      <dsp:nvSpPr>
        <dsp:cNvPr id="0" name=""/>
        <dsp:cNvSpPr/>
      </dsp:nvSpPr>
      <dsp:spPr>
        <a:xfrm>
          <a:off x="1484036" y="2716526"/>
          <a:ext cx="652227" cy="6522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37856-CAFB-4C2E-BA33-EF4B38C52DE8}">
      <dsp:nvSpPr>
        <dsp:cNvPr id="0" name=""/>
        <dsp:cNvSpPr/>
      </dsp:nvSpPr>
      <dsp:spPr>
        <a:xfrm>
          <a:off x="2322964" y="3235863"/>
          <a:ext cx="285349" cy="285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04708-EF25-437F-89A5-9FEA2FE1B5A8}">
      <dsp:nvSpPr>
        <dsp:cNvPr id="0" name=""/>
        <dsp:cNvSpPr/>
      </dsp:nvSpPr>
      <dsp:spPr>
        <a:xfrm>
          <a:off x="2482759" y="2716526"/>
          <a:ext cx="448406" cy="448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8436D-22A3-4BD9-AEDB-F16AC77D4C63}">
      <dsp:nvSpPr>
        <dsp:cNvPr id="0" name=""/>
        <dsp:cNvSpPr/>
      </dsp:nvSpPr>
      <dsp:spPr>
        <a:xfrm>
          <a:off x="2882249" y="3275811"/>
          <a:ext cx="285349" cy="285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2E8BF-C600-42A4-BB60-D73C6FBD1258}">
      <dsp:nvSpPr>
        <dsp:cNvPr id="0" name=""/>
        <dsp:cNvSpPr/>
      </dsp:nvSpPr>
      <dsp:spPr>
        <a:xfrm>
          <a:off x="3241789" y="2636629"/>
          <a:ext cx="652227" cy="6522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AD92A-4F70-4009-A3ED-3F1AC1B4D9C2}">
      <dsp:nvSpPr>
        <dsp:cNvPr id="0" name=""/>
        <dsp:cNvSpPr/>
      </dsp:nvSpPr>
      <dsp:spPr>
        <a:xfrm>
          <a:off x="4120665" y="2476833"/>
          <a:ext cx="448406" cy="448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79383-FE8D-45FD-843F-580A7A3F403B}">
      <dsp:nvSpPr>
        <dsp:cNvPr id="0" name=""/>
        <dsp:cNvSpPr/>
      </dsp:nvSpPr>
      <dsp:spPr>
        <a:xfrm>
          <a:off x="4933840" y="598569"/>
          <a:ext cx="1316905" cy="251411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AFDD7-D534-4764-BE0F-CD769AA8DDD9}">
      <dsp:nvSpPr>
        <dsp:cNvPr id="0" name=""/>
        <dsp:cNvSpPr/>
      </dsp:nvSpPr>
      <dsp:spPr>
        <a:xfrm>
          <a:off x="6011308" y="598569"/>
          <a:ext cx="1316905" cy="251411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FDDF2-4678-4313-BAF5-686D40445517}">
      <dsp:nvSpPr>
        <dsp:cNvPr id="0" name=""/>
        <dsp:cNvSpPr/>
      </dsp:nvSpPr>
      <dsp:spPr>
        <a:xfrm>
          <a:off x="7597580" y="420212"/>
          <a:ext cx="3052826" cy="3052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Ý nghĩa sinh học của thông tin giữa các tế bào là gì?</a:t>
          </a:r>
        </a:p>
      </dsp:txBody>
      <dsp:txXfrm>
        <a:off x="8044656" y="867288"/>
        <a:ext cx="2158674" cy="2158674"/>
      </dsp:txXfrm>
    </dsp:sp>
    <dsp:sp modelId="{8C75933B-CF26-4C1A-B1CB-4EFD7C65EA24}">
      <dsp:nvSpPr>
        <dsp:cNvPr id="0" name=""/>
        <dsp:cNvSpPr/>
      </dsp:nvSpPr>
      <dsp:spPr>
        <a:xfrm>
          <a:off x="7328213" y="3771138"/>
          <a:ext cx="3591560" cy="2214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7328213" y="3771138"/>
        <a:ext cx="3591560" cy="2214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AFC92-7C24-4282-8533-209F9B001587}">
      <dsp:nvSpPr>
        <dsp:cNvPr id="0" name=""/>
        <dsp:cNvSpPr/>
      </dsp:nvSpPr>
      <dsp:spPr>
        <a:xfrm>
          <a:off x="141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(….)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(….)</a:t>
          </a:r>
        </a:p>
      </dsp:txBody>
      <dsp:txXfrm>
        <a:off x="43163" y="1817608"/>
        <a:ext cx="2180582" cy="1382843"/>
      </dsp:txXfrm>
    </dsp:sp>
    <dsp:sp modelId="{921A1AF9-4DF0-4309-A17D-718E841E2495}">
      <dsp:nvSpPr>
        <dsp:cNvPr id="0" name=""/>
        <dsp:cNvSpPr/>
      </dsp:nvSpPr>
      <dsp:spPr>
        <a:xfrm>
          <a:off x="1300946" y="2316885"/>
          <a:ext cx="2356306" cy="2356306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2C594-E5B7-4718-81C6-5B0A870475E6}">
      <dsp:nvSpPr>
        <dsp:cNvPr id="0" name=""/>
        <dsp:cNvSpPr/>
      </dsp:nvSpPr>
      <dsp:spPr>
        <a:xfrm>
          <a:off x="503836" y="3243474"/>
          <a:ext cx="2014779" cy="801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 Tiếp nhận</a:t>
          </a:r>
        </a:p>
      </dsp:txBody>
      <dsp:txXfrm>
        <a:off x="527303" y="3266941"/>
        <a:ext cx="1967845" cy="754277"/>
      </dsp:txXfrm>
    </dsp:sp>
    <dsp:sp modelId="{FBA4BD1F-FC61-49A7-A162-934CA5784102}">
      <dsp:nvSpPr>
        <dsp:cNvPr id="0" name=""/>
        <dsp:cNvSpPr/>
      </dsp:nvSpPr>
      <dsp:spPr>
        <a:xfrm>
          <a:off x="2804762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(….)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(….)</a:t>
          </a:r>
        </a:p>
      </dsp:txBody>
      <dsp:txXfrm>
        <a:off x="2847784" y="2218214"/>
        <a:ext cx="2180582" cy="1382843"/>
      </dsp:txXfrm>
    </dsp:sp>
    <dsp:sp modelId="{93DB9AF4-D75C-4EE5-9CE8-4EA270203AE0}">
      <dsp:nvSpPr>
        <dsp:cNvPr id="0" name=""/>
        <dsp:cNvSpPr/>
      </dsp:nvSpPr>
      <dsp:spPr>
        <a:xfrm>
          <a:off x="4086679" y="672173"/>
          <a:ext cx="2645930" cy="2645930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72B69-1EA0-485A-AB97-288F4A8413BD}">
      <dsp:nvSpPr>
        <dsp:cNvPr id="0" name=""/>
        <dsp:cNvSpPr/>
      </dsp:nvSpPr>
      <dsp:spPr>
        <a:xfrm>
          <a:off x="3308457" y="1373981"/>
          <a:ext cx="2014779" cy="801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2. Truyền tin nội bào</a:t>
          </a:r>
        </a:p>
      </dsp:txBody>
      <dsp:txXfrm>
        <a:off x="3331924" y="1397448"/>
        <a:ext cx="1967845" cy="754277"/>
      </dsp:txXfrm>
    </dsp:sp>
    <dsp:sp modelId="{FA2E788C-134C-4972-A0C5-CD7DEB2E9092}">
      <dsp:nvSpPr>
        <dsp:cNvPr id="0" name=""/>
        <dsp:cNvSpPr/>
      </dsp:nvSpPr>
      <dsp:spPr>
        <a:xfrm>
          <a:off x="5609383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(….)</a:t>
          </a:r>
        </a:p>
      </dsp:txBody>
      <dsp:txXfrm>
        <a:off x="5652405" y="1817608"/>
        <a:ext cx="2180582" cy="1382843"/>
      </dsp:txXfrm>
    </dsp:sp>
    <dsp:sp modelId="{CBC86A51-58B8-46BA-96CE-5166F734297D}">
      <dsp:nvSpPr>
        <dsp:cNvPr id="0" name=""/>
        <dsp:cNvSpPr/>
      </dsp:nvSpPr>
      <dsp:spPr>
        <a:xfrm>
          <a:off x="6113078" y="3243474"/>
          <a:ext cx="2014779" cy="801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3. Đáp ứng</a:t>
          </a:r>
        </a:p>
      </dsp:txBody>
      <dsp:txXfrm>
        <a:off x="6136545" y="3266941"/>
        <a:ext cx="1967845" cy="7542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AFC92-7C24-4282-8533-209F9B001587}">
      <dsp:nvSpPr>
        <dsp:cNvPr id="0" name=""/>
        <dsp:cNvSpPr/>
      </dsp:nvSpPr>
      <dsp:spPr>
        <a:xfrm>
          <a:off x="141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(4)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(1)</a:t>
          </a:r>
        </a:p>
      </dsp:txBody>
      <dsp:txXfrm>
        <a:off x="43163" y="1817608"/>
        <a:ext cx="2180582" cy="1382843"/>
      </dsp:txXfrm>
    </dsp:sp>
    <dsp:sp modelId="{921A1AF9-4DF0-4309-A17D-718E841E2495}">
      <dsp:nvSpPr>
        <dsp:cNvPr id="0" name=""/>
        <dsp:cNvSpPr/>
      </dsp:nvSpPr>
      <dsp:spPr>
        <a:xfrm>
          <a:off x="1300946" y="2316885"/>
          <a:ext cx="2356306" cy="2356306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2C594-E5B7-4718-81C6-5B0A870475E6}">
      <dsp:nvSpPr>
        <dsp:cNvPr id="0" name=""/>
        <dsp:cNvSpPr/>
      </dsp:nvSpPr>
      <dsp:spPr>
        <a:xfrm>
          <a:off x="503836" y="3243474"/>
          <a:ext cx="2014779" cy="801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 Tiếp nhận</a:t>
          </a:r>
        </a:p>
      </dsp:txBody>
      <dsp:txXfrm>
        <a:off x="527303" y="3266941"/>
        <a:ext cx="1967845" cy="754277"/>
      </dsp:txXfrm>
    </dsp:sp>
    <dsp:sp modelId="{FBA4BD1F-FC61-49A7-A162-934CA5784102}">
      <dsp:nvSpPr>
        <dsp:cNvPr id="0" name=""/>
        <dsp:cNvSpPr/>
      </dsp:nvSpPr>
      <dsp:spPr>
        <a:xfrm>
          <a:off x="2804762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(3)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(5)</a:t>
          </a:r>
        </a:p>
      </dsp:txBody>
      <dsp:txXfrm>
        <a:off x="2847784" y="2218214"/>
        <a:ext cx="2180582" cy="1382843"/>
      </dsp:txXfrm>
    </dsp:sp>
    <dsp:sp modelId="{93DB9AF4-D75C-4EE5-9CE8-4EA270203AE0}">
      <dsp:nvSpPr>
        <dsp:cNvPr id="0" name=""/>
        <dsp:cNvSpPr/>
      </dsp:nvSpPr>
      <dsp:spPr>
        <a:xfrm>
          <a:off x="4086679" y="672173"/>
          <a:ext cx="2645930" cy="2645930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72B69-1EA0-485A-AB97-288F4A8413BD}">
      <dsp:nvSpPr>
        <dsp:cNvPr id="0" name=""/>
        <dsp:cNvSpPr/>
      </dsp:nvSpPr>
      <dsp:spPr>
        <a:xfrm>
          <a:off x="3308457" y="1373981"/>
          <a:ext cx="2014779" cy="801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2. Truyền tin nội bào</a:t>
          </a:r>
        </a:p>
      </dsp:txBody>
      <dsp:txXfrm>
        <a:off x="3331924" y="1397448"/>
        <a:ext cx="1967845" cy="754277"/>
      </dsp:txXfrm>
    </dsp:sp>
    <dsp:sp modelId="{FA2E788C-134C-4972-A0C5-CD7DEB2E9092}">
      <dsp:nvSpPr>
        <dsp:cNvPr id="0" name=""/>
        <dsp:cNvSpPr/>
      </dsp:nvSpPr>
      <dsp:spPr>
        <a:xfrm>
          <a:off x="5609383" y="1774586"/>
          <a:ext cx="2266626" cy="186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(2)</a:t>
          </a:r>
        </a:p>
      </dsp:txBody>
      <dsp:txXfrm>
        <a:off x="5652405" y="1817608"/>
        <a:ext cx="2180582" cy="1382843"/>
      </dsp:txXfrm>
    </dsp:sp>
    <dsp:sp modelId="{CBC86A51-58B8-46BA-96CE-5166F734297D}">
      <dsp:nvSpPr>
        <dsp:cNvPr id="0" name=""/>
        <dsp:cNvSpPr/>
      </dsp:nvSpPr>
      <dsp:spPr>
        <a:xfrm>
          <a:off x="6113078" y="3243474"/>
          <a:ext cx="2014779" cy="801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3. Đáp ứng</a:t>
          </a:r>
        </a:p>
      </dsp:txBody>
      <dsp:txXfrm>
        <a:off x="6136545" y="3266941"/>
        <a:ext cx="1967845" cy="754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7" y="0"/>
            <a:ext cx="10227733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1968501" y="4724401"/>
            <a:ext cx="10223500" cy="720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1545167" y="5446713"/>
            <a:ext cx="429684" cy="3222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5764214"/>
            <a:ext cx="1543051" cy="1101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80685" y="4724400"/>
            <a:ext cx="9908116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562100" y="6553200"/>
            <a:ext cx="2743200" cy="152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D37D0FBF-0EFB-4965-8F8E-3B502324FFC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550025"/>
            <a:ext cx="3860800" cy="171450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535739"/>
            <a:ext cx="2844800" cy="185737"/>
          </a:xfrm>
        </p:spPr>
        <p:txBody>
          <a:bodyPr/>
          <a:lstStyle>
            <a:lvl1pPr algn="r">
              <a:defRPr>
                <a:latin typeface="+mn-lt"/>
              </a:defRPr>
            </a:lvl1pPr>
          </a:lstStyle>
          <a:p>
            <a:fld id="{6C1060C2-5FEB-4366-B871-C2F1B52DD3E8}" type="slidenum">
              <a:rPr lang="en-US" smtClean="0"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540000" y="5715000"/>
            <a:ext cx="77216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01600" y="304801"/>
            <a:ext cx="13147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bg2"/>
                </a:solidFill>
                <a:latin typeface="Verdana" panose="020B0604030504040204" pitchFamily="34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4905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D0FBF-0EFB-4965-8F8E-3B502324FFC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060C2-5FEB-4366-B871-C2F1B52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5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00067" y="76200"/>
            <a:ext cx="2785533" cy="6262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467" y="76200"/>
            <a:ext cx="8153400" cy="6262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D0FBF-0EFB-4965-8F8E-3B502324FFC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060C2-5FEB-4366-B871-C2F1B52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7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76201"/>
            <a:ext cx="110744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43467" y="990600"/>
            <a:ext cx="11142133" cy="5348288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" y="6519864"/>
            <a:ext cx="3352800" cy="185737"/>
          </a:xfrm>
        </p:spPr>
        <p:txBody>
          <a:bodyPr/>
          <a:lstStyle>
            <a:lvl1pPr>
              <a:defRPr/>
            </a:lvl1pPr>
          </a:lstStyle>
          <a:p>
            <a:fld id="{D37D0FBF-0EFB-4965-8F8E-3B502324FFC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800" y="6486525"/>
            <a:ext cx="3860800" cy="298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5200" y="6480175"/>
            <a:ext cx="2438400" cy="312738"/>
          </a:xfrm>
        </p:spPr>
        <p:txBody>
          <a:bodyPr/>
          <a:lstStyle>
            <a:lvl1pPr>
              <a:defRPr/>
            </a:lvl1pPr>
          </a:lstStyle>
          <a:p>
            <a:fld id="{6C1060C2-5FEB-4366-B871-C2F1B52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6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D0FBF-0EFB-4965-8F8E-3B502324FFC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060C2-5FEB-4366-B871-C2F1B52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9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D0FBF-0EFB-4965-8F8E-3B502324FFC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060C2-5FEB-4366-B871-C2F1B52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467" y="990600"/>
            <a:ext cx="5469467" cy="5348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6133" y="990600"/>
            <a:ext cx="5469467" cy="5348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D0FBF-0EFB-4965-8F8E-3B502324FFC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060C2-5FEB-4366-B871-C2F1B52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3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D0FBF-0EFB-4965-8F8E-3B502324FFC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060C2-5FEB-4366-B871-C2F1B52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D0FBF-0EFB-4965-8F8E-3B502324FFC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060C2-5FEB-4366-B871-C2F1B52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D0FBF-0EFB-4965-8F8E-3B502324FFC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060C2-5FEB-4366-B871-C2F1B52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D0FBF-0EFB-4965-8F8E-3B502324FFC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060C2-5FEB-4366-B871-C2F1B52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5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D0FBF-0EFB-4965-8F8E-3B502324FFC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060C2-5FEB-4366-B871-C2F1B52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6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8" name="Object 34"/>
          <p:cNvGraphicFramePr>
            <a:graphicFrameLocks noChangeAspect="1"/>
          </p:cNvGraphicFramePr>
          <p:nvPr/>
        </p:nvGraphicFramePr>
        <p:xfrm>
          <a:off x="668867" y="1"/>
          <a:ext cx="1152313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Image" r:id="rId15" imgW="7606349" imgH="926657" progId="Photoshop.Image.6">
                  <p:embed/>
                </p:oleObj>
              </mc:Choice>
              <mc:Fallback>
                <p:oleObj name="Image" r:id="rId15" imgW="7606349" imgH="926657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867" y="1"/>
                        <a:ext cx="11523133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9" name="Rectangle 35"/>
          <p:cNvSpPr>
            <a:spLocks noChangeArrowheads="1"/>
          </p:cNvSpPr>
          <p:nvPr/>
        </p:nvSpPr>
        <p:spPr bwMode="gray">
          <a:xfrm>
            <a:off x="0" y="839789"/>
            <a:ext cx="423333" cy="60277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423334" y="658814"/>
            <a:ext cx="245533" cy="1809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3467" y="990600"/>
            <a:ext cx="11142133" cy="534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7700" y="6519864"/>
            <a:ext cx="3352800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D37D0FBF-0EFB-4965-8F8E-3B502324FFC6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4800" y="6486525"/>
            <a:ext cx="38608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75200" y="6480175"/>
            <a:ext cx="24384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6C1060C2-5FEB-4366-B871-C2F1B52DD3E8}" type="slidenum">
              <a:rPr lang="en-US" smtClean="0"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711200" y="76201"/>
            <a:ext cx="11074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B166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845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BÀI 12: THÔNG TIN TẾ BÀO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9496" y="5547852"/>
            <a:ext cx="7721600" cy="1143000"/>
          </a:xfrm>
        </p:spPr>
        <p:txBody>
          <a:bodyPr/>
          <a:lstStyle/>
          <a:p>
            <a:r>
              <a:rPr lang="en-US" dirty="0"/>
              <a:t>GV: PHÙNG THỊ TUYÊN</a:t>
            </a:r>
          </a:p>
          <a:p>
            <a:r>
              <a:rPr lang="en-US" dirty="0"/>
              <a:t>SĐT: 0917502929</a:t>
            </a:r>
          </a:p>
          <a:p>
            <a:r>
              <a:rPr lang="en-US" dirty="0"/>
              <a:t>Zalo: Hht Phung Tuyen</a:t>
            </a:r>
          </a:p>
        </p:txBody>
      </p:sp>
    </p:spTree>
    <p:extLst>
      <p:ext uri="{BB962C8B-B14F-4D97-AF65-F5344CB8AC3E}">
        <p14:creationId xmlns:p14="http://schemas.microsoft.com/office/powerpoint/2010/main" val="184802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II. QUÁ TRÌNH TRUYỀN TIN GIỮA CÁC TẾ BÀO</a:t>
            </a:r>
          </a:p>
        </p:txBody>
      </p:sp>
      <p:pic>
        <p:nvPicPr>
          <p:cNvPr id="7170" name="Picture 2" descr="Quan sát hình 12.4 và nêu các giai đoạn của quá trình truyền thông tin giữa  các tế bào. Quan sát hình 12.4 và cho biết... | baivan.n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t="3380" r="16187" b="678"/>
          <a:stretch/>
        </p:blipFill>
        <p:spPr bwMode="auto">
          <a:xfrm>
            <a:off x="5649765" y="639764"/>
            <a:ext cx="6339159" cy="621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34297" y="1032387"/>
            <a:ext cx="796413" cy="5604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1200" y="1346349"/>
            <a:ext cx="4483510" cy="9438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Vai trò của Insulin trong điều hòa đường huyết?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4297" y="2835937"/>
            <a:ext cx="796413" cy="5604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2503" y="3046326"/>
            <a:ext cx="4483510" cy="13575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Nêu các giai đoạn của quá trình truyền thông tin từ tín hiệu Insulin?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8751" y="4708982"/>
            <a:ext cx="796413" cy="56043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2503" y="4954570"/>
            <a:ext cx="4483510" cy="16967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Nêu những thay đổi trong quá trình truyền thông tin từ insulin dẫn đến triệu chứng của bệnh tiểu đường type 2?</a:t>
            </a:r>
          </a:p>
        </p:txBody>
      </p:sp>
    </p:spTree>
    <p:extLst>
      <p:ext uri="{BB962C8B-B14F-4D97-AF65-F5344CB8AC3E}">
        <p14:creationId xmlns:p14="http://schemas.microsoft.com/office/powerpoint/2010/main" val="116233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2 cách đuổi chuột khỏi nhà, phòng trọ vô cùng hiệu qu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621" y="678426"/>
            <a:ext cx="2915379" cy="167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635" t="13656" r="7635" b="12652"/>
          <a:stretch/>
        </p:blipFill>
        <p:spPr>
          <a:xfrm>
            <a:off x="432619" y="678426"/>
            <a:ext cx="2487142" cy="1622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941" t="38841" r="10316" b="22345"/>
          <a:stretch/>
        </p:blipFill>
        <p:spPr>
          <a:xfrm rot="16200000">
            <a:off x="3975621" y="2415348"/>
            <a:ext cx="4201432" cy="4483505"/>
          </a:xfrm>
          <a:prstGeom prst="rect">
            <a:avLst/>
          </a:prstGeom>
        </p:spPr>
      </p:pic>
      <p:sp>
        <p:nvSpPr>
          <p:cNvPr id="8" name="Curved Right Arrow 7"/>
          <p:cNvSpPr/>
          <p:nvPr/>
        </p:nvSpPr>
        <p:spPr>
          <a:xfrm rot="19270868">
            <a:off x="1695986" y="2407256"/>
            <a:ext cx="1110742" cy="26331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rot="14353657">
            <a:off x="9216843" y="2047668"/>
            <a:ext cx="1130710" cy="29049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95098" y="803788"/>
            <a:ext cx="3762477" cy="563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TÌNH HUỐNG</a:t>
            </a:r>
          </a:p>
        </p:txBody>
      </p:sp>
    </p:spTree>
    <p:extLst>
      <p:ext uri="{BB962C8B-B14F-4D97-AF65-F5344CB8AC3E}">
        <p14:creationId xmlns:p14="http://schemas.microsoft.com/office/powerpoint/2010/main" val="168862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76201"/>
            <a:ext cx="3762477" cy="563563"/>
          </a:xfrm>
        </p:spPr>
        <p:txBody>
          <a:bodyPr/>
          <a:lstStyle/>
          <a:p>
            <a:r>
              <a:rPr lang="en-US" dirty="0"/>
              <a:t>TÌNH HUỐNG</a:t>
            </a:r>
          </a:p>
        </p:txBody>
      </p:sp>
      <p:pic>
        <p:nvPicPr>
          <p:cNvPr id="1026" name="Picture 2" descr="12 cách đuổi chuột khỏi nhà, phòng trọ vô cùng hiệu qu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20" y="720110"/>
            <a:ext cx="7507280" cy="430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ó bao nhiêu loại dây chằng buộc hàng trên thị tr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77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452284" y="875071"/>
            <a:ext cx="3873909" cy="3126658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Mèo phát hiện ra chuột nhờ giác quan nào? Thông tin được truyền qua những cơ quan nào trong cơ thể mèo???</a:t>
            </a:r>
          </a:p>
        </p:txBody>
      </p:sp>
    </p:spTree>
    <p:extLst>
      <p:ext uri="{BB962C8B-B14F-4D97-AF65-F5344CB8AC3E}">
        <p14:creationId xmlns:p14="http://schemas.microsoft.com/office/powerpoint/2010/main" val="263964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/>
              <a:t>I. KHÁI NIỆM VỀ THÔNG TIN GIỮA CÁC TẾ BÀO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96152084"/>
              </p:ext>
            </p:extLst>
          </p:nvPr>
        </p:nvGraphicFramePr>
        <p:xfrm>
          <a:off x="711200" y="788492"/>
          <a:ext cx="11271045" cy="5985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7875639" y="4316361"/>
            <a:ext cx="3909961" cy="23794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giữa các tế bào: là quá trình tiếp nhận, xử lí và trả lời các tín hiệu được tạo ra từ các tế bào khác.</a:t>
            </a:r>
          </a:p>
        </p:txBody>
      </p:sp>
      <p:pic>
        <p:nvPicPr>
          <p:cNvPr id="4102" name="Picture 6" descr="Hình ảnh cuốn sách mở r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" t="4926" r="5708" b="5418"/>
          <a:stretch/>
        </p:blipFill>
        <p:spPr bwMode="auto">
          <a:xfrm>
            <a:off x="7207045" y="4454013"/>
            <a:ext cx="582372" cy="5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35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1200" y="76201"/>
            <a:ext cx="11074400" cy="563563"/>
          </a:xfrm>
        </p:spPr>
        <p:txBody>
          <a:bodyPr/>
          <a:lstStyle/>
          <a:p>
            <a:pPr algn="l"/>
            <a:r>
              <a:rPr lang="en-US" sz="2400" dirty="0"/>
              <a:t>I. KHÁI NIỆM VỀ THÔNG TIN GIỮA CÁC TẾ BÀO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571300"/>
              </p:ext>
            </p:extLst>
          </p:nvPr>
        </p:nvGraphicFramePr>
        <p:xfrm>
          <a:off x="410456" y="1489599"/>
          <a:ext cx="11781544" cy="5339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7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1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kiểu truyền tin là gì?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7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8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vi giữa tế bào tiết và tế bào đích?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thức truyền tin?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2" name="Picture 8" descr="Bài 12. Thông tin giữa các tế bào trang 76, 77, 78, 80 Sinh 10 - Cánh diều  | SGK Sinh 10 - Cánh diề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4" r="19305" b="51958"/>
          <a:stretch>
            <a:fillRect/>
          </a:stretch>
        </p:blipFill>
        <p:spPr bwMode="auto">
          <a:xfrm>
            <a:off x="4342581" y="2520776"/>
            <a:ext cx="3306916" cy="154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9" descr="Bài 12. Thông tin giữa các tế bào trang 76, 77, 78, 80 Sinh 10 - Cánh diều  | SGK Sinh 10 - Cánh diề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4" t="46523" r="19305" b="10185"/>
          <a:stretch>
            <a:fillRect/>
          </a:stretch>
        </p:blipFill>
        <p:spPr bwMode="auto">
          <a:xfrm>
            <a:off x="8283427" y="2520776"/>
            <a:ext cx="3708818" cy="154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19510" y="795440"/>
            <a:ext cx="36215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0850" algn="l"/>
              </a:tabLst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1: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9496" y="795440"/>
            <a:ext cx="835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hoàn thành phiếu học tập (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 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6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2207" y="76201"/>
            <a:ext cx="11074400" cy="563563"/>
          </a:xfrm>
        </p:spPr>
        <p:txBody>
          <a:bodyPr/>
          <a:lstStyle/>
          <a:p>
            <a:pPr algn="l"/>
            <a:r>
              <a:rPr lang="en-US" sz="2400" dirty="0"/>
              <a:t>I. KHÁI NIỆM VỀ THÔNG TIN GIỮA CÁC TẾ BÀO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666421"/>
              </p:ext>
            </p:extLst>
          </p:nvPr>
        </p:nvGraphicFramePr>
        <p:xfrm>
          <a:off x="425370" y="1012721"/>
          <a:ext cx="11550319" cy="5412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8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3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8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 truyền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 tin cận tiết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 tin nội tiết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0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0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vi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Phạm vi gần 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Phạm vi xa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67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thức truyền tin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Trực tiếp qua cầu sinh chất (tế bào thực vật) hoặc mối nối (tế bào động vật)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Gián tiếp qua mạch máu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8" descr="Bài 12. Thông tin giữa các tế bào trang 76, 77, 78, 80 Sinh 10 - Cánh diều  | SGK Sinh 10 - Cánh diề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4" r="19305" b="51958"/>
          <a:stretch>
            <a:fillRect/>
          </a:stretch>
        </p:blipFill>
        <p:spPr bwMode="auto">
          <a:xfrm>
            <a:off x="3290527" y="1626037"/>
            <a:ext cx="4150775" cy="193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Bài 12. Thông tin giữa các tế bào trang 76, 77, 78, 80 Sinh 10 - Cánh diều  | SGK Sinh 10 - Cánh diề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4" t="46523" r="19305" b="10185"/>
          <a:stretch>
            <a:fillRect/>
          </a:stretch>
        </p:blipFill>
        <p:spPr bwMode="auto">
          <a:xfrm>
            <a:off x="7876132" y="1675202"/>
            <a:ext cx="3968627" cy="17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1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II. QUÁ TRÌNH TRUYỀN TIN GIỮA CÁC TẾ BÀO</a:t>
            </a:r>
          </a:p>
        </p:txBody>
      </p:sp>
      <p:pic>
        <p:nvPicPr>
          <p:cNvPr id="4" name="Picture 3" descr="Quan sát hình 12.4 và nêu các giai đoạn của quá trình truyền thông tin giữa  các tế bào. Quan sát hình 12.4 và cho biết... | baivan.ne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8" r="14533" b="6561"/>
          <a:stretch/>
        </p:blipFill>
        <p:spPr bwMode="auto">
          <a:xfrm>
            <a:off x="1002891" y="1022555"/>
            <a:ext cx="5014451" cy="4945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11"/>
          <p:cNvSpPr txBox="1"/>
          <p:nvPr/>
        </p:nvSpPr>
        <p:spPr>
          <a:xfrm>
            <a:off x="4159618" y="1831674"/>
            <a:ext cx="1788898" cy="42151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 đoạn 1</a:t>
            </a:r>
          </a:p>
        </p:txBody>
      </p:sp>
      <p:sp>
        <p:nvSpPr>
          <p:cNvPr id="6" name="Text Box 12"/>
          <p:cNvSpPr txBox="1"/>
          <p:nvPr/>
        </p:nvSpPr>
        <p:spPr>
          <a:xfrm>
            <a:off x="2981959" y="3133622"/>
            <a:ext cx="1808877" cy="51210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 đoạn 2</a:t>
            </a:r>
          </a:p>
        </p:txBody>
      </p:sp>
      <p:sp>
        <p:nvSpPr>
          <p:cNvPr id="7" name="Text Box 13"/>
          <p:cNvSpPr txBox="1"/>
          <p:nvPr/>
        </p:nvSpPr>
        <p:spPr>
          <a:xfrm>
            <a:off x="4159618" y="4315395"/>
            <a:ext cx="1788898" cy="42151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 đoạn 3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6931742" y="1111045"/>
            <a:ext cx="4414684" cy="2949677"/>
          </a:xfrm>
          <a:prstGeom prst="cloudCallout">
            <a:avLst>
              <a:gd name="adj1" fmla="val 23933"/>
              <a:gd name="adj2" fmla="val 573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gọi tên các giai đoạn của quá trình truyền tin giữa các tế bào?</a:t>
            </a:r>
          </a:p>
        </p:txBody>
      </p:sp>
      <p:pic>
        <p:nvPicPr>
          <p:cNvPr id="9" name="Picture 6" descr="Có bao nhiêu loại dây chằng buộc hàng trên thị tr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258" y="452615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5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II. QUÁ TRÌNH TRUYỀN TIN GIỮA CÁC TẾ BÀO</a:t>
            </a:r>
          </a:p>
        </p:txBody>
      </p:sp>
      <p:sp>
        <p:nvSpPr>
          <p:cNvPr id="3" name="Rectangle 2"/>
          <p:cNvSpPr/>
          <p:nvPr/>
        </p:nvSpPr>
        <p:spPr>
          <a:xfrm>
            <a:off x="412956" y="834571"/>
            <a:ext cx="674492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 xếp diễn biến theo thứ tự đúng và xếp vào từng giai đoạn của quá trình truyền tin giữa các tế bào? (3 phút)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2315708"/>
              </p:ext>
            </p:extLst>
          </p:nvPr>
        </p:nvGraphicFramePr>
        <p:xfrm>
          <a:off x="249084" y="16082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642554" y="955159"/>
            <a:ext cx="2698175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 Hoạt hóa thụ thể</a:t>
            </a:r>
          </a:p>
        </p:txBody>
      </p:sp>
      <p:sp>
        <p:nvSpPr>
          <p:cNvPr id="6" name="Rectangle 5"/>
          <p:cNvSpPr/>
          <p:nvPr/>
        </p:nvSpPr>
        <p:spPr>
          <a:xfrm>
            <a:off x="8731046" y="4436039"/>
            <a:ext cx="3460954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(4) Liên kết giữa tín hiệu và thụ thể </a:t>
            </a:r>
          </a:p>
        </p:txBody>
      </p:sp>
      <p:sp>
        <p:nvSpPr>
          <p:cNvPr id="7" name="Rectangle 6"/>
          <p:cNvSpPr/>
          <p:nvPr/>
        </p:nvSpPr>
        <p:spPr>
          <a:xfrm>
            <a:off x="8691718" y="1496606"/>
            <a:ext cx="3598606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 Làm thay đổi quá trình phiên mã, dịch mã hoặc điều hòa hoạt động của tế bào.</a:t>
            </a:r>
          </a:p>
        </p:txBody>
      </p:sp>
      <p:sp>
        <p:nvSpPr>
          <p:cNvPr id="8" name="Rectangle 7"/>
          <p:cNvSpPr/>
          <p:nvPr/>
        </p:nvSpPr>
        <p:spPr>
          <a:xfrm>
            <a:off x="8683951" y="3317450"/>
            <a:ext cx="3460954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 Hoạt hóa các phân tử truyền tin nội bào tế bào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83951" y="5554628"/>
            <a:ext cx="34609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(5) Tác động đến ADN và hoạt hóa sự phiên mã của gen nhất định.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642555" y="955159"/>
            <a:ext cx="19665" cy="5799602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44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II. QUÁ TRÌNH TRUYỀN TIN GIỮA CÁC TẾ BÀO</a:t>
            </a:r>
          </a:p>
        </p:txBody>
      </p:sp>
      <p:sp>
        <p:nvSpPr>
          <p:cNvPr id="3" name="Rectangle 2"/>
          <p:cNvSpPr/>
          <p:nvPr/>
        </p:nvSpPr>
        <p:spPr>
          <a:xfrm>
            <a:off x="412956" y="834571"/>
            <a:ext cx="674492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 xếp diễn biến theo thứ tự đúng và xếp vào từng giai đoạn của quá trình truyền tin giữa các tế bào?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46843998"/>
              </p:ext>
            </p:extLst>
          </p:nvPr>
        </p:nvGraphicFramePr>
        <p:xfrm>
          <a:off x="249084" y="16082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8683951" y="834571"/>
            <a:ext cx="19665" cy="5799602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642554" y="955159"/>
            <a:ext cx="2698175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 Hoạt hóa thụ thể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31046" y="4436039"/>
            <a:ext cx="3460954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(4) Liên kết giữa tín hiệu và thụ thể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31046" y="1496606"/>
            <a:ext cx="3598606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 Làm thay đổi quá trình phiên mã, dịch mã hoặc điều hòa hoạt động của tế bào.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83951" y="3259205"/>
            <a:ext cx="3460954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 Hoạt hóa các phân tử truyền tin nội bào tế bào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83951" y="5554628"/>
            <a:ext cx="34609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(5) Tác động đến ADN và hoạt hóa sự phiên mã của gen nhất định.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4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an sát hình 12.4 và nêu các giai đoạn của quá trình truyền thông tin giữa  các tế bào. Quan sát hình 12.4 và cho biết... | baivan.ne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8" r="14533" b="6561"/>
          <a:stretch/>
        </p:blipFill>
        <p:spPr bwMode="auto">
          <a:xfrm>
            <a:off x="560439" y="1061884"/>
            <a:ext cx="5014451" cy="4945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1200" y="76201"/>
            <a:ext cx="11074400" cy="563563"/>
          </a:xfrm>
        </p:spPr>
        <p:txBody>
          <a:bodyPr/>
          <a:lstStyle/>
          <a:p>
            <a:pPr algn="l"/>
            <a:r>
              <a:rPr lang="en-US" dirty="0"/>
              <a:t>II. QUÁ TRÌNH TRUYỀN TIN GIỮA CÁC TẾ BÀO</a:t>
            </a:r>
          </a:p>
        </p:txBody>
      </p:sp>
      <p:sp>
        <p:nvSpPr>
          <p:cNvPr id="6" name="Rectangle 5"/>
          <p:cNvSpPr/>
          <p:nvPr/>
        </p:nvSpPr>
        <p:spPr>
          <a:xfrm>
            <a:off x="9746187" y="1724709"/>
            <a:ext cx="1806716" cy="871008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 Hoạt hóa thụ thể</a:t>
            </a:r>
          </a:p>
        </p:txBody>
      </p:sp>
      <p:sp>
        <p:nvSpPr>
          <p:cNvPr id="7" name="Rectangle 6"/>
          <p:cNvSpPr/>
          <p:nvPr/>
        </p:nvSpPr>
        <p:spPr>
          <a:xfrm>
            <a:off x="6347935" y="1734757"/>
            <a:ext cx="2802190" cy="871008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(4) Liên kết giữa tín hiệu   và thụ thể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9327108" y="1989082"/>
            <a:ext cx="272879" cy="301528"/>
          </a:xfrm>
          <a:prstGeom prst="right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98943" y="2856361"/>
            <a:ext cx="6570015" cy="481670"/>
          </a:xfrm>
          <a:prstGeom prst="rect">
            <a:avLst/>
          </a:prstGeom>
          <a:ln w="28575">
            <a:solidFill>
              <a:srgbClr val="0099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 Hoạt hóa các phân tử truyền tin nội bào tế bào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56904" y="3534697"/>
            <a:ext cx="6328696" cy="769441"/>
          </a:xfrm>
          <a:prstGeom prst="rect">
            <a:avLst/>
          </a:prstGeom>
          <a:ln w="28575">
            <a:solidFill>
              <a:srgbClr val="0099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(5) Tác động đến ADN và hoạt hóa sự phiên mã của gen nhất định.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67174" y="4866968"/>
            <a:ext cx="5908155" cy="871008"/>
          </a:xfrm>
          <a:prstGeom prst="rect">
            <a:avLst/>
          </a:prstGeom>
          <a:ln w="28575">
            <a:solidFill>
              <a:srgbClr val="CC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 Làm thay đổi quá trình phiên mã, dịch mã hoặc điều hòa hoạt động của tế bào.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47535" y="3175819"/>
            <a:ext cx="1091383" cy="358878"/>
          </a:xfrm>
          <a:prstGeom prst="straightConnector1">
            <a:avLst/>
          </a:prstGeom>
          <a:ln w="28575">
            <a:solidFill>
              <a:srgbClr val="009999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27871" y="3534697"/>
            <a:ext cx="1171071" cy="408038"/>
          </a:xfrm>
          <a:prstGeom prst="straightConnector1">
            <a:avLst/>
          </a:prstGeom>
          <a:ln w="28575">
            <a:solidFill>
              <a:srgbClr val="009999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38918" y="2139846"/>
            <a:ext cx="909482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11097" y="4611329"/>
            <a:ext cx="363793" cy="255639"/>
          </a:xfrm>
          <a:prstGeom prst="straightConnector1">
            <a:avLst/>
          </a:prstGeom>
          <a:ln w="28575">
            <a:solidFill>
              <a:srgbClr val="CC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51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c023TGp_natural_diagram_v2">
  <a:themeElements>
    <a:clrScheme name="Office Theme 3">
      <a:dk1>
        <a:srgbClr val="000000"/>
      </a:dk1>
      <a:lt1>
        <a:srgbClr val="FFFFFF"/>
      </a:lt1>
      <a:dk2>
        <a:srgbClr val="0D466D"/>
      </a:dk2>
      <a:lt2>
        <a:srgbClr val="B2B2B2"/>
      </a:lt2>
      <a:accent1>
        <a:srgbClr val="5BAE4A"/>
      </a:accent1>
      <a:accent2>
        <a:srgbClr val="CDB331"/>
      </a:accent2>
      <a:accent3>
        <a:srgbClr val="FFFFFF"/>
      </a:accent3>
      <a:accent4>
        <a:srgbClr val="000000"/>
      </a:accent4>
      <a:accent5>
        <a:srgbClr val="B5D3B1"/>
      </a:accent5>
      <a:accent6>
        <a:srgbClr val="BAA22B"/>
      </a:accent6>
      <a:hlink>
        <a:srgbClr val="268CD2"/>
      </a:hlink>
      <a:folHlink>
        <a:srgbClr val="D38259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C42CA"/>
        </a:dk2>
        <a:lt2>
          <a:srgbClr val="B2B2B2"/>
        </a:lt2>
        <a:accent1>
          <a:srgbClr val="3C77EC"/>
        </a:accent1>
        <a:accent2>
          <a:srgbClr val="09B9E3"/>
        </a:accent2>
        <a:accent3>
          <a:srgbClr val="FFFFFF"/>
        </a:accent3>
        <a:accent4>
          <a:srgbClr val="000000"/>
        </a:accent4>
        <a:accent5>
          <a:srgbClr val="AFBDF4"/>
        </a:accent5>
        <a:accent6>
          <a:srgbClr val="07A7CE"/>
        </a:accent6>
        <a:hlink>
          <a:srgbClr val="69B58F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EF9E2"/>
        </a:lt1>
        <a:dk2>
          <a:srgbClr val="853F0F"/>
        </a:dk2>
        <a:lt2>
          <a:srgbClr val="808080"/>
        </a:lt2>
        <a:accent1>
          <a:srgbClr val="CC9636"/>
        </a:accent1>
        <a:accent2>
          <a:srgbClr val="DF713F"/>
        </a:accent2>
        <a:accent3>
          <a:srgbClr val="FEFBEE"/>
        </a:accent3>
        <a:accent4>
          <a:srgbClr val="000000"/>
        </a:accent4>
        <a:accent5>
          <a:srgbClr val="E2C9AE"/>
        </a:accent5>
        <a:accent6>
          <a:srgbClr val="CA6638"/>
        </a:accent6>
        <a:hlink>
          <a:srgbClr val="9B9D53"/>
        </a:hlink>
        <a:folHlink>
          <a:srgbClr val="6D9D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D466D"/>
        </a:dk2>
        <a:lt2>
          <a:srgbClr val="B2B2B2"/>
        </a:lt2>
        <a:accent1>
          <a:srgbClr val="5BAE4A"/>
        </a:accent1>
        <a:accent2>
          <a:srgbClr val="CDB331"/>
        </a:accent2>
        <a:accent3>
          <a:srgbClr val="FFFFFF"/>
        </a:accent3>
        <a:accent4>
          <a:srgbClr val="000000"/>
        </a:accent4>
        <a:accent5>
          <a:srgbClr val="B5D3B1"/>
        </a:accent5>
        <a:accent6>
          <a:srgbClr val="BAA22B"/>
        </a:accent6>
        <a:hlink>
          <a:srgbClr val="268CD2"/>
        </a:hlink>
        <a:folHlink>
          <a:srgbClr val="D382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c023TGp_natural_diagram_v2</Template>
  <TotalTime>405</TotalTime>
  <Words>721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Verdana</vt:lpstr>
      <vt:lpstr>Wingdings</vt:lpstr>
      <vt:lpstr>c023TGp_natural_diagram_v2</vt:lpstr>
      <vt:lpstr>Image</vt:lpstr>
      <vt:lpstr>BÀI 12: THÔNG TIN TẾ BÀO</vt:lpstr>
      <vt:lpstr>TÌNH HUỐNG</vt:lpstr>
      <vt:lpstr>I. KHÁI NIỆM VỀ THÔNG TIN GIỮA CÁC TẾ BÀO</vt:lpstr>
      <vt:lpstr>I. KHÁI NIỆM VỀ THÔNG TIN GIỮA CÁC TẾ BÀO</vt:lpstr>
      <vt:lpstr>I. KHÁI NIỆM VỀ THÔNG TIN GIỮA CÁC TẾ BÀO</vt:lpstr>
      <vt:lpstr>II. QUÁ TRÌNH TRUYỀN TIN GIỮA CÁC TẾ BÀO</vt:lpstr>
      <vt:lpstr>II. QUÁ TRÌNH TRUYỀN TIN GIỮA CÁC TẾ BÀO</vt:lpstr>
      <vt:lpstr>II. QUÁ TRÌNH TRUYỀN TIN GIỮA CÁC TẾ BÀO</vt:lpstr>
      <vt:lpstr>II. QUÁ TRÌNH TRUYỀN TIN GIỮA CÁC TẾ BÀO</vt:lpstr>
      <vt:lpstr>II. QUÁ TRÌNH TRUYỀN TIN GIỮA CÁC TẾ BÀO</vt:lpstr>
      <vt:lpstr>TÌNH HUỐNG</vt:lpstr>
    </vt:vector>
  </TitlesOfParts>
  <Manager>TV_STEM</Manager>
  <Company>TV_STEM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TV_STEM</dc:title>
  <dc:subject>TV_STEM</dc:subject>
  <dc:creator>TV_STEM</dc:creator>
  <cp:keywords>TV_STEM</cp:keywords>
  <dc:description>TV_STEM</dc:description>
  <cp:lastModifiedBy>Nghiêm Xuân</cp:lastModifiedBy>
  <cp:revision>16</cp:revision>
  <dcterms:created xsi:type="dcterms:W3CDTF">2022-07-13T01:50:32Z</dcterms:created>
  <dcterms:modified xsi:type="dcterms:W3CDTF">2022-09-01T08:46:10Z</dcterms:modified>
  <cp:category>TV_STEM</cp:category>
</cp:coreProperties>
</file>