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6" r:id="rId2"/>
    <p:sldMasterId id="2147484025" r:id="rId3"/>
  </p:sldMasterIdLst>
  <p:notesMasterIdLst>
    <p:notesMasterId r:id="rId24"/>
  </p:notesMasterIdLst>
  <p:sldIdLst>
    <p:sldId id="272" r:id="rId4"/>
    <p:sldId id="274" r:id="rId5"/>
    <p:sldId id="296" r:id="rId6"/>
    <p:sldId id="286" r:id="rId7"/>
    <p:sldId id="257" r:id="rId8"/>
    <p:sldId id="268" r:id="rId9"/>
    <p:sldId id="288" r:id="rId10"/>
    <p:sldId id="258" r:id="rId11"/>
    <p:sldId id="290" r:id="rId12"/>
    <p:sldId id="277" r:id="rId13"/>
    <p:sldId id="280" r:id="rId14"/>
    <p:sldId id="269" r:id="rId15"/>
    <p:sldId id="292" r:id="rId16"/>
    <p:sldId id="297" r:id="rId17"/>
    <p:sldId id="271" r:id="rId18"/>
    <p:sldId id="298" r:id="rId19"/>
    <p:sldId id="291" r:id="rId20"/>
    <p:sldId id="262" r:id="rId21"/>
    <p:sldId id="299" r:id="rId22"/>
    <p:sldId id="293" r:id="rId23"/>
  </p:sldIdLst>
  <p:sldSz cx="12192000" cy="6858000"/>
  <p:notesSz cx="7104063" cy="10234613"/>
  <p:custDataLst>
    <p:tags r:id="rId2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99"/>
    <a:srgbClr val="FF3300"/>
    <a:srgbClr val="C1D33F"/>
    <a:srgbClr val="A0C2FC"/>
    <a:srgbClr val="FEB207"/>
    <a:srgbClr val="FB736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073" autoAdjust="0"/>
  </p:normalViewPr>
  <p:slideViewPr>
    <p:cSldViewPr snapToGrid="0">
      <p:cViewPr varScale="1">
        <p:scale>
          <a:sx n="89" d="100"/>
          <a:sy n="89" d="100"/>
        </p:scale>
        <p:origin x="3480" y="1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等线" charset="-122"/>
                <a:ea typeface="等线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等线" charset="-122"/>
                <a:ea typeface="等线" charset="-122"/>
              </a:defRPr>
            </a:lvl1pPr>
          </a:lstStyle>
          <a:p>
            <a:pPr>
              <a:defRPr/>
            </a:pPr>
            <a:fld id="{616E2922-5CFF-4337-A71E-2F8CB6B11FE4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等线" charset="-122"/>
                <a:ea typeface="等线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等线" charset="-122"/>
                <a:ea typeface="等线" charset="-122"/>
              </a:defRPr>
            </a:lvl1pPr>
          </a:lstStyle>
          <a:p>
            <a:pPr>
              <a:defRPr/>
            </a:pPr>
            <a:fld id="{8DDC1773-A3CA-48D8-8A3A-C5CCA024C9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等线" charset="-122"/>
            </a:endParaRPr>
          </a:p>
        </p:txBody>
      </p:sp>
      <p:sp>
        <p:nvSpPr>
          <p:cNvPr id="317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7A3AB2C1-67F3-40D2-879D-25CF3D57AF13}" type="slidenum">
              <a:rPr lang="en-US" altLang="zh-CN" sz="1300" b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2</a:t>
            </a:fld>
            <a:endParaRPr lang="en-US" altLang="zh-CN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C8BC59F3-8F60-405C-B0C1-CE42F9F629C9}" type="slidenum">
              <a:rPr lang="zh-CN" altLang="en-US" b="0" smtClean="0">
                <a:latin typeface="等线" charset="-122"/>
                <a:ea typeface="等线" charset="-122"/>
              </a:rPr>
              <a:pPr/>
              <a:t>18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8B63DBE6-A23A-4A46-8C2E-7DC8B2A46BE3}" type="slidenum">
              <a:rPr lang="zh-CN" altLang="en-US" b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3</a:t>
            </a:fld>
            <a:endParaRPr lang="zh-CN" altLang="en-US" b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857D81A2-623A-442D-89AF-D10A9A5CE5C7}" type="slidenum">
              <a:rPr lang="zh-CN" altLang="en-US" b="0" smtClean="0">
                <a:latin typeface="等线" charset="-122"/>
                <a:ea typeface="等线" charset="-122"/>
              </a:rPr>
              <a:pPr/>
              <a:t>5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91C7435F-1E0B-45CB-A269-EC8CE9A64CB6}" type="slidenum">
              <a:rPr lang="zh-CN" altLang="en-US" b="0" smtClean="0">
                <a:latin typeface="等线" charset="-122"/>
                <a:ea typeface="等线" charset="-122"/>
              </a:rPr>
              <a:pPr/>
              <a:t>6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 txBox="1">
            <a:spLocks noGrp="1"/>
          </p:cNvSpPr>
          <p:nvPr/>
        </p:nvSpPr>
        <p:spPr bwMode="auto"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6B6E92C9-50AD-4BE0-99A6-8ED4183EEAD6}" type="slidenum">
              <a:rPr lang="zh-CN" altLang="en-US" sz="1200" b="0">
                <a:latin typeface="等线" charset="-122"/>
                <a:ea typeface="等线" charset="-122"/>
              </a:rPr>
              <a:pPr algn="r" eaLnBrk="1" hangingPunct="1"/>
              <a:t>7</a:t>
            </a:fld>
            <a:endParaRPr lang="en-US" altLang="zh-CN" sz="1200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E2E7E064-9F4A-4E33-BA5F-646CC065BBCF}" type="slidenum">
              <a:rPr lang="zh-CN" altLang="en-US" b="0" smtClean="0">
                <a:latin typeface="等线" charset="-122"/>
                <a:ea typeface="等线" charset="-122"/>
              </a:rPr>
              <a:pPr/>
              <a:t>8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E05077B8-DA9E-4D17-8AAB-6175E6394A80}" type="slidenum">
              <a:rPr lang="zh-CN" altLang="en-US" b="0" smtClean="0">
                <a:solidFill>
                  <a:srgbClr val="000000"/>
                </a:solidFill>
                <a:latin typeface="Calibri" panose="020F0502020204030204" pitchFamily="34" charset="0"/>
                <a:ea typeface="等线" charset="-122"/>
              </a:rPr>
              <a:pPr/>
              <a:t>9</a:t>
            </a:fld>
            <a:endParaRPr lang="en-US" altLang="zh-CN" b="0" smtClean="0">
              <a:solidFill>
                <a:srgbClr val="000000"/>
              </a:solidFill>
              <a:latin typeface="Calibri" panose="020F0502020204030204" pitchFamily="34" charset="0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等线" charset="-122"/>
            </a:endParaRPr>
          </a:p>
        </p:txBody>
      </p:sp>
      <p:sp>
        <p:nvSpPr>
          <p:cNvPr id="49156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041E6EE2-E215-4795-B0AE-4A6637AC90C8}" type="slidenum">
              <a:rPr lang="en-US" altLang="zh-CN" b="0" smtClean="0">
                <a:latin typeface="等线" charset="-122"/>
                <a:ea typeface="等线" charset="-122"/>
              </a:rPr>
              <a:pPr/>
              <a:t>10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等线" charset="-122"/>
            </a:endParaRPr>
          </a:p>
        </p:txBody>
      </p:sp>
      <p:sp>
        <p:nvSpPr>
          <p:cNvPr id="51204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B7742E18-09CA-415A-9964-52978AA49A3E}" type="slidenum">
              <a:rPr lang="en-US" altLang="zh-CN" b="0" smtClean="0">
                <a:latin typeface="等线" charset="-122"/>
                <a:ea typeface="等线" charset="-122"/>
              </a:rPr>
              <a:pPr/>
              <a:t>11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49210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5FB35A6-58DE-40B1-9D3D-CF45CD1B70D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B21AD9-F12D-4D46-8EB0-EF790FABD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235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04986B-7CD3-4EC2-9749-5B2286DC73CE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01085A-8698-46F1-BB76-D08F69F8B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560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D50088B-D8A0-474A-85A2-0CE0BB72E4C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35E604D-C551-40C5-825D-E6A31B806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60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9383CB-532B-4846-9678-FB1D50A990F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0A2C6AB-625C-4619-B261-3429C76D7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1616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13439A6-80CB-4D3E-918A-FA73B77D903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6338320-EC13-4170-8F56-F611D1903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1912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71D41BE-3527-41EA-B557-4AE4289B1962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9EE4F19-BE5A-4D27-B7DD-E13DE4388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3562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66567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9FD1A2-E421-4E09-858F-BCAAF1CB70B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4F13653-BBDB-4C07-B773-520EA570A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0423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C30F31F-E6B4-45E5-867C-3B4C1AA80D1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A58D3AD-3A06-48F7-8950-F3C0C58F8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2584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AF8D1C1-6333-482E-A75E-E07BC4E97280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72B32AD-1AD5-4240-8371-4752FB57F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401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D2BBFC-0335-42F9-9B80-AC9C9F8B27A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202770C-8C50-4B27-8062-449B04DCC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0419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83CDB93-54DB-421F-8D2C-FDA5F6402640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0EF4FB5-196D-46FB-B620-80FE1ACAA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5576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35F71DB-218C-4612-B6D6-6E204DC67B4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F8CD975-266A-4880-9E99-DA70F4555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6881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DC91CDC-EF7B-4903-86BC-01B71C4CB53E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AE445C2-AC9B-413D-9B69-4412483E6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4842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747B15E-15A4-479A-8B20-1E04C887130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A655E82-4997-4450-9F5A-734BEADC2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7964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Triangle 17"/>
          <p:cNvSpPr/>
          <p:nvPr/>
        </p:nvSpPr>
        <p:spPr>
          <a:xfrm rot="5400000">
            <a:off x="1720850" y="-1720850"/>
            <a:ext cx="6858000" cy="102997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66FB472-9771-43C5-9610-2E2EF8AEA42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43434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b="1">
                <a:solidFill>
                  <a:srgbClr val="434342"/>
                </a:solidFill>
              </a:defRPr>
            </a:lvl1pPr>
          </a:lstStyle>
          <a:p>
            <a:pPr>
              <a:defRPr/>
            </a:pPr>
            <a:fld id="{EB0A9EE4-1790-4B95-A2A3-660697E27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0371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51E461E-636B-4CCA-A9B2-56F5BD514AD8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D8F76D7-7174-40D7-AF6C-0D87E50DE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6813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D1E4E43-2B80-4341-87CF-BB6393AF02D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1AAB2DE-7105-4F1E-967E-197CFC696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429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D379AA-DB5A-4D85-B20E-0B4E2FFADEC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3C3EFE9-3B40-4ECE-8010-D4DE1290C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0886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C4C4F7-7DD3-48CB-86CB-2EA15F35B09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31E85E5-7DBA-461B-A3C8-E36D6B100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61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0693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24EADBE-08DE-40B0-90CB-23AEB5845DC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4DFB78-DC86-42A0-99B1-34FE09C8B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489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9E48AE8-4D15-43CC-A6F9-91A316E299B8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65DA140-AB4C-4C1D-949D-6736BE204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997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E583D5-6FF5-4B6C-9541-F3D9C7097D6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F1BAC18-1519-4C47-AE7D-D6D71ABF3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582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73EE7CE-7E32-4821-9B99-A7042908778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2F6561-DF3A-4471-9D56-CBF5235B3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6887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0FE49F8-074F-43C3-A6DF-9A1914A19370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88AA1D7-8C61-4870-9372-2BC0B1E0B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1410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02" r:id="rId1"/>
    <p:sldLayoutId id="2147484604" r:id="rId2"/>
    <p:sldLayoutId id="2147484605" r:id="rId3"/>
    <p:sldLayoutId id="2147484603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A618600-6F6D-424E-884D-42B2B22F099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8901F5-B301-4E3D-B11D-A217467A3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6" r:id="rId1"/>
    <p:sldLayoutId id="2147484607" r:id="rId2"/>
    <p:sldLayoutId id="2147484608" r:id="rId3"/>
    <p:sldLayoutId id="2147484609" r:id="rId4"/>
    <p:sldLayoutId id="2147484610" r:id="rId5"/>
    <p:sldLayoutId id="2147484611" r:id="rId6"/>
    <p:sldLayoutId id="2147484612" r:id="rId7"/>
    <p:sldLayoutId id="2147484613" r:id="rId8"/>
    <p:sldLayoutId id="2147484614" r:id="rId9"/>
    <p:sldLayoutId id="2147484615" r:id="rId10"/>
    <p:sldLayoutId id="2147484616" r:id="rId11"/>
    <p:sldLayoutId id="2147484617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4765675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5" y="5051425"/>
            <a:ext cx="12195175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365125"/>
            <a:ext cx="10028237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100138"/>
            <a:ext cx="1002823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88" y="5870575"/>
            <a:ext cx="2901950" cy="201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C9910DE-2251-4763-94D1-DC5B1CAF771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9475" y="6284913"/>
            <a:ext cx="62992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3"/>
            <a:ext cx="669925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F9444B-5074-4135-BFF7-E37983A9A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隶书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IDEO%20TV%20HK2%20CANH%20DIEU\19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75365" tIns="37682" rIns="75365" bIns="37682" anchor="b"/>
          <a:lstStyle/>
          <a:p>
            <a:pPr eaLnBrk="1" hangingPunct="1"/>
            <a:endParaRPr lang="en-US" altLang="en-US" sz="6000" smtClean="0"/>
          </a:p>
        </p:txBody>
      </p:sp>
      <p:pic>
        <p:nvPicPr>
          <p:cNvPr id="296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2794000" y="2428875"/>
            <a:ext cx="7907338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365" tIns="37682" rIns="75365" bIns="37682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UTM Avo" panose="02040603050506020204" pitchFamily="18" charset="0"/>
              </a:rPr>
              <a:t>Chào mừng các con đến với tiết học vần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88" y="-842963"/>
            <a:ext cx="6054726" cy="77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427038"/>
            <a:ext cx="6705600" cy="75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4825" y="4041775"/>
            <a:ext cx="4476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>
                <a:latin typeface="Arial" panose="020B0604020202020204" pitchFamily="34" charset="0"/>
              </a:rPr>
              <a:t>Tìm các tiếng có chứa vần </a:t>
            </a:r>
            <a:r>
              <a:rPr lang="en-US" altLang="en-US" sz="4000">
                <a:solidFill>
                  <a:srgbClr val="FF0000"/>
                </a:solidFill>
                <a:latin typeface="VNI-Avo" pitchFamily="2" charset="0"/>
              </a:rPr>
              <a:t>oaên</a:t>
            </a:r>
            <a:r>
              <a:rPr lang="en-US" altLang="en-US" sz="4000">
                <a:latin typeface="Arial" panose="020B0604020202020204" pitchFamily="34" charset="0"/>
              </a:rPr>
              <a:t>?</a:t>
            </a:r>
          </a:p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88" y="-842963"/>
            <a:ext cx="6054726" cy="77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427038"/>
            <a:ext cx="6705600" cy="75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Box 1"/>
          <p:cNvSpPr txBox="1">
            <a:spLocks noChangeArrowheads="1"/>
          </p:cNvSpPr>
          <p:nvPr/>
        </p:nvSpPr>
        <p:spPr bwMode="auto">
          <a:xfrm>
            <a:off x="504825" y="4041775"/>
            <a:ext cx="4476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>
                <a:latin typeface="Arial" panose="020B0604020202020204" pitchFamily="34" charset="0"/>
              </a:rPr>
              <a:t>Tìm các tiếng có chứa vần </a:t>
            </a:r>
            <a:r>
              <a:rPr lang="en-US" altLang="en-US" sz="4000">
                <a:solidFill>
                  <a:srgbClr val="FF0000"/>
                </a:solidFill>
                <a:latin typeface="VNI-Avo" pitchFamily="2" charset="0"/>
              </a:rPr>
              <a:t>oaêt</a:t>
            </a:r>
            <a:r>
              <a:rPr lang="en-US" altLang="en-US" sz="4000">
                <a:solidFill>
                  <a:srgbClr val="FF0000"/>
                </a:solidFill>
              </a:rPr>
              <a:t>.</a:t>
            </a:r>
            <a:endParaRPr lang="en-US" altLang="en-US" sz="4000"/>
          </a:p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endParaRPr lang="en-US" altLang="en-US" sz="2900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2228" name="AutoShape 8"/>
          <p:cNvSpPr>
            <a:spLocks noChangeArrowheads="1"/>
          </p:cNvSpPr>
          <p:nvPr/>
        </p:nvSpPr>
        <p:spPr bwMode="auto">
          <a:xfrm>
            <a:off x="3170238" y="1060450"/>
            <a:ext cx="6838950" cy="2620963"/>
          </a:xfrm>
          <a:prstGeom prst="cloudCallout">
            <a:avLst>
              <a:gd name="adj1" fmla="val -32218"/>
              <a:gd name="adj2" fmla="val 11693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2229" name="Text Box 9"/>
          <p:cNvSpPr txBox="1">
            <a:spLocks noChangeArrowheads="1"/>
          </p:cNvSpPr>
          <p:nvPr/>
        </p:nvSpPr>
        <p:spPr bwMode="auto">
          <a:xfrm>
            <a:off x="4559300" y="1828800"/>
            <a:ext cx="4206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0">
                <a:latin typeface="Times New Roman" panose="02020603050405020304" pitchFamily="18" charset="0"/>
              </a:rPr>
              <a:t>Giải lao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endParaRPr lang="en-US" altLang="en-US" sz="2900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4200"/>
            <a:ext cx="12053888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3888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endParaRPr lang="en-US" altLang="en-US" sz="2900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-601663"/>
            <a:ext cx="12192000" cy="759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700463" y="2471738"/>
            <a:ext cx="6299200" cy="630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900" smtClean="0">
                <a:latin typeface="Arial" panose="020B0604020202020204" pitchFamily="34" charset="0"/>
                <a:cs typeface="Arial" panose="020B0604020202020204" pitchFamily="34" charset="0"/>
              </a:rPr>
              <a:t>Giải nghĩa từ khó</a:t>
            </a:r>
          </a:p>
        </p:txBody>
      </p:sp>
      <p:sp>
        <p:nvSpPr>
          <p:cNvPr id="55300" name="TextBox 1"/>
          <p:cNvSpPr txBox="1">
            <a:spLocks noChangeArrowheads="1"/>
          </p:cNvSpPr>
          <p:nvPr/>
        </p:nvSpPr>
        <p:spPr bwMode="auto">
          <a:xfrm>
            <a:off x="2760663" y="3213100"/>
            <a:ext cx="81772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 b="0">
                <a:solidFill>
                  <a:srgbClr val="FF0000"/>
                </a:solidFill>
              </a:rPr>
              <a:t>Lµu bµu; nãi nhá trong miªngj</a:t>
            </a:r>
          </a:p>
          <a:p>
            <a:r>
              <a:rPr lang="en-US" altLang="en-US" sz="2800" b="0">
                <a:solidFill>
                  <a:srgbClr val="FF0000"/>
                </a:solidFill>
              </a:rPr>
              <a:t>O»n minh: cong minh l¹i ®Î chèng ®ì lò s©u</a:t>
            </a:r>
            <a:r>
              <a:rPr lang="en-US" altLang="en-US" sz="2800" b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endParaRPr lang="en-US" altLang="en-US" sz="2900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63" y="199072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25447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73338"/>
            <a:ext cx="152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563" y="312578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25717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369728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424180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88" y="430688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138" y="486092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54149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438" y="54149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6-Point Star 15"/>
          <p:cNvSpPr/>
          <p:nvPr/>
        </p:nvSpPr>
        <p:spPr>
          <a:xfrm>
            <a:off x="827088" y="1920875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6-Point Star 16"/>
          <p:cNvSpPr/>
          <p:nvPr/>
        </p:nvSpPr>
        <p:spPr>
          <a:xfrm>
            <a:off x="827088" y="3125788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6-Point Star 17"/>
          <p:cNvSpPr/>
          <p:nvPr/>
        </p:nvSpPr>
        <p:spPr>
          <a:xfrm>
            <a:off x="827088" y="4860925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63" y="-460375"/>
            <a:ext cx="2290762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5851525" y="4167188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974725" y="4213225"/>
            <a:ext cx="5381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5734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288"/>
            <a:ext cx="1227931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0" name="TextBox 1"/>
          <p:cNvSpPr txBox="1">
            <a:spLocks noChangeArrowheads="1"/>
          </p:cNvSpPr>
          <p:nvPr/>
        </p:nvSpPr>
        <p:spPr bwMode="auto">
          <a:xfrm>
            <a:off x="8440738" y="2097088"/>
            <a:ext cx="35290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 b="0">
                <a:solidFill>
                  <a:srgbClr val="FF0000"/>
                </a:solidFill>
              </a:rPr>
              <a:t>rủ nhau đến cắn cải xanh</a:t>
            </a:r>
          </a:p>
        </p:txBody>
      </p:sp>
      <p:sp>
        <p:nvSpPr>
          <p:cNvPr id="57351" name="TextBox 2"/>
          <p:cNvSpPr txBox="1">
            <a:spLocks noChangeArrowheads="1"/>
          </p:cNvSpPr>
          <p:nvPr/>
        </p:nvSpPr>
        <p:spPr bwMode="auto">
          <a:xfrm>
            <a:off x="3409950" y="5651500"/>
            <a:ext cx="3000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 b="0">
                <a:solidFill>
                  <a:srgbClr val="FF0000"/>
                </a:solidFill>
              </a:rPr>
              <a:t>thµnh b¹n th©n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  <p:bldP spid="573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c78f838d1ae7d68a22e392a9e53db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339725"/>
            <a:ext cx="12277725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230438" y="563563"/>
            <a:ext cx="4138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0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4. Tập viết</a:t>
            </a:r>
            <a:endParaRPr lang="zh-CN" altLang="en-US" sz="4000" b="0">
              <a:solidFill>
                <a:schemeClr val="bg1"/>
              </a:solidFill>
              <a:latin typeface="UTM Avo" panose="02040603050506020204" pitchFamily="18" charset="0"/>
              <a:ea typeface="Yu Gothic Light" panose="020B0300000000000000" pitchFamily="34" charset="-128"/>
            </a:endParaRPr>
          </a:p>
        </p:txBody>
      </p:sp>
      <p:pic>
        <p:nvPicPr>
          <p:cNvPr id="583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681288"/>
            <a:ext cx="107632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19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6051550" y="-3429000"/>
            <a:ext cx="1210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70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11303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3817938"/>
            <a:ext cx="37401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400" b="0">
                <a:solidFill>
                  <a:srgbClr val="FF0000"/>
                </a:solidFill>
                <a:latin typeface="VNI-Present" pitchFamily="2" charset="0"/>
                <a:cs typeface="Arial" panose="020B0604020202020204" pitchFamily="34" charset="0"/>
              </a:rPr>
              <a:t>KHÔÛI ÑOÄNG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6600">
                <a:solidFill>
                  <a:schemeClr val="bg1"/>
                </a:solidFill>
                <a:latin typeface="UTM Avo" panose="02040603050506020204" pitchFamily="18" charset="0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2413"/>
            <a:ext cx="3719513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725"/>
            <a:ext cx="14668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8767985" y="2032730"/>
            <a:ext cx="2922662" cy="152835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Đoạt</a:t>
            </a:r>
            <a:r>
              <a:rPr lang="en-US" sz="400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giải</a:t>
            </a:r>
            <a:endParaRPr lang="en-US" sz="400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119313" y="544513"/>
            <a:ext cx="8255000" cy="5619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Luyện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đọc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tiếng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051459" y="2032730"/>
            <a:ext cx="3032862" cy="152835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Soát</a:t>
            </a:r>
            <a:r>
              <a:rPr lang="en-US" sz="400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vé</a:t>
            </a:r>
            <a:endParaRPr lang="en-US" sz="400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45218" y="1960972"/>
            <a:ext cx="3127393" cy="152835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phim</a:t>
            </a:r>
            <a:r>
              <a:rPr lang="en-US" sz="440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hoạt</a:t>
            </a:r>
            <a:r>
              <a:rPr lang="en-US" sz="440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hình</a:t>
            </a:r>
            <a:endParaRPr lang="en-US" sz="440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56246" y="4062413"/>
            <a:ext cx="3258227" cy="152835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Đoàn</a:t>
            </a:r>
            <a:r>
              <a:rPr lang="en-US" sz="400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quân</a:t>
            </a:r>
            <a:endParaRPr lang="en-US" sz="400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133275" y="4122460"/>
            <a:ext cx="3395143" cy="152835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Hoa</a:t>
            </a:r>
            <a:r>
              <a:rPr lang="en-US" sz="400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xoan</a:t>
            </a:r>
            <a:endParaRPr lang="en-US" sz="400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 r="497" b="22705"/>
          <a:stretch>
            <a:fillRect/>
          </a:stretch>
        </p:blipFill>
        <p:spPr bwMode="auto">
          <a:xfrm>
            <a:off x="3983038" y="0"/>
            <a:ext cx="4364037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83025" y="539750"/>
            <a:ext cx="4562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>
                <a:solidFill>
                  <a:srgbClr val="ADDE00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Đọc </a:t>
            </a:r>
            <a:r>
              <a:rPr lang="en-US" altLang="en-US">
                <a:solidFill>
                  <a:srgbClr val="ADDE00"/>
                </a:solidFill>
                <a:latin typeface=".VnAvant" panose="020B7200000000000000" pitchFamily="34" charset="0"/>
                <a:ea typeface="SimSun" panose="02010600030101010101" pitchFamily="2" charset="-122"/>
                <a:cs typeface="Arial" panose="020B0604020202020204" pitchFamily="34" charset="0"/>
              </a:rPr>
              <a:t>bµi tËp ®äc</a:t>
            </a:r>
            <a:r>
              <a:rPr lang="vi-VN" altLang="en-US" sz="4400">
                <a:solidFill>
                  <a:srgbClr val="ADDE00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endParaRPr lang="en-US" altLang="en-US" sz="4400">
              <a:solidFill>
                <a:srgbClr val="ADDE00"/>
              </a:solidFill>
              <a:latin typeface="UTM Avo" panose="020406030505060202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1577975"/>
            <a:ext cx="9294813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木板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-9525"/>
            <a:ext cx="20986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6"/>
          <p:cNvSpPr txBox="1">
            <a:spLocks noChangeArrowheads="1"/>
          </p:cNvSpPr>
          <p:nvPr/>
        </p:nvSpPr>
        <p:spPr bwMode="auto">
          <a:xfrm>
            <a:off x="2362200" y="0"/>
            <a:ext cx="7696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>
                <a:latin typeface="HP001 4 hàng" panose="020B0603050302020204" pitchFamily="34" charset="0"/>
                <a:cs typeface="Times New Roman" panose="02020603050405020304" pitchFamily="18" charset="0"/>
              </a:rPr>
              <a:t>Thứ    ngày   tháng   năm 2021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>
                <a:latin typeface="HP001 4 hàng" panose="020B0603050302020204" pitchFamily="34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5588" y="1484313"/>
            <a:ext cx="49307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400" b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oaên  – oaêt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62375" y="1776413"/>
            <a:ext cx="2286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 120: 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828800" y="2641600"/>
            <a:ext cx="4038600" cy="3683000"/>
            <a:chOff x="1828800" y="2641705"/>
            <a:chExt cx="4038600" cy="3682896"/>
          </a:xfrm>
        </p:grpSpPr>
        <p:sp>
          <p:nvSpPr>
            <p:cNvPr id="3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b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899" name="TextBox 11"/>
            <p:cNvSpPr txBox="1">
              <a:spLocks noChangeArrowheads="1"/>
            </p:cNvSpPr>
            <p:nvPr/>
          </p:nvSpPr>
          <p:spPr bwMode="auto">
            <a:xfrm>
              <a:off x="2095499" y="3365585"/>
              <a:ext cx="3442416" cy="1569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en-US" sz="9600" b="0">
                  <a:solidFill>
                    <a:srgbClr val="008000"/>
                  </a:solidFill>
                  <a:latin typeface="VNI-Avo" pitchFamily="2" charset="0"/>
                </a:rPr>
                <a:t>oaên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653213" y="2641600"/>
            <a:ext cx="4038600" cy="3683000"/>
            <a:chOff x="1828800" y="2641705"/>
            <a:chExt cx="4038600" cy="3682896"/>
          </a:xfrm>
        </p:grpSpPr>
        <p:sp>
          <p:nvSpPr>
            <p:cNvPr id="11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b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897" name="TextBox 11"/>
            <p:cNvSpPr txBox="1">
              <a:spLocks noChangeArrowheads="1"/>
            </p:cNvSpPr>
            <p:nvPr/>
          </p:nvSpPr>
          <p:spPr bwMode="auto">
            <a:xfrm>
              <a:off x="2095500" y="3443368"/>
              <a:ext cx="3505200" cy="1569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en-US" sz="9600" b="0">
                  <a:solidFill>
                    <a:srgbClr val="008000"/>
                  </a:solidFill>
                  <a:latin typeface="VNI-Avo" pitchFamily="2" charset="0"/>
                </a:rPr>
                <a:t>oaê</a:t>
              </a:r>
              <a:r>
                <a:rPr lang="en-US" altLang="en-US" sz="9600" b="0">
                  <a:solidFill>
                    <a:srgbClr val="008000"/>
                  </a:solidFill>
                </a:rPr>
                <a:t>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0" y="4262438"/>
            <a:ext cx="2963863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4400" b="0"/>
              <a:t>Tãc </a:t>
            </a:r>
            <a:r>
              <a:rPr lang="en-US" altLang="en-US" sz="4400" b="0">
                <a:latin typeface="VNI-Avo" pitchFamily="2" charset="0"/>
              </a:rPr>
              <a:t>xoaên</a:t>
            </a:r>
            <a:endParaRPr lang="en-US" altLang="en-US" sz="4400" b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643313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dirty="0">
                <a:latin typeface="UTM Avo" panose="02040603050506020204" pitchFamily="18" charset="0"/>
              </a:rPr>
              <a:t>1. </a:t>
            </a:r>
            <a:r>
              <a:rPr lang="en-US" sz="4400" b="0" dirty="0" err="1">
                <a:latin typeface="UTM Avo" panose="02040603050506020204" pitchFamily="18" charset="0"/>
              </a:rPr>
              <a:t>Làm</a:t>
            </a:r>
            <a:r>
              <a:rPr lang="en-US" sz="4400" b="0" dirty="0">
                <a:latin typeface="UTM Avo" panose="02040603050506020204" pitchFamily="18" charset="0"/>
              </a:rPr>
              <a:t> </a:t>
            </a:r>
            <a:r>
              <a:rPr lang="en-US" sz="4400" b="0" dirty="0" err="1">
                <a:latin typeface="UTM Avo" panose="02040603050506020204" pitchFamily="18" charset="0"/>
              </a:rPr>
              <a:t>quen</a:t>
            </a:r>
            <a:endParaRPr lang="en-US" sz="4400" b="0" dirty="0">
              <a:latin typeface="UTM Avo" panose="0204060305050602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48425" y="6054725"/>
            <a:ext cx="4730750" cy="70802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000" b="0" dirty="0" err="1" smtClean="0">
                <a:latin typeface="VNI-Avo" pitchFamily="2" charset="0"/>
              </a:rPr>
              <a:t>xôø</a:t>
            </a:r>
            <a:r>
              <a:rPr lang="en-US" sz="4000" b="0" dirty="0" smtClean="0">
                <a:latin typeface="VNI-Avo" pitchFamily="2" charset="0"/>
              </a:rPr>
              <a:t> - </a:t>
            </a:r>
            <a:r>
              <a:rPr lang="en-US" sz="4000" b="0" dirty="0" err="1" smtClean="0">
                <a:latin typeface="VNI-Avo" pitchFamily="2" charset="0"/>
              </a:rPr>
              <a:t>oaên</a:t>
            </a:r>
            <a:r>
              <a:rPr lang="en-US" sz="4000" b="0" dirty="0" smtClean="0">
                <a:latin typeface="VNI-Avo" pitchFamily="2" charset="0"/>
              </a:rPr>
              <a:t> - </a:t>
            </a:r>
            <a:r>
              <a:rPr lang="en-US" sz="4000" b="0" dirty="0" err="1" smtClean="0">
                <a:latin typeface="VNI-Avo" pitchFamily="2" charset="0"/>
              </a:rPr>
              <a:t>xoaên</a:t>
            </a:r>
            <a:endParaRPr lang="en-US" sz="4000" b="0" dirty="0" smtClean="0">
              <a:latin typeface="VNI-Avo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343775" y="4110038"/>
            <a:ext cx="3298825" cy="91122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>
                <a:latin typeface="VNI-Avo" pitchFamily="2" charset="0"/>
              </a:rPr>
              <a:t>x</a:t>
            </a:r>
            <a:r>
              <a:rPr lang="en-US" sz="4800" b="0" dirty="0" err="1" smtClean="0">
                <a:solidFill>
                  <a:srgbClr val="FF0000"/>
                </a:solidFill>
                <a:latin typeface="VNI-Avo" pitchFamily="2" charset="0"/>
              </a:rPr>
              <a:t>oaên</a:t>
            </a:r>
            <a:endParaRPr lang="en-US" sz="4800" b="0" dirty="0" smtClean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329488" y="5137150"/>
            <a:ext cx="1479550" cy="744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smtClean="0">
                <a:latin typeface=".VnAvant" pitchFamily="34" charset="0"/>
              </a:rPr>
              <a:t>x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804275" y="5137150"/>
            <a:ext cx="1820863" cy="744538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 smtClean="0">
                <a:solidFill>
                  <a:srgbClr val="FF0000"/>
                </a:solidFill>
                <a:latin typeface="VNI-Avo" pitchFamily="2" charset="0"/>
              </a:rPr>
              <a:t>oaên</a:t>
            </a:r>
            <a:endParaRPr lang="en-US" sz="4800" b="0" dirty="0" smtClean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4884738" y="0"/>
            <a:ext cx="6367462" cy="1498600"/>
          </a:xfrm>
          <a:prstGeom prst="wedgeEllipseCallout">
            <a:avLst>
              <a:gd name="adj1" fmla="val -46259"/>
              <a:gd name="adj2" fmla="val 6610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5272088" y="268288"/>
            <a:ext cx="5632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/>
              <a:t>Em h·y ph©n tÝch vµ ®¸nh vÇn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9565" y="1566182"/>
            <a:ext cx="2370018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 err="1" smtClean="0">
                <a:solidFill>
                  <a:srgbClr val="008000"/>
                </a:solidFill>
                <a:latin typeface="VNI-Avo" pitchFamily="2" charset="0"/>
              </a:rPr>
              <a:t>oaê</a:t>
            </a:r>
            <a:r>
              <a:rPr lang="en-US" sz="7200" b="0" dirty="0" err="1" smtClean="0">
                <a:solidFill>
                  <a:srgbClr val="008000"/>
                </a:solidFill>
              </a:rPr>
              <a:t>n</a:t>
            </a:r>
            <a:endParaRPr lang="en-US" sz="7200" b="0" dirty="0" smtClean="0">
              <a:solidFill>
                <a:srgbClr val="008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04055" y="2766503"/>
            <a:ext cx="1435370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err="1" smtClean="0">
                <a:solidFill>
                  <a:srgbClr val="FFFFFF"/>
                </a:solidFill>
                <a:latin typeface="VNI-Avo" pitchFamily="2" charset="0"/>
              </a:rPr>
              <a:t>oaê</a:t>
            </a:r>
            <a:endParaRPr lang="en-US" sz="6000" b="0" dirty="0" smtClean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39425" y="2779146"/>
            <a:ext cx="940158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78795" y="3695979"/>
            <a:ext cx="6349106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err="1">
                <a:solidFill>
                  <a:srgbClr val="FFFFFF"/>
                </a:solidFill>
                <a:latin typeface="VNI-Avo" pitchFamily="2" charset="0"/>
              </a:rPr>
              <a:t>o</a:t>
            </a:r>
            <a:r>
              <a:rPr lang="en-US" sz="6000" b="0" dirty="0" err="1" smtClean="0">
                <a:solidFill>
                  <a:srgbClr val="FFFFFF"/>
                </a:solidFill>
                <a:latin typeface="VNI-Avo" pitchFamily="2" charset="0"/>
              </a:rPr>
              <a:t>aê</a:t>
            </a:r>
            <a:r>
              <a:rPr lang="en-US" sz="6000" b="0" dirty="0" smtClean="0">
                <a:solidFill>
                  <a:srgbClr val="FFFFFF"/>
                </a:solidFill>
                <a:latin typeface="VNI-Avo" pitchFamily="2" charset="0"/>
              </a:rPr>
              <a:t> - n - </a:t>
            </a:r>
            <a:r>
              <a:rPr lang="en-US" sz="6000" b="0" dirty="0" err="1" smtClean="0">
                <a:solidFill>
                  <a:srgbClr val="FFFFFF"/>
                </a:solidFill>
                <a:latin typeface="VNI-Avo" pitchFamily="2" charset="0"/>
              </a:rPr>
              <a:t>oaên</a:t>
            </a:r>
            <a:endParaRPr lang="en-US" sz="6000" b="0" dirty="0" smtClean="0">
              <a:solidFill>
                <a:srgbClr val="FFFFFF"/>
              </a:solidFill>
              <a:latin typeface="VNI-Avo" pitchFamily="2" charset="0"/>
            </a:endParaRPr>
          </a:p>
        </p:txBody>
      </p:sp>
      <p:pic>
        <p:nvPicPr>
          <p:cNvPr id="39958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09713"/>
            <a:ext cx="3005138" cy="273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48" grpId="0" animBg="1"/>
      <p:bldP spid="45" grpId="0" animBg="1"/>
      <p:bldP spid="46" grpId="0" animBg="1"/>
      <p:bldP spid="47" grpId="0" animBg="1"/>
      <p:bldP spid="11285" grpId="0" animBg="1"/>
      <p:bldP spid="11285" grpId="1" animBg="1"/>
      <p:bldP spid="11285" grpId="2" animBg="1"/>
      <p:bldP spid="11286" grpId="0"/>
      <p:bldP spid="11286" grpId="1"/>
      <p:bldP spid="1128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275513" y="4294188"/>
            <a:ext cx="3084512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4400" b="0"/>
              <a:t>chç ngoÆt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643313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dirty="0">
                <a:latin typeface="UTM Avo" panose="02040603050506020204" pitchFamily="18" charset="0"/>
              </a:rPr>
              <a:t>1. </a:t>
            </a:r>
            <a:r>
              <a:rPr lang="en-US" sz="4400" b="0" dirty="0" err="1">
                <a:latin typeface="UTM Avo" panose="02040603050506020204" pitchFamily="18" charset="0"/>
              </a:rPr>
              <a:t>Làm</a:t>
            </a:r>
            <a:r>
              <a:rPr lang="en-US" sz="4400" b="0" dirty="0">
                <a:latin typeface="UTM Avo" panose="02040603050506020204" pitchFamily="18" charset="0"/>
              </a:rPr>
              <a:t> </a:t>
            </a:r>
            <a:r>
              <a:rPr lang="en-US" sz="4400" b="0" dirty="0" err="1">
                <a:latin typeface="UTM Avo" panose="02040603050506020204" pitchFamily="18" charset="0"/>
              </a:rPr>
              <a:t>quen</a:t>
            </a:r>
            <a:endParaRPr lang="en-US" sz="4400" b="0" dirty="0">
              <a:latin typeface="UTM Avo" panose="0204060305050602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32325" y="5991225"/>
            <a:ext cx="7559675" cy="5842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3200" b="0" dirty="0" err="1" smtClean="0"/>
              <a:t>ngê</a:t>
            </a:r>
            <a:r>
              <a:rPr lang="en-US" sz="3200" b="0" dirty="0" smtClean="0"/>
              <a:t> – </a:t>
            </a:r>
            <a:r>
              <a:rPr lang="en-US" sz="3200" b="0" dirty="0" err="1" smtClean="0">
                <a:latin typeface="VNI-Avo" pitchFamily="2" charset="0"/>
              </a:rPr>
              <a:t>oaêt</a:t>
            </a:r>
            <a:r>
              <a:rPr lang="en-US" sz="3200" b="0" dirty="0" smtClean="0">
                <a:latin typeface="VNI-Avo" pitchFamily="2" charset="0"/>
              </a:rPr>
              <a:t> - </a:t>
            </a:r>
            <a:r>
              <a:rPr lang="en-US" sz="3200" b="0" dirty="0" err="1" smtClean="0">
                <a:latin typeface="VNI-Avo" pitchFamily="2" charset="0"/>
              </a:rPr>
              <a:t>ngoaêt</a:t>
            </a:r>
            <a:r>
              <a:rPr lang="en-US" sz="3200" b="0" dirty="0" smtClean="0">
                <a:latin typeface="VNI-Avo" pitchFamily="2" charset="0"/>
              </a:rPr>
              <a:t> - </a:t>
            </a:r>
            <a:r>
              <a:rPr lang="en-US" sz="3200" b="0" dirty="0" err="1" smtClean="0">
                <a:latin typeface="VNI-Avo" pitchFamily="2" charset="0"/>
              </a:rPr>
              <a:t>naëng</a:t>
            </a:r>
            <a:r>
              <a:rPr lang="en-US" sz="3200" b="0" dirty="0" smtClean="0">
                <a:latin typeface="VNI-Avo" pitchFamily="2" charset="0"/>
              </a:rPr>
              <a:t> - </a:t>
            </a:r>
            <a:r>
              <a:rPr lang="en-US" sz="3200" b="0" dirty="0" err="1" smtClean="0">
                <a:latin typeface="VNI-Avo" pitchFamily="2" charset="0"/>
              </a:rPr>
              <a:t>ngoaët</a:t>
            </a:r>
            <a:endParaRPr lang="en-US" sz="3200" b="0" dirty="0" smtClean="0">
              <a:latin typeface="VNI-Avo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258050" y="4240213"/>
            <a:ext cx="3171825" cy="90328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smtClean="0"/>
              <a:t>NgoÆt</a:t>
            </a:r>
            <a:endParaRPr lang="en-US" sz="4800" b="0" smtClean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318375" y="5221288"/>
            <a:ext cx="2070100" cy="738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000" b="0" dirty="0" err="1" smtClean="0">
                <a:latin typeface="VNI-Avo" pitchFamily="2" charset="0"/>
              </a:rPr>
              <a:t>Ngoaët</a:t>
            </a:r>
            <a:endParaRPr lang="en-US" sz="4000" b="0" dirty="0" smtClean="0">
              <a:latin typeface="VNI-Avo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442450" y="5153025"/>
            <a:ext cx="1077913" cy="769938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sz="4000" b="0" smtClean="0">
              <a:solidFill>
                <a:srgbClr val="FF0000"/>
              </a:solidFill>
            </a:endParaRP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4632325" y="0"/>
            <a:ext cx="6367463" cy="1498600"/>
          </a:xfrm>
          <a:prstGeom prst="wedgeEllipseCallout">
            <a:avLst>
              <a:gd name="adj1" fmla="val -46259"/>
              <a:gd name="adj2" fmla="val 6610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4819650" y="341313"/>
            <a:ext cx="65833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Em h·y ph©n tÝch vµ ®¸nh vÇn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05591" y="1985872"/>
            <a:ext cx="3140062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 err="1" smtClean="0">
                <a:solidFill>
                  <a:srgbClr val="008000"/>
                </a:solidFill>
                <a:latin typeface="VNI-Avo" pitchFamily="2" charset="0"/>
              </a:rPr>
              <a:t>oaê</a:t>
            </a:r>
            <a:r>
              <a:rPr lang="en-US" sz="7200" b="0" dirty="0" err="1" smtClean="0">
                <a:solidFill>
                  <a:srgbClr val="008000"/>
                </a:solidFill>
              </a:rPr>
              <a:t>t</a:t>
            </a:r>
            <a:endParaRPr lang="en-US" sz="7200" b="0" dirty="0" smtClean="0">
              <a:solidFill>
                <a:srgbClr val="008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02018" y="3279266"/>
            <a:ext cx="1930307" cy="1007844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err="1" smtClean="0">
                <a:solidFill>
                  <a:srgbClr val="FFFFFF"/>
                </a:solidFill>
                <a:latin typeface="VNI-Avo" pitchFamily="2" charset="0"/>
              </a:rPr>
              <a:t>oaê</a:t>
            </a:r>
            <a:endParaRPr lang="en-US" sz="6000" b="0" dirty="0" smtClean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32325" y="3186193"/>
            <a:ext cx="1213328" cy="11044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91673" y="4407611"/>
            <a:ext cx="5844102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err="1">
                <a:solidFill>
                  <a:srgbClr val="FFFFFF"/>
                </a:solidFill>
                <a:latin typeface="VNI-Avo" pitchFamily="2" charset="0"/>
              </a:rPr>
              <a:t>o</a:t>
            </a:r>
            <a:r>
              <a:rPr lang="en-US" sz="6000" b="0" dirty="0" err="1" smtClean="0">
                <a:solidFill>
                  <a:srgbClr val="FFFFFF"/>
                </a:solidFill>
                <a:latin typeface="VNI-Avo" pitchFamily="2" charset="0"/>
              </a:rPr>
              <a:t>aê</a:t>
            </a:r>
            <a:r>
              <a:rPr lang="en-US" sz="6000" b="0" dirty="0" smtClean="0">
                <a:solidFill>
                  <a:srgbClr val="FFFFFF"/>
                </a:solidFill>
                <a:latin typeface="VNI-Avo" pitchFamily="2" charset="0"/>
              </a:rPr>
              <a:t> - t - </a:t>
            </a:r>
            <a:r>
              <a:rPr lang="en-US" sz="6000" b="0" dirty="0" err="1" smtClean="0">
                <a:solidFill>
                  <a:srgbClr val="FFFFFF"/>
                </a:solidFill>
                <a:latin typeface="VNI-Avo" pitchFamily="2" charset="0"/>
              </a:rPr>
              <a:t>oaêt</a:t>
            </a:r>
            <a:endParaRPr lang="en-US" sz="6000" b="0" dirty="0" smtClean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813925" y="5653088"/>
            <a:ext cx="63500" cy="115887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42007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1373188"/>
            <a:ext cx="28194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9" grpId="0" animBg="1"/>
      <p:bldP spid="54" grpId="0" animBg="1"/>
      <p:bldP spid="55" grpId="0" animBg="1"/>
      <p:bldP spid="56" grpId="0" animBg="1"/>
      <p:bldP spid="11285" grpId="0" animBg="1"/>
      <p:bldP spid="11285" grpId="1" animBg="1"/>
      <p:bldP spid="11285" grpId="2" animBg="1"/>
      <p:bldP spid="11286" grpId="0"/>
      <p:bldP spid="11286" grpId="1"/>
      <p:bldP spid="1128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365125"/>
            <a:ext cx="54864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b="0">
              <a:solidFill>
                <a:srgbClr val="FFFFFF">
                  <a:lumMod val="6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608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425"/>
            <a:ext cx="12192000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14288"/>
            <a:ext cx="8315325" cy="523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latin typeface="UTM Avo"/>
              </a:rPr>
              <a:t>2</a:t>
            </a:r>
            <a:r>
              <a:rPr lang="en-US" sz="2800" dirty="0" smtClean="0">
                <a:latin typeface="UTM Avo"/>
              </a:rPr>
              <a:t>. </a:t>
            </a:r>
            <a:r>
              <a:rPr lang="en-US" sz="2800" dirty="0" err="1" smtClean="0"/>
              <a:t>tim</a:t>
            </a:r>
            <a:r>
              <a:rPr lang="en-US" sz="2800" dirty="0" smtClean="0"/>
              <a:t> </a:t>
            </a:r>
            <a:r>
              <a:rPr lang="en-US" sz="2800" dirty="0" err="1" smtClean="0"/>
              <a:t>tõ</a:t>
            </a:r>
            <a:r>
              <a:rPr lang="en-US" sz="2800" dirty="0" smtClean="0"/>
              <a:t> </a:t>
            </a:r>
            <a:r>
              <a:rPr lang="en-US" sz="2800" dirty="0" err="1" smtClean="0"/>
              <a:t>ngu</a:t>
            </a:r>
            <a:r>
              <a:rPr lang="en-US" sz="2800" dirty="0" smtClean="0"/>
              <a:t> </a:t>
            </a:r>
            <a:r>
              <a:rPr lang="en-US" sz="2800" dirty="0" err="1" smtClean="0"/>
              <a:t>øng</a:t>
            </a:r>
            <a:r>
              <a:rPr lang="en-US" sz="2800" dirty="0" smtClean="0"/>
              <a:t> </a:t>
            </a:r>
            <a:r>
              <a:rPr lang="en-US" sz="2800" dirty="0" err="1" smtClean="0"/>
              <a:t>víi</a:t>
            </a:r>
            <a:r>
              <a:rPr lang="en-US" sz="2800" dirty="0" smtClean="0"/>
              <a:t> </a:t>
            </a:r>
            <a:r>
              <a:rPr lang="en-US" sz="2800" dirty="0" err="1" smtClean="0"/>
              <a:t>hinh</a:t>
            </a:r>
            <a:r>
              <a:rPr lang="en-US" sz="2800" dirty="0" smtClean="0"/>
              <a:t>.</a:t>
            </a:r>
            <a:endParaRPr lang="en-US" sz="2800" dirty="0" smtClean="0">
              <a:solidFill>
                <a:srgbClr val="FF0000"/>
              </a:solidFill>
              <a:latin typeface="UTM Avo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670300" y="4211638"/>
            <a:ext cx="2125663" cy="6302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46600" y="1236663"/>
            <a:ext cx="1931988" cy="34766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967163" y="3013075"/>
            <a:ext cx="1828800" cy="27828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247188" y="5229225"/>
            <a:ext cx="1597025" cy="6953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9002713" y="2511425"/>
            <a:ext cx="1841500" cy="12842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小学生班干部竞选自我介绍PPT模板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198</Words>
  <Application>Microsoft Office PowerPoint</Application>
  <PresentationFormat>Widescreen</PresentationFormat>
  <Paragraphs>62</Paragraphs>
  <Slides>20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41" baseType="lpstr">
      <vt:lpstr>.VnAvant</vt:lpstr>
      <vt:lpstr>SimSun</vt:lpstr>
      <vt:lpstr>Arial</vt:lpstr>
      <vt:lpstr>Calibri Light</vt:lpstr>
      <vt:lpstr>Calibri</vt:lpstr>
      <vt:lpstr>等线</vt:lpstr>
      <vt:lpstr>等线 Light</vt:lpstr>
      <vt:lpstr>Franklin Gothic Medium</vt:lpstr>
      <vt:lpstr>Microsoft YaHei</vt:lpstr>
      <vt:lpstr>Franklin Gothic Book</vt:lpstr>
      <vt:lpstr>隶书</vt:lpstr>
      <vt:lpstr>Wingdings</vt:lpstr>
      <vt:lpstr>UTM Avo</vt:lpstr>
      <vt:lpstr>VNI-Present</vt:lpstr>
      <vt:lpstr>HP001 4 hàng</vt:lpstr>
      <vt:lpstr>Times New Roman</vt:lpstr>
      <vt:lpstr>VNI-Avo</vt:lpstr>
      <vt:lpstr>Yu Gothic Light</vt:lpstr>
      <vt:lpstr>Office 主题</vt:lpstr>
      <vt:lpstr>3_Office Theme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Giải nghĩa từ khó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卡通小学生班干部竞选自我介绍PPT模板</dc:title>
  <dc:creator>win</dc:creator>
  <cp:lastModifiedBy>Admin</cp:lastModifiedBy>
  <cp:revision>107</cp:revision>
  <dcterms:created xsi:type="dcterms:W3CDTF">2017-07-24T02:09:30Z</dcterms:created>
  <dcterms:modified xsi:type="dcterms:W3CDTF">2021-01-19T12:26:47Z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2052-10.1.0.6660</vt:lpwstr>
  </property>
</Properties>
</file>