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71" r:id="rId3"/>
    <p:sldId id="274" r:id="rId4"/>
    <p:sldId id="324" r:id="rId5"/>
    <p:sldId id="273" r:id="rId6"/>
    <p:sldId id="334" r:id="rId7"/>
    <p:sldId id="333" r:id="rId8"/>
    <p:sldId id="335" r:id="rId9"/>
    <p:sldId id="336" r:id="rId10"/>
    <p:sldId id="257" r:id="rId11"/>
    <p:sldId id="344" r:id="rId12"/>
    <p:sldId id="343" r:id="rId13"/>
    <p:sldId id="342" r:id="rId14"/>
    <p:sldId id="341" r:id="rId15"/>
    <p:sldId id="258" r:id="rId16"/>
    <p:sldId id="345" r:id="rId17"/>
    <p:sldId id="337" r:id="rId18"/>
    <p:sldId id="325" r:id="rId19"/>
    <p:sldId id="317" r:id="rId20"/>
    <p:sldId id="27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A493C6"/>
    <a:srgbClr val="F7DADE"/>
    <a:srgbClr val="D0DEEC"/>
    <a:srgbClr val="6593C3"/>
    <a:srgbClr val="FF9801"/>
    <a:srgbClr val="0FB7BD"/>
    <a:srgbClr val="048DA4"/>
    <a:srgbClr val="EE8640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CC820F-1E43-4744-A6C8-81027D603406}" v="589" dt="2023-11-22T13:07:24.5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298" autoAdjust="0"/>
  </p:normalViewPr>
  <p:slideViewPr>
    <p:cSldViewPr snapToGrid="0" showGuides="1">
      <p:cViewPr varScale="1">
        <p:scale>
          <a:sx n="84" d="100"/>
          <a:sy n="84" d="100"/>
        </p:scale>
        <p:origin x="90" y="25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22CC820F-1E43-4744-A6C8-81027D603406}"/>
    <pc:docChg chg="undo custSel addSld delSld modSld sldOrd">
      <pc:chgData name="Duyên Lương" userId="3a9e482f-ceb4-484a-8eab-f708ff3e9a36" providerId="ADAL" clId="{22CC820F-1E43-4744-A6C8-81027D603406}" dt="2023-11-22T13:06:20.557" v="1370"/>
      <pc:docMkLst>
        <pc:docMk/>
      </pc:docMkLst>
      <pc:sldChg chg="addSp delSp modSp add del mod setBg delAnim">
        <pc:chgData name="Duyên Lương" userId="3a9e482f-ceb4-484a-8eab-f708ff3e9a36" providerId="ADAL" clId="{22CC820F-1E43-4744-A6C8-81027D603406}" dt="2023-11-22T09:44:44.474" v="1062" actId="1076"/>
        <pc:sldMkLst>
          <pc:docMk/>
          <pc:sldMk cId="1057085317" sldId="257"/>
        </pc:sldMkLst>
        <pc:spChg chg="mod">
          <ac:chgData name="Duyên Lương" userId="3a9e482f-ceb4-484a-8eab-f708ff3e9a36" providerId="ADAL" clId="{22CC820F-1E43-4744-A6C8-81027D603406}" dt="2023-11-22T09:41:46.919" v="857" actId="404"/>
          <ac:spMkLst>
            <pc:docMk/>
            <pc:sldMk cId="1057085317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22CC820F-1E43-4744-A6C8-81027D603406}" dt="2023-11-22T08:59:23.291" v="653" actId="478"/>
          <ac:spMkLst>
            <pc:docMk/>
            <pc:sldMk cId="1057085317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44:28.579" v="1056" actId="14100"/>
          <ac:spMkLst>
            <pc:docMk/>
            <pc:sldMk cId="1057085317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42:01.818" v="858"/>
          <ac:spMkLst>
            <pc:docMk/>
            <pc:sldMk cId="1057085317" sldId="257"/>
            <ac:spMk id="42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42:07.363" v="859"/>
          <ac:spMkLst>
            <pc:docMk/>
            <pc:sldMk cId="1057085317" sldId="257"/>
            <ac:spMk id="66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42:15.013" v="860"/>
          <ac:spMkLst>
            <pc:docMk/>
            <pc:sldMk cId="1057085317" sldId="257"/>
            <ac:spMk id="6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42:20.943" v="861"/>
          <ac:spMkLst>
            <pc:docMk/>
            <pc:sldMk cId="1057085317" sldId="257"/>
            <ac:spMk id="68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42:33.679" v="862"/>
          <ac:spMkLst>
            <pc:docMk/>
            <pc:sldMk cId="1057085317" sldId="257"/>
            <ac:spMk id="69" creationId="{00000000-0000-0000-0000-000000000000}"/>
          </ac:spMkLst>
        </pc:spChg>
        <pc:spChg chg="del">
          <ac:chgData name="Duyên Lương" userId="3a9e482f-ceb4-484a-8eab-f708ff3e9a36" providerId="ADAL" clId="{22CC820F-1E43-4744-A6C8-81027D603406}" dt="2023-11-22T09:41:40.806" v="854" actId="478"/>
          <ac:spMkLst>
            <pc:docMk/>
            <pc:sldMk cId="1057085317" sldId="257"/>
            <ac:spMk id="74" creationId="{00000000-0000-0000-0000-000000000000}"/>
          </ac:spMkLst>
        </pc:spChg>
        <pc:spChg chg="del">
          <ac:chgData name="Duyên Lương" userId="3a9e482f-ceb4-484a-8eab-f708ff3e9a36" providerId="ADAL" clId="{22CC820F-1E43-4744-A6C8-81027D603406}" dt="2023-11-22T09:41:40.207" v="853" actId="478"/>
          <ac:spMkLst>
            <pc:docMk/>
            <pc:sldMk cId="1057085317" sldId="257"/>
            <ac:spMk id="75" creationId="{00000000-0000-0000-0000-000000000000}"/>
          </ac:spMkLst>
        </pc:spChg>
        <pc:spChg chg="del">
          <ac:chgData name="Duyên Lương" userId="3a9e482f-ceb4-484a-8eab-f708ff3e9a36" providerId="ADAL" clId="{22CC820F-1E43-4744-A6C8-81027D603406}" dt="2023-11-22T09:41:36.557" v="851" actId="478"/>
          <ac:spMkLst>
            <pc:docMk/>
            <pc:sldMk cId="1057085317" sldId="257"/>
            <ac:spMk id="76" creationId="{00000000-0000-0000-0000-000000000000}"/>
          </ac:spMkLst>
        </pc:spChg>
        <pc:spChg chg="del mod">
          <ac:chgData name="Duyên Lương" userId="3a9e482f-ceb4-484a-8eab-f708ff3e9a36" providerId="ADAL" clId="{22CC820F-1E43-4744-A6C8-81027D603406}" dt="2023-11-22T09:41:35.625" v="850" actId="478"/>
          <ac:spMkLst>
            <pc:docMk/>
            <pc:sldMk cId="1057085317" sldId="257"/>
            <ac:spMk id="77" creationId="{00000000-0000-0000-0000-000000000000}"/>
          </ac:spMkLst>
        </pc:spChg>
        <pc:spChg chg="del">
          <ac:chgData name="Duyên Lương" userId="3a9e482f-ceb4-484a-8eab-f708ff3e9a36" providerId="ADAL" clId="{22CC820F-1E43-4744-A6C8-81027D603406}" dt="2023-11-22T09:41:34.276" v="848" actId="478"/>
          <ac:spMkLst>
            <pc:docMk/>
            <pc:sldMk cId="1057085317" sldId="257"/>
            <ac:spMk id="78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8:57:06.308" v="626" actId="403"/>
          <ac:spMkLst>
            <pc:docMk/>
            <pc:sldMk cId="1057085317" sldId="257"/>
            <ac:spMk id="81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8:57:20.003" v="632" actId="1076"/>
          <ac:spMkLst>
            <pc:docMk/>
            <pc:sldMk cId="1057085317" sldId="257"/>
            <ac:spMk id="83" creationId="{00000000-0000-0000-0000-000000000000}"/>
          </ac:spMkLst>
        </pc:spChg>
        <pc:picChg chg="add mod">
          <ac:chgData name="Duyên Lương" userId="3a9e482f-ceb4-484a-8eab-f708ff3e9a36" providerId="ADAL" clId="{22CC820F-1E43-4744-A6C8-81027D603406}" dt="2023-11-22T09:44:44.474" v="1062" actId="1076"/>
          <ac:picMkLst>
            <pc:docMk/>
            <pc:sldMk cId="1057085317" sldId="257"/>
            <ac:picMk id="3" creationId="{38B4CCD8-6764-59F2-AE0E-5F6E59AF3E06}"/>
          </ac:picMkLst>
        </pc:picChg>
        <pc:picChg chg="del mod">
          <ac:chgData name="Duyên Lương" userId="3a9e482f-ceb4-484a-8eab-f708ff3e9a36" providerId="ADAL" clId="{22CC820F-1E43-4744-A6C8-81027D603406}" dt="2023-11-22T09:44:34.280" v="1058" actId="478"/>
          <ac:picMkLst>
            <pc:docMk/>
            <pc:sldMk cId="1057085317" sldId="257"/>
            <ac:picMk id="17" creationId="{00000000-0000-0000-0000-000000000000}"/>
          </ac:picMkLst>
        </pc:picChg>
        <pc:picChg chg="mod">
          <ac:chgData name="Duyên Lương" userId="3a9e482f-ceb4-484a-8eab-f708ff3e9a36" providerId="ADAL" clId="{22CC820F-1E43-4744-A6C8-81027D603406}" dt="2023-11-22T09:44:39.040" v="1061" actId="1076"/>
          <ac:picMkLst>
            <pc:docMk/>
            <pc:sldMk cId="1057085317" sldId="257"/>
            <ac:picMk id="30" creationId="{00000000-0000-0000-0000-000000000000}"/>
          </ac:picMkLst>
        </pc:picChg>
        <pc:picChg chg="mod">
          <ac:chgData name="Duyên Lương" userId="3a9e482f-ceb4-484a-8eab-f708ff3e9a36" providerId="ADAL" clId="{22CC820F-1E43-4744-A6C8-81027D603406}" dt="2023-11-22T09:00:01.585" v="654" actId="1076"/>
          <ac:picMkLst>
            <pc:docMk/>
            <pc:sldMk cId="1057085317" sldId="257"/>
            <ac:picMk id="36" creationId="{00000000-0000-0000-0000-000000000000}"/>
          </ac:picMkLst>
        </pc:picChg>
      </pc:sldChg>
      <pc:sldChg chg="addSp delSp modSp add del mod setBg modAnim">
        <pc:chgData name="Duyên Lương" userId="3a9e482f-ceb4-484a-8eab-f708ff3e9a36" providerId="ADAL" clId="{22CC820F-1E43-4744-A6C8-81027D603406}" dt="2023-11-22T13:06:20.557" v="1370"/>
        <pc:sldMkLst>
          <pc:docMk/>
          <pc:sldMk cId="2790983187" sldId="258"/>
        </pc:sldMkLst>
        <pc:spChg chg="add mod">
          <ac:chgData name="Duyên Lương" userId="3a9e482f-ceb4-484a-8eab-f708ff3e9a36" providerId="ADAL" clId="{22CC820F-1E43-4744-A6C8-81027D603406}" dt="2023-11-22T09:03:54.246" v="703"/>
          <ac:spMkLst>
            <pc:docMk/>
            <pc:sldMk cId="2790983187" sldId="258"/>
            <ac:spMk id="2" creationId="{B6033D9C-42B9-0284-A7E4-EE9265CF8A86}"/>
          </ac:spMkLst>
        </pc:spChg>
        <pc:spChg chg="add mod">
          <ac:chgData name="Duyên Lương" userId="3a9e482f-ceb4-484a-8eab-f708ff3e9a36" providerId="ADAL" clId="{22CC820F-1E43-4744-A6C8-81027D603406}" dt="2023-11-22T09:03:54.246" v="703"/>
          <ac:spMkLst>
            <pc:docMk/>
            <pc:sldMk cId="2790983187" sldId="258"/>
            <ac:spMk id="3" creationId="{0FF8DE6E-2D0F-A8C9-8741-304BF9BFE617}"/>
          </ac:spMkLst>
        </pc:spChg>
        <pc:spChg chg="add mod">
          <ac:chgData name="Duyên Lương" userId="3a9e482f-ceb4-484a-8eab-f708ff3e9a36" providerId="ADAL" clId="{22CC820F-1E43-4744-A6C8-81027D603406}" dt="2023-11-22T09:04:16.519" v="710" actId="1076"/>
          <ac:spMkLst>
            <pc:docMk/>
            <pc:sldMk cId="2790983187" sldId="258"/>
            <ac:spMk id="4" creationId="{400795D0-027D-1541-7742-636E3EFB7207}"/>
          </ac:spMkLst>
        </pc:spChg>
        <pc:spChg chg="del mod">
          <ac:chgData name="Duyên Lương" userId="3a9e482f-ceb4-484a-8eab-f708ff3e9a36" providerId="ADAL" clId="{22CC820F-1E43-4744-A6C8-81027D603406}" dt="2023-11-22T09:00:17.576" v="660" actId="478"/>
          <ac:spMkLst>
            <pc:docMk/>
            <pc:sldMk cId="2790983187" sldId="258"/>
            <ac:spMk id="5" creationId="{00000000-0000-0000-0000-000000000000}"/>
          </ac:spMkLst>
        </pc:spChg>
        <pc:spChg chg="add mod">
          <ac:chgData name="Duyên Lương" userId="3a9e482f-ceb4-484a-8eab-f708ff3e9a36" providerId="ADAL" clId="{22CC820F-1E43-4744-A6C8-81027D603406}" dt="2023-11-22T09:03:54.246" v="703"/>
          <ac:spMkLst>
            <pc:docMk/>
            <pc:sldMk cId="2790983187" sldId="258"/>
            <ac:spMk id="6" creationId="{A700A195-0FBB-33C8-E419-FBCBC20ABC4A}"/>
          </ac:spMkLst>
        </pc:spChg>
        <pc:spChg chg="mod">
          <ac:chgData name="Duyên Lương" userId="3a9e482f-ceb4-484a-8eab-f708ff3e9a36" providerId="ADAL" clId="{22CC820F-1E43-4744-A6C8-81027D603406}" dt="2023-11-22T09:39:39.278" v="782" actId="1076"/>
          <ac:spMkLst>
            <pc:docMk/>
            <pc:sldMk cId="2790983187" sldId="258"/>
            <ac:spMk id="7" creationId="{00000000-0000-0000-0000-000000000000}"/>
          </ac:spMkLst>
        </pc:spChg>
        <pc:spChg chg="add mod ord">
          <ac:chgData name="Duyên Lương" userId="3a9e482f-ceb4-484a-8eab-f708ff3e9a36" providerId="ADAL" clId="{22CC820F-1E43-4744-A6C8-81027D603406}" dt="2023-11-22T09:04:13.360" v="709" actId="167"/>
          <ac:spMkLst>
            <pc:docMk/>
            <pc:sldMk cId="2790983187" sldId="258"/>
            <ac:spMk id="8" creationId="{253ACF31-DCF4-4BA3-7984-C66144E02D87}"/>
          </ac:spMkLst>
        </pc:spChg>
        <pc:spChg chg="mod">
          <ac:chgData name="Duyên Lương" userId="3a9e482f-ceb4-484a-8eab-f708ff3e9a36" providerId="ADAL" clId="{22CC820F-1E43-4744-A6C8-81027D603406}" dt="2023-11-22T09:41:24.316" v="847" actId="403"/>
          <ac:spMkLst>
            <pc:docMk/>
            <pc:sldMk cId="2790983187" sldId="258"/>
            <ac:spMk id="10" creationId="{00000000-0000-0000-0000-000000000000}"/>
          </ac:spMkLst>
        </pc:spChg>
        <pc:picChg chg="add mod">
          <ac:chgData name="Duyên Lương" userId="3a9e482f-ceb4-484a-8eab-f708ff3e9a36" providerId="ADAL" clId="{22CC820F-1E43-4744-A6C8-81027D603406}" dt="2023-11-22T13:02:52.185" v="1366"/>
          <ac:picMkLst>
            <pc:docMk/>
            <pc:sldMk cId="2790983187" sldId="258"/>
            <ac:picMk id="5" creationId="{DE560A9C-ACFC-F2AE-FAAB-1AF272B13593}"/>
          </ac:picMkLst>
        </pc:picChg>
      </pc:sldChg>
      <pc:sldChg chg="delSp modSp add del mod setBg">
        <pc:chgData name="Duyên Lương" userId="3a9e482f-ceb4-484a-8eab-f708ff3e9a36" providerId="ADAL" clId="{22CC820F-1E43-4744-A6C8-81027D603406}" dt="2023-11-22T09:04:30.557" v="713" actId="47"/>
        <pc:sldMkLst>
          <pc:docMk/>
          <pc:sldMk cId="4177653473" sldId="259"/>
        </pc:sldMkLst>
        <pc:spChg chg="del mod">
          <ac:chgData name="Duyên Lương" userId="3a9e482f-ceb4-484a-8eab-f708ff3e9a36" providerId="ADAL" clId="{22CC820F-1E43-4744-A6C8-81027D603406}" dt="2023-11-22T09:00:19.070" v="661" actId="478"/>
          <ac:spMkLst>
            <pc:docMk/>
            <pc:sldMk cId="4177653473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00:54.216" v="666"/>
          <ac:spMkLst>
            <pc:docMk/>
            <pc:sldMk cId="4177653473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01:58.519" v="676"/>
          <ac:spMkLst>
            <pc:docMk/>
            <pc:sldMk cId="4177653473" sldId="259"/>
            <ac:spMk id="10" creationId="{00000000-0000-0000-0000-000000000000}"/>
          </ac:spMkLst>
        </pc:spChg>
      </pc:sldChg>
      <pc:sldChg chg="delSp modSp add del mod setBg">
        <pc:chgData name="Duyên Lương" userId="3a9e482f-ceb4-484a-8eab-f708ff3e9a36" providerId="ADAL" clId="{22CC820F-1E43-4744-A6C8-81027D603406}" dt="2023-11-22T09:04:30.961" v="714" actId="47"/>
        <pc:sldMkLst>
          <pc:docMk/>
          <pc:sldMk cId="297902918" sldId="260"/>
        </pc:sldMkLst>
        <pc:spChg chg="del mod">
          <ac:chgData name="Duyên Lương" userId="3a9e482f-ceb4-484a-8eab-f708ff3e9a36" providerId="ADAL" clId="{22CC820F-1E43-4744-A6C8-81027D603406}" dt="2023-11-22T09:00:21.355" v="662" actId="478"/>
          <ac:spMkLst>
            <pc:docMk/>
            <pc:sldMk cId="297902918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00:49.048" v="665"/>
          <ac:spMkLst>
            <pc:docMk/>
            <pc:sldMk cId="297902918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02:33.768" v="679"/>
          <ac:spMkLst>
            <pc:docMk/>
            <pc:sldMk cId="297902918" sldId="260"/>
            <ac:spMk id="10" creationId="{00000000-0000-0000-0000-000000000000}"/>
          </ac:spMkLst>
        </pc:spChg>
      </pc:sldChg>
      <pc:sldChg chg="delSp modSp add del mod setBg">
        <pc:chgData name="Duyên Lương" userId="3a9e482f-ceb4-484a-8eab-f708ff3e9a36" providerId="ADAL" clId="{22CC820F-1E43-4744-A6C8-81027D603406}" dt="2023-11-22T09:04:31.424" v="715" actId="47"/>
        <pc:sldMkLst>
          <pc:docMk/>
          <pc:sldMk cId="2503478053" sldId="261"/>
        </pc:sldMkLst>
        <pc:spChg chg="del mod">
          <ac:chgData name="Duyên Lương" userId="3a9e482f-ceb4-484a-8eab-f708ff3e9a36" providerId="ADAL" clId="{22CC820F-1E43-4744-A6C8-81027D603406}" dt="2023-11-22T09:00:23.905" v="663" actId="478"/>
          <ac:spMkLst>
            <pc:docMk/>
            <pc:sldMk cId="2503478053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00:58.107" v="667"/>
          <ac:spMkLst>
            <pc:docMk/>
            <pc:sldMk cId="2503478053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02:37.305" v="680"/>
          <ac:spMkLst>
            <pc:docMk/>
            <pc:sldMk cId="2503478053" sldId="261"/>
            <ac:spMk id="10" creationId="{00000000-0000-0000-0000-000000000000}"/>
          </ac:spMkLst>
        </pc:spChg>
      </pc:sldChg>
      <pc:sldChg chg="delSp modSp add del mod setBg">
        <pc:chgData name="Duyên Lương" userId="3a9e482f-ceb4-484a-8eab-f708ff3e9a36" providerId="ADAL" clId="{22CC820F-1E43-4744-A6C8-81027D603406}" dt="2023-11-22T09:04:32.381" v="716" actId="47"/>
        <pc:sldMkLst>
          <pc:docMk/>
          <pc:sldMk cId="4000055121" sldId="262"/>
        </pc:sldMkLst>
        <pc:spChg chg="del">
          <ac:chgData name="Duyên Lương" userId="3a9e482f-ceb4-484a-8eab-f708ff3e9a36" providerId="ADAL" clId="{22CC820F-1E43-4744-A6C8-81027D603406}" dt="2023-11-22T09:00:25.874" v="664" actId="478"/>
          <ac:spMkLst>
            <pc:docMk/>
            <pc:sldMk cId="4000055121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01:10.379" v="669"/>
          <ac:spMkLst>
            <pc:docMk/>
            <pc:sldMk cId="4000055121" sldId="262"/>
            <ac:spMk id="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01:49.775" v="674"/>
          <ac:spMkLst>
            <pc:docMk/>
            <pc:sldMk cId="4000055121" sldId="262"/>
            <ac:spMk id="10" creationId="{00000000-0000-0000-0000-000000000000}"/>
          </ac:spMkLst>
        </pc:spChg>
      </pc:sldChg>
      <pc:sldChg chg="add del setBg">
        <pc:chgData name="Duyên Lương" userId="3a9e482f-ceb4-484a-8eab-f708ff3e9a36" providerId="ADAL" clId="{22CC820F-1E43-4744-A6C8-81027D603406}" dt="2023-11-22T09:00:12.603" v="655" actId="47"/>
        <pc:sldMkLst>
          <pc:docMk/>
          <pc:sldMk cId="2070324515" sldId="264"/>
        </pc:sldMkLst>
      </pc:sldChg>
      <pc:sldChg chg="add del setBg">
        <pc:chgData name="Duyên Lương" userId="3a9e482f-ceb4-484a-8eab-f708ff3e9a36" providerId="ADAL" clId="{22CC820F-1E43-4744-A6C8-81027D603406}" dt="2023-11-22T09:00:13.181" v="656" actId="47"/>
        <pc:sldMkLst>
          <pc:docMk/>
          <pc:sldMk cId="897192994" sldId="265"/>
        </pc:sldMkLst>
      </pc:sldChg>
      <pc:sldChg chg="add del setBg">
        <pc:chgData name="Duyên Lương" userId="3a9e482f-ceb4-484a-8eab-f708ff3e9a36" providerId="ADAL" clId="{22CC820F-1E43-4744-A6C8-81027D603406}" dt="2023-11-22T09:00:13.578" v="657" actId="47"/>
        <pc:sldMkLst>
          <pc:docMk/>
          <pc:sldMk cId="1705352124" sldId="266"/>
        </pc:sldMkLst>
      </pc:sldChg>
      <pc:sldChg chg="add del setBg">
        <pc:chgData name="Duyên Lương" userId="3a9e482f-ceb4-484a-8eab-f708ff3e9a36" providerId="ADAL" clId="{22CC820F-1E43-4744-A6C8-81027D603406}" dt="2023-11-22T09:00:14.040" v="658" actId="47"/>
        <pc:sldMkLst>
          <pc:docMk/>
          <pc:sldMk cId="4156753953" sldId="267"/>
        </pc:sldMkLst>
      </pc:sldChg>
      <pc:sldChg chg="add del setBg">
        <pc:chgData name="Duyên Lương" userId="3a9e482f-ceb4-484a-8eab-f708ff3e9a36" providerId="ADAL" clId="{22CC820F-1E43-4744-A6C8-81027D603406}" dt="2023-11-22T09:00:14.632" v="659" actId="47"/>
        <pc:sldMkLst>
          <pc:docMk/>
          <pc:sldMk cId="619859915" sldId="268"/>
        </pc:sldMkLst>
      </pc:sldChg>
      <pc:sldChg chg="modSp mod modAnim">
        <pc:chgData name="Duyên Lương" userId="3a9e482f-ceb4-484a-8eab-f708ff3e9a36" providerId="ADAL" clId="{22CC820F-1E43-4744-A6C8-81027D603406}" dt="2023-11-22T13:00:51.197" v="1360"/>
        <pc:sldMkLst>
          <pc:docMk/>
          <pc:sldMk cId="3680985349" sldId="273"/>
        </pc:sldMkLst>
        <pc:spChg chg="mod">
          <ac:chgData name="Duyên Lương" userId="3a9e482f-ceb4-484a-8eab-f708ff3e9a36" providerId="ADAL" clId="{22CC820F-1E43-4744-A6C8-81027D603406}" dt="2023-11-22T09:53:57.643" v="1199" actId="20577"/>
          <ac:spMkLst>
            <pc:docMk/>
            <pc:sldMk cId="3680985349" sldId="273"/>
            <ac:spMk id="2" creationId="{C5C01B62-29FA-C460-B61F-93B8429345A9}"/>
          </ac:spMkLst>
        </pc:spChg>
        <pc:spChg chg="mod">
          <ac:chgData name="Duyên Lương" userId="3a9e482f-ceb4-484a-8eab-f708ff3e9a36" providerId="ADAL" clId="{22CC820F-1E43-4744-A6C8-81027D603406}" dt="2023-11-22T12:58:43.549" v="1267" actId="20577"/>
          <ac:spMkLst>
            <pc:docMk/>
            <pc:sldMk cId="3680985349" sldId="273"/>
            <ac:spMk id="3" creationId="{27B89359-0677-6C97-1F06-E63E1FA738AA}"/>
          </ac:spMkLst>
        </pc:spChg>
        <pc:spChg chg="mod">
          <ac:chgData name="Duyên Lương" userId="3a9e482f-ceb4-484a-8eab-f708ff3e9a36" providerId="ADAL" clId="{22CC820F-1E43-4744-A6C8-81027D603406}" dt="2023-11-22T12:59:12.479" v="1329" actId="20577"/>
          <ac:spMkLst>
            <pc:docMk/>
            <pc:sldMk cId="3680985349" sldId="273"/>
            <ac:spMk id="7" creationId="{60C1F6BC-8B62-5E96-DA56-3A8F19C87254}"/>
          </ac:spMkLst>
        </pc:spChg>
      </pc:sldChg>
      <pc:sldChg chg="modSp mod">
        <pc:chgData name="Duyên Lương" userId="3a9e482f-ceb4-484a-8eab-f708ff3e9a36" providerId="ADAL" clId="{22CC820F-1E43-4744-A6C8-81027D603406}" dt="2023-11-18T07:57:17.946" v="49" actId="20577"/>
        <pc:sldMkLst>
          <pc:docMk/>
          <pc:sldMk cId="1671446297" sldId="274"/>
        </pc:sldMkLst>
        <pc:spChg chg="mod">
          <ac:chgData name="Duyên Lương" userId="3a9e482f-ceb4-484a-8eab-f708ff3e9a36" providerId="ADAL" clId="{22CC820F-1E43-4744-A6C8-81027D603406}" dt="2023-11-18T07:57:00.848" v="4" actId="20577"/>
          <ac:spMkLst>
            <pc:docMk/>
            <pc:sldMk cId="1671446297" sldId="274"/>
            <ac:spMk id="4" creationId="{07123313-572D-B82E-F111-A1B1966A8D75}"/>
          </ac:spMkLst>
        </pc:spChg>
        <pc:spChg chg="mod">
          <ac:chgData name="Duyên Lương" userId="3a9e482f-ceb4-484a-8eab-f708ff3e9a36" providerId="ADAL" clId="{22CC820F-1E43-4744-A6C8-81027D603406}" dt="2023-11-18T07:56:58.520" v="2" actId="403"/>
          <ac:spMkLst>
            <pc:docMk/>
            <pc:sldMk cId="1671446297" sldId="274"/>
            <ac:spMk id="9" creationId="{3D56C823-4DD3-2744-17E1-A46C7290D96B}"/>
          </ac:spMkLst>
        </pc:spChg>
        <pc:spChg chg="mod">
          <ac:chgData name="Duyên Lương" userId="3a9e482f-ceb4-484a-8eab-f708ff3e9a36" providerId="ADAL" clId="{22CC820F-1E43-4744-A6C8-81027D603406}" dt="2023-11-18T07:57:17.946" v="49" actId="20577"/>
          <ac:spMkLst>
            <pc:docMk/>
            <pc:sldMk cId="1671446297" sldId="274"/>
            <ac:spMk id="14" creationId="{409399F7-44CB-F8D5-78C2-4555DA974D89}"/>
          </ac:spMkLst>
        </pc:spChg>
      </pc:sldChg>
      <pc:sldChg chg="modSp mod">
        <pc:chgData name="Duyên Lương" userId="3a9e482f-ceb4-484a-8eab-f708ff3e9a36" providerId="ADAL" clId="{22CC820F-1E43-4744-A6C8-81027D603406}" dt="2023-11-22T13:00:14.560" v="1358" actId="1076"/>
        <pc:sldMkLst>
          <pc:docMk/>
          <pc:sldMk cId="3608329759" sldId="324"/>
        </pc:sldMkLst>
        <pc:spChg chg="mod">
          <ac:chgData name="Duyên Lương" userId="3a9e482f-ceb4-484a-8eab-f708ff3e9a36" providerId="ADAL" clId="{22CC820F-1E43-4744-A6C8-81027D603406}" dt="2023-11-22T13:00:09.234" v="1357" actId="20577"/>
          <ac:spMkLst>
            <pc:docMk/>
            <pc:sldMk cId="3608329759" sldId="324"/>
            <ac:spMk id="25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7:54:23.708" v="57" actId="207"/>
          <ac:spMkLst>
            <pc:docMk/>
            <pc:sldMk cId="3608329759" sldId="324"/>
            <ac:spMk id="26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7:54:23.708" v="57" actId="207"/>
          <ac:spMkLst>
            <pc:docMk/>
            <pc:sldMk cId="3608329759" sldId="324"/>
            <ac:spMk id="2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13:00:14.560" v="1358" actId="1076"/>
          <ac:spMkLst>
            <pc:docMk/>
            <pc:sldMk cId="3608329759" sldId="324"/>
            <ac:spMk id="32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7:54:23.708" v="57" actId="207"/>
          <ac:spMkLst>
            <pc:docMk/>
            <pc:sldMk cId="3608329759" sldId="324"/>
            <ac:spMk id="37" creationId="{00000000-0000-0000-0000-000000000000}"/>
          </ac:spMkLst>
        </pc:spChg>
      </pc:sldChg>
      <pc:sldChg chg="modSp">
        <pc:chgData name="Duyên Lương" userId="3a9e482f-ceb4-484a-8eab-f708ff3e9a36" providerId="ADAL" clId="{22CC820F-1E43-4744-A6C8-81027D603406}" dt="2023-11-22T09:46:21.890" v="1155" actId="5793"/>
        <pc:sldMkLst>
          <pc:docMk/>
          <pc:sldMk cId="2934437934" sldId="325"/>
        </pc:sldMkLst>
        <pc:spChg chg="mod">
          <ac:chgData name="Duyên Lương" userId="3a9e482f-ceb4-484a-8eab-f708ff3e9a36" providerId="ADAL" clId="{22CC820F-1E43-4744-A6C8-81027D603406}" dt="2023-11-22T09:46:21.890" v="1155" actId="5793"/>
          <ac:spMkLst>
            <pc:docMk/>
            <pc:sldMk cId="2934437934" sldId="325"/>
            <ac:spMk id="3" creationId="{89FB7A97-2050-4E17-AB89-5199898D9829}"/>
          </ac:spMkLst>
        </pc:spChg>
      </pc:sldChg>
      <pc:sldChg chg="modSp mod">
        <pc:chgData name="Duyên Lương" userId="3a9e482f-ceb4-484a-8eab-f708ff3e9a36" providerId="ADAL" clId="{22CC820F-1E43-4744-A6C8-81027D603406}" dt="2023-11-22T08:47:48.834" v="619" actId="20577"/>
        <pc:sldMkLst>
          <pc:docMk/>
          <pc:sldMk cId="1928964287" sldId="333"/>
        </pc:sldMkLst>
        <pc:graphicFrameChg chg="mod modGraphic">
          <ac:chgData name="Duyên Lương" userId="3a9e482f-ceb4-484a-8eab-f708ff3e9a36" providerId="ADAL" clId="{22CC820F-1E43-4744-A6C8-81027D603406}" dt="2023-11-22T08:47:48.834" v="619" actId="20577"/>
          <ac:graphicFrameMkLst>
            <pc:docMk/>
            <pc:sldMk cId="1928964287" sldId="333"/>
            <ac:graphicFrameMk id="6" creationId="{65C3BE11-7245-A261-E500-85D5C0DFCC7D}"/>
          </ac:graphicFrameMkLst>
        </pc:graphicFrameChg>
      </pc:sldChg>
      <pc:sldChg chg="addSp delSp modSp mod modAnim">
        <pc:chgData name="Duyên Lương" userId="3a9e482f-ceb4-484a-8eab-f708ff3e9a36" providerId="ADAL" clId="{22CC820F-1E43-4744-A6C8-81027D603406}" dt="2023-11-22T08:06:07.334" v="199" actId="1076"/>
        <pc:sldMkLst>
          <pc:docMk/>
          <pc:sldMk cId="4289893766" sldId="334"/>
        </pc:sldMkLst>
        <pc:spChg chg="mod">
          <ac:chgData name="Duyên Lương" userId="3a9e482f-ceb4-484a-8eab-f708ff3e9a36" providerId="ADAL" clId="{22CC820F-1E43-4744-A6C8-81027D603406}" dt="2023-11-22T07:56:16.920" v="68" actId="113"/>
          <ac:spMkLst>
            <pc:docMk/>
            <pc:sldMk cId="4289893766" sldId="334"/>
            <ac:spMk id="4" creationId="{4A7BFE80-4B77-698E-BE4F-34EAF1232090}"/>
          </ac:spMkLst>
        </pc:spChg>
        <pc:spChg chg="mod">
          <ac:chgData name="Duyên Lương" userId="3a9e482f-ceb4-484a-8eab-f708ff3e9a36" providerId="ADAL" clId="{22CC820F-1E43-4744-A6C8-81027D603406}" dt="2023-11-22T07:59:52.004" v="173" actId="115"/>
          <ac:spMkLst>
            <pc:docMk/>
            <pc:sldMk cId="4289893766" sldId="334"/>
            <ac:spMk id="6" creationId="{D98EABAD-77D3-C964-20B4-7423CACC5FE4}"/>
          </ac:spMkLst>
        </pc:spChg>
        <pc:spChg chg="add del mod">
          <ac:chgData name="Duyên Lương" userId="3a9e482f-ceb4-484a-8eab-f708ff3e9a36" providerId="ADAL" clId="{22CC820F-1E43-4744-A6C8-81027D603406}" dt="2023-11-22T08:05:35.584" v="188" actId="478"/>
          <ac:spMkLst>
            <pc:docMk/>
            <pc:sldMk cId="4289893766" sldId="334"/>
            <ac:spMk id="8" creationId="{141A1974-C547-F3A8-9495-BE8C6CFBF988}"/>
          </ac:spMkLst>
        </pc:spChg>
        <pc:spChg chg="add mod">
          <ac:chgData name="Duyên Lương" userId="3a9e482f-ceb4-484a-8eab-f708ff3e9a36" providerId="ADAL" clId="{22CC820F-1E43-4744-A6C8-81027D603406}" dt="2023-11-22T08:05:52.915" v="193" actId="1076"/>
          <ac:spMkLst>
            <pc:docMk/>
            <pc:sldMk cId="4289893766" sldId="334"/>
            <ac:spMk id="9" creationId="{6659B11F-EE6F-0012-59A2-71A27412CE58}"/>
          </ac:spMkLst>
        </pc:spChg>
        <pc:spChg chg="add mod">
          <ac:chgData name="Duyên Lương" userId="3a9e482f-ceb4-484a-8eab-f708ff3e9a36" providerId="ADAL" clId="{22CC820F-1E43-4744-A6C8-81027D603406}" dt="2023-11-22T08:05:57.081" v="195" actId="1076"/>
          <ac:spMkLst>
            <pc:docMk/>
            <pc:sldMk cId="4289893766" sldId="334"/>
            <ac:spMk id="10" creationId="{B83652FD-8BD2-D814-BEC9-53ED543701C9}"/>
          </ac:spMkLst>
        </pc:spChg>
        <pc:spChg chg="add mod">
          <ac:chgData name="Duyên Lương" userId="3a9e482f-ceb4-484a-8eab-f708ff3e9a36" providerId="ADAL" clId="{22CC820F-1E43-4744-A6C8-81027D603406}" dt="2023-11-22T08:06:01.815" v="197" actId="1076"/>
          <ac:spMkLst>
            <pc:docMk/>
            <pc:sldMk cId="4289893766" sldId="334"/>
            <ac:spMk id="11" creationId="{C3DEDF3E-DA6A-79F4-7909-44A255908AEF}"/>
          </ac:spMkLst>
        </pc:spChg>
        <pc:spChg chg="add mod">
          <ac:chgData name="Duyên Lương" userId="3a9e482f-ceb4-484a-8eab-f708ff3e9a36" providerId="ADAL" clId="{22CC820F-1E43-4744-A6C8-81027D603406}" dt="2023-11-22T08:06:07.334" v="199" actId="1076"/>
          <ac:spMkLst>
            <pc:docMk/>
            <pc:sldMk cId="4289893766" sldId="334"/>
            <ac:spMk id="12" creationId="{B3B5B404-61B4-17CB-1599-D62B53A7948B}"/>
          </ac:spMkLst>
        </pc:spChg>
      </pc:sldChg>
      <pc:sldChg chg="addSp delSp modSp mod delAnim modAnim">
        <pc:chgData name="Duyên Lương" userId="3a9e482f-ceb4-484a-8eab-f708ff3e9a36" providerId="ADAL" clId="{22CC820F-1E43-4744-A6C8-81027D603406}" dt="2023-11-22T08:21:26.264" v="562"/>
        <pc:sldMkLst>
          <pc:docMk/>
          <pc:sldMk cId="3578766765" sldId="335"/>
        </pc:sldMkLst>
        <pc:spChg chg="mod">
          <ac:chgData name="Duyên Lương" userId="3a9e482f-ceb4-484a-8eab-f708ff3e9a36" providerId="ADAL" clId="{22CC820F-1E43-4744-A6C8-81027D603406}" dt="2023-11-22T07:54:48.823" v="61" actId="113"/>
          <ac:spMkLst>
            <pc:docMk/>
            <pc:sldMk cId="3578766765" sldId="335"/>
            <ac:spMk id="4" creationId="{0445790A-8B20-F4D6-9B13-E7D1F75CCC01}"/>
          </ac:spMkLst>
        </pc:spChg>
        <pc:spChg chg="add del mod">
          <ac:chgData name="Duyên Lương" userId="3a9e482f-ceb4-484a-8eab-f708ff3e9a36" providerId="ADAL" clId="{22CC820F-1E43-4744-A6C8-81027D603406}" dt="2023-11-22T08:12:52.306" v="472" actId="478"/>
          <ac:spMkLst>
            <pc:docMk/>
            <pc:sldMk cId="3578766765" sldId="335"/>
            <ac:spMk id="10" creationId="{2EABEBE5-842B-0A92-DB78-612E18C37C6C}"/>
          </ac:spMkLst>
        </pc:spChg>
        <pc:spChg chg="add mod">
          <ac:chgData name="Duyên Lương" userId="3a9e482f-ceb4-484a-8eab-f708ff3e9a36" providerId="ADAL" clId="{22CC820F-1E43-4744-A6C8-81027D603406}" dt="2023-11-22T08:14:03.120" v="510" actId="14100"/>
          <ac:spMkLst>
            <pc:docMk/>
            <pc:sldMk cId="3578766765" sldId="335"/>
            <ac:spMk id="11" creationId="{AD57B616-8A11-AE0F-CB5A-67DA1231BCCB}"/>
          </ac:spMkLst>
        </pc:spChg>
        <pc:spChg chg="add mod">
          <ac:chgData name="Duyên Lương" userId="3a9e482f-ceb4-484a-8eab-f708ff3e9a36" providerId="ADAL" clId="{22CC820F-1E43-4744-A6C8-81027D603406}" dt="2023-11-22T08:15:40.384" v="522" actId="1076"/>
          <ac:spMkLst>
            <pc:docMk/>
            <pc:sldMk cId="3578766765" sldId="335"/>
            <ac:spMk id="14" creationId="{F0C480F6-DA76-014A-95DD-808685A4905E}"/>
          </ac:spMkLst>
        </pc:spChg>
        <pc:spChg chg="add mod">
          <ac:chgData name="Duyên Lương" userId="3a9e482f-ceb4-484a-8eab-f708ff3e9a36" providerId="ADAL" clId="{22CC820F-1E43-4744-A6C8-81027D603406}" dt="2023-11-22T08:15:56.920" v="531" actId="1076"/>
          <ac:spMkLst>
            <pc:docMk/>
            <pc:sldMk cId="3578766765" sldId="335"/>
            <ac:spMk id="15" creationId="{4713A05A-107B-CA28-25BC-6BFABF22953F}"/>
          </ac:spMkLst>
        </pc:spChg>
        <pc:spChg chg="add mod">
          <ac:chgData name="Duyên Lương" userId="3a9e482f-ceb4-484a-8eab-f708ff3e9a36" providerId="ADAL" clId="{22CC820F-1E43-4744-A6C8-81027D603406}" dt="2023-11-22T08:16:14.401" v="534" actId="20577"/>
          <ac:spMkLst>
            <pc:docMk/>
            <pc:sldMk cId="3578766765" sldId="335"/>
            <ac:spMk id="16" creationId="{951564A4-0DBF-43E8-DA1B-C5C219446FE6}"/>
          </ac:spMkLst>
        </pc:spChg>
        <pc:spChg chg="add mod">
          <ac:chgData name="Duyên Lương" userId="3a9e482f-ceb4-484a-8eab-f708ff3e9a36" providerId="ADAL" clId="{22CC820F-1E43-4744-A6C8-81027D603406}" dt="2023-11-22T08:16:18.903" v="537" actId="20577"/>
          <ac:spMkLst>
            <pc:docMk/>
            <pc:sldMk cId="3578766765" sldId="335"/>
            <ac:spMk id="17" creationId="{A0E566E0-1360-0B3D-752B-4F334DF2680C}"/>
          </ac:spMkLst>
        </pc:spChg>
        <pc:graphicFrameChg chg="del">
          <ac:chgData name="Duyên Lương" userId="3a9e482f-ceb4-484a-8eab-f708ff3e9a36" providerId="ADAL" clId="{22CC820F-1E43-4744-A6C8-81027D603406}" dt="2023-11-22T08:12:33.587" v="463" actId="478"/>
          <ac:graphicFrameMkLst>
            <pc:docMk/>
            <pc:sldMk cId="3578766765" sldId="335"/>
            <ac:graphicFrameMk id="6" creationId="{4E5766E0-C514-F958-645B-D2FD23E8ABE0}"/>
          </ac:graphicFrameMkLst>
        </pc:graphicFrameChg>
        <pc:picChg chg="del">
          <ac:chgData name="Duyên Lương" userId="3a9e482f-ceb4-484a-8eab-f708ff3e9a36" providerId="ADAL" clId="{22CC820F-1E43-4744-A6C8-81027D603406}" dt="2023-11-22T07:55:04.684" v="65" actId="478"/>
          <ac:picMkLst>
            <pc:docMk/>
            <pc:sldMk cId="3578766765" sldId="335"/>
            <ac:picMk id="8" creationId="{0629CD27-DF9E-E851-6B90-1256FABE637E}"/>
          </ac:picMkLst>
        </pc:picChg>
        <pc:picChg chg="add mod">
          <ac:chgData name="Duyên Lương" userId="3a9e482f-ceb4-484a-8eab-f708ff3e9a36" providerId="ADAL" clId="{22CC820F-1E43-4744-A6C8-81027D603406}" dt="2023-11-22T08:14:31.176" v="512" actId="1076"/>
          <ac:picMkLst>
            <pc:docMk/>
            <pc:sldMk cId="3578766765" sldId="335"/>
            <ac:picMk id="12" creationId="{86062194-50F5-AD8F-2F1B-54C2F4741FB3}"/>
          </ac:picMkLst>
        </pc:picChg>
        <pc:picChg chg="add mod">
          <ac:chgData name="Duyên Lương" userId="3a9e482f-ceb4-484a-8eab-f708ff3e9a36" providerId="ADAL" clId="{22CC820F-1E43-4744-A6C8-81027D603406}" dt="2023-11-22T08:16:59.898" v="540" actId="1076"/>
          <ac:picMkLst>
            <pc:docMk/>
            <pc:sldMk cId="3578766765" sldId="335"/>
            <ac:picMk id="18" creationId="{08DE41BE-C339-AC26-8CD9-14683EB660C2}"/>
          </ac:picMkLst>
        </pc:picChg>
        <pc:picChg chg="add mod">
          <ac:chgData name="Duyên Lương" userId="3a9e482f-ceb4-484a-8eab-f708ff3e9a36" providerId="ADAL" clId="{22CC820F-1E43-4744-A6C8-81027D603406}" dt="2023-11-22T08:18:33.065" v="543" actId="1076"/>
          <ac:picMkLst>
            <pc:docMk/>
            <pc:sldMk cId="3578766765" sldId="335"/>
            <ac:picMk id="19" creationId="{78DCC3E9-D179-997A-DC72-DF22FF041A33}"/>
          </ac:picMkLst>
        </pc:picChg>
        <pc:picChg chg="add mod">
          <ac:chgData name="Duyên Lương" userId="3a9e482f-ceb4-484a-8eab-f708ff3e9a36" providerId="ADAL" clId="{22CC820F-1E43-4744-A6C8-81027D603406}" dt="2023-11-22T08:19:08.569" v="545" actId="1076"/>
          <ac:picMkLst>
            <pc:docMk/>
            <pc:sldMk cId="3578766765" sldId="335"/>
            <ac:picMk id="20" creationId="{F4B8C8D4-6744-7A88-9875-C754C1F8B84A}"/>
          </ac:picMkLst>
        </pc:picChg>
      </pc:sldChg>
      <pc:sldChg chg="addSp delSp modSp add del mod delAnim modAnim">
        <pc:chgData name="Duyên Lương" userId="3a9e482f-ceb4-484a-8eab-f708ff3e9a36" providerId="ADAL" clId="{22CC820F-1E43-4744-A6C8-81027D603406}" dt="2023-11-22T09:04:03.535" v="705" actId="1076"/>
        <pc:sldMkLst>
          <pc:docMk/>
          <pc:sldMk cId="2880782204" sldId="336"/>
        </pc:sldMkLst>
        <pc:spChg chg="mod">
          <ac:chgData name="Duyên Lương" userId="3a9e482f-ceb4-484a-8eab-f708ff3e9a36" providerId="ADAL" clId="{22CC820F-1E43-4744-A6C8-81027D603406}" dt="2023-11-22T09:04:03.535" v="705" actId="1076"/>
          <ac:spMkLst>
            <pc:docMk/>
            <pc:sldMk cId="2880782204" sldId="336"/>
            <ac:spMk id="3" creationId="{C538F46E-0E8D-5489-1E7C-AA1F0D5ABC3F}"/>
          </ac:spMkLst>
        </pc:spChg>
        <pc:spChg chg="mod">
          <ac:chgData name="Duyên Lương" userId="3a9e482f-ceb4-484a-8eab-f708ff3e9a36" providerId="ADAL" clId="{22CC820F-1E43-4744-A6C8-81027D603406}" dt="2023-11-22T07:54:57.340" v="63" actId="113"/>
          <ac:spMkLst>
            <pc:docMk/>
            <pc:sldMk cId="2880782204" sldId="336"/>
            <ac:spMk id="4" creationId="{0445790A-8B20-F4D6-9B13-E7D1F75CCC01}"/>
          </ac:spMkLst>
        </pc:spChg>
        <pc:spChg chg="del mod">
          <ac:chgData name="Duyên Lương" userId="3a9e482f-ceb4-484a-8eab-f708ff3e9a36" providerId="ADAL" clId="{22CC820F-1E43-4744-A6C8-81027D603406}" dt="2023-11-22T08:44:14.561" v="583" actId="478"/>
          <ac:spMkLst>
            <pc:docMk/>
            <pc:sldMk cId="2880782204" sldId="336"/>
            <ac:spMk id="9" creationId="{61010EA3-80EE-4FCA-63BC-85EE46405A75}"/>
          </ac:spMkLst>
        </pc:spChg>
        <pc:spChg chg="del mod">
          <ac:chgData name="Duyên Lương" userId="3a9e482f-ceb4-484a-8eab-f708ff3e9a36" providerId="ADAL" clId="{22CC820F-1E43-4744-A6C8-81027D603406}" dt="2023-11-22T08:44:16.231" v="584" actId="478"/>
          <ac:spMkLst>
            <pc:docMk/>
            <pc:sldMk cId="2880782204" sldId="336"/>
            <ac:spMk id="10" creationId="{3C2E59E6-8B92-689D-EBED-C2A1E6C6F240}"/>
          </ac:spMkLst>
        </pc:spChg>
        <pc:spChg chg="del mod">
          <ac:chgData name="Duyên Lương" userId="3a9e482f-ceb4-484a-8eab-f708ff3e9a36" providerId="ADAL" clId="{22CC820F-1E43-4744-A6C8-81027D603406}" dt="2023-11-22T08:44:17.483" v="585" actId="478"/>
          <ac:spMkLst>
            <pc:docMk/>
            <pc:sldMk cId="2880782204" sldId="336"/>
            <ac:spMk id="11" creationId="{D539E484-AF64-1185-D4D6-1AB3D5C6A791}"/>
          </ac:spMkLst>
        </pc:spChg>
        <pc:spChg chg="del mod">
          <ac:chgData name="Duyên Lương" userId="3a9e482f-ceb4-484a-8eab-f708ff3e9a36" providerId="ADAL" clId="{22CC820F-1E43-4744-A6C8-81027D603406}" dt="2023-11-22T08:44:18.198" v="586" actId="478"/>
          <ac:spMkLst>
            <pc:docMk/>
            <pc:sldMk cId="2880782204" sldId="336"/>
            <ac:spMk id="12" creationId="{CD47B976-3815-20D5-1F13-83389D0C0DF1}"/>
          </ac:spMkLst>
        </pc:spChg>
        <pc:spChg chg="del mod">
          <ac:chgData name="Duyên Lương" userId="3a9e482f-ceb4-484a-8eab-f708ff3e9a36" providerId="ADAL" clId="{22CC820F-1E43-4744-A6C8-81027D603406}" dt="2023-11-22T08:44:19.617" v="587" actId="478"/>
          <ac:spMkLst>
            <pc:docMk/>
            <pc:sldMk cId="2880782204" sldId="336"/>
            <ac:spMk id="13" creationId="{3B0E4F26-81D3-F577-3E00-8F0AEBCB6ADB}"/>
          </ac:spMkLst>
        </pc:spChg>
        <pc:spChg chg="del mod">
          <ac:chgData name="Duyên Lương" userId="3a9e482f-ceb4-484a-8eab-f708ff3e9a36" providerId="ADAL" clId="{22CC820F-1E43-4744-A6C8-81027D603406}" dt="2023-11-22T08:44:20.623" v="588" actId="478"/>
          <ac:spMkLst>
            <pc:docMk/>
            <pc:sldMk cId="2880782204" sldId="336"/>
            <ac:spMk id="14" creationId="{520402FD-9243-5805-1E81-14315C6B633F}"/>
          </ac:spMkLst>
        </pc:spChg>
        <pc:spChg chg="add mod">
          <ac:chgData name="Duyên Lương" userId="3a9e482f-ceb4-484a-8eab-f708ff3e9a36" providerId="ADAL" clId="{22CC820F-1E43-4744-A6C8-81027D603406}" dt="2023-11-22T08:44:54.736" v="603"/>
          <ac:spMkLst>
            <pc:docMk/>
            <pc:sldMk cId="2880782204" sldId="336"/>
            <ac:spMk id="17" creationId="{A2024875-FC30-8921-B5A2-77B91D140116}"/>
          </ac:spMkLst>
        </pc:spChg>
        <pc:graphicFrameChg chg="del">
          <ac:chgData name="Duyên Lương" userId="3a9e482f-ceb4-484a-8eab-f708ff3e9a36" providerId="ADAL" clId="{22CC820F-1E43-4744-A6C8-81027D603406}" dt="2023-11-22T08:21:55.344" v="569" actId="478"/>
          <ac:graphicFrameMkLst>
            <pc:docMk/>
            <pc:sldMk cId="2880782204" sldId="336"/>
            <ac:graphicFrameMk id="6" creationId="{FDA7453A-749F-BB8C-F6E6-24B61B205B3B}"/>
          </ac:graphicFrameMkLst>
        </pc:graphicFrameChg>
        <pc:picChg chg="del">
          <ac:chgData name="Duyên Lương" userId="3a9e482f-ceb4-484a-8eab-f708ff3e9a36" providerId="ADAL" clId="{22CC820F-1E43-4744-A6C8-81027D603406}" dt="2023-11-22T07:54:59.076" v="64" actId="478"/>
          <ac:picMkLst>
            <pc:docMk/>
            <pc:sldMk cId="2880782204" sldId="336"/>
            <ac:picMk id="8" creationId="{FCF677F0-A4C9-298D-CFBE-25E43ED80A28}"/>
          </ac:picMkLst>
        </pc:picChg>
        <pc:picChg chg="add mod">
          <ac:chgData name="Duyên Lương" userId="3a9e482f-ceb4-484a-8eab-f708ff3e9a36" providerId="ADAL" clId="{22CC820F-1E43-4744-A6C8-81027D603406}" dt="2023-11-22T08:14:43.292" v="514" actId="1076"/>
          <ac:picMkLst>
            <pc:docMk/>
            <pc:sldMk cId="2880782204" sldId="336"/>
            <ac:picMk id="15" creationId="{DA0C4498-A777-87B1-ED16-C23D9E789642}"/>
          </ac:picMkLst>
        </pc:picChg>
      </pc:sldChg>
      <pc:sldChg chg="modSp mod">
        <pc:chgData name="Duyên Lương" userId="3a9e482f-ceb4-484a-8eab-f708ff3e9a36" providerId="ADAL" clId="{22CC820F-1E43-4744-A6C8-81027D603406}" dt="2023-11-22T08:47:04.016" v="616" actId="1076"/>
        <pc:sldMkLst>
          <pc:docMk/>
          <pc:sldMk cId="3537679693" sldId="337"/>
        </pc:sldMkLst>
        <pc:spChg chg="mod">
          <ac:chgData name="Duyên Lương" userId="3a9e482f-ceb4-484a-8eab-f708ff3e9a36" providerId="ADAL" clId="{22CC820F-1E43-4744-A6C8-81027D603406}" dt="2023-11-22T07:55:11.864" v="67" actId="113"/>
          <ac:spMkLst>
            <pc:docMk/>
            <pc:sldMk cId="3537679693" sldId="337"/>
            <ac:spMk id="7" creationId="{1BE12F9D-0599-DA37-3B44-392810058878}"/>
          </ac:spMkLst>
        </pc:spChg>
        <pc:spChg chg="mod">
          <ac:chgData name="Duyên Lương" userId="3a9e482f-ceb4-484a-8eab-f708ff3e9a36" providerId="ADAL" clId="{22CC820F-1E43-4744-A6C8-81027D603406}" dt="2023-11-22T08:47:04.016" v="616" actId="1076"/>
          <ac:spMkLst>
            <pc:docMk/>
            <pc:sldMk cId="3537679693" sldId="337"/>
            <ac:spMk id="8" creationId="{935B53E6-45A8-B121-1343-E7BD91FEF1A8}"/>
          </ac:spMkLst>
        </pc:spChg>
        <pc:spChg chg="mod">
          <ac:chgData name="Duyên Lương" userId="3a9e482f-ceb4-484a-8eab-f708ff3e9a36" providerId="ADAL" clId="{22CC820F-1E43-4744-A6C8-81027D603406}" dt="2023-11-22T08:46:36.107" v="614" actId="1076"/>
          <ac:spMkLst>
            <pc:docMk/>
            <pc:sldMk cId="3537679693" sldId="337"/>
            <ac:spMk id="9" creationId="{EF073F1D-FBFE-062F-F3B7-660C1541406D}"/>
          </ac:spMkLst>
        </pc:spChg>
      </pc:sldChg>
      <pc:sldChg chg="del">
        <pc:chgData name="Duyên Lương" userId="3a9e482f-ceb4-484a-8eab-f708ff3e9a36" providerId="ADAL" clId="{22CC820F-1E43-4744-A6C8-81027D603406}" dt="2023-11-22T12:59:24.013" v="1330" actId="47"/>
        <pc:sldMkLst>
          <pc:docMk/>
          <pc:sldMk cId="4060860141" sldId="338"/>
        </pc:sldMkLst>
      </pc:sldChg>
      <pc:sldChg chg="modSp del mod">
        <pc:chgData name="Duyên Lương" userId="3a9e482f-ceb4-484a-8eab-f708ff3e9a36" providerId="ADAL" clId="{22CC820F-1E43-4744-A6C8-81027D603406}" dt="2023-11-22T12:59:57.920" v="1332" actId="47"/>
        <pc:sldMkLst>
          <pc:docMk/>
          <pc:sldMk cId="2535282038" sldId="339"/>
        </pc:sldMkLst>
        <pc:spChg chg="mod">
          <ac:chgData name="Duyên Lương" userId="3a9e482f-ceb4-484a-8eab-f708ff3e9a36" providerId="ADAL" clId="{22CC820F-1E43-4744-A6C8-81027D603406}" dt="2023-11-22T12:59:31.811" v="1331"/>
          <ac:spMkLst>
            <pc:docMk/>
            <pc:sldMk cId="2535282038" sldId="339"/>
            <ac:spMk id="2" creationId="{C5C01B62-29FA-C460-B61F-93B8429345A9}"/>
          </ac:spMkLst>
        </pc:spChg>
      </pc:sldChg>
      <pc:sldChg chg="del">
        <pc:chgData name="Duyên Lương" userId="3a9e482f-ceb4-484a-8eab-f708ff3e9a36" providerId="ADAL" clId="{22CC820F-1E43-4744-A6C8-81027D603406}" dt="2023-11-22T09:51:56.840" v="1156" actId="47"/>
        <pc:sldMkLst>
          <pc:docMk/>
          <pc:sldMk cId="4013664908" sldId="340"/>
        </pc:sldMkLst>
      </pc:sldChg>
      <pc:sldChg chg="addSp modSp mod modAnim">
        <pc:chgData name="Duyên Lương" userId="3a9e482f-ceb4-484a-8eab-f708ff3e9a36" providerId="ADAL" clId="{22CC820F-1E43-4744-A6C8-81027D603406}" dt="2023-11-22T13:06:16.108" v="1369"/>
        <pc:sldMkLst>
          <pc:docMk/>
          <pc:sldMk cId="597024254" sldId="341"/>
        </pc:sldMkLst>
        <pc:spChg chg="mod">
          <ac:chgData name="Duyên Lương" userId="3a9e482f-ceb4-484a-8eab-f708ff3e9a36" providerId="ADAL" clId="{22CC820F-1E43-4744-A6C8-81027D603406}" dt="2023-11-22T09:37:22.358" v="778" actId="403"/>
          <ac:spMkLst>
            <pc:docMk/>
            <pc:sldMk cId="597024254" sldId="341"/>
            <ac:spMk id="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41:15.329" v="841" actId="403"/>
          <ac:spMkLst>
            <pc:docMk/>
            <pc:sldMk cId="597024254" sldId="341"/>
            <ac:spMk id="10" creationId="{00000000-0000-0000-0000-000000000000}"/>
          </ac:spMkLst>
        </pc:spChg>
        <pc:picChg chg="add mod">
          <ac:chgData name="Duyên Lương" userId="3a9e482f-ceb4-484a-8eab-f708ff3e9a36" providerId="ADAL" clId="{22CC820F-1E43-4744-A6C8-81027D603406}" dt="2023-11-22T13:02:51.024" v="1365"/>
          <ac:picMkLst>
            <pc:docMk/>
            <pc:sldMk cId="597024254" sldId="341"/>
            <ac:picMk id="5" creationId="{4598503D-AAAF-C4C2-A1C2-25B341B045F0}"/>
          </ac:picMkLst>
        </pc:picChg>
      </pc:sldChg>
      <pc:sldChg chg="add del setBg">
        <pc:chgData name="Duyên Lương" userId="3a9e482f-ceb4-484a-8eab-f708ff3e9a36" providerId="ADAL" clId="{22CC820F-1E43-4744-A6C8-81027D603406}" dt="2023-11-22T09:04:48.256" v="722"/>
        <pc:sldMkLst>
          <pc:docMk/>
          <pc:sldMk cId="1343678180" sldId="341"/>
        </pc:sldMkLst>
      </pc:sldChg>
      <pc:sldChg chg="del">
        <pc:chgData name="Duyên Lương" userId="3a9e482f-ceb4-484a-8eab-f708ff3e9a36" providerId="ADAL" clId="{22CC820F-1E43-4744-A6C8-81027D603406}" dt="2023-11-22T08:21:37.427" v="563" actId="47"/>
        <pc:sldMkLst>
          <pc:docMk/>
          <pc:sldMk cId="3011974346" sldId="341"/>
        </pc:sldMkLst>
      </pc:sldChg>
      <pc:sldChg chg="del">
        <pc:chgData name="Duyên Lương" userId="3a9e482f-ceb4-484a-8eab-f708ff3e9a36" providerId="ADAL" clId="{22CC820F-1E43-4744-A6C8-81027D603406}" dt="2023-11-22T08:21:38.160" v="564" actId="47"/>
        <pc:sldMkLst>
          <pc:docMk/>
          <pc:sldMk cId="278078734" sldId="342"/>
        </pc:sldMkLst>
      </pc:sldChg>
      <pc:sldChg chg="add del setBg">
        <pc:chgData name="Duyên Lương" userId="3a9e482f-ceb4-484a-8eab-f708ff3e9a36" providerId="ADAL" clId="{22CC820F-1E43-4744-A6C8-81027D603406}" dt="2023-11-22T09:04:47.886" v="721"/>
        <pc:sldMkLst>
          <pc:docMk/>
          <pc:sldMk cId="591112956" sldId="342"/>
        </pc:sldMkLst>
      </pc:sldChg>
      <pc:sldChg chg="addSp modSp mod modAnim">
        <pc:chgData name="Duyên Lương" userId="3a9e482f-ceb4-484a-8eab-f708ff3e9a36" providerId="ADAL" clId="{22CC820F-1E43-4744-A6C8-81027D603406}" dt="2023-11-22T13:03:47.587" v="1368"/>
        <pc:sldMkLst>
          <pc:docMk/>
          <pc:sldMk cId="1428574395" sldId="342"/>
        </pc:sldMkLst>
        <pc:spChg chg="mod">
          <ac:chgData name="Duyên Lương" userId="3a9e482f-ceb4-484a-8eab-f708ff3e9a36" providerId="ADAL" clId="{22CC820F-1E43-4744-A6C8-81027D603406}" dt="2023-11-22T09:40:47.389" v="826" actId="20577"/>
          <ac:spMkLst>
            <pc:docMk/>
            <pc:sldMk cId="1428574395" sldId="342"/>
            <ac:spMk id="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40:51.566" v="827" actId="1076"/>
          <ac:spMkLst>
            <pc:docMk/>
            <pc:sldMk cId="1428574395" sldId="342"/>
            <ac:spMk id="10" creationId="{00000000-0000-0000-0000-000000000000}"/>
          </ac:spMkLst>
        </pc:spChg>
        <pc:picChg chg="add mod">
          <ac:chgData name="Duyên Lương" userId="3a9e482f-ceb4-484a-8eab-f708ff3e9a36" providerId="ADAL" clId="{22CC820F-1E43-4744-A6C8-81027D603406}" dt="2023-11-22T13:02:49.693" v="1364"/>
          <ac:picMkLst>
            <pc:docMk/>
            <pc:sldMk cId="1428574395" sldId="342"/>
            <ac:picMk id="5" creationId="{D20958C3-3254-E900-9FE8-64BEFE825F47}"/>
          </ac:picMkLst>
        </pc:picChg>
      </pc:sldChg>
      <pc:sldChg chg="addSp modSp mod modAnim">
        <pc:chgData name="Duyên Lương" userId="3a9e482f-ceb4-484a-8eab-f708ff3e9a36" providerId="ADAL" clId="{22CC820F-1E43-4744-A6C8-81027D603406}" dt="2023-11-22T13:02:56.646" v="1367"/>
        <pc:sldMkLst>
          <pc:docMk/>
          <pc:sldMk cId="515139202" sldId="343"/>
        </pc:sldMkLst>
        <pc:spChg chg="mod">
          <ac:chgData name="Duyên Lương" userId="3a9e482f-ceb4-484a-8eab-f708ff3e9a36" providerId="ADAL" clId="{22CC820F-1E43-4744-A6C8-81027D603406}" dt="2023-11-22T09:40:30.783" v="813" actId="20577"/>
          <ac:spMkLst>
            <pc:docMk/>
            <pc:sldMk cId="515139202" sldId="343"/>
            <ac:spMk id="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40:33.818" v="814" actId="1076"/>
          <ac:spMkLst>
            <pc:docMk/>
            <pc:sldMk cId="515139202" sldId="343"/>
            <ac:spMk id="10" creationId="{00000000-0000-0000-0000-000000000000}"/>
          </ac:spMkLst>
        </pc:spChg>
        <pc:picChg chg="add mod">
          <ac:chgData name="Duyên Lương" userId="3a9e482f-ceb4-484a-8eab-f708ff3e9a36" providerId="ADAL" clId="{22CC820F-1E43-4744-A6C8-81027D603406}" dt="2023-11-22T13:02:48.410" v="1363"/>
          <ac:picMkLst>
            <pc:docMk/>
            <pc:sldMk cId="515139202" sldId="343"/>
            <ac:picMk id="5" creationId="{24137E91-6998-F70F-35E5-1C7A3DD70BE5}"/>
          </ac:picMkLst>
        </pc:picChg>
      </pc:sldChg>
      <pc:sldChg chg="del">
        <pc:chgData name="Duyên Lương" userId="3a9e482f-ceb4-484a-8eab-f708ff3e9a36" providerId="ADAL" clId="{22CC820F-1E43-4744-A6C8-81027D603406}" dt="2023-11-22T08:21:38.818" v="565" actId="47"/>
        <pc:sldMkLst>
          <pc:docMk/>
          <pc:sldMk cId="1700741034" sldId="343"/>
        </pc:sldMkLst>
      </pc:sldChg>
      <pc:sldChg chg="addSp modSp mod ord modAnim">
        <pc:chgData name="Duyên Lương" userId="3a9e482f-ceb4-484a-8eab-f708ff3e9a36" providerId="ADAL" clId="{22CC820F-1E43-4744-A6C8-81027D603406}" dt="2023-11-22T13:01:39.798" v="1362"/>
        <pc:sldMkLst>
          <pc:docMk/>
          <pc:sldMk cId="2118811935" sldId="344"/>
        </pc:sldMkLst>
        <pc:spChg chg="mod">
          <ac:chgData name="Duyên Lương" userId="3a9e482f-ceb4-484a-8eab-f708ff3e9a36" providerId="ADAL" clId="{22CC820F-1E43-4744-A6C8-81027D603406}" dt="2023-11-22T09:05:46.155" v="738" actId="20577"/>
          <ac:spMkLst>
            <pc:docMk/>
            <pc:sldMk cId="2118811935" sldId="344"/>
            <ac:spMk id="7" creationId="{00000000-0000-0000-0000-000000000000}"/>
          </ac:spMkLst>
        </pc:spChg>
        <pc:spChg chg="mod">
          <ac:chgData name="Duyên Lương" userId="3a9e482f-ceb4-484a-8eab-f708ff3e9a36" providerId="ADAL" clId="{22CC820F-1E43-4744-A6C8-81027D603406}" dt="2023-11-22T09:40:10.308" v="798" actId="403"/>
          <ac:spMkLst>
            <pc:docMk/>
            <pc:sldMk cId="2118811935" sldId="344"/>
            <ac:spMk id="10" creationId="{00000000-0000-0000-0000-000000000000}"/>
          </ac:spMkLst>
        </pc:spChg>
        <pc:picChg chg="add mod">
          <ac:chgData name="Duyên Lương" userId="3a9e482f-ceb4-484a-8eab-f708ff3e9a36" providerId="ADAL" clId="{22CC820F-1E43-4744-A6C8-81027D603406}" dt="2023-11-22T13:01:33.026" v="1361"/>
          <ac:picMkLst>
            <pc:docMk/>
            <pc:sldMk cId="2118811935" sldId="344"/>
            <ac:picMk id="5" creationId="{F14C3CE4-D04F-8507-F3FF-5AAC2F0818FD}"/>
          </ac:picMkLst>
        </pc:picChg>
      </pc:sldChg>
      <pc:sldChg chg="del">
        <pc:chgData name="Duyên Lương" userId="3a9e482f-ceb4-484a-8eab-f708ff3e9a36" providerId="ADAL" clId="{22CC820F-1E43-4744-A6C8-81027D603406}" dt="2023-11-22T08:21:39.494" v="566" actId="47"/>
        <pc:sldMkLst>
          <pc:docMk/>
          <pc:sldMk cId="3338431462" sldId="344"/>
        </pc:sldMkLst>
      </pc:sldChg>
      <pc:sldChg chg="delSp modSp add mod delAnim">
        <pc:chgData name="Duyên Lương" userId="3a9e482f-ceb4-484a-8eab-f708ff3e9a36" providerId="ADAL" clId="{22CC820F-1E43-4744-A6C8-81027D603406}" dt="2023-11-22T09:44:03.756" v="1051" actId="1076"/>
        <pc:sldMkLst>
          <pc:docMk/>
          <pc:sldMk cId="1695305449" sldId="345"/>
        </pc:sldMkLst>
        <pc:spChg chg="mod">
          <ac:chgData name="Duyên Lương" userId="3a9e482f-ceb4-484a-8eab-f708ff3e9a36" providerId="ADAL" clId="{22CC820F-1E43-4744-A6C8-81027D603406}" dt="2023-11-22T09:42:52.686" v="917" actId="403"/>
          <ac:spMkLst>
            <pc:docMk/>
            <pc:sldMk cId="1695305449" sldId="345"/>
            <ac:spMk id="4" creationId="{0445790A-8B20-F4D6-9B13-E7D1F75CCC01}"/>
          </ac:spMkLst>
        </pc:spChg>
        <pc:spChg chg="mod">
          <ac:chgData name="Duyên Lương" userId="3a9e482f-ceb4-484a-8eab-f708ff3e9a36" providerId="ADAL" clId="{22CC820F-1E43-4744-A6C8-81027D603406}" dt="2023-11-22T09:44:03.756" v="1051" actId="1076"/>
          <ac:spMkLst>
            <pc:docMk/>
            <pc:sldMk cId="1695305449" sldId="345"/>
            <ac:spMk id="17" creationId="{A2024875-FC30-8921-B5A2-77B91D140116}"/>
          </ac:spMkLst>
        </pc:spChg>
        <pc:picChg chg="del mod">
          <ac:chgData name="Duyên Lương" userId="3a9e482f-ceb4-484a-8eab-f708ff3e9a36" providerId="ADAL" clId="{22CC820F-1E43-4744-A6C8-81027D603406}" dt="2023-11-22T09:42:54.794" v="919" actId="478"/>
          <ac:picMkLst>
            <pc:docMk/>
            <pc:sldMk cId="1695305449" sldId="345"/>
            <ac:picMk id="15" creationId="{DA0C4498-A777-87B1-ED16-C23D9E789642}"/>
          </ac:picMkLst>
        </pc:picChg>
      </pc:sldChg>
    </pc:docChg>
  </pc:docChgLst>
  <pc:docChgLst>
    <pc:chgData name="Duyên Lương" userId="3a9e482f-ceb4-484a-8eab-f708ff3e9a36" providerId="ADAL" clId="{57395600-4D61-401C-90D1-AED56F3F1821}"/>
    <pc:docChg chg="undo custSel addSld delSld modSld sldOrd">
      <pc:chgData name="Duyên Lương" userId="3a9e482f-ceb4-484a-8eab-f708ff3e9a36" providerId="ADAL" clId="{57395600-4D61-401C-90D1-AED56F3F1821}" dt="2023-11-10T10:06:47.501" v="4117" actId="1076"/>
      <pc:docMkLst>
        <pc:docMk/>
      </pc:docMkLst>
      <pc:sldChg chg="modTransition">
        <pc:chgData name="Duyên Lương" userId="3a9e482f-ceb4-484a-8eab-f708ff3e9a36" providerId="ADAL" clId="{57395600-4D61-401C-90D1-AED56F3F1821}" dt="2023-11-10T06:15:29.909" v="4097"/>
        <pc:sldMkLst>
          <pc:docMk/>
          <pc:sldMk cId="2454362919" sldId="271"/>
        </pc:sldMkLst>
      </pc:sldChg>
      <pc:sldChg chg="addSp modSp mod modTransition modAnim">
        <pc:chgData name="Duyên Lương" userId="3a9e482f-ceb4-484a-8eab-f708ff3e9a36" providerId="ADAL" clId="{57395600-4D61-401C-90D1-AED56F3F1821}" dt="2023-11-10T06:15:39.952" v="4099"/>
        <pc:sldMkLst>
          <pc:docMk/>
          <pc:sldMk cId="3680985349" sldId="273"/>
        </pc:sldMkLst>
        <pc:spChg chg="add mod">
          <ac:chgData name="Duyên Lương" userId="3a9e482f-ceb4-484a-8eab-f708ff3e9a36" providerId="ADAL" clId="{57395600-4D61-401C-90D1-AED56F3F1821}" dt="2023-11-10T05:00:40.638" v="3082" actId="1076"/>
          <ac:spMkLst>
            <pc:docMk/>
            <pc:sldMk cId="3680985349" sldId="273"/>
            <ac:spMk id="2" creationId="{C5C01B62-29FA-C460-B61F-93B8429345A9}"/>
          </ac:spMkLst>
        </pc:spChg>
        <pc:spChg chg="add mod">
          <ac:chgData name="Duyên Lương" userId="3a9e482f-ceb4-484a-8eab-f708ff3e9a36" providerId="ADAL" clId="{57395600-4D61-401C-90D1-AED56F3F1821}" dt="2023-11-10T05:00:35.026" v="3080" actId="1076"/>
          <ac:spMkLst>
            <pc:docMk/>
            <pc:sldMk cId="3680985349" sldId="273"/>
            <ac:spMk id="3" creationId="{27B89359-0677-6C97-1F06-E63E1FA738AA}"/>
          </ac:spMkLst>
        </pc:spChg>
        <pc:spChg chg="add mod">
          <ac:chgData name="Duyên Lương" userId="3a9e482f-ceb4-484a-8eab-f708ff3e9a36" providerId="ADAL" clId="{57395600-4D61-401C-90D1-AED56F3F1821}" dt="2023-11-10T05:00:37.624" v="3081" actId="1076"/>
          <ac:spMkLst>
            <pc:docMk/>
            <pc:sldMk cId="3680985349" sldId="273"/>
            <ac:spMk id="7" creationId="{60C1F6BC-8B62-5E96-DA56-3A8F19C87254}"/>
          </ac:spMkLst>
        </pc:spChg>
      </pc:sldChg>
      <pc:sldChg chg="modSp mod modTransition">
        <pc:chgData name="Duyên Lương" userId="3a9e482f-ceb4-484a-8eab-f708ff3e9a36" providerId="ADAL" clId="{57395600-4D61-401C-90D1-AED56F3F1821}" dt="2023-11-10T06:15:34.656" v="4098"/>
        <pc:sldMkLst>
          <pc:docMk/>
          <pc:sldMk cId="1671446297" sldId="274"/>
        </pc:sldMkLst>
        <pc:spChg chg="mod">
          <ac:chgData name="Duyên Lương" userId="3a9e482f-ceb4-484a-8eab-f708ff3e9a36" providerId="ADAL" clId="{57395600-4D61-401C-90D1-AED56F3F1821}" dt="2023-11-04T12:19:33.411" v="0" actId="20577"/>
          <ac:spMkLst>
            <pc:docMk/>
            <pc:sldMk cId="1671446297" sldId="274"/>
            <ac:spMk id="4" creationId="{07123313-572D-B82E-F111-A1B1966A8D75}"/>
          </ac:spMkLst>
        </pc:spChg>
        <pc:spChg chg="mod">
          <ac:chgData name="Duyên Lương" userId="3a9e482f-ceb4-484a-8eab-f708ff3e9a36" providerId="ADAL" clId="{57395600-4D61-401C-90D1-AED56F3F1821}" dt="2023-11-04T12:19:42.203" v="23" actId="20577"/>
          <ac:spMkLst>
            <pc:docMk/>
            <pc:sldMk cId="1671446297" sldId="274"/>
            <ac:spMk id="9" creationId="{3D56C823-4DD3-2744-17E1-A46C7290D96B}"/>
          </ac:spMkLst>
        </pc:spChg>
        <pc:spChg chg="mod">
          <ac:chgData name="Duyên Lương" userId="3a9e482f-ceb4-484a-8eab-f708ff3e9a36" providerId="ADAL" clId="{57395600-4D61-401C-90D1-AED56F3F1821}" dt="2023-11-04T12:19:48.828" v="33" actId="20577"/>
          <ac:spMkLst>
            <pc:docMk/>
            <pc:sldMk cId="1671446297" sldId="274"/>
            <ac:spMk id="10" creationId="{F92A0F45-146A-8BFF-6553-20D992E76B42}"/>
          </ac:spMkLst>
        </pc:spChg>
        <pc:spChg chg="mod">
          <ac:chgData name="Duyên Lương" userId="3a9e482f-ceb4-484a-8eab-f708ff3e9a36" providerId="ADAL" clId="{57395600-4D61-401C-90D1-AED56F3F1821}" dt="2023-11-09T11:44:08.371" v="570" actId="20577"/>
          <ac:spMkLst>
            <pc:docMk/>
            <pc:sldMk cId="1671446297" sldId="274"/>
            <ac:spMk id="11" creationId="{2CE5C951-EDAC-510B-E774-D91A675B9038}"/>
          </ac:spMkLst>
        </pc:spChg>
        <pc:spChg chg="mod">
          <ac:chgData name="Duyên Lương" userId="3a9e482f-ceb4-484a-8eab-f708ff3e9a36" providerId="ADAL" clId="{57395600-4D61-401C-90D1-AED56F3F1821}" dt="2023-11-04T12:20:08.007" v="64" actId="20577"/>
          <ac:spMkLst>
            <pc:docMk/>
            <pc:sldMk cId="1671446297" sldId="274"/>
            <ac:spMk id="14" creationId="{409399F7-44CB-F8D5-78C2-4555DA974D89}"/>
          </ac:spMkLst>
        </pc:spChg>
      </pc:sldChg>
      <pc:sldChg chg="modSp mod modTransition">
        <pc:chgData name="Duyên Lương" userId="3a9e482f-ceb4-484a-8eab-f708ff3e9a36" providerId="ADAL" clId="{57395600-4D61-401C-90D1-AED56F3F1821}" dt="2023-11-10T06:16:29.475" v="4114"/>
        <pc:sldMkLst>
          <pc:docMk/>
          <pc:sldMk cId="1250657594" sldId="317"/>
        </pc:sldMkLst>
        <pc:spChg chg="mod">
          <ac:chgData name="Duyên Lương" userId="3a9e482f-ceb4-484a-8eab-f708ff3e9a36" providerId="ADAL" clId="{57395600-4D61-401C-90D1-AED56F3F1821}" dt="2023-11-09T13:06:06.765" v="2812" actId="20577"/>
          <ac:spMkLst>
            <pc:docMk/>
            <pc:sldMk cId="1250657594" sldId="317"/>
            <ac:spMk id="3" creationId="{0BAC5994-6BF9-AE41-AC48-5A10285266A3}"/>
          </ac:spMkLst>
        </pc:spChg>
      </pc:sldChg>
      <pc:sldChg chg="modSp mod">
        <pc:chgData name="Duyên Lương" userId="3a9e482f-ceb4-484a-8eab-f708ff3e9a36" providerId="ADAL" clId="{57395600-4D61-401C-90D1-AED56F3F1821}" dt="2023-11-10T06:15:11.965" v="4096" actId="20577"/>
        <pc:sldMkLst>
          <pc:docMk/>
          <pc:sldMk cId="3608329759" sldId="324"/>
        </pc:sldMkLst>
        <pc:spChg chg="mod">
          <ac:chgData name="Duyên Lương" userId="3a9e482f-ceb4-484a-8eab-f708ff3e9a36" providerId="ADAL" clId="{57395600-4D61-401C-90D1-AED56F3F1821}" dt="2023-11-04T12:20:44.988" v="89" actId="20577"/>
          <ac:spMkLst>
            <pc:docMk/>
            <pc:sldMk cId="3608329759" sldId="324"/>
            <ac:spMk id="23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0:46:52.287" v="515" actId="1076"/>
          <ac:spMkLst>
            <pc:docMk/>
            <pc:sldMk cId="3608329759" sldId="324"/>
            <ac:spMk id="24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10T06:15:11.965" v="4096" actId="20577"/>
          <ac:spMkLst>
            <pc:docMk/>
            <pc:sldMk cId="3608329759" sldId="324"/>
            <ac:spMk id="25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2:04:22.281" v="717" actId="14100"/>
          <ac:spMkLst>
            <pc:docMk/>
            <pc:sldMk cId="3608329759" sldId="324"/>
            <ac:spMk id="26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2:04:19.947" v="716" actId="14100"/>
          <ac:spMkLst>
            <pc:docMk/>
            <pc:sldMk cId="3608329759" sldId="324"/>
            <ac:spMk id="27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0:46:54.593" v="516" actId="1076"/>
          <ac:spMkLst>
            <pc:docMk/>
            <pc:sldMk cId="3608329759" sldId="324"/>
            <ac:spMk id="31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2:04:30.094" v="720" actId="14100"/>
          <ac:spMkLst>
            <pc:docMk/>
            <pc:sldMk cId="3608329759" sldId="324"/>
            <ac:spMk id="32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1:59:28.688" v="706" actId="1076"/>
          <ac:spMkLst>
            <pc:docMk/>
            <pc:sldMk cId="3608329759" sldId="324"/>
            <ac:spMk id="34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2:04:27.113" v="719" actId="14100"/>
          <ac:spMkLst>
            <pc:docMk/>
            <pc:sldMk cId="3608329759" sldId="324"/>
            <ac:spMk id="37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4T12:20:39.012" v="76" actId="20577"/>
          <ac:spMkLst>
            <pc:docMk/>
            <pc:sldMk cId="3608329759" sldId="324"/>
            <ac:spMk id="44" creationId="{00000000-0000-0000-0000-000000000000}"/>
          </ac:spMkLst>
        </pc:spChg>
        <pc:spChg chg="mod">
          <ac:chgData name="Duyên Lương" userId="3a9e482f-ceb4-484a-8eab-f708ff3e9a36" providerId="ADAL" clId="{57395600-4D61-401C-90D1-AED56F3F1821}" dt="2023-11-09T11:44:13.512" v="571" actId="20577"/>
          <ac:spMkLst>
            <pc:docMk/>
            <pc:sldMk cId="3608329759" sldId="324"/>
            <ac:spMk id="46" creationId="{00000000-0000-0000-0000-000000000000}"/>
          </ac:spMkLst>
        </pc:spChg>
        <pc:cxnChg chg="mod">
          <ac:chgData name="Duyên Lương" userId="3a9e482f-ceb4-484a-8eab-f708ff3e9a36" providerId="ADAL" clId="{57395600-4D61-401C-90D1-AED56F3F1821}" dt="2023-11-09T10:46:52.287" v="515" actId="1076"/>
          <ac:cxnSpMkLst>
            <pc:docMk/>
            <pc:sldMk cId="3608329759" sldId="324"/>
            <ac:cxnSpMk id="29" creationId="{00000000-0000-0000-0000-000000000000}"/>
          </ac:cxnSpMkLst>
        </pc:cxnChg>
        <pc:cxnChg chg="mod">
          <ac:chgData name="Duyên Lương" userId="3a9e482f-ceb4-484a-8eab-f708ff3e9a36" providerId="ADAL" clId="{57395600-4D61-401C-90D1-AED56F3F1821}" dt="2023-11-09T11:59:28.688" v="706" actId="1076"/>
          <ac:cxnSpMkLst>
            <pc:docMk/>
            <pc:sldMk cId="3608329759" sldId="324"/>
            <ac:cxnSpMk id="33" creationId="{00000000-0000-0000-0000-000000000000}"/>
          </ac:cxnSpMkLst>
        </pc:cxnChg>
        <pc:cxnChg chg="mod">
          <ac:chgData name="Duyên Lương" userId="3a9e482f-ceb4-484a-8eab-f708ff3e9a36" providerId="ADAL" clId="{57395600-4D61-401C-90D1-AED56F3F1821}" dt="2023-11-09T10:46:54.593" v="516" actId="1076"/>
          <ac:cxnSpMkLst>
            <pc:docMk/>
            <pc:sldMk cId="3608329759" sldId="324"/>
            <ac:cxnSpMk id="35" creationId="{00000000-0000-0000-0000-000000000000}"/>
          </ac:cxnSpMkLst>
        </pc:cxnChg>
      </pc:sldChg>
      <pc:sldChg chg="modSp mod modTransition">
        <pc:chgData name="Duyên Lương" userId="3a9e482f-ceb4-484a-8eab-f708ff3e9a36" providerId="ADAL" clId="{57395600-4D61-401C-90D1-AED56F3F1821}" dt="2023-11-10T06:16:27.560" v="4113"/>
        <pc:sldMkLst>
          <pc:docMk/>
          <pc:sldMk cId="2934437934" sldId="325"/>
        </pc:sldMkLst>
        <pc:spChg chg="mod">
          <ac:chgData name="Duyên Lương" userId="3a9e482f-ceb4-484a-8eab-f708ff3e9a36" providerId="ADAL" clId="{57395600-4D61-401C-90D1-AED56F3F1821}" dt="2023-11-09T13:05:05.958" v="2723" actId="113"/>
          <ac:spMkLst>
            <pc:docMk/>
            <pc:sldMk cId="2934437934" sldId="325"/>
            <ac:spMk id="3" creationId="{89FB7A97-2050-4E17-AB89-5199898D9829}"/>
          </ac:spMkLst>
        </pc:spChg>
      </pc:sldChg>
      <pc:sldChg chg="modSp del mod ord">
        <pc:chgData name="Duyên Lương" userId="3a9e482f-ceb4-484a-8eab-f708ff3e9a36" providerId="ADAL" clId="{57395600-4D61-401C-90D1-AED56F3F1821}" dt="2023-11-10T05:45:30.399" v="3775" actId="47"/>
        <pc:sldMkLst>
          <pc:docMk/>
          <pc:sldMk cId="2096969684" sldId="332"/>
        </pc:sldMkLst>
        <pc:spChg chg="mod">
          <ac:chgData name="Duyên Lương" userId="3a9e482f-ceb4-484a-8eab-f708ff3e9a36" providerId="ADAL" clId="{57395600-4D61-401C-90D1-AED56F3F1821}" dt="2023-11-04T12:21:18.151" v="132" actId="20577"/>
          <ac:spMkLst>
            <pc:docMk/>
            <pc:sldMk cId="2096969684" sldId="332"/>
            <ac:spMk id="5" creationId="{20EB7AED-E3AA-74AD-FB36-652E860E19A6}"/>
          </ac:spMkLst>
        </pc:spChg>
      </pc:sldChg>
      <pc:sldChg chg="addSp delSp modSp mod modTransition">
        <pc:chgData name="Duyên Lương" userId="3a9e482f-ceb4-484a-8eab-f708ff3e9a36" providerId="ADAL" clId="{57395600-4D61-401C-90D1-AED56F3F1821}" dt="2023-11-10T06:15:48.906" v="4103"/>
        <pc:sldMkLst>
          <pc:docMk/>
          <pc:sldMk cId="1928964287" sldId="333"/>
        </pc:sldMkLst>
        <pc:spChg chg="add mod">
          <ac:chgData name="Duyên Lương" userId="3a9e482f-ceb4-484a-8eab-f708ff3e9a36" providerId="ADAL" clId="{57395600-4D61-401C-90D1-AED56F3F1821}" dt="2023-11-04T12:21:28.565" v="136" actId="404"/>
          <ac:spMkLst>
            <pc:docMk/>
            <pc:sldMk cId="1928964287" sldId="333"/>
            <ac:spMk id="2" creationId="{3B45D876-A162-C85E-7FFA-DA90D2CD765A}"/>
          </ac:spMkLst>
        </pc:spChg>
        <pc:spChg chg="del">
          <ac:chgData name="Duyên Lương" userId="3a9e482f-ceb4-484a-8eab-f708ff3e9a36" providerId="ADAL" clId="{57395600-4D61-401C-90D1-AED56F3F1821}" dt="2023-11-04T12:21:25.144" v="133" actId="478"/>
          <ac:spMkLst>
            <pc:docMk/>
            <pc:sldMk cId="1928964287" sldId="333"/>
            <ac:spMk id="5" creationId="{20EB7AED-E3AA-74AD-FB36-652E860E19A6}"/>
          </ac:spMkLst>
        </pc:spChg>
        <pc:graphicFrameChg chg="mod modGraphic">
          <ac:chgData name="Duyên Lương" userId="3a9e482f-ceb4-484a-8eab-f708ff3e9a36" providerId="ADAL" clId="{57395600-4D61-401C-90D1-AED56F3F1821}" dt="2023-11-10T05:28:34.011" v="3774" actId="2062"/>
          <ac:graphicFrameMkLst>
            <pc:docMk/>
            <pc:sldMk cId="1928964287" sldId="333"/>
            <ac:graphicFrameMk id="6" creationId="{65C3BE11-7245-A261-E500-85D5C0DFCC7D}"/>
          </ac:graphicFrameMkLst>
        </pc:graphicFrameChg>
      </pc:sldChg>
      <pc:sldChg chg="addSp delSp modSp mod ord modTransition modAnim">
        <pc:chgData name="Duyên Lương" userId="3a9e482f-ceb4-484a-8eab-f708ff3e9a36" providerId="ADAL" clId="{57395600-4D61-401C-90D1-AED56F3F1821}" dt="2023-11-10T06:15:46.160" v="4102"/>
        <pc:sldMkLst>
          <pc:docMk/>
          <pc:sldMk cId="4289893766" sldId="334"/>
        </pc:sldMkLst>
        <pc:spChg chg="mod">
          <ac:chgData name="Duyên Lương" userId="3a9e482f-ceb4-484a-8eab-f708ff3e9a36" providerId="ADAL" clId="{57395600-4D61-401C-90D1-AED56F3F1821}" dt="2023-11-10T04:45:12.079" v="2857" actId="1076"/>
          <ac:spMkLst>
            <pc:docMk/>
            <pc:sldMk cId="4289893766" sldId="334"/>
            <ac:spMk id="2" creationId="{917F6471-5CB6-11D2-4585-7632FA9F3B87}"/>
          </ac:spMkLst>
        </pc:spChg>
        <pc:spChg chg="mod">
          <ac:chgData name="Duyên Lương" userId="3a9e482f-ceb4-484a-8eab-f708ff3e9a36" providerId="ADAL" clId="{57395600-4D61-401C-90D1-AED56F3F1821}" dt="2023-11-10T04:45:08.170" v="2856" actId="14100"/>
          <ac:spMkLst>
            <pc:docMk/>
            <pc:sldMk cId="4289893766" sldId="334"/>
            <ac:spMk id="3" creationId="{535E2CFB-B713-EF39-A01D-8A5AC43DF1BD}"/>
          </ac:spMkLst>
        </pc:spChg>
        <pc:spChg chg="mod">
          <ac:chgData name="Duyên Lương" userId="3a9e482f-ceb4-484a-8eab-f708ff3e9a36" providerId="ADAL" clId="{57395600-4D61-401C-90D1-AED56F3F1821}" dt="2023-11-10T04:45:17.970" v="2860" actId="1076"/>
          <ac:spMkLst>
            <pc:docMk/>
            <pc:sldMk cId="4289893766" sldId="334"/>
            <ac:spMk id="4" creationId="{4A7BFE80-4B77-698E-BE4F-34EAF1232090}"/>
          </ac:spMkLst>
        </pc:spChg>
        <pc:spChg chg="del">
          <ac:chgData name="Duyên Lương" userId="3a9e482f-ceb4-484a-8eab-f708ff3e9a36" providerId="ADAL" clId="{57395600-4D61-401C-90D1-AED56F3F1821}" dt="2023-11-04T12:21:40.730" v="137" actId="478"/>
          <ac:spMkLst>
            <pc:docMk/>
            <pc:sldMk cId="4289893766" sldId="334"/>
            <ac:spMk id="6" creationId="{568C4E3F-0596-A8E5-A5EA-CACE507F817F}"/>
          </ac:spMkLst>
        </pc:spChg>
        <pc:spChg chg="add mod">
          <ac:chgData name="Duyên Lương" userId="3a9e482f-ceb4-484a-8eab-f708ff3e9a36" providerId="ADAL" clId="{57395600-4D61-401C-90D1-AED56F3F1821}" dt="2023-11-10T05:14:46.657" v="3372" actId="20577"/>
          <ac:spMkLst>
            <pc:docMk/>
            <pc:sldMk cId="4289893766" sldId="334"/>
            <ac:spMk id="6" creationId="{D98EABAD-77D3-C964-20B4-7423CACC5FE4}"/>
          </ac:spMkLst>
        </pc:spChg>
        <pc:spChg chg="add mod">
          <ac:chgData name="Duyên Lương" userId="3a9e482f-ceb4-484a-8eab-f708ff3e9a36" providerId="ADAL" clId="{57395600-4D61-401C-90D1-AED56F3F1821}" dt="2023-11-09T11:55:42.718" v="636" actId="20577"/>
          <ac:spMkLst>
            <pc:docMk/>
            <pc:sldMk cId="4289893766" sldId="334"/>
            <ac:spMk id="7" creationId="{2CCEE964-6B78-9E09-FD07-6EA52F3F4521}"/>
          </ac:spMkLst>
        </pc:spChg>
      </pc:sldChg>
      <pc:sldChg chg="addSp delSp modSp mod modAnim">
        <pc:chgData name="Duyên Lương" userId="3a9e482f-ceb4-484a-8eab-f708ff3e9a36" providerId="ADAL" clId="{57395600-4D61-401C-90D1-AED56F3F1821}" dt="2023-11-10T05:47:06.371" v="3781" actId="1076"/>
        <pc:sldMkLst>
          <pc:docMk/>
          <pc:sldMk cId="3578766765" sldId="335"/>
        </pc:sldMkLst>
        <pc:spChg chg="mod">
          <ac:chgData name="Duyên Lương" userId="3a9e482f-ceb4-484a-8eab-f708ff3e9a36" providerId="ADAL" clId="{57395600-4D61-401C-90D1-AED56F3F1821}" dt="2023-11-10T04:46:55.648" v="2879" actId="1076"/>
          <ac:spMkLst>
            <pc:docMk/>
            <pc:sldMk cId="3578766765" sldId="335"/>
            <ac:spMk id="2" creationId="{4E846887-2C9F-8978-A57E-E4026728BE40}"/>
          </ac:spMkLst>
        </pc:spChg>
        <pc:spChg chg="mod">
          <ac:chgData name="Duyên Lương" userId="3a9e482f-ceb4-484a-8eab-f708ff3e9a36" providerId="ADAL" clId="{57395600-4D61-401C-90D1-AED56F3F1821}" dt="2023-11-10T04:46:58.965" v="2880" actId="1076"/>
          <ac:spMkLst>
            <pc:docMk/>
            <pc:sldMk cId="3578766765" sldId="335"/>
            <ac:spMk id="3" creationId="{C538F46E-0E8D-5489-1E7C-AA1F0D5ABC3F}"/>
          </ac:spMkLst>
        </pc:spChg>
        <pc:spChg chg="mod">
          <ac:chgData name="Duyên Lương" userId="3a9e482f-ceb4-484a-8eab-f708ff3e9a36" providerId="ADAL" clId="{57395600-4D61-401C-90D1-AED56F3F1821}" dt="2023-11-10T04:46:28.046" v="2871" actId="1076"/>
          <ac:spMkLst>
            <pc:docMk/>
            <pc:sldMk cId="3578766765" sldId="335"/>
            <ac:spMk id="4" creationId="{0445790A-8B20-F4D6-9B13-E7D1F75CCC01}"/>
          </ac:spMkLst>
        </pc:spChg>
        <pc:spChg chg="del">
          <ac:chgData name="Duyên Lương" userId="3a9e482f-ceb4-484a-8eab-f708ff3e9a36" providerId="ADAL" clId="{57395600-4D61-401C-90D1-AED56F3F1821}" dt="2023-11-04T12:22:05.317" v="143" actId="478"/>
          <ac:spMkLst>
            <pc:docMk/>
            <pc:sldMk cId="3578766765" sldId="335"/>
            <ac:spMk id="6" creationId="{568C4E3F-0596-A8E5-A5EA-CACE507F817F}"/>
          </ac:spMkLst>
        </pc:spChg>
        <pc:spChg chg="add mod">
          <ac:chgData name="Duyên Lương" userId="3a9e482f-ceb4-484a-8eab-f708ff3e9a36" providerId="ADAL" clId="{57395600-4D61-401C-90D1-AED56F3F1821}" dt="2023-11-10T04:46:38.569" v="2875" actId="1076"/>
          <ac:spMkLst>
            <pc:docMk/>
            <pc:sldMk cId="3578766765" sldId="335"/>
            <ac:spMk id="7" creationId="{B274443E-C1FD-F2A6-9DDA-DEE3B3BD1E6D}"/>
          </ac:spMkLst>
        </pc:spChg>
        <pc:graphicFrameChg chg="add mod modGraphic">
          <ac:chgData name="Duyên Lương" userId="3a9e482f-ceb4-484a-8eab-f708ff3e9a36" providerId="ADAL" clId="{57395600-4D61-401C-90D1-AED56F3F1821}" dt="2023-11-10T04:48:17.784" v="2892" actId="122"/>
          <ac:graphicFrameMkLst>
            <pc:docMk/>
            <pc:sldMk cId="3578766765" sldId="335"/>
            <ac:graphicFrameMk id="6" creationId="{4E5766E0-C514-F958-645B-D2FD23E8ABE0}"/>
          </ac:graphicFrameMkLst>
        </pc:graphicFrameChg>
        <pc:picChg chg="add mod">
          <ac:chgData name="Duyên Lương" userId="3a9e482f-ceb4-484a-8eab-f708ff3e9a36" providerId="ADAL" clId="{57395600-4D61-401C-90D1-AED56F3F1821}" dt="2023-11-10T05:47:06.371" v="3781" actId="1076"/>
          <ac:picMkLst>
            <pc:docMk/>
            <pc:sldMk cId="3578766765" sldId="335"/>
            <ac:picMk id="8" creationId="{0629CD27-DF9E-E851-6B90-1256FABE637E}"/>
          </ac:picMkLst>
        </pc:picChg>
      </pc:sldChg>
      <pc:sldChg chg="modSp add del mod ord">
        <pc:chgData name="Duyên Lương" userId="3a9e482f-ceb4-484a-8eab-f708ff3e9a36" providerId="ADAL" clId="{57395600-4D61-401C-90D1-AED56F3F1821}" dt="2023-11-09T11:55:50.327" v="639" actId="47"/>
        <pc:sldMkLst>
          <pc:docMk/>
          <pc:sldMk cId="1667597529" sldId="336"/>
        </pc:sldMkLst>
        <pc:spChg chg="mod">
          <ac:chgData name="Duyên Lương" userId="3a9e482f-ceb4-484a-8eab-f708ff3e9a36" providerId="ADAL" clId="{57395600-4D61-401C-90D1-AED56F3F1821}" dt="2023-11-09T11:55:32.339" v="604" actId="20577"/>
          <ac:spMkLst>
            <pc:docMk/>
            <pc:sldMk cId="1667597529" sldId="336"/>
            <ac:spMk id="6" creationId="{568C4E3F-0596-A8E5-A5EA-CACE507F817F}"/>
          </ac:spMkLst>
        </pc:spChg>
      </pc:sldChg>
      <pc:sldChg chg="addSp modSp add mod modTransition modAnim">
        <pc:chgData name="Duyên Lương" userId="3a9e482f-ceb4-484a-8eab-f708ff3e9a36" providerId="ADAL" clId="{57395600-4D61-401C-90D1-AED56F3F1821}" dt="2023-11-10T06:16:19.666" v="4111"/>
        <pc:sldMkLst>
          <pc:docMk/>
          <pc:sldMk cId="2880782204" sldId="336"/>
        </pc:sldMkLst>
        <pc:spChg chg="mod">
          <ac:chgData name="Duyên Lương" userId="3a9e482f-ceb4-484a-8eab-f708ff3e9a36" providerId="ADAL" clId="{57395600-4D61-401C-90D1-AED56F3F1821}" dt="2023-11-09T12:18:54.979" v="1974" actId="1076"/>
          <ac:spMkLst>
            <pc:docMk/>
            <pc:sldMk cId="2880782204" sldId="336"/>
            <ac:spMk id="2" creationId="{4E846887-2C9F-8978-A57E-E4026728BE40}"/>
          </ac:spMkLst>
        </pc:spChg>
        <pc:spChg chg="mod">
          <ac:chgData name="Duyên Lương" userId="3a9e482f-ceb4-484a-8eab-f708ff3e9a36" providerId="ADAL" clId="{57395600-4D61-401C-90D1-AED56F3F1821}" dt="2023-11-09T12:18:51.512" v="1973" actId="1076"/>
          <ac:spMkLst>
            <pc:docMk/>
            <pc:sldMk cId="2880782204" sldId="336"/>
            <ac:spMk id="3" creationId="{C538F46E-0E8D-5489-1E7C-AA1F0D5ABC3F}"/>
          </ac:spMkLst>
        </pc:spChg>
        <pc:spChg chg="mod">
          <ac:chgData name="Duyên Lương" userId="3a9e482f-ceb4-484a-8eab-f708ff3e9a36" providerId="ADAL" clId="{57395600-4D61-401C-90D1-AED56F3F1821}" dt="2023-11-10T04:50:15.300" v="2917" actId="1076"/>
          <ac:spMkLst>
            <pc:docMk/>
            <pc:sldMk cId="2880782204" sldId="336"/>
            <ac:spMk id="4" creationId="{0445790A-8B20-F4D6-9B13-E7D1F75CCC01}"/>
          </ac:spMkLst>
        </pc:spChg>
        <pc:spChg chg="mod">
          <ac:chgData name="Duyên Lương" userId="3a9e482f-ceb4-484a-8eab-f708ff3e9a36" providerId="ADAL" clId="{57395600-4D61-401C-90D1-AED56F3F1821}" dt="2023-11-10T04:50:12.310" v="2916" actId="1076"/>
          <ac:spMkLst>
            <pc:docMk/>
            <pc:sldMk cId="2880782204" sldId="336"/>
            <ac:spMk id="5" creationId="{96D909A0-75C9-2667-AD15-19385FD17AA0}"/>
          </ac:spMkLst>
        </pc:spChg>
        <pc:spChg chg="add mod">
          <ac:chgData name="Duyên Lương" userId="3a9e482f-ceb4-484a-8eab-f708ff3e9a36" providerId="ADAL" clId="{57395600-4D61-401C-90D1-AED56F3F1821}" dt="2023-11-10T06:11:18.710" v="3965" actId="207"/>
          <ac:spMkLst>
            <pc:docMk/>
            <pc:sldMk cId="2880782204" sldId="336"/>
            <ac:spMk id="9" creationId="{61010EA3-80EE-4FCA-63BC-85EE46405A75}"/>
          </ac:spMkLst>
        </pc:spChg>
        <pc:spChg chg="add mod">
          <ac:chgData name="Duyên Lương" userId="3a9e482f-ceb4-484a-8eab-f708ff3e9a36" providerId="ADAL" clId="{57395600-4D61-401C-90D1-AED56F3F1821}" dt="2023-11-10T06:11:39.620" v="3973" actId="1076"/>
          <ac:spMkLst>
            <pc:docMk/>
            <pc:sldMk cId="2880782204" sldId="336"/>
            <ac:spMk id="10" creationId="{3C2E59E6-8B92-689D-EBED-C2A1E6C6F240}"/>
          </ac:spMkLst>
        </pc:spChg>
        <pc:spChg chg="add mod">
          <ac:chgData name="Duyên Lương" userId="3a9e482f-ceb4-484a-8eab-f708ff3e9a36" providerId="ADAL" clId="{57395600-4D61-401C-90D1-AED56F3F1821}" dt="2023-11-10T06:11:59.885" v="3999" actId="1076"/>
          <ac:spMkLst>
            <pc:docMk/>
            <pc:sldMk cId="2880782204" sldId="336"/>
            <ac:spMk id="11" creationId="{D539E484-AF64-1185-D4D6-1AB3D5C6A791}"/>
          </ac:spMkLst>
        </pc:spChg>
        <pc:spChg chg="add mod">
          <ac:chgData name="Duyên Lương" userId="3a9e482f-ceb4-484a-8eab-f708ff3e9a36" providerId="ADAL" clId="{57395600-4D61-401C-90D1-AED56F3F1821}" dt="2023-11-10T06:12:14.841" v="4015" actId="1076"/>
          <ac:spMkLst>
            <pc:docMk/>
            <pc:sldMk cId="2880782204" sldId="336"/>
            <ac:spMk id="12" creationId="{CD47B976-3815-20D5-1F13-83389D0C0DF1}"/>
          </ac:spMkLst>
        </pc:spChg>
        <pc:spChg chg="add mod">
          <ac:chgData name="Duyên Lương" userId="3a9e482f-ceb4-484a-8eab-f708ff3e9a36" providerId="ADAL" clId="{57395600-4D61-401C-90D1-AED56F3F1821}" dt="2023-11-10T06:12:37.761" v="4038" actId="1076"/>
          <ac:spMkLst>
            <pc:docMk/>
            <pc:sldMk cId="2880782204" sldId="336"/>
            <ac:spMk id="13" creationId="{3B0E4F26-81D3-F577-3E00-8F0AEBCB6ADB}"/>
          </ac:spMkLst>
        </pc:spChg>
        <pc:spChg chg="add mod">
          <ac:chgData name="Duyên Lương" userId="3a9e482f-ceb4-484a-8eab-f708ff3e9a36" providerId="ADAL" clId="{57395600-4D61-401C-90D1-AED56F3F1821}" dt="2023-11-10T06:12:55.158" v="4052" actId="1076"/>
          <ac:spMkLst>
            <pc:docMk/>
            <pc:sldMk cId="2880782204" sldId="336"/>
            <ac:spMk id="14" creationId="{520402FD-9243-5805-1E81-14315C6B633F}"/>
          </ac:spMkLst>
        </pc:spChg>
        <pc:graphicFrameChg chg="add mod modGraphic">
          <ac:chgData name="Duyên Lương" userId="3a9e482f-ceb4-484a-8eab-f708ff3e9a36" providerId="ADAL" clId="{57395600-4D61-401C-90D1-AED56F3F1821}" dt="2023-11-10T06:12:35.167" v="4037" actId="20577"/>
          <ac:graphicFrameMkLst>
            <pc:docMk/>
            <pc:sldMk cId="2880782204" sldId="336"/>
            <ac:graphicFrameMk id="6" creationId="{FDA7453A-749F-BB8C-F6E6-24B61B205B3B}"/>
          </ac:graphicFrameMkLst>
        </pc:graphicFrameChg>
        <pc:picChg chg="add mod">
          <ac:chgData name="Duyên Lương" userId="3a9e482f-ceb4-484a-8eab-f708ff3e9a36" providerId="ADAL" clId="{57395600-4D61-401C-90D1-AED56F3F1821}" dt="2023-11-10T05:47:19.350" v="3783" actId="1076"/>
          <ac:picMkLst>
            <pc:docMk/>
            <pc:sldMk cId="2880782204" sldId="336"/>
            <ac:picMk id="8" creationId="{FCF677F0-A4C9-298D-CFBE-25E43ED80A28}"/>
          </ac:picMkLst>
        </pc:picChg>
      </pc:sldChg>
      <pc:sldChg chg="addSp modSp add mod modTransition modAnim">
        <pc:chgData name="Duyên Lương" userId="3a9e482f-ceb4-484a-8eab-f708ff3e9a36" providerId="ADAL" clId="{57395600-4D61-401C-90D1-AED56F3F1821}" dt="2023-11-10T06:17:54.899" v="4116"/>
        <pc:sldMkLst>
          <pc:docMk/>
          <pc:sldMk cId="3537679693" sldId="337"/>
        </pc:sldMkLst>
        <pc:spChg chg="add mod">
          <ac:chgData name="Duyên Lương" userId="3a9e482f-ceb4-484a-8eab-f708ff3e9a36" providerId="ADAL" clId="{57395600-4D61-401C-90D1-AED56F3F1821}" dt="2023-11-09T11:59:04.242" v="704" actId="1076"/>
          <ac:spMkLst>
            <pc:docMk/>
            <pc:sldMk cId="3537679693" sldId="337"/>
            <ac:spMk id="2" creationId="{8D4B205F-1BB3-86C2-30CA-1DF2E4393249}"/>
          </ac:spMkLst>
        </pc:spChg>
        <pc:spChg chg="add mod">
          <ac:chgData name="Duyên Lương" userId="3a9e482f-ceb4-484a-8eab-f708ff3e9a36" providerId="ADAL" clId="{57395600-4D61-401C-90D1-AED56F3F1821}" dt="2023-11-09T11:59:01.072" v="703" actId="14100"/>
          <ac:spMkLst>
            <pc:docMk/>
            <pc:sldMk cId="3537679693" sldId="337"/>
            <ac:spMk id="3" creationId="{5F639F71-22B1-959D-AA4A-E07CD3120678}"/>
          </ac:spMkLst>
        </pc:spChg>
        <pc:spChg chg="mod">
          <ac:chgData name="Duyên Lương" userId="3a9e482f-ceb4-484a-8eab-f708ff3e9a36" providerId="ADAL" clId="{57395600-4D61-401C-90D1-AED56F3F1821}" dt="2023-11-09T11:57:08.690" v="673" actId="20577"/>
          <ac:spMkLst>
            <pc:docMk/>
            <pc:sldMk cId="3537679693" sldId="337"/>
            <ac:spMk id="6" creationId="{568C4E3F-0596-A8E5-A5EA-CACE507F817F}"/>
          </ac:spMkLst>
        </pc:spChg>
        <pc:spChg chg="add mod">
          <ac:chgData name="Duyên Lương" userId="3a9e482f-ceb4-484a-8eab-f708ff3e9a36" providerId="ADAL" clId="{57395600-4D61-401C-90D1-AED56F3F1821}" dt="2023-11-09T11:58:47.914" v="700" actId="1076"/>
          <ac:spMkLst>
            <pc:docMk/>
            <pc:sldMk cId="3537679693" sldId="337"/>
            <ac:spMk id="7" creationId="{1BE12F9D-0599-DA37-3B44-392810058878}"/>
          </ac:spMkLst>
        </pc:spChg>
        <pc:spChg chg="add mod">
          <ac:chgData name="Duyên Lương" userId="3a9e482f-ceb4-484a-8eab-f708ff3e9a36" providerId="ADAL" clId="{57395600-4D61-401C-90D1-AED56F3F1821}" dt="2023-11-10T06:13:40.842" v="4053" actId="1076"/>
          <ac:spMkLst>
            <pc:docMk/>
            <pc:sldMk cId="3537679693" sldId="337"/>
            <ac:spMk id="8" creationId="{935B53E6-45A8-B121-1343-E7BD91FEF1A8}"/>
          </ac:spMkLst>
        </pc:spChg>
        <pc:spChg chg="add mod">
          <ac:chgData name="Duyên Lương" userId="3a9e482f-ceb4-484a-8eab-f708ff3e9a36" providerId="ADAL" clId="{57395600-4D61-401C-90D1-AED56F3F1821}" dt="2023-11-10T06:14:28.122" v="4074" actId="1076"/>
          <ac:spMkLst>
            <pc:docMk/>
            <pc:sldMk cId="3537679693" sldId="337"/>
            <ac:spMk id="9" creationId="{EF073F1D-FBFE-062F-F3B7-660C1541406D}"/>
          </ac:spMkLst>
        </pc:spChg>
      </pc:sldChg>
      <pc:sldChg chg="addSp delSp modSp new mod modTransition modAnim">
        <pc:chgData name="Duyên Lương" userId="3a9e482f-ceb4-484a-8eab-f708ff3e9a36" providerId="ADAL" clId="{57395600-4D61-401C-90D1-AED56F3F1821}" dt="2023-11-10T06:15:42.674" v="4100"/>
        <pc:sldMkLst>
          <pc:docMk/>
          <pc:sldMk cId="4060860141" sldId="338"/>
        </pc:sldMkLst>
        <pc:spChg chg="del">
          <ac:chgData name="Duyên Lương" userId="3a9e482f-ceb4-484a-8eab-f708ff3e9a36" providerId="ADAL" clId="{57395600-4D61-401C-90D1-AED56F3F1821}" dt="2023-11-10T05:01:00.920" v="3085" actId="478"/>
          <ac:spMkLst>
            <pc:docMk/>
            <pc:sldMk cId="4060860141" sldId="338"/>
            <ac:spMk id="2" creationId="{B291F4FA-DBE2-BA67-5509-9A63065B9D20}"/>
          </ac:spMkLst>
        </pc:spChg>
        <pc:spChg chg="mod">
          <ac:chgData name="Duyên Lương" userId="3a9e482f-ceb4-484a-8eab-f708ff3e9a36" providerId="ADAL" clId="{57395600-4D61-401C-90D1-AED56F3F1821}" dt="2023-11-10T05:01:43.471" v="3205" actId="27636"/>
          <ac:spMkLst>
            <pc:docMk/>
            <pc:sldMk cId="4060860141" sldId="338"/>
            <ac:spMk id="3" creationId="{AE8EFEF3-93B4-C5D8-5401-89C12CAEDA52}"/>
          </ac:spMkLst>
        </pc:spChg>
        <pc:spChg chg="add mod">
          <ac:chgData name="Duyên Lương" userId="3a9e482f-ceb4-484a-8eab-f708ff3e9a36" providerId="ADAL" clId="{57395600-4D61-401C-90D1-AED56F3F1821}" dt="2023-11-10T05:00:57.087" v="3084"/>
          <ac:spMkLst>
            <pc:docMk/>
            <pc:sldMk cId="4060860141" sldId="338"/>
            <ac:spMk id="4" creationId="{38B79C9B-DC5B-6B58-8C4B-DFA7CF08A10C}"/>
          </ac:spMkLst>
        </pc:spChg>
        <pc:spChg chg="add mod">
          <ac:chgData name="Duyên Lương" userId="3a9e482f-ceb4-484a-8eab-f708ff3e9a36" providerId="ADAL" clId="{57395600-4D61-401C-90D1-AED56F3F1821}" dt="2023-11-10T05:00:57.087" v="3084"/>
          <ac:spMkLst>
            <pc:docMk/>
            <pc:sldMk cId="4060860141" sldId="338"/>
            <ac:spMk id="5" creationId="{72044834-34CD-612E-2B3F-43C0D8723C89}"/>
          </ac:spMkLst>
        </pc:spChg>
        <pc:picChg chg="add mod">
          <ac:chgData name="Duyên Lương" userId="3a9e482f-ceb4-484a-8eab-f708ff3e9a36" providerId="ADAL" clId="{57395600-4D61-401C-90D1-AED56F3F1821}" dt="2023-11-10T05:02:02.201" v="3211" actId="14100"/>
          <ac:picMkLst>
            <pc:docMk/>
            <pc:sldMk cId="4060860141" sldId="338"/>
            <ac:picMk id="6" creationId="{7D4DF24F-D98E-653D-722F-044D103C1A20}"/>
          </ac:picMkLst>
        </pc:picChg>
      </pc:sldChg>
      <pc:sldChg chg="addSp delSp modSp add mod modTransition modAnim">
        <pc:chgData name="Duyên Lương" userId="3a9e482f-ceb4-484a-8eab-f708ff3e9a36" providerId="ADAL" clId="{57395600-4D61-401C-90D1-AED56F3F1821}" dt="2023-11-10T06:17:02.425" v="4115"/>
        <pc:sldMkLst>
          <pc:docMk/>
          <pc:sldMk cId="2535282038" sldId="339"/>
        </pc:sldMkLst>
        <pc:spChg chg="mod">
          <ac:chgData name="Duyên Lương" userId="3a9e482f-ceb4-484a-8eab-f708ff3e9a36" providerId="ADAL" clId="{57395600-4D61-401C-90D1-AED56F3F1821}" dt="2023-11-10T05:06:46.803" v="3214" actId="1076"/>
          <ac:spMkLst>
            <pc:docMk/>
            <pc:sldMk cId="2535282038" sldId="339"/>
            <ac:spMk id="2" creationId="{C5C01B62-29FA-C460-B61F-93B8429345A9}"/>
          </ac:spMkLst>
        </pc:spChg>
        <pc:spChg chg="del mod">
          <ac:chgData name="Duyên Lương" userId="3a9e482f-ceb4-484a-8eab-f708ff3e9a36" providerId="ADAL" clId="{57395600-4D61-401C-90D1-AED56F3F1821}" dt="2023-11-10T05:13:18.116" v="3355" actId="478"/>
          <ac:spMkLst>
            <pc:docMk/>
            <pc:sldMk cId="2535282038" sldId="339"/>
            <ac:spMk id="3" creationId="{27B89359-0677-6C97-1F06-E63E1FA738AA}"/>
          </ac:spMkLst>
        </pc:spChg>
        <pc:spChg chg="add mod">
          <ac:chgData name="Duyên Lương" userId="3a9e482f-ceb4-484a-8eab-f708ff3e9a36" providerId="ADAL" clId="{57395600-4D61-401C-90D1-AED56F3F1821}" dt="2023-11-10T05:12:39.713" v="3342" actId="207"/>
          <ac:spMkLst>
            <pc:docMk/>
            <pc:sldMk cId="2535282038" sldId="339"/>
            <ac:spMk id="4" creationId="{7CD2ABAA-58DA-EF74-75EC-AAF4CCDA1B12}"/>
          </ac:spMkLst>
        </pc:spChg>
        <pc:spChg chg="del">
          <ac:chgData name="Duyên Lương" userId="3a9e482f-ceb4-484a-8eab-f708ff3e9a36" providerId="ADAL" clId="{57395600-4D61-401C-90D1-AED56F3F1821}" dt="2023-11-10T05:06:44.769" v="3213" actId="478"/>
          <ac:spMkLst>
            <pc:docMk/>
            <pc:sldMk cId="2535282038" sldId="339"/>
            <ac:spMk id="7" creationId="{60C1F6BC-8B62-5E96-DA56-3A8F19C87254}"/>
          </ac:spMkLst>
        </pc:spChg>
        <pc:spChg chg="add mod">
          <ac:chgData name="Duyên Lương" userId="3a9e482f-ceb4-484a-8eab-f708ff3e9a36" providerId="ADAL" clId="{57395600-4D61-401C-90D1-AED56F3F1821}" dt="2023-11-10T05:12:56.718" v="3348" actId="20577"/>
          <ac:spMkLst>
            <pc:docMk/>
            <pc:sldMk cId="2535282038" sldId="339"/>
            <ac:spMk id="8" creationId="{61E1ECD5-4B5D-F5A9-FD3D-50C978606325}"/>
          </ac:spMkLst>
        </pc:spChg>
        <pc:spChg chg="add mod">
          <ac:chgData name="Duyên Lương" userId="3a9e482f-ceb4-484a-8eab-f708ff3e9a36" providerId="ADAL" clId="{57395600-4D61-401C-90D1-AED56F3F1821}" dt="2023-11-10T05:12:58.797" v="3349" actId="20577"/>
          <ac:spMkLst>
            <pc:docMk/>
            <pc:sldMk cId="2535282038" sldId="339"/>
            <ac:spMk id="9" creationId="{7368E41F-FC30-8CD7-5460-3144CC9F99F8}"/>
          </ac:spMkLst>
        </pc:spChg>
        <pc:spChg chg="add mod">
          <ac:chgData name="Duyên Lương" userId="3a9e482f-ceb4-484a-8eab-f708ff3e9a36" providerId="ADAL" clId="{57395600-4D61-401C-90D1-AED56F3F1821}" dt="2023-11-10T05:13:00.272" v="3350" actId="20577"/>
          <ac:spMkLst>
            <pc:docMk/>
            <pc:sldMk cId="2535282038" sldId="339"/>
            <ac:spMk id="10" creationId="{CDB60359-A792-2CD2-F957-9EF538B64316}"/>
          </ac:spMkLst>
        </pc:spChg>
        <pc:spChg chg="add mod">
          <ac:chgData name="Duyên Lương" userId="3a9e482f-ceb4-484a-8eab-f708ff3e9a36" providerId="ADAL" clId="{57395600-4D61-401C-90D1-AED56F3F1821}" dt="2023-11-10T05:13:06.006" v="3352" actId="14100"/>
          <ac:spMkLst>
            <pc:docMk/>
            <pc:sldMk cId="2535282038" sldId="339"/>
            <ac:spMk id="11" creationId="{4AD1C03A-7514-1E2C-972A-C962422B1846}"/>
          </ac:spMkLst>
        </pc:spChg>
      </pc:sldChg>
      <pc:sldChg chg="addSp delSp modSp new mod modTransition modAnim">
        <pc:chgData name="Duyên Lương" userId="3a9e482f-ceb4-484a-8eab-f708ff3e9a36" providerId="ADAL" clId="{57395600-4D61-401C-90D1-AED56F3F1821}" dt="2023-11-10T06:15:55.852" v="4105"/>
        <pc:sldMkLst>
          <pc:docMk/>
          <pc:sldMk cId="4013664908" sldId="340"/>
        </pc:sldMkLst>
        <pc:spChg chg="del">
          <ac:chgData name="Duyên Lương" userId="3a9e482f-ceb4-484a-8eab-f708ff3e9a36" providerId="ADAL" clId="{57395600-4D61-401C-90D1-AED56F3F1821}" dt="2023-11-10T05:45:48.623" v="3779" actId="478"/>
          <ac:spMkLst>
            <pc:docMk/>
            <pc:sldMk cId="4013664908" sldId="340"/>
            <ac:spMk id="2" creationId="{6AD9D558-D02F-5E71-F75D-B82CF9C37FDC}"/>
          </ac:spMkLst>
        </pc:spChg>
        <pc:spChg chg="del">
          <ac:chgData name="Duyên Lương" userId="3a9e482f-ceb4-484a-8eab-f708ff3e9a36" providerId="ADAL" clId="{57395600-4D61-401C-90D1-AED56F3F1821}" dt="2023-11-10T05:45:47.930" v="3778" actId="478"/>
          <ac:spMkLst>
            <pc:docMk/>
            <pc:sldMk cId="4013664908" sldId="340"/>
            <ac:spMk id="3" creationId="{6D1A49C8-79D8-8A25-4E95-20C96EA9643E}"/>
          </ac:spMkLst>
        </pc:spChg>
        <pc:spChg chg="add mod">
          <ac:chgData name="Duyên Lương" userId="3a9e482f-ceb4-484a-8eab-f708ff3e9a36" providerId="ADAL" clId="{57395600-4D61-401C-90D1-AED56F3F1821}" dt="2023-11-10T05:45:45.649" v="3777"/>
          <ac:spMkLst>
            <pc:docMk/>
            <pc:sldMk cId="4013664908" sldId="340"/>
            <ac:spMk id="4" creationId="{FA7A0611-1C47-2DC5-09C2-153F8396B7B7}"/>
          </ac:spMkLst>
        </pc:spChg>
        <pc:spChg chg="add mod">
          <ac:chgData name="Duyên Lương" userId="3a9e482f-ceb4-484a-8eab-f708ff3e9a36" providerId="ADAL" clId="{57395600-4D61-401C-90D1-AED56F3F1821}" dt="2023-11-10T05:45:45.649" v="3777"/>
          <ac:spMkLst>
            <pc:docMk/>
            <pc:sldMk cId="4013664908" sldId="340"/>
            <ac:spMk id="5" creationId="{4014DDEA-1D54-D4FD-EC4E-513A02731642}"/>
          </ac:spMkLst>
        </pc:spChg>
        <pc:spChg chg="add mod">
          <ac:chgData name="Duyên Lương" userId="3a9e482f-ceb4-484a-8eab-f708ff3e9a36" providerId="ADAL" clId="{57395600-4D61-401C-90D1-AED56F3F1821}" dt="2023-11-10T05:56:31.642" v="3889" actId="1076"/>
          <ac:spMkLst>
            <pc:docMk/>
            <pc:sldMk cId="4013664908" sldId="340"/>
            <ac:spMk id="12" creationId="{F7326290-F1F9-14C9-2908-0EC9F2C349DD}"/>
          </ac:spMkLst>
        </pc:spChg>
        <pc:spChg chg="add mod">
          <ac:chgData name="Duyên Lương" userId="3a9e482f-ceb4-484a-8eab-f708ff3e9a36" providerId="ADAL" clId="{57395600-4D61-401C-90D1-AED56F3F1821}" dt="2023-11-10T05:56:36.994" v="3891" actId="1076"/>
          <ac:spMkLst>
            <pc:docMk/>
            <pc:sldMk cId="4013664908" sldId="340"/>
            <ac:spMk id="13" creationId="{0B9DCB66-4249-1BF2-FFBB-C2F8D69F8E2D}"/>
          </ac:spMkLst>
        </pc:spChg>
        <pc:picChg chg="add del mod modCrop">
          <ac:chgData name="Duyên Lương" userId="3a9e482f-ceb4-484a-8eab-f708ff3e9a36" providerId="ADAL" clId="{57395600-4D61-401C-90D1-AED56F3F1821}" dt="2023-11-10T05:55:05.097" v="3798" actId="478"/>
          <ac:picMkLst>
            <pc:docMk/>
            <pc:sldMk cId="4013664908" sldId="340"/>
            <ac:picMk id="7" creationId="{9CBFE442-0954-B0FD-DF57-5B70927A5453}"/>
          </ac:picMkLst>
        </pc:picChg>
        <pc:picChg chg="add mod">
          <ac:chgData name="Duyên Lương" userId="3a9e482f-ceb4-484a-8eab-f708ff3e9a36" providerId="ADAL" clId="{57395600-4D61-401C-90D1-AED56F3F1821}" dt="2023-11-10T05:56:28.264" v="3888" actId="1076"/>
          <ac:picMkLst>
            <pc:docMk/>
            <pc:sldMk cId="4013664908" sldId="340"/>
            <ac:picMk id="9" creationId="{CAA0D677-696F-9366-1E08-D688CA477D60}"/>
          </ac:picMkLst>
        </pc:picChg>
        <pc:picChg chg="add mod">
          <ac:chgData name="Duyên Lương" userId="3a9e482f-ceb4-484a-8eab-f708ff3e9a36" providerId="ADAL" clId="{57395600-4D61-401C-90D1-AED56F3F1821}" dt="2023-11-10T05:56:25.199" v="3886" actId="1076"/>
          <ac:picMkLst>
            <pc:docMk/>
            <pc:sldMk cId="4013664908" sldId="340"/>
            <ac:picMk id="11" creationId="{F4D748CE-A342-1B2D-EB09-DCDDCEE2CCFD}"/>
          </ac:picMkLst>
        </pc:picChg>
        <pc:picChg chg="add mod">
          <ac:chgData name="Duyên Lương" userId="3a9e482f-ceb4-484a-8eab-f708ff3e9a36" providerId="ADAL" clId="{57395600-4D61-401C-90D1-AED56F3F1821}" dt="2023-11-10T05:56:34.060" v="3890" actId="1076"/>
          <ac:picMkLst>
            <pc:docMk/>
            <pc:sldMk cId="4013664908" sldId="340"/>
            <ac:picMk id="1026" creationId="{833E14BF-D867-6F71-FCF1-C7395197B7E7}"/>
          </ac:picMkLst>
        </pc:picChg>
      </pc:sldChg>
      <pc:sldChg chg="addSp modSp add mod modTransition modAnim">
        <pc:chgData name="Duyên Lương" userId="3a9e482f-ceb4-484a-8eab-f708ff3e9a36" providerId="ADAL" clId="{57395600-4D61-401C-90D1-AED56F3F1821}" dt="2023-11-10T06:16:01.314" v="4106"/>
        <pc:sldMkLst>
          <pc:docMk/>
          <pc:sldMk cId="3011974346" sldId="341"/>
        </pc:sldMkLst>
        <pc:graphicFrameChg chg="modGraphic">
          <ac:chgData name="Duyên Lương" userId="3a9e482f-ceb4-484a-8eab-f708ff3e9a36" providerId="ADAL" clId="{57395600-4D61-401C-90D1-AED56F3F1821}" dt="2023-11-10T06:02:45.718" v="3933" actId="403"/>
          <ac:graphicFrameMkLst>
            <pc:docMk/>
            <pc:sldMk cId="3011974346" sldId="341"/>
            <ac:graphicFrameMk id="6" creationId="{4E5766E0-C514-F958-645B-D2FD23E8ABE0}"/>
          </ac:graphicFrameMkLst>
        </pc:graphicFrameChg>
        <pc:picChg chg="add mod">
          <ac:chgData name="Duyên Lương" userId="3a9e482f-ceb4-484a-8eab-f708ff3e9a36" providerId="ADAL" clId="{57395600-4D61-401C-90D1-AED56F3F1821}" dt="2023-11-10T05:59:23.577" v="3905" actId="1076"/>
          <ac:picMkLst>
            <pc:docMk/>
            <pc:sldMk cId="3011974346" sldId="341"/>
            <ac:picMk id="10" creationId="{B0E1ADCF-1F0A-CD02-6432-F0DE59DD540C}"/>
          </ac:picMkLst>
        </pc:picChg>
      </pc:sldChg>
      <pc:sldChg chg="addSp delSp modSp add mod modTransition delAnim modAnim">
        <pc:chgData name="Duyên Lương" userId="3a9e482f-ceb4-484a-8eab-f708ff3e9a36" providerId="ADAL" clId="{57395600-4D61-401C-90D1-AED56F3F1821}" dt="2023-11-10T06:16:07.820" v="4108"/>
        <pc:sldMkLst>
          <pc:docMk/>
          <pc:sldMk cId="278078734" sldId="342"/>
        </pc:sldMkLst>
        <pc:graphicFrameChg chg="modGraphic">
          <ac:chgData name="Duyên Lương" userId="3a9e482f-ceb4-484a-8eab-f708ff3e9a36" providerId="ADAL" clId="{57395600-4D61-401C-90D1-AED56F3F1821}" dt="2023-11-10T06:02:51.220" v="3935" actId="403"/>
          <ac:graphicFrameMkLst>
            <pc:docMk/>
            <pc:sldMk cId="278078734" sldId="342"/>
            <ac:graphicFrameMk id="6" creationId="{4E5766E0-C514-F958-645B-D2FD23E8ABE0}"/>
          </ac:graphicFrameMkLst>
        </pc:graphicFrameChg>
        <pc:picChg chg="add mod">
          <ac:chgData name="Duyên Lương" userId="3a9e482f-ceb4-484a-8eab-f708ff3e9a36" providerId="ADAL" clId="{57395600-4D61-401C-90D1-AED56F3F1821}" dt="2023-11-10T05:59:35.193" v="3908"/>
          <ac:picMkLst>
            <pc:docMk/>
            <pc:sldMk cId="278078734" sldId="342"/>
            <ac:picMk id="9" creationId="{177FCAF3-208A-7D9E-9C88-70FA3E9FD907}"/>
          </ac:picMkLst>
        </pc:picChg>
        <pc:picChg chg="add mod">
          <ac:chgData name="Duyên Lương" userId="3a9e482f-ceb4-484a-8eab-f708ff3e9a36" providerId="ADAL" clId="{57395600-4D61-401C-90D1-AED56F3F1821}" dt="2023-11-10T06:02:53.679" v="3936" actId="1076"/>
          <ac:picMkLst>
            <pc:docMk/>
            <pc:sldMk cId="278078734" sldId="342"/>
            <ac:picMk id="10" creationId="{B0671FF6-D9D2-11AB-88E0-FA757E7AB819}"/>
          </ac:picMkLst>
        </pc:picChg>
        <pc:picChg chg="add del mod">
          <ac:chgData name="Duyên Lương" userId="3a9e482f-ceb4-484a-8eab-f708ff3e9a36" providerId="ADAL" clId="{57395600-4D61-401C-90D1-AED56F3F1821}" dt="2023-11-10T05:59:40.966" v="3912" actId="478"/>
          <ac:picMkLst>
            <pc:docMk/>
            <pc:sldMk cId="278078734" sldId="342"/>
            <ac:picMk id="11" creationId="{43F62ABF-7BCC-E5DB-1252-DC432A9B65CD}"/>
          </ac:picMkLst>
        </pc:picChg>
      </pc:sldChg>
      <pc:sldChg chg="addSp modSp add mod modTransition modAnim">
        <pc:chgData name="Duyên Lương" userId="3a9e482f-ceb4-484a-8eab-f708ff3e9a36" providerId="ADAL" clId="{57395600-4D61-401C-90D1-AED56F3F1821}" dt="2023-11-10T06:16:15" v="4109"/>
        <pc:sldMkLst>
          <pc:docMk/>
          <pc:sldMk cId="1700741034" sldId="343"/>
        </pc:sldMkLst>
        <pc:graphicFrameChg chg="modGraphic">
          <ac:chgData name="Duyên Lương" userId="3a9e482f-ceb4-484a-8eab-f708ff3e9a36" providerId="ADAL" clId="{57395600-4D61-401C-90D1-AED56F3F1821}" dt="2023-11-10T06:10:12.337" v="3940" actId="403"/>
          <ac:graphicFrameMkLst>
            <pc:docMk/>
            <pc:sldMk cId="1700741034" sldId="343"/>
            <ac:graphicFrameMk id="6" creationId="{4E5766E0-C514-F958-645B-D2FD23E8ABE0}"/>
          </ac:graphicFrameMkLst>
        </pc:graphicFrameChg>
        <pc:picChg chg="add mod">
          <ac:chgData name="Duyên Lương" userId="3a9e482f-ceb4-484a-8eab-f708ff3e9a36" providerId="ADAL" clId="{57395600-4D61-401C-90D1-AED56F3F1821}" dt="2023-11-10T05:59:52.572" v="3918" actId="1076"/>
          <ac:picMkLst>
            <pc:docMk/>
            <pc:sldMk cId="1700741034" sldId="343"/>
            <ac:picMk id="9" creationId="{DC29440B-C1DE-4AAF-30DD-9729A8A8D697}"/>
          </ac:picMkLst>
        </pc:picChg>
        <pc:picChg chg="add mod">
          <ac:chgData name="Duyên Lương" userId="3a9e482f-ceb4-484a-8eab-f708ff3e9a36" providerId="ADAL" clId="{57395600-4D61-401C-90D1-AED56F3F1821}" dt="2023-11-10T05:59:53.942" v="3919" actId="1076"/>
          <ac:picMkLst>
            <pc:docMk/>
            <pc:sldMk cId="1700741034" sldId="343"/>
            <ac:picMk id="10" creationId="{15ECF2E4-4A1E-F236-BC6B-1F531F0E9665}"/>
          </ac:picMkLst>
        </pc:picChg>
        <pc:picChg chg="add mod">
          <ac:chgData name="Duyên Lương" userId="3a9e482f-ceb4-484a-8eab-f708ff3e9a36" providerId="ADAL" clId="{57395600-4D61-401C-90D1-AED56F3F1821}" dt="2023-11-10T06:10:15.417" v="3941" actId="1076"/>
          <ac:picMkLst>
            <pc:docMk/>
            <pc:sldMk cId="1700741034" sldId="343"/>
            <ac:picMk id="11" creationId="{F14AE2DA-E671-E2C5-AAB2-5710686CB891}"/>
          </ac:picMkLst>
        </pc:picChg>
      </pc:sldChg>
      <pc:sldChg chg="addSp modSp add mod modTransition modAnim">
        <pc:chgData name="Duyên Lương" userId="3a9e482f-ceb4-484a-8eab-f708ff3e9a36" providerId="ADAL" clId="{57395600-4D61-401C-90D1-AED56F3F1821}" dt="2023-11-10T10:06:47.501" v="4117" actId="1076"/>
        <pc:sldMkLst>
          <pc:docMk/>
          <pc:sldMk cId="3338431462" sldId="344"/>
        </pc:sldMkLst>
        <pc:graphicFrameChg chg="modGraphic">
          <ac:chgData name="Duyên Lương" userId="3a9e482f-ceb4-484a-8eab-f708ff3e9a36" providerId="ADAL" clId="{57395600-4D61-401C-90D1-AED56F3F1821}" dt="2023-11-10T06:10:07.399" v="3939" actId="404"/>
          <ac:graphicFrameMkLst>
            <pc:docMk/>
            <pc:sldMk cId="3338431462" sldId="344"/>
            <ac:graphicFrameMk id="6" creationId="{4E5766E0-C514-F958-645B-D2FD23E8ABE0}"/>
          </ac:graphicFrameMkLst>
        </pc:graphicFrameChg>
        <pc:picChg chg="mod">
          <ac:chgData name="Duyên Lương" userId="3a9e482f-ceb4-484a-8eab-f708ff3e9a36" providerId="ADAL" clId="{57395600-4D61-401C-90D1-AED56F3F1821}" dt="2023-11-10T10:06:47.501" v="4117" actId="1076"/>
          <ac:picMkLst>
            <pc:docMk/>
            <pc:sldMk cId="3338431462" sldId="344"/>
            <ac:picMk id="8" creationId="{0629CD27-DF9E-E851-6B90-1256FABE637E}"/>
          </ac:picMkLst>
        </pc:picChg>
        <pc:picChg chg="add mod">
          <ac:chgData name="Duyên Lương" userId="3a9e482f-ceb4-484a-8eab-f708ff3e9a36" providerId="ADAL" clId="{57395600-4D61-401C-90D1-AED56F3F1821}" dt="2023-11-10T05:59:58.398" v="3922"/>
          <ac:picMkLst>
            <pc:docMk/>
            <pc:sldMk cId="3338431462" sldId="344"/>
            <ac:picMk id="9" creationId="{61930AE5-A893-2917-4FD3-6181F13C167C}"/>
          </ac:picMkLst>
        </pc:picChg>
        <pc:picChg chg="add mod">
          <ac:chgData name="Duyên Lương" userId="3a9e482f-ceb4-484a-8eab-f708ff3e9a36" providerId="ADAL" clId="{57395600-4D61-401C-90D1-AED56F3F1821}" dt="2023-11-10T06:00:01.035" v="3924" actId="1076"/>
          <ac:picMkLst>
            <pc:docMk/>
            <pc:sldMk cId="3338431462" sldId="344"/>
            <ac:picMk id="10" creationId="{086D69FB-6703-A374-EF94-EF00D20D260B}"/>
          </ac:picMkLst>
        </pc:picChg>
        <pc:picChg chg="add mod">
          <ac:chgData name="Duyên Lương" userId="3a9e482f-ceb4-484a-8eab-f708ff3e9a36" providerId="ADAL" clId="{57395600-4D61-401C-90D1-AED56F3F1821}" dt="2023-11-10T06:00:03.216" v="3926" actId="1076"/>
          <ac:picMkLst>
            <pc:docMk/>
            <pc:sldMk cId="3338431462" sldId="344"/>
            <ac:picMk id="11" creationId="{843C6E56-86E5-2DBD-AF21-6D9F3F15F55A}"/>
          </ac:picMkLst>
        </pc:picChg>
        <pc:picChg chg="add mod">
          <ac:chgData name="Duyên Lương" userId="3a9e482f-ceb4-484a-8eab-f708ff3e9a36" providerId="ADAL" clId="{57395600-4D61-401C-90D1-AED56F3F1821}" dt="2023-11-10T06:00:05.463" v="3928" actId="1076"/>
          <ac:picMkLst>
            <pc:docMk/>
            <pc:sldMk cId="3338431462" sldId="344"/>
            <ac:picMk id="12" creationId="{1A6B2BD1-CE39-9160-E104-2858B0940E6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66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995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98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1592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0647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609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8315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418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2305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586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644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210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148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gif"/><Relationship Id="rId18" Type="http://schemas.openxmlformats.org/officeDocument/2006/relationships/image" Target="../media/image14.png"/><Relationship Id="rId26" Type="http://schemas.openxmlformats.org/officeDocument/2006/relationships/slide" Target="slide10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0.gif"/><Relationship Id="rId2" Type="http://schemas.openxmlformats.org/officeDocument/2006/relationships/audio" Target="../media/media3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slide" Target="slide13.xml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7.gif"/><Relationship Id="rId24" Type="http://schemas.openxmlformats.org/officeDocument/2006/relationships/slide" Target="slide14.xml"/><Relationship Id="rId32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23" Type="http://schemas.openxmlformats.org/officeDocument/2006/relationships/image" Target="../media/image19.gif"/><Relationship Id="rId28" Type="http://schemas.openxmlformats.org/officeDocument/2006/relationships/slide" Target="slide11.xml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slide" Target="slide15.xml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slide" Target="slide12.xml"/><Relationship Id="rId30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53ACF31-DCF4-4BA3-7984-C66144E02D87}"/>
              </a:ext>
            </a:extLst>
          </p:cNvPr>
          <p:cNvSpPr/>
          <p:nvPr/>
        </p:nvSpPr>
        <p:spPr>
          <a:xfrm>
            <a:off x="403741" y="65563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0696" y="1833983"/>
            <a:ext cx="7958614" cy="140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45983"/>
                </a:solidFill>
              </a:rPr>
              <a:t>1. </a:t>
            </a:r>
            <a:r>
              <a:rPr lang="en-US" sz="3200" dirty="0">
                <a:solidFill>
                  <a:schemeClr val="tx1"/>
                </a:solidFill>
              </a:rPr>
              <a:t>Lifelong learners are motivated to expand their _____________ and develop new skills. </a:t>
            </a:r>
            <a:endParaRPr lang="en-US" sz="44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069" y="2492005"/>
            <a:ext cx="5588864" cy="933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033D9C-42B9-0284-A7E4-EE9265CF8A86}"/>
              </a:ext>
            </a:extLst>
          </p:cNvPr>
          <p:cNvSpPr/>
          <p:nvPr/>
        </p:nvSpPr>
        <p:spPr>
          <a:xfrm>
            <a:off x="0" y="-13139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8DE6E-2D0F-A8C9-8741-304BF9BFE617}"/>
              </a:ext>
            </a:extLst>
          </p:cNvPr>
          <p:cNvSpPr txBox="1"/>
          <p:nvPr/>
        </p:nvSpPr>
        <p:spPr>
          <a:xfrm>
            <a:off x="403741" y="567114"/>
            <a:ext cx="376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795D0-027D-1541-7742-636E3EFB7207}"/>
              </a:ext>
            </a:extLst>
          </p:cNvPr>
          <p:cNvSpPr/>
          <p:nvPr/>
        </p:nvSpPr>
        <p:spPr>
          <a:xfrm>
            <a:off x="780696" y="621719"/>
            <a:ext cx="8315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talk again and complete the sentences. Use no more than three words for each gap.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0A195-0FBB-33C8-E419-FBCBC20ABC4A}"/>
              </a:ext>
            </a:extLst>
          </p:cNvPr>
          <p:cNvSpPr txBox="1"/>
          <p:nvPr/>
        </p:nvSpPr>
        <p:spPr>
          <a:xfrm>
            <a:off x="403741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</a:p>
        </p:txBody>
      </p:sp>
      <p:pic>
        <p:nvPicPr>
          <p:cNvPr id="5" name="079">
            <a:hlinkClick r:id="" action="ppaction://media"/>
            <a:extLst>
              <a:ext uri="{FF2B5EF4-FFF2-40B4-BE49-F238E27FC236}">
                <a16:creationId xmlns:a16="http://schemas.microsoft.com/office/drawing/2014/main" id="{F14C3CE4-D04F-8507-F3FF-5AAC2F0818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12" end="116375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8645" y="962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1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53ACF31-DCF4-4BA3-7984-C66144E02D87}"/>
              </a:ext>
            </a:extLst>
          </p:cNvPr>
          <p:cNvSpPr/>
          <p:nvPr/>
        </p:nvSpPr>
        <p:spPr>
          <a:xfrm>
            <a:off x="403741" y="65563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0696" y="1755970"/>
            <a:ext cx="7958614" cy="140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45983"/>
                </a:solidFill>
              </a:rPr>
              <a:t>2. </a:t>
            </a:r>
            <a:r>
              <a:rPr lang="en-US" sz="3200" dirty="0">
                <a:solidFill>
                  <a:schemeClr val="tx1"/>
                </a:solidFill>
              </a:rPr>
              <a:t>To become a lifelong learner, you need to be determined to ________________. </a:t>
            </a:r>
            <a:endParaRPr lang="en-US" sz="44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85388" y="2349389"/>
            <a:ext cx="5588864" cy="933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dirty="0">
                <a:solidFill>
                  <a:srgbClr val="FF0000"/>
                </a:solidFill>
              </a:rPr>
              <a:t>achieve your goals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033D9C-42B9-0284-A7E4-EE9265CF8A86}"/>
              </a:ext>
            </a:extLst>
          </p:cNvPr>
          <p:cNvSpPr/>
          <p:nvPr/>
        </p:nvSpPr>
        <p:spPr>
          <a:xfrm>
            <a:off x="0" y="-13139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8DE6E-2D0F-A8C9-8741-304BF9BFE617}"/>
              </a:ext>
            </a:extLst>
          </p:cNvPr>
          <p:cNvSpPr txBox="1"/>
          <p:nvPr/>
        </p:nvSpPr>
        <p:spPr>
          <a:xfrm>
            <a:off x="403741" y="567114"/>
            <a:ext cx="376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795D0-027D-1541-7742-636E3EFB7207}"/>
              </a:ext>
            </a:extLst>
          </p:cNvPr>
          <p:cNvSpPr/>
          <p:nvPr/>
        </p:nvSpPr>
        <p:spPr>
          <a:xfrm>
            <a:off x="780696" y="621719"/>
            <a:ext cx="8315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talk again and complete the sentences. Use no more than three words for each gap.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0A195-0FBB-33C8-E419-FBCBC20ABC4A}"/>
              </a:ext>
            </a:extLst>
          </p:cNvPr>
          <p:cNvSpPr txBox="1"/>
          <p:nvPr/>
        </p:nvSpPr>
        <p:spPr>
          <a:xfrm>
            <a:off x="403741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</a:p>
        </p:txBody>
      </p:sp>
      <p:pic>
        <p:nvPicPr>
          <p:cNvPr id="5" name="079">
            <a:hlinkClick r:id="" action="ppaction://media"/>
            <a:extLst>
              <a:ext uri="{FF2B5EF4-FFF2-40B4-BE49-F238E27FC236}">
                <a16:creationId xmlns:a16="http://schemas.microsoft.com/office/drawing/2014/main" id="{24137E91-6998-F70F-35E5-1C7A3DD70B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136" end="94327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8645" y="962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3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53ACF31-DCF4-4BA3-7984-C66144E02D87}"/>
              </a:ext>
            </a:extLst>
          </p:cNvPr>
          <p:cNvSpPr/>
          <p:nvPr/>
        </p:nvSpPr>
        <p:spPr>
          <a:xfrm>
            <a:off x="403741" y="65563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0696" y="1833983"/>
            <a:ext cx="7958614" cy="140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45983"/>
                </a:solidFill>
              </a:rPr>
              <a:t>3. </a:t>
            </a:r>
            <a:r>
              <a:rPr lang="en-US" sz="3200" dirty="0">
                <a:solidFill>
                  <a:schemeClr val="tx1"/>
                </a:solidFill>
              </a:rPr>
              <a:t>Reading books and __________________ are not enough for effective lifelong learning. </a:t>
            </a:r>
            <a:endParaRPr lang="en-US" sz="44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78814" y="1765845"/>
            <a:ext cx="5588864" cy="933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/>
            <a:r>
              <a:rPr lang="en-US" sz="3200" dirty="0">
                <a:solidFill>
                  <a:srgbClr val="FF0000"/>
                </a:solidFill>
              </a:rPr>
              <a:t>collecting information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033D9C-42B9-0284-A7E4-EE9265CF8A86}"/>
              </a:ext>
            </a:extLst>
          </p:cNvPr>
          <p:cNvSpPr/>
          <p:nvPr/>
        </p:nvSpPr>
        <p:spPr>
          <a:xfrm>
            <a:off x="0" y="-13139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8DE6E-2D0F-A8C9-8741-304BF9BFE617}"/>
              </a:ext>
            </a:extLst>
          </p:cNvPr>
          <p:cNvSpPr txBox="1"/>
          <p:nvPr/>
        </p:nvSpPr>
        <p:spPr>
          <a:xfrm>
            <a:off x="403741" y="567114"/>
            <a:ext cx="376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795D0-027D-1541-7742-636E3EFB7207}"/>
              </a:ext>
            </a:extLst>
          </p:cNvPr>
          <p:cNvSpPr/>
          <p:nvPr/>
        </p:nvSpPr>
        <p:spPr>
          <a:xfrm>
            <a:off x="780696" y="621719"/>
            <a:ext cx="8315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talk again and complete the sentences. Use no more than three words for each gap.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0A195-0FBB-33C8-E419-FBCBC20ABC4A}"/>
              </a:ext>
            </a:extLst>
          </p:cNvPr>
          <p:cNvSpPr txBox="1"/>
          <p:nvPr/>
        </p:nvSpPr>
        <p:spPr>
          <a:xfrm>
            <a:off x="403741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</a:p>
        </p:txBody>
      </p:sp>
      <p:pic>
        <p:nvPicPr>
          <p:cNvPr id="5" name="079">
            <a:hlinkClick r:id="" action="ppaction://media"/>
            <a:extLst>
              <a:ext uri="{FF2B5EF4-FFF2-40B4-BE49-F238E27FC236}">
                <a16:creationId xmlns:a16="http://schemas.microsoft.com/office/drawing/2014/main" id="{D20958C3-3254-E900-9FE8-64BEFE825F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302" end="79823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8645" y="962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53ACF31-DCF4-4BA3-7984-C66144E02D87}"/>
              </a:ext>
            </a:extLst>
          </p:cNvPr>
          <p:cNvSpPr/>
          <p:nvPr/>
        </p:nvSpPr>
        <p:spPr>
          <a:xfrm>
            <a:off x="403741" y="65563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0696" y="1833983"/>
            <a:ext cx="7958614" cy="140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must be able to use the new knowledge and skills to find a solution to a _______________ or create something new.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76784" y="2828659"/>
            <a:ext cx="5588864" cy="933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/>
            <a:r>
              <a:rPr lang="en-SG" sz="3200" dirty="0">
                <a:solidFill>
                  <a:srgbClr val="FF0000"/>
                </a:solidFill>
              </a:rPr>
              <a:t>complex problem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033D9C-42B9-0284-A7E4-EE9265CF8A86}"/>
              </a:ext>
            </a:extLst>
          </p:cNvPr>
          <p:cNvSpPr/>
          <p:nvPr/>
        </p:nvSpPr>
        <p:spPr>
          <a:xfrm>
            <a:off x="0" y="-13139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8DE6E-2D0F-A8C9-8741-304BF9BFE617}"/>
              </a:ext>
            </a:extLst>
          </p:cNvPr>
          <p:cNvSpPr txBox="1"/>
          <p:nvPr/>
        </p:nvSpPr>
        <p:spPr>
          <a:xfrm>
            <a:off x="403741" y="567114"/>
            <a:ext cx="376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795D0-027D-1541-7742-636E3EFB7207}"/>
              </a:ext>
            </a:extLst>
          </p:cNvPr>
          <p:cNvSpPr/>
          <p:nvPr/>
        </p:nvSpPr>
        <p:spPr>
          <a:xfrm>
            <a:off x="780696" y="621719"/>
            <a:ext cx="8315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talk again and complete the sentences. Use no more than three words for each gap.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0A195-0FBB-33C8-E419-FBCBC20ABC4A}"/>
              </a:ext>
            </a:extLst>
          </p:cNvPr>
          <p:cNvSpPr txBox="1"/>
          <p:nvPr/>
        </p:nvSpPr>
        <p:spPr>
          <a:xfrm>
            <a:off x="403741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</a:p>
        </p:txBody>
      </p:sp>
      <p:pic>
        <p:nvPicPr>
          <p:cNvPr id="5" name="079">
            <a:hlinkClick r:id="" action="ppaction://media"/>
            <a:extLst>
              <a:ext uri="{FF2B5EF4-FFF2-40B4-BE49-F238E27FC236}">
                <a16:creationId xmlns:a16="http://schemas.microsoft.com/office/drawing/2014/main" id="{4598503D-AAAF-C4C2-A1C2-25B341B045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55" end="6207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8645" y="962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53ACF31-DCF4-4BA3-7984-C66144E02D87}"/>
              </a:ext>
            </a:extLst>
          </p:cNvPr>
          <p:cNvSpPr/>
          <p:nvPr/>
        </p:nvSpPr>
        <p:spPr>
          <a:xfrm>
            <a:off x="403741" y="65563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0696" y="2290610"/>
            <a:ext cx="7958614" cy="140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45983"/>
                </a:solidFill>
              </a:rPr>
              <a:t>5. </a:t>
            </a:r>
            <a:r>
              <a:rPr lang="en-US" sz="3200" dirty="0">
                <a:solidFill>
                  <a:schemeClr val="tx1"/>
                </a:solidFill>
              </a:rPr>
              <a:t>Not having enough money, time, or space should not prevent you from continuing learning and becoming a ______________ person.</a:t>
            </a:r>
            <a:endParaRPr lang="en-US" sz="44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46576" y="2920872"/>
            <a:ext cx="5588864" cy="933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SG" sz="3200" dirty="0">
                <a:solidFill>
                  <a:srgbClr val="FF0000"/>
                </a:solidFill>
              </a:rPr>
              <a:t>well-rounded </a:t>
            </a:r>
            <a:endParaRPr lang="vi-VN" sz="5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033D9C-42B9-0284-A7E4-EE9265CF8A86}"/>
              </a:ext>
            </a:extLst>
          </p:cNvPr>
          <p:cNvSpPr/>
          <p:nvPr/>
        </p:nvSpPr>
        <p:spPr>
          <a:xfrm>
            <a:off x="0" y="-13139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8DE6E-2D0F-A8C9-8741-304BF9BFE617}"/>
              </a:ext>
            </a:extLst>
          </p:cNvPr>
          <p:cNvSpPr txBox="1"/>
          <p:nvPr/>
        </p:nvSpPr>
        <p:spPr>
          <a:xfrm>
            <a:off x="403741" y="567114"/>
            <a:ext cx="376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795D0-027D-1541-7742-636E3EFB7207}"/>
              </a:ext>
            </a:extLst>
          </p:cNvPr>
          <p:cNvSpPr/>
          <p:nvPr/>
        </p:nvSpPr>
        <p:spPr>
          <a:xfrm>
            <a:off x="780696" y="621719"/>
            <a:ext cx="8315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Listen to the talk again and complete the sentences. Use no more than three words for each gap.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0A195-0FBB-33C8-E419-FBCBC20ABC4A}"/>
              </a:ext>
            </a:extLst>
          </p:cNvPr>
          <p:cNvSpPr txBox="1"/>
          <p:nvPr/>
        </p:nvSpPr>
        <p:spPr>
          <a:xfrm>
            <a:off x="403741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pic>
        <p:nvPicPr>
          <p:cNvPr id="5" name="079">
            <a:hlinkClick r:id="" action="ppaction://media"/>
            <a:extLst>
              <a:ext uri="{FF2B5EF4-FFF2-40B4-BE49-F238E27FC236}">
                <a16:creationId xmlns:a16="http://schemas.microsoft.com/office/drawing/2014/main" id="{DE560A9C-ACFC-F2AE-FAAB-1AF272B135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77" end="1142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8645" y="962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-13139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65563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372347" y="567113"/>
            <a:ext cx="376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80696" y="598738"/>
            <a:ext cx="8315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Look at the </a:t>
            </a:r>
            <a:r>
              <a:rPr lang="en-US" sz="2800" b="1" dirty="0"/>
              <a:t>answers again.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4443E-C1FD-F2A6-9DDA-DEE3B3BD1E6D}"/>
              </a:ext>
            </a:extLst>
          </p:cNvPr>
          <p:cNvSpPr txBox="1"/>
          <p:nvPr/>
        </p:nvSpPr>
        <p:spPr>
          <a:xfrm>
            <a:off x="403741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024875-FC30-8921-B5A2-77B91D140116}"/>
              </a:ext>
            </a:extLst>
          </p:cNvPr>
          <p:cNvSpPr txBox="1"/>
          <p:nvPr/>
        </p:nvSpPr>
        <p:spPr>
          <a:xfrm>
            <a:off x="179627" y="1054622"/>
            <a:ext cx="859202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45983"/>
                </a:solidFill>
              </a:rPr>
              <a:t>1. </a:t>
            </a:r>
            <a:r>
              <a:rPr lang="en-US" sz="2400" dirty="0"/>
              <a:t>Lifelong learners are motivated to expand their </a:t>
            </a:r>
            <a:r>
              <a:rPr lang="en-US" sz="2800" dirty="0">
                <a:solidFill>
                  <a:srgbClr val="FF0000"/>
                </a:solidFill>
              </a:rPr>
              <a:t>knowledge</a:t>
            </a:r>
            <a:r>
              <a:rPr lang="en-US" sz="2400" dirty="0"/>
              <a:t> and develop new skills.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2. </a:t>
            </a:r>
            <a:r>
              <a:rPr lang="en-US" sz="2400" dirty="0"/>
              <a:t>To become a lifelong learner, you need to be determined to </a:t>
            </a:r>
            <a:r>
              <a:rPr lang="en-US" sz="2800" dirty="0">
                <a:solidFill>
                  <a:srgbClr val="FF0000"/>
                </a:solidFill>
              </a:rPr>
              <a:t>achieve your goals. </a:t>
            </a:r>
            <a:endParaRPr lang="en-US" sz="2400" dirty="0">
              <a:solidFill>
                <a:srgbClr val="FF0000"/>
              </a:solidFill>
            </a:endParaRP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3. </a:t>
            </a:r>
            <a:r>
              <a:rPr lang="en-US" sz="2400" dirty="0"/>
              <a:t>Reading books and </a:t>
            </a:r>
            <a:r>
              <a:rPr lang="en-US" sz="2800" dirty="0">
                <a:solidFill>
                  <a:srgbClr val="FF0000"/>
                </a:solidFill>
              </a:rPr>
              <a:t>collecting information </a:t>
            </a:r>
            <a:r>
              <a:rPr lang="en-US" sz="2400" dirty="0"/>
              <a:t>are not enough for effective lifelong learning.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4. </a:t>
            </a:r>
            <a:r>
              <a:rPr lang="en-US" sz="2400" dirty="0"/>
              <a:t>You must be able to use the new knowledge and skills to find a solution to a </a:t>
            </a:r>
            <a:r>
              <a:rPr lang="en-US" sz="2800" dirty="0">
                <a:solidFill>
                  <a:srgbClr val="FF0000"/>
                </a:solidFill>
              </a:rPr>
              <a:t>complex problem </a:t>
            </a:r>
            <a:r>
              <a:rPr lang="en-US" sz="2400" dirty="0"/>
              <a:t>or create something new.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5. </a:t>
            </a:r>
            <a:r>
              <a:rPr lang="en-US" sz="2400" dirty="0"/>
              <a:t>Not having enough money, time, or space should not prevent you from continuing learning and becoming a </a:t>
            </a:r>
            <a:r>
              <a:rPr lang="en-US" sz="2800" dirty="0">
                <a:solidFill>
                  <a:srgbClr val="FF0000"/>
                </a:solidFill>
              </a:rPr>
              <a:t>well-rounded</a:t>
            </a:r>
            <a:r>
              <a:rPr lang="en-US" sz="2400" dirty="0"/>
              <a:t> person.</a:t>
            </a:r>
          </a:p>
        </p:txBody>
      </p:sp>
    </p:spTree>
    <p:extLst>
      <p:ext uri="{BB962C8B-B14F-4D97-AF65-F5344CB8AC3E}">
        <p14:creationId xmlns:p14="http://schemas.microsoft.com/office/powerpoint/2010/main" val="1695305449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 - 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8D4B205F-1BB3-86C2-30CA-1DF2E4393249}"/>
              </a:ext>
            </a:extLst>
          </p:cNvPr>
          <p:cNvSpPr/>
          <p:nvPr/>
        </p:nvSpPr>
        <p:spPr>
          <a:xfrm>
            <a:off x="569843" y="78624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39F71-22B1-959D-AA4A-E07CD3120678}"/>
              </a:ext>
            </a:extLst>
          </p:cNvPr>
          <p:cNvSpPr txBox="1"/>
          <p:nvPr/>
        </p:nvSpPr>
        <p:spPr>
          <a:xfrm>
            <a:off x="551562" y="708710"/>
            <a:ext cx="376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12F9D-0599-DA37-3B44-392810058878}"/>
              </a:ext>
            </a:extLst>
          </p:cNvPr>
          <p:cNvSpPr txBox="1"/>
          <p:nvPr/>
        </p:nvSpPr>
        <p:spPr>
          <a:xfrm>
            <a:off x="890152" y="713116"/>
            <a:ext cx="7684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groups. Discuss the following question: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B53E6-45A8-B121-1343-E7BD91FEF1A8}"/>
              </a:ext>
            </a:extLst>
          </p:cNvPr>
          <p:cNvSpPr txBox="1"/>
          <p:nvPr/>
        </p:nvSpPr>
        <p:spPr>
          <a:xfrm>
            <a:off x="1063189" y="1379910"/>
            <a:ext cx="7776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do you think we can overcome these challenges and become lifelong learners?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073F1D-FBFE-062F-F3B7-660C1541406D}"/>
              </a:ext>
            </a:extLst>
          </p:cNvPr>
          <p:cNvSpPr txBox="1"/>
          <p:nvPr/>
        </p:nvSpPr>
        <p:spPr>
          <a:xfrm>
            <a:off x="569843" y="2600702"/>
            <a:ext cx="8482717" cy="2436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Example:  </a:t>
            </a:r>
          </a:p>
          <a:p>
            <a:pPr algn="just"/>
            <a:r>
              <a:rPr lang="en-US" sz="2400" i="1" dirty="0"/>
              <a:t>I think that in order to overcome the challenges of lifelong learning and become lifelong learners, we need to be practical. We need to have a plan for what we want to do, for example, to learn a certain skill or to learn a short course. Then, once we have planned what we want to do, we need to stick to it.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76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404009"/>
            <a:ext cx="7593030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vocabulary related to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the challenges of lifelong learning.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Listening for specific information about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the challenges of lifelong learning.</a:t>
            </a:r>
          </a:p>
          <a:p>
            <a:pPr>
              <a:lnSpc>
                <a:spcPct val="150000"/>
              </a:lnSpc>
            </a:pPr>
            <a:endParaRPr 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Learn by heart vocabulary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the next lesson.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UTMFacebookK&amp;TBold"/>
              </a:rPr>
              <a:t>Lifelong learning</a:t>
            </a:r>
            <a:endParaRPr lang="en-US" sz="5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LISTENING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Challenges of 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PRE-LISTENING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6482" y="2691789"/>
            <a:ext cx="1836143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WHILE-LISTENING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4261746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Brainstorming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69" y="1589818"/>
            <a:ext cx="4261748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1: </a:t>
            </a:r>
            <a:r>
              <a:rPr lang="en-US" sz="1400" dirty="0">
                <a:solidFill>
                  <a:schemeClr val="tx1"/>
                </a:solidFill>
              </a:rPr>
              <a:t>Choose the correct meanings of the underlined words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69" y="2188855"/>
            <a:ext cx="4261749" cy="1345359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2: L</a:t>
            </a:r>
            <a:r>
              <a:rPr lang="en-US" sz="1400" dirty="0">
                <a:solidFill>
                  <a:schemeClr val="tx1"/>
                </a:solidFill>
              </a:rPr>
              <a:t>isten to a talk about lifelong learning. Put the main ideas in the order you hear them.</a:t>
            </a:r>
            <a:endParaRPr lang="en-US" sz="135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3: </a:t>
            </a:r>
            <a:r>
              <a:rPr lang="en-US" sz="1400" dirty="0">
                <a:solidFill>
                  <a:schemeClr val="tx1"/>
                </a:solidFill>
              </a:rPr>
              <a:t>Listen to the talk again and complete the sentences. Use no more than three words for each gap.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294555" y="1919989"/>
            <a:ext cx="1005171" cy="771799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99725" y="3771817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POST-LISTENING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440108"/>
            <a:ext cx="426174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264663" y="4021622"/>
            <a:ext cx="1035062" cy="300409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46038" y="4322032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212625" y="2958116"/>
            <a:ext cx="905725" cy="81370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758182"/>
            <a:ext cx="426174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chemeClr val="tx1"/>
                </a:solidFill>
              </a:rPr>
              <a:t>Task 4: </a:t>
            </a:r>
            <a:r>
              <a:rPr lang="en-US" sz="1400" dirty="0">
                <a:solidFill>
                  <a:schemeClr val="tx1"/>
                </a:solidFill>
              </a:rPr>
              <a:t>Work in groups. Discuss the following question</a:t>
            </a:r>
            <a:r>
              <a:rPr lang="en-GB" sz="135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V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C01B62-29FA-C460-B61F-93B8429345A9}"/>
              </a:ext>
            </a:extLst>
          </p:cNvPr>
          <p:cNvSpPr/>
          <p:nvPr/>
        </p:nvSpPr>
        <p:spPr>
          <a:xfrm>
            <a:off x="2194916" y="2848571"/>
            <a:ext cx="4446985" cy="2007393"/>
          </a:xfrm>
          <a:prstGeom prst="ellipse">
            <a:avLst/>
          </a:prstGeom>
          <a:solidFill>
            <a:srgbClr val="F7DADE"/>
          </a:solidFill>
          <a:ln>
            <a:solidFill>
              <a:srgbClr val="F7D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Challenges of lifelong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89359-0677-6C97-1F06-E63E1FA738AA}"/>
              </a:ext>
            </a:extLst>
          </p:cNvPr>
          <p:cNvSpPr txBox="1"/>
          <p:nvPr/>
        </p:nvSpPr>
        <p:spPr>
          <a:xfrm>
            <a:off x="514350" y="733259"/>
            <a:ext cx="825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Do you think lifelong learning is easy?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1F6BC-8B62-5E96-DA56-3A8F19C87254}"/>
              </a:ext>
            </a:extLst>
          </p:cNvPr>
          <p:cNvSpPr txBox="1"/>
          <p:nvPr/>
        </p:nvSpPr>
        <p:spPr>
          <a:xfrm>
            <a:off x="514350" y="1498527"/>
            <a:ext cx="88582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ea typeface="Calibri" panose="020F0502020204030204" pitchFamily="34" charset="0"/>
              </a:rPr>
              <a:t>If not, what are the challenges of lifelong learning?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41184" y="72318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78630" y="634663"/>
            <a:ext cx="302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18139" y="655421"/>
            <a:ext cx="8195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Choose the correct meanings of the underlined words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EE964-6B78-9E09-FD07-6EA52F3F4521}"/>
              </a:ext>
            </a:extLst>
          </p:cNvPr>
          <p:cNvSpPr txBox="1"/>
          <p:nvPr/>
        </p:nvSpPr>
        <p:spPr>
          <a:xfrm>
            <a:off x="403741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PRE-LISTENING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EABAD-77D3-C964-20B4-7423CACC5FE4}"/>
              </a:ext>
            </a:extLst>
          </p:cNvPr>
          <p:cNvSpPr txBox="1"/>
          <p:nvPr/>
        </p:nvSpPr>
        <p:spPr>
          <a:xfrm>
            <a:off x="0" y="1026704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45983"/>
                </a:solidFill>
              </a:rPr>
              <a:t>1. </a:t>
            </a:r>
            <a:r>
              <a:rPr lang="en-US" sz="2000" dirty="0"/>
              <a:t>Her job was difficult, but she didn’t give up and showed great </a:t>
            </a:r>
            <a:r>
              <a:rPr lang="en-US" sz="2000" b="1" u="sng" dirty="0"/>
              <a:t>determination</a:t>
            </a:r>
            <a:r>
              <a:rPr lang="en-US" sz="2000" dirty="0"/>
              <a:t> to succeed. 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the desire to do something challenging without any support 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the ability to continue trying to do something even when it is difficult </a:t>
            </a:r>
          </a:p>
          <a:p>
            <a:r>
              <a:rPr lang="en-US" sz="2000" b="1" dirty="0">
                <a:solidFill>
                  <a:srgbClr val="E45983"/>
                </a:solidFill>
              </a:rPr>
              <a:t>2. </a:t>
            </a:r>
            <a:r>
              <a:rPr lang="en-US" sz="2000" dirty="0"/>
              <a:t>My mother managed to go to university despite many </a:t>
            </a:r>
            <a:r>
              <a:rPr lang="en-US" sz="2000" b="1" u="sng" dirty="0"/>
              <a:t>obstacles</a:t>
            </a:r>
            <a:r>
              <a:rPr lang="en-US" sz="2000" dirty="0"/>
              <a:t>. 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difficult situations 		</a:t>
            </a:r>
            <a:r>
              <a:rPr lang="en-US" sz="2000" b="1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supporting conditions </a:t>
            </a:r>
          </a:p>
          <a:p>
            <a:r>
              <a:rPr lang="en-US" sz="2000" b="1" dirty="0">
                <a:solidFill>
                  <a:srgbClr val="E45983"/>
                </a:solidFill>
              </a:rPr>
              <a:t>3. </a:t>
            </a:r>
            <a:r>
              <a:rPr lang="en-US" sz="2000" dirty="0"/>
              <a:t>There were too many </a:t>
            </a:r>
            <a:r>
              <a:rPr lang="en-US" sz="2000" b="1" u="sng" dirty="0"/>
              <a:t>distractions</a:t>
            </a:r>
            <a:r>
              <a:rPr lang="en-US" sz="2000" dirty="0"/>
              <a:t> at home, so I started going to the library to study. 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things that you pay close attention to 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things that stop you from paying attention to what you are doing</a:t>
            </a:r>
          </a:p>
          <a:p>
            <a:r>
              <a:rPr lang="en-US" sz="2000" b="1" dirty="0">
                <a:solidFill>
                  <a:srgbClr val="E45983"/>
                </a:solidFill>
              </a:rPr>
              <a:t>4. </a:t>
            </a:r>
            <a:r>
              <a:rPr lang="en-US" sz="2000" dirty="0"/>
              <a:t>We tried to apply the knowledge we </a:t>
            </a:r>
            <a:r>
              <a:rPr lang="en-US" sz="2000" b="1" u="sng" dirty="0"/>
              <a:t>acquired</a:t>
            </a:r>
            <a:r>
              <a:rPr lang="en-US" sz="2000" dirty="0"/>
              <a:t> from the course into practice. 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gained 			</a:t>
            </a:r>
            <a:r>
              <a:rPr lang="en-US" sz="2000" b="1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discussed </a:t>
            </a:r>
          </a:p>
          <a:p>
            <a:r>
              <a:rPr lang="en-US" sz="2000" b="1" dirty="0">
                <a:solidFill>
                  <a:srgbClr val="E45983"/>
                </a:solidFill>
              </a:rPr>
              <a:t>5. </a:t>
            </a:r>
            <a:r>
              <a:rPr lang="en-US" sz="2000" dirty="0"/>
              <a:t>We need to work together in order to solve </a:t>
            </a:r>
            <a:r>
              <a:rPr lang="en-US" sz="2000" b="1" u="sng" dirty="0"/>
              <a:t>complex</a:t>
            </a:r>
            <a:r>
              <a:rPr lang="en-US" sz="2000" dirty="0"/>
              <a:t> problems. 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difficult to deal with 		</a:t>
            </a:r>
            <a:r>
              <a:rPr lang="en-US" sz="2000" b="1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easy to deal with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1A1974-C547-F3A8-9495-BE8C6CFBF988}"/>
              </a:ext>
            </a:extLst>
          </p:cNvPr>
          <p:cNvSpPr/>
          <p:nvPr/>
        </p:nvSpPr>
        <p:spPr>
          <a:xfrm>
            <a:off x="883920" y="1965960"/>
            <a:ext cx="365760" cy="376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9B11F-EE6F-0012-59A2-71A27412CE58}"/>
              </a:ext>
            </a:extLst>
          </p:cNvPr>
          <p:cNvSpPr/>
          <p:nvPr/>
        </p:nvSpPr>
        <p:spPr>
          <a:xfrm>
            <a:off x="883920" y="2571750"/>
            <a:ext cx="365760" cy="376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3652FD-8BD2-D814-BEC9-53ED543701C9}"/>
              </a:ext>
            </a:extLst>
          </p:cNvPr>
          <p:cNvSpPr/>
          <p:nvPr/>
        </p:nvSpPr>
        <p:spPr>
          <a:xfrm>
            <a:off x="883920" y="3468986"/>
            <a:ext cx="365760" cy="376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DEDF3E-DA6A-79F4-7909-44A255908AEF}"/>
              </a:ext>
            </a:extLst>
          </p:cNvPr>
          <p:cNvSpPr/>
          <p:nvPr/>
        </p:nvSpPr>
        <p:spPr>
          <a:xfrm>
            <a:off x="883920" y="4116796"/>
            <a:ext cx="365760" cy="376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B5B404-61B4-17CB-1599-D62B53A7948B}"/>
              </a:ext>
            </a:extLst>
          </p:cNvPr>
          <p:cNvSpPr/>
          <p:nvPr/>
        </p:nvSpPr>
        <p:spPr>
          <a:xfrm>
            <a:off x="883920" y="4743177"/>
            <a:ext cx="365760" cy="376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311804"/>
              </p:ext>
            </p:extLst>
          </p:nvPr>
        </p:nvGraphicFramePr>
        <p:xfrm>
          <a:off x="0" y="646743"/>
          <a:ext cx="9144000" cy="45626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19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8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6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6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14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Determination (n) 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/</a:t>
                      </a:r>
                      <a:r>
                        <a:rPr lang="en-US" sz="1600" dirty="0" err="1"/>
                        <a:t>dɪˌtɜːmɪˈneɪʃn</a:t>
                      </a:r>
                      <a:r>
                        <a:rPr lang="en-US" sz="1600" dirty="0"/>
                        <a:t>/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ability to continue trying to do something even when it is difficult 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sự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quyết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tâm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14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obstacles (n)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ɒbstəkl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14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difficult situations 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14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distractions (n) 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/</a:t>
                      </a:r>
                      <a:r>
                        <a:rPr lang="en-US" sz="1600" dirty="0" err="1"/>
                        <a:t>dɪˈstrækʃn</a:t>
                      </a:r>
                      <a:r>
                        <a:rPr lang="en-US" sz="1600" dirty="0"/>
                        <a:t>/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things that stop you from paying attention to what you are doing</a:t>
                      </a:r>
                      <a:endParaRPr lang="en-US" sz="1600" dirty="0">
                        <a:effectLst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sự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phân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tâm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sự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sao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lãng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45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acquire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əˈkwaɪə</a:t>
                      </a:r>
                      <a:r>
                        <a:rPr lang="en-US" sz="1600" dirty="0"/>
                        <a:t>/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gained 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+mn-lt"/>
                        </a:rPr>
                        <a:t>có</a:t>
                      </a:r>
                      <a:r>
                        <a:rPr lang="en-US" sz="2000" dirty="0"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latin typeface="+mn-lt"/>
                        </a:rPr>
                        <a:t>được</a:t>
                      </a:r>
                      <a:r>
                        <a:rPr lang="en-US" sz="2000" dirty="0">
                          <a:latin typeface="+mn-lt"/>
                        </a:rPr>
                        <a:t>, </a:t>
                      </a:r>
                      <a:r>
                        <a:rPr lang="en-US" sz="2000" dirty="0" err="1">
                          <a:latin typeface="+mn-lt"/>
                        </a:rPr>
                        <a:t>đạt</a:t>
                      </a:r>
                      <a:r>
                        <a:rPr lang="en-US" sz="2000" dirty="0"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latin typeface="+mn-lt"/>
                        </a:rPr>
                        <a:t>được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916099649"/>
                  </a:ext>
                </a:extLst>
              </a:tr>
              <a:tr h="79445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complex (a)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/ˈ</a:t>
                      </a:r>
                      <a:r>
                        <a:rPr lang="en-US" sz="1600" dirty="0" err="1"/>
                        <a:t>kɒmpleks</a:t>
                      </a:r>
                      <a:r>
                        <a:rPr lang="en-US" sz="1600" dirty="0"/>
                        <a:t>/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difficult to deal with 	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/>
                        <a:t>phức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tạp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9549214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B45D876-A162-C85E-7FFA-DA90D2CD765A}"/>
              </a:ext>
            </a:extLst>
          </p:cNvPr>
          <p:cNvSpPr txBox="1"/>
          <p:nvPr/>
        </p:nvSpPr>
        <p:spPr>
          <a:xfrm>
            <a:off x="335412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390586" y="73298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03741" y="646743"/>
            <a:ext cx="33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08364" y="646743"/>
            <a:ext cx="8534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Listen to a talk about lifelong learning. Put the main ideas in the order you hear them.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4443E-C1FD-F2A6-9DDA-DEE3B3BD1E6D}"/>
              </a:ext>
            </a:extLst>
          </p:cNvPr>
          <p:cNvSpPr txBox="1"/>
          <p:nvPr/>
        </p:nvSpPr>
        <p:spPr>
          <a:xfrm>
            <a:off x="403741" y="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57B616-8A11-AE0F-CB5A-67DA1231BCCB}"/>
              </a:ext>
            </a:extLst>
          </p:cNvPr>
          <p:cNvSpPr/>
          <p:nvPr/>
        </p:nvSpPr>
        <p:spPr>
          <a:xfrm>
            <a:off x="495301" y="1477740"/>
            <a:ext cx="8382000" cy="2751360"/>
          </a:xfrm>
          <a:prstGeom prst="roundRect">
            <a:avLst/>
          </a:prstGeom>
          <a:noFill/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E45983"/>
                </a:solidFill>
              </a:rPr>
              <a:t>a. </a:t>
            </a:r>
            <a:r>
              <a:rPr lang="en-US" sz="2400" dirty="0">
                <a:solidFill>
                  <a:schemeClr val="tx1"/>
                </a:solidFill>
              </a:rPr>
              <a:t>You need money, time, and space to continue your pursuit of knowledge and skills.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b. </a:t>
            </a:r>
            <a:r>
              <a:rPr lang="en-US" sz="2400" dirty="0">
                <a:solidFill>
                  <a:schemeClr val="tx1"/>
                </a:solidFill>
              </a:rPr>
              <a:t>You need to have a strong motivation and determination to become a lifelong learner.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c. </a:t>
            </a:r>
            <a:r>
              <a:rPr lang="en-US" sz="2400" dirty="0">
                <a:solidFill>
                  <a:schemeClr val="tx1"/>
                </a:solidFill>
              </a:rPr>
              <a:t>Lifelong learning is effective only when you put what you’ve learnt into practice.</a:t>
            </a:r>
          </a:p>
        </p:txBody>
      </p:sp>
      <p:pic>
        <p:nvPicPr>
          <p:cNvPr id="12" name="078">
            <a:hlinkClick r:id="" action="ppaction://media"/>
            <a:extLst>
              <a:ext uri="{FF2B5EF4-FFF2-40B4-BE49-F238E27FC236}">
                <a16:creationId xmlns:a16="http://schemas.microsoft.com/office/drawing/2014/main" id="{86062194-50F5-AD8F-2F1B-54C2F4741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3185" y="1033590"/>
            <a:ext cx="487363" cy="48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C480F6-DA76-014A-95DD-808685A4905E}"/>
              </a:ext>
            </a:extLst>
          </p:cNvPr>
          <p:cNvSpPr txBox="1"/>
          <p:nvPr/>
        </p:nvSpPr>
        <p:spPr>
          <a:xfrm>
            <a:off x="1233964" y="4411640"/>
            <a:ext cx="6676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1. _________ 2. _________ 3.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13A05A-107B-CA28-25BC-6BFABF22953F}"/>
              </a:ext>
            </a:extLst>
          </p:cNvPr>
          <p:cNvSpPr txBox="1"/>
          <p:nvPr/>
        </p:nvSpPr>
        <p:spPr>
          <a:xfrm>
            <a:off x="2110740" y="43500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1564A4-0DBF-43E8-DA1B-C5C219446FE6}"/>
              </a:ext>
            </a:extLst>
          </p:cNvPr>
          <p:cNvSpPr txBox="1"/>
          <p:nvPr/>
        </p:nvSpPr>
        <p:spPr>
          <a:xfrm>
            <a:off x="4320541" y="4343422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E566E0-1360-0B3D-752B-4F334DF2680C}"/>
              </a:ext>
            </a:extLst>
          </p:cNvPr>
          <p:cNvSpPr txBox="1"/>
          <p:nvPr/>
        </p:nvSpPr>
        <p:spPr>
          <a:xfrm>
            <a:off x="6301742" y="4380862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8" name="078">
            <a:hlinkClick r:id="" action="ppaction://media"/>
            <a:extLst>
              <a:ext uri="{FF2B5EF4-FFF2-40B4-BE49-F238E27FC236}">
                <a16:creationId xmlns:a16="http://schemas.microsoft.com/office/drawing/2014/main" id="{08DE41BE-C339-AC26-8CD9-14683EB660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2527" end="888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3" y="2081794"/>
            <a:ext cx="487363" cy="487363"/>
          </a:xfrm>
          <a:prstGeom prst="rect">
            <a:avLst/>
          </a:prstGeom>
        </p:spPr>
      </p:pic>
      <p:pic>
        <p:nvPicPr>
          <p:cNvPr id="19" name="078">
            <a:hlinkClick r:id="" action="ppaction://media"/>
            <a:extLst>
              <a:ext uri="{FF2B5EF4-FFF2-40B4-BE49-F238E27FC236}">
                <a16:creationId xmlns:a16="http://schemas.microsoft.com/office/drawing/2014/main" id="{78DCC3E9-D179-997A-DC72-DF22FF041A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2108" end="548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4" y="2853420"/>
            <a:ext cx="487363" cy="487363"/>
          </a:xfrm>
          <a:prstGeom prst="rect">
            <a:avLst/>
          </a:prstGeom>
        </p:spPr>
      </p:pic>
      <p:pic>
        <p:nvPicPr>
          <p:cNvPr id="20" name="078">
            <a:hlinkClick r:id="" action="ppaction://media"/>
            <a:extLst>
              <a:ext uri="{FF2B5EF4-FFF2-40B4-BE49-F238E27FC236}">
                <a16:creationId xmlns:a16="http://schemas.microsoft.com/office/drawing/2014/main" id="{F4B8C8D4-6744-7A88-9875-C754C1F8B8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5823" end="233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5" y="38157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8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6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-13139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65563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372347" y="567113"/>
            <a:ext cx="376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80696" y="598738"/>
            <a:ext cx="8315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Listen to the talk again and complete the sentences. Use no more than three words for each gap.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4443E-C1FD-F2A6-9DDA-DEE3B3BD1E6D}"/>
              </a:ext>
            </a:extLst>
          </p:cNvPr>
          <p:cNvSpPr txBox="1"/>
          <p:nvPr/>
        </p:nvSpPr>
        <p:spPr>
          <a:xfrm>
            <a:off x="403741" y="4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pic>
        <p:nvPicPr>
          <p:cNvPr id="15" name="079">
            <a:hlinkClick r:id="" action="ppaction://media"/>
            <a:extLst>
              <a:ext uri="{FF2B5EF4-FFF2-40B4-BE49-F238E27FC236}">
                <a16:creationId xmlns:a16="http://schemas.microsoft.com/office/drawing/2014/main" id="{DA0C4498-A777-87B1-ED16-C23D9E789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8645" y="962834"/>
            <a:ext cx="487363" cy="4873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024875-FC30-8921-B5A2-77B91D140116}"/>
              </a:ext>
            </a:extLst>
          </p:cNvPr>
          <p:cNvSpPr txBox="1"/>
          <p:nvPr/>
        </p:nvSpPr>
        <p:spPr>
          <a:xfrm>
            <a:off x="275987" y="1357436"/>
            <a:ext cx="85920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45983"/>
                </a:solidFill>
              </a:rPr>
              <a:t>1. </a:t>
            </a:r>
            <a:r>
              <a:rPr lang="en-US" sz="2400" dirty="0"/>
              <a:t>Lifelong learners are motivated to expand their _________ and develop new skills.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2. </a:t>
            </a:r>
            <a:r>
              <a:rPr lang="en-US" sz="2400" dirty="0"/>
              <a:t>To become a lifelong learner, you need to be determined to _________.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3. </a:t>
            </a:r>
            <a:r>
              <a:rPr lang="en-US" sz="2400" dirty="0"/>
              <a:t>Reading books and _________ are not enough for effective lifelong learning.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4. </a:t>
            </a:r>
            <a:r>
              <a:rPr lang="en-US" sz="2400" dirty="0"/>
              <a:t>You must be able to use the new knowledge and skills to find a solution to a _________ or create something new. </a:t>
            </a:r>
          </a:p>
          <a:p>
            <a:pPr algn="just"/>
            <a:r>
              <a:rPr lang="en-US" sz="2400" b="1" dirty="0">
                <a:solidFill>
                  <a:srgbClr val="E45983"/>
                </a:solidFill>
              </a:rPr>
              <a:t>5. </a:t>
            </a:r>
            <a:r>
              <a:rPr lang="en-US" sz="2400" dirty="0"/>
              <a:t>Not having enough money, time, or space should not prevent you from continuing learning and becoming a _________ person.</a:t>
            </a:r>
          </a:p>
        </p:txBody>
      </p:sp>
    </p:spTree>
    <p:extLst>
      <p:ext uri="{BB962C8B-B14F-4D97-AF65-F5344CB8AC3E}">
        <p14:creationId xmlns:p14="http://schemas.microsoft.com/office/powerpoint/2010/main" val="28807822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39" y="-28811"/>
            <a:ext cx="829447" cy="8185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27" y="3456323"/>
            <a:ext cx="2756055" cy="1182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50" y="3140266"/>
            <a:ext cx="813749" cy="8137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27" y="2901025"/>
            <a:ext cx="1859854" cy="1182765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1" y="497455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20" y="727997"/>
            <a:ext cx="2717511" cy="9181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58" y="-6059"/>
            <a:ext cx="1485900" cy="1300163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9263091" y="1230820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473023" y="3597514"/>
            <a:ext cx="1438134" cy="722631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41" y="1703921"/>
            <a:ext cx="1183344" cy="4064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19" y="2383870"/>
            <a:ext cx="1285544" cy="44797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21" y="3037610"/>
            <a:ext cx="1512818" cy="53253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31" y="3641586"/>
            <a:ext cx="1737425" cy="6344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82" y="4317117"/>
            <a:ext cx="1849220" cy="8263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0" y="3696932"/>
            <a:ext cx="1518770" cy="73351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81" y="1738212"/>
            <a:ext cx="1011908" cy="4475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31" y="2404323"/>
            <a:ext cx="1117550" cy="4603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5" y="3037610"/>
            <a:ext cx="1392186" cy="5664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" y="4414488"/>
            <a:ext cx="1664270" cy="7290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75" y="3208011"/>
            <a:ext cx="1293560" cy="1373052"/>
          </a:xfrm>
          <a:prstGeom prst="rect">
            <a:avLst/>
          </a:prstGeom>
        </p:spPr>
      </p:pic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83229" y="2430138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3" y="3691171"/>
            <a:ext cx="980675" cy="1150489"/>
          </a:xfrm>
          <a:prstGeom prst="rect">
            <a:avLst/>
          </a:prstGeom>
        </p:spPr>
      </p:pic>
      <p:sp>
        <p:nvSpPr>
          <p:cNvPr id="66" name="Oval 65">
            <a:hlinkClick r:id="rId26" action="ppaction://hlinksldjump"/>
          </p:cNvPr>
          <p:cNvSpPr/>
          <p:nvPr/>
        </p:nvSpPr>
        <p:spPr>
          <a:xfrm>
            <a:off x="83229" y="1903769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7" action="ppaction://hlinksldjump"/>
          </p:cNvPr>
          <p:cNvSpPr/>
          <p:nvPr/>
        </p:nvSpPr>
        <p:spPr>
          <a:xfrm>
            <a:off x="83229" y="1369172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8" action="ppaction://hlinksldjump"/>
          </p:cNvPr>
          <p:cNvSpPr/>
          <p:nvPr/>
        </p:nvSpPr>
        <p:spPr>
          <a:xfrm>
            <a:off x="83229" y="834576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9" action="ppaction://hlinksldjump"/>
          </p:cNvPr>
          <p:cNvSpPr/>
          <p:nvPr/>
        </p:nvSpPr>
        <p:spPr>
          <a:xfrm>
            <a:off x="83229" y="299980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08428" y="77443"/>
            <a:ext cx="3781869" cy="37702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405393" y="109044"/>
            <a:ext cx="3626377" cy="37702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CONGRATULATIONS TIGER TEAM</a:t>
            </a:r>
            <a:endParaRPr lang="en-US" sz="4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676912" y="814318"/>
            <a:ext cx="695528" cy="44418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6937863" y="791221"/>
            <a:ext cx="688275" cy="43863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263091" y="139960"/>
            <a:ext cx="457200" cy="45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454" y="1727004"/>
            <a:ext cx="7841093" cy="116281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193" y="1796583"/>
            <a:ext cx="824809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6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 UP MOVE UP</a:t>
            </a:r>
          </a:p>
        </p:txBody>
      </p:sp>
      <p:pic>
        <p:nvPicPr>
          <p:cNvPr id="3" name="Picture 2">
            <a:hlinkClick r:id="rId31" action="ppaction://hlinksldjump"/>
            <a:extLst>
              <a:ext uri="{FF2B5EF4-FFF2-40B4-BE49-F238E27FC236}">
                <a16:creationId xmlns:a16="http://schemas.microsoft.com/office/drawing/2014/main" id="{38B4CCD8-6764-59F2-AE0E-5F6E59AF3E0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2686" y="4276073"/>
            <a:ext cx="997037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1751</TotalTime>
  <Words>1110</Words>
  <PresentationFormat>On-screen Show (16:9)</PresentationFormat>
  <Paragraphs>146</Paragraphs>
  <Slides>19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Tahoma</vt:lpstr>
      <vt:lpstr>Times New Roman</vt:lpstr>
      <vt:lpstr>UTM Facebook K&amp;T</vt:lpstr>
      <vt:lpstr>UTMFacebookK&amp;TBold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2024-06-10T09:13:51Z</dcterms:modified>
</cp:coreProperties>
</file>