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70" r:id="rId2"/>
  </p:sldMasterIdLst>
  <p:notesMasterIdLst>
    <p:notesMasterId r:id="rId24"/>
  </p:notesMasterIdLst>
  <p:handoutMasterIdLst>
    <p:handoutMasterId r:id="rId25"/>
  </p:handoutMasterIdLst>
  <p:sldIdLst>
    <p:sldId id="291" r:id="rId3"/>
    <p:sldId id="256" r:id="rId4"/>
    <p:sldId id="257" r:id="rId5"/>
    <p:sldId id="258" r:id="rId6"/>
    <p:sldId id="259" r:id="rId7"/>
    <p:sldId id="281" r:id="rId8"/>
    <p:sldId id="272" r:id="rId9"/>
    <p:sldId id="273" r:id="rId10"/>
    <p:sldId id="282" r:id="rId11"/>
    <p:sldId id="283" r:id="rId12"/>
    <p:sldId id="266" r:id="rId13"/>
    <p:sldId id="280" r:id="rId14"/>
    <p:sldId id="274" r:id="rId15"/>
    <p:sldId id="285" r:id="rId16"/>
    <p:sldId id="286" r:id="rId17"/>
    <p:sldId id="284" r:id="rId18"/>
    <p:sldId id="276" r:id="rId19"/>
    <p:sldId id="267" r:id="rId20"/>
    <p:sldId id="287" r:id="rId21"/>
    <p:sldId id="289" r:id="rId22"/>
    <p:sldId id="288" r:id="rId23"/>
  </p:sldIdLst>
  <p:sldSz cx="12192000" cy="6858000"/>
  <p:notesSz cx="6858000" cy="9144000"/>
  <p:embeddedFontLst>
    <p:embeddedFont>
      <p:font typeface="Rockwell" pitchFamily="18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Griffy" charset="0"/>
      <p:regular r:id="rId34"/>
    </p:embeddedFont>
    <p:embeddedFont>
      <p:font typeface=".VnArial" pitchFamily="34" charset="0"/>
      <p:regular r:id="rId35"/>
      <p:bold r:id="rId36"/>
      <p:italic r:id="rId37"/>
      <p:boldItalic r:id="rId38"/>
    </p:embeddedFont>
    <p:embeddedFont>
      <p:font typeface="Oswald" charset="0"/>
      <p:regular r:id="rId39"/>
      <p:bold r:id="rId40"/>
    </p:embeddedFont>
    <p:embeddedFont>
      <p:font typeface="Abril Fatface" charset="0"/>
      <p:regular r:id="rId41"/>
    </p:embeddedFont>
    <p:embeddedFont>
      <p:font typeface="Oswald Regular" charset="0"/>
      <p:regular r:id="rId42"/>
      <p:bold r:id="rId43"/>
    </p:embeddedFont>
    <p:embeddedFont>
      <p:font typeface="Rockwell Extra Bold" pitchFamily="18" charset="0"/>
      <p:bold r:id="rId44"/>
    </p:embeddedFont>
    <p:embeddedFont>
      <p:font typeface="Barlow Condensed" charset="0"/>
      <p:regular r:id="rId45"/>
      <p:bold r:id="rId46"/>
      <p:italic r:id="rId47"/>
      <p:boldItalic r:id="rId48"/>
    </p:embeddedFont>
    <p:embeddedFont>
      <p:font typeface="Broadway" pitchFamily="82" charset="0"/>
      <p:regular r:id="rId49"/>
    </p:embeddedFont>
    <p:embeddedFont>
      <p:font typeface="Open Sans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1200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26.fntdata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EFA9E-B3DB-407A-8E15-B8888CF0BC1F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7793A-1CBF-4EDE-B29C-B0C8A224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936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621751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886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0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a073618e60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a073618e60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a073618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a073618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a073618e6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a073618e6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598250" y="570000"/>
            <a:ext cx="11049000" cy="571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520325" y="2345975"/>
            <a:ext cx="91275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32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rot="-2700000">
            <a:off x="-185251" y="833624"/>
            <a:ext cx="2584192" cy="546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2700000">
            <a:off x="9793049" y="5477924"/>
            <a:ext cx="2584192" cy="546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1669100" y="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23850" y="615210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1834250" y="6742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1834250" y="10881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89000" y="5464025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89000" y="5877875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" name="Google Shape;22;p2"/>
          <p:cNvCxnSpPr/>
          <p:nvPr/>
        </p:nvCxnSpPr>
        <p:spPr>
          <a:xfrm>
            <a:off x="11926050" y="15824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2"/>
          <p:cNvCxnSpPr/>
          <p:nvPr/>
        </p:nvCxnSpPr>
        <p:spPr>
          <a:xfrm>
            <a:off x="383050" y="24080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2"/>
          <p:cNvCxnSpPr/>
          <p:nvPr/>
        </p:nvCxnSpPr>
        <p:spPr>
          <a:xfrm>
            <a:off x="5407825" y="65502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5;p2"/>
          <p:cNvCxnSpPr/>
          <p:nvPr/>
        </p:nvCxnSpPr>
        <p:spPr>
          <a:xfrm>
            <a:off x="2298925" y="254700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title"/>
          </p:nvPr>
        </p:nvSpPr>
        <p:spPr>
          <a:xfrm>
            <a:off x="765425" y="2039975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4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4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"/>
          <p:cNvSpPr/>
          <p:nvPr/>
        </p:nvSpPr>
        <p:spPr>
          <a:xfrm>
            <a:off x="11669100" y="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"/>
          <p:cNvSpPr/>
          <p:nvPr/>
        </p:nvSpPr>
        <p:spPr>
          <a:xfrm>
            <a:off x="11834250" y="6742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4"/>
          <p:cNvSpPr/>
          <p:nvPr/>
        </p:nvSpPr>
        <p:spPr>
          <a:xfrm>
            <a:off x="11834250" y="10881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3" name="Google Shape;153;p14"/>
          <p:cNvCxnSpPr/>
          <p:nvPr/>
        </p:nvCxnSpPr>
        <p:spPr>
          <a:xfrm>
            <a:off x="11926050" y="15824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CUSTOM_1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/>
          <p:nvPr/>
        </p:nvSpPr>
        <p:spPr>
          <a:xfrm flipH="1">
            <a:off x="665600" y="0"/>
            <a:ext cx="5147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5"/>
          <p:cNvSpPr txBox="1">
            <a:spLocks noGrp="1"/>
          </p:cNvSpPr>
          <p:nvPr>
            <p:ph type="body" idx="1"/>
          </p:nvPr>
        </p:nvSpPr>
        <p:spPr>
          <a:xfrm>
            <a:off x="1288400" y="5317400"/>
            <a:ext cx="42390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1pPr>
            <a:lvl2pPr marL="914400" lvl="1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2pPr>
            <a:lvl3pPr marL="1371600" lvl="2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3pPr>
            <a:lvl4pPr marL="1828800" lvl="3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4pPr>
            <a:lvl5pPr marL="2286000" lvl="4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5pPr>
            <a:lvl6pPr marL="2743200" lvl="5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marL="3200400" lvl="6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marL="3657600" lvl="7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marL="4114800" lvl="8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body" idx="2"/>
          </p:nvPr>
        </p:nvSpPr>
        <p:spPr>
          <a:xfrm>
            <a:off x="1288400" y="3575100"/>
            <a:ext cx="42390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1pPr>
            <a:lvl2pPr marL="914400" lvl="1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2pPr>
            <a:lvl3pPr marL="1371600" lvl="2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3pPr>
            <a:lvl4pPr marL="1828800" lvl="3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4pPr>
            <a:lvl5pPr marL="2286000" lvl="4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5pPr>
            <a:lvl6pPr marL="2743200" lvl="5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marL="3200400" lvl="6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marL="3657600" lvl="7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marL="4114800" lvl="8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body" idx="3"/>
          </p:nvPr>
        </p:nvSpPr>
        <p:spPr>
          <a:xfrm>
            <a:off x="1288400" y="1832800"/>
            <a:ext cx="42390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1pPr>
            <a:lvl2pPr marL="914400" lvl="1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2pPr>
            <a:lvl3pPr marL="1371600" lvl="2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3pPr>
            <a:lvl4pPr marL="1828800" lvl="3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4pPr>
            <a:lvl5pPr marL="2286000" lvl="4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5pPr>
            <a:lvl6pPr marL="2743200" lvl="5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marL="3200400" lvl="6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marL="3657600" lvl="7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marL="4114800" lvl="8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title" hasCustomPrompt="1"/>
          </p:nvPr>
        </p:nvSpPr>
        <p:spPr>
          <a:xfrm>
            <a:off x="5963063" y="1843913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0" name="Google Shape;160;p15"/>
          <p:cNvSpPr txBox="1">
            <a:spLocks noGrp="1"/>
          </p:cNvSpPr>
          <p:nvPr>
            <p:ph type="title" idx="4"/>
          </p:nvPr>
        </p:nvSpPr>
        <p:spPr>
          <a:xfrm>
            <a:off x="6041300" y="593375"/>
            <a:ext cx="5585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5" hasCustomPrompt="1"/>
          </p:nvPr>
        </p:nvSpPr>
        <p:spPr>
          <a:xfrm>
            <a:off x="5963063" y="3508550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 txBox="1">
            <a:spLocks noGrp="1"/>
          </p:cNvSpPr>
          <p:nvPr>
            <p:ph type="title" idx="6" hasCustomPrompt="1"/>
          </p:nvPr>
        </p:nvSpPr>
        <p:spPr>
          <a:xfrm>
            <a:off x="5963063" y="5173188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15"/>
          <p:cNvSpPr/>
          <p:nvPr/>
        </p:nvSpPr>
        <p:spPr>
          <a:xfrm rot="10800000">
            <a:off x="11626925" y="624260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4" name="Google Shape;164;p15"/>
          <p:cNvCxnSpPr/>
          <p:nvPr/>
        </p:nvCxnSpPr>
        <p:spPr>
          <a:xfrm rot="10800000">
            <a:off x="11915825" y="20318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15"/>
          <p:cNvSpPr/>
          <p:nvPr/>
        </p:nvSpPr>
        <p:spPr>
          <a:xfrm rot="-5400000" flipH="1">
            <a:off x="11498563" y="1612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/>
          <p:nvPr/>
        </p:nvSpPr>
        <p:spPr>
          <a:xfrm rot="-5400000" flipH="1">
            <a:off x="1081048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"/>
          <p:cNvSpPr/>
          <p:nvPr/>
        </p:nvSpPr>
        <p:spPr>
          <a:xfrm rot="-5400000" flipH="1">
            <a:off x="1122433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CUSTOM_13">
    <p:bg>
      <p:bgPr>
        <a:solidFill>
          <a:schemeClr val="accent2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>
            <a:spLocks noGrp="1"/>
          </p:cNvSpPr>
          <p:nvPr>
            <p:ph type="subTitle" idx="1"/>
          </p:nvPr>
        </p:nvSpPr>
        <p:spPr>
          <a:xfrm>
            <a:off x="8225931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17"/>
          <p:cNvSpPr txBox="1">
            <a:spLocks noGrp="1"/>
          </p:cNvSpPr>
          <p:nvPr>
            <p:ph type="subTitle" idx="2"/>
          </p:nvPr>
        </p:nvSpPr>
        <p:spPr>
          <a:xfrm>
            <a:off x="8225931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body" idx="3"/>
          </p:nvPr>
        </p:nvSpPr>
        <p:spPr>
          <a:xfrm>
            <a:off x="8225925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body" idx="4"/>
          </p:nvPr>
        </p:nvSpPr>
        <p:spPr>
          <a:xfrm>
            <a:off x="8225925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7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7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7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7"/>
          <p:cNvSpPr/>
          <p:nvPr/>
        </p:nvSpPr>
        <p:spPr>
          <a:xfrm>
            <a:off x="11669100" y="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7"/>
          <p:cNvSpPr/>
          <p:nvPr/>
        </p:nvSpPr>
        <p:spPr>
          <a:xfrm>
            <a:off x="11834250" y="6742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7"/>
          <p:cNvSpPr/>
          <p:nvPr/>
        </p:nvSpPr>
        <p:spPr>
          <a:xfrm>
            <a:off x="11834250" y="10881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" name="Google Shape;207;p17"/>
          <p:cNvCxnSpPr/>
          <p:nvPr/>
        </p:nvCxnSpPr>
        <p:spPr>
          <a:xfrm>
            <a:off x="11926050" y="15824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" name="Google Shape;208;p17"/>
          <p:cNvSpPr/>
          <p:nvPr/>
        </p:nvSpPr>
        <p:spPr>
          <a:xfrm>
            <a:off x="601150" y="1586950"/>
            <a:ext cx="7404600" cy="527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CUSTOM_14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0" y="1881975"/>
            <a:ext cx="12192000" cy="361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8"/>
          <p:cNvSpPr txBox="1">
            <a:spLocks noGrp="1"/>
          </p:cNvSpPr>
          <p:nvPr>
            <p:ph type="subTitle" idx="1"/>
          </p:nvPr>
        </p:nvSpPr>
        <p:spPr>
          <a:xfrm>
            <a:off x="601150" y="2316000"/>
            <a:ext cx="1930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18"/>
          <p:cNvSpPr txBox="1">
            <a:spLocks noGrp="1"/>
          </p:cNvSpPr>
          <p:nvPr>
            <p:ph type="subTitle" idx="2"/>
          </p:nvPr>
        </p:nvSpPr>
        <p:spPr>
          <a:xfrm>
            <a:off x="2881882" y="2316000"/>
            <a:ext cx="1930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3"/>
          </p:nvPr>
        </p:nvSpPr>
        <p:spPr>
          <a:xfrm>
            <a:off x="5162615" y="2342500"/>
            <a:ext cx="1930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subTitle" idx="4"/>
          </p:nvPr>
        </p:nvSpPr>
        <p:spPr>
          <a:xfrm>
            <a:off x="7443347" y="2342500"/>
            <a:ext cx="1930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5"/>
          </p:nvPr>
        </p:nvSpPr>
        <p:spPr>
          <a:xfrm>
            <a:off x="9724079" y="2316000"/>
            <a:ext cx="1930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7" name="Google Shape;217;p18"/>
          <p:cNvSpPr txBox="1">
            <a:spLocks noGrp="1"/>
          </p:cNvSpPr>
          <p:nvPr>
            <p:ph type="body" idx="6"/>
          </p:nvPr>
        </p:nvSpPr>
        <p:spPr>
          <a:xfrm>
            <a:off x="601150" y="3238625"/>
            <a:ext cx="19308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body" idx="7"/>
          </p:nvPr>
        </p:nvSpPr>
        <p:spPr>
          <a:xfrm>
            <a:off x="2881881" y="3238625"/>
            <a:ext cx="19308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body" idx="8"/>
          </p:nvPr>
        </p:nvSpPr>
        <p:spPr>
          <a:xfrm>
            <a:off x="5162611" y="3238625"/>
            <a:ext cx="19308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body" idx="9"/>
          </p:nvPr>
        </p:nvSpPr>
        <p:spPr>
          <a:xfrm>
            <a:off x="7443342" y="3238625"/>
            <a:ext cx="19308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body" idx="13"/>
          </p:nvPr>
        </p:nvSpPr>
        <p:spPr>
          <a:xfrm>
            <a:off x="9724073" y="3238625"/>
            <a:ext cx="19308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18"/>
          <p:cNvSpPr/>
          <p:nvPr/>
        </p:nvSpPr>
        <p:spPr>
          <a:xfrm>
            <a:off x="11586525" y="1375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3" name="Google Shape;223;p18"/>
          <p:cNvCxnSpPr/>
          <p:nvPr/>
        </p:nvCxnSpPr>
        <p:spPr>
          <a:xfrm>
            <a:off x="1188922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" name="Google Shape;224;p18"/>
          <p:cNvCxnSpPr/>
          <p:nvPr/>
        </p:nvCxnSpPr>
        <p:spPr>
          <a:xfrm flipH="1">
            <a:off x="376400" y="2586925"/>
            <a:ext cx="9000" cy="423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8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8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8" name="Google Shape;228;p18"/>
          <p:cNvCxnSpPr/>
          <p:nvPr/>
        </p:nvCxnSpPr>
        <p:spPr>
          <a:xfrm>
            <a:off x="5407825" y="65502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CUSTOM_15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/>
          <p:nvPr/>
        </p:nvSpPr>
        <p:spPr>
          <a:xfrm rot="10800000">
            <a:off x="5779425" y="-13625"/>
            <a:ext cx="6412500" cy="5628000"/>
          </a:xfrm>
          <a:prstGeom prst="snip1Rect">
            <a:avLst>
              <a:gd name="adj" fmla="val 3884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9"/>
          <p:cNvSpPr/>
          <p:nvPr/>
        </p:nvSpPr>
        <p:spPr>
          <a:xfrm flipH="1">
            <a:off x="0" y="13750"/>
            <a:ext cx="605400" cy="6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2" name="Google Shape;232;p19"/>
          <p:cNvCxnSpPr/>
          <p:nvPr/>
        </p:nvCxnSpPr>
        <p:spPr>
          <a:xfrm flipH="1">
            <a:off x="293700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9"/>
          <p:cNvCxnSpPr/>
          <p:nvPr/>
        </p:nvCxnSpPr>
        <p:spPr>
          <a:xfrm>
            <a:off x="11806525" y="2586925"/>
            <a:ext cx="9000" cy="423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9"/>
          <p:cNvSpPr/>
          <p:nvPr/>
        </p:nvSpPr>
        <p:spPr>
          <a:xfrm rot="-5400000" flipH="1">
            <a:off x="1159078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9"/>
          <p:cNvSpPr/>
          <p:nvPr/>
        </p:nvSpPr>
        <p:spPr>
          <a:xfrm rot="-5400000" flipH="1">
            <a:off x="109027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9"/>
          <p:cNvSpPr/>
          <p:nvPr/>
        </p:nvSpPr>
        <p:spPr>
          <a:xfrm rot="-5400000" flipH="1">
            <a:off x="113165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/>
          <p:nvPr/>
        </p:nvSpPr>
        <p:spPr>
          <a:xfrm rot="10800000" flipH="1">
            <a:off x="0" y="-13625"/>
            <a:ext cx="6412500" cy="5628000"/>
          </a:xfrm>
          <a:prstGeom prst="snip1Rect">
            <a:avLst>
              <a:gd name="adj" fmla="val 3884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0"/>
          <p:cNvSpPr/>
          <p:nvPr/>
        </p:nvSpPr>
        <p:spPr>
          <a:xfrm>
            <a:off x="11586525" y="1375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2" name="Google Shape;242;p20"/>
          <p:cNvCxnSpPr/>
          <p:nvPr/>
        </p:nvCxnSpPr>
        <p:spPr>
          <a:xfrm>
            <a:off x="1188922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" name="Google Shape;243;p20"/>
          <p:cNvCxnSpPr/>
          <p:nvPr/>
        </p:nvCxnSpPr>
        <p:spPr>
          <a:xfrm flipH="1">
            <a:off x="376400" y="2586925"/>
            <a:ext cx="9000" cy="423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" name="Google Shape;244;p20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0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0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/>
          <p:nvPr/>
        </p:nvSpPr>
        <p:spPr>
          <a:xfrm flipH="1">
            <a:off x="5727725" y="0"/>
            <a:ext cx="6504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51" name="Google Shape;251;p21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21"/>
          <p:cNvSpPr txBox="1">
            <a:spLocks noGrp="1"/>
          </p:cNvSpPr>
          <p:nvPr>
            <p:ph type="title"/>
          </p:nvPr>
        </p:nvSpPr>
        <p:spPr>
          <a:xfrm>
            <a:off x="61306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ldrich"/>
              <a:buNone/>
              <a:defRPr sz="7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3" name="Google Shape;253;p21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21"/>
          <p:cNvSpPr/>
          <p:nvPr/>
        </p:nvSpPr>
        <p:spPr>
          <a:xfrm rot="5400000">
            <a:off x="180238" y="1612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1"/>
          <p:cNvSpPr/>
          <p:nvPr/>
        </p:nvSpPr>
        <p:spPr>
          <a:xfrm rot="5400000">
            <a:off x="1198613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1"/>
          <p:cNvSpPr/>
          <p:nvPr/>
        </p:nvSpPr>
        <p:spPr>
          <a:xfrm rot="5400000">
            <a:off x="784763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1"/>
          <p:cNvSpPr/>
          <p:nvPr/>
        </p:nvSpPr>
        <p:spPr>
          <a:xfrm rot="10800000" flipH="1">
            <a:off x="197975" y="624260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8" name="Google Shape;258;p21"/>
          <p:cNvCxnSpPr/>
          <p:nvPr/>
        </p:nvCxnSpPr>
        <p:spPr>
          <a:xfrm rot="10800000" flipH="1">
            <a:off x="500675" y="20318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74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00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2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5691725" y="1964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ldrich"/>
              <a:buNone/>
              <a:defRPr sz="70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5691700" y="3369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 rot="10800000" flipH="1">
            <a:off x="0" y="-13775"/>
            <a:ext cx="6412500" cy="5579700"/>
          </a:xfrm>
          <a:prstGeom prst="snip1Rect">
            <a:avLst>
              <a:gd name="adj" fmla="val 3884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11586525" y="1375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5"/>
          <p:cNvCxnSpPr/>
          <p:nvPr/>
        </p:nvCxnSpPr>
        <p:spPr>
          <a:xfrm>
            <a:off x="1188922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5"/>
          <p:cNvCxnSpPr/>
          <p:nvPr/>
        </p:nvCxnSpPr>
        <p:spPr>
          <a:xfrm flipH="1">
            <a:off x="376400" y="2586925"/>
            <a:ext cx="9000" cy="423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52;p5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97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32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16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05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86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78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48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3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/>
          <p:nvPr/>
        </p:nvSpPr>
        <p:spPr>
          <a:xfrm>
            <a:off x="0" y="0"/>
            <a:ext cx="11476500" cy="3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580725" y="610225"/>
            <a:ext cx="11360700" cy="415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" name="Google Shape;58;p6"/>
          <p:cNvCxnSpPr/>
          <p:nvPr/>
        </p:nvCxnSpPr>
        <p:spPr>
          <a:xfrm>
            <a:off x="2352950" y="63025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6"/>
          <p:cNvSpPr/>
          <p:nvPr/>
        </p:nvSpPr>
        <p:spPr>
          <a:xfrm>
            <a:off x="6701450" y="5903350"/>
            <a:ext cx="55167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57825" y="3473275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222975" y="27852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222975" y="31990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1669400" y="1050575"/>
            <a:ext cx="7437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2657025" y="3153925"/>
            <a:ext cx="8955600" cy="288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>
            <a:off x="4269150" y="0"/>
            <a:ext cx="3653700" cy="349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 rot="10800000">
            <a:off x="11626925" y="624260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8" name="Google Shape;68;p7"/>
          <p:cNvCxnSpPr/>
          <p:nvPr/>
        </p:nvCxnSpPr>
        <p:spPr>
          <a:xfrm rot="10800000">
            <a:off x="11915825" y="20318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7"/>
          <p:cNvSpPr/>
          <p:nvPr/>
        </p:nvSpPr>
        <p:spPr>
          <a:xfrm rot="5400000">
            <a:off x="481863" y="62425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7"/>
          <p:cNvSpPr/>
          <p:nvPr/>
        </p:nvSpPr>
        <p:spPr>
          <a:xfrm rot="5400000">
            <a:off x="1500238" y="64077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"/>
          <p:cNvSpPr/>
          <p:nvPr/>
        </p:nvSpPr>
        <p:spPr>
          <a:xfrm rot="5400000">
            <a:off x="1086388" y="64077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4253600" y="0"/>
            <a:ext cx="3653700" cy="3491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subTitle" idx="1"/>
          </p:nvPr>
        </p:nvSpPr>
        <p:spPr>
          <a:xfrm>
            <a:off x="2689913" y="3718125"/>
            <a:ext cx="6831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2"/>
          </p:nvPr>
        </p:nvSpPr>
        <p:spPr>
          <a:xfrm>
            <a:off x="2670188" y="4651950"/>
            <a:ext cx="6820500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/>
          <p:nvPr/>
        </p:nvSpPr>
        <p:spPr>
          <a:xfrm flipH="1">
            <a:off x="-31125" y="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" name="Google Shape;76;p7"/>
          <p:cNvCxnSpPr/>
          <p:nvPr/>
        </p:nvCxnSpPr>
        <p:spPr>
          <a:xfrm flipH="1">
            <a:off x="257775" y="6330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Google Shape;77;p7"/>
          <p:cNvSpPr/>
          <p:nvPr/>
        </p:nvSpPr>
        <p:spPr>
          <a:xfrm rot="-5400000" flipH="1">
            <a:off x="11498563" y="1612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"/>
          <p:cNvSpPr/>
          <p:nvPr/>
        </p:nvSpPr>
        <p:spPr>
          <a:xfrm rot="-5400000" flipH="1">
            <a:off x="1081048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7"/>
          <p:cNvSpPr/>
          <p:nvPr/>
        </p:nvSpPr>
        <p:spPr>
          <a:xfrm rot="-5400000" flipH="1">
            <a:off x="1122433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/>
          <p:nvPr/>
        </p:nvSpPr>
        <p:spPr>
          <a:xfrm>
            <a:off x="426575" y="0"/>
            <a:ext cx="5391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"/>
          <p:cNvSpPr/>
          <p:nvPr/>
        </p:nvSpPr>
        <p:spPr>
          <a:xfrm rot="-5400000" flipH="1">
            <a:off x="11498563" y="1612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8"/>
          <p:cNvSpPr/>
          <p:nvPr/>
        </p:nvSpPr>
        <p:spPr>
          <a:xfrm rot="-5400000" flipH="1">
            <a:off x="1081048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8"/>
          <p:cNvSpPr/>
          <p:nvPr/>
        </p:nvSpPr>
        <p:spPr>
          <a:xfrm rot="-5400000" flipH="1">
            <a:off x="1122433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 rot="10800000">
            <a:off x="11626925" y="624260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6" name="Google Shape;86;p8"/>
          <p:cNvCxnSpPr/>
          <p:nvPr/>
        </p:nvCxnSpPr>
        <p:spPr>
          <a:xfrm rot="10800000">
            <a:off x="11915825" y="20318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8"/>
          <p:cNvSpPr txBox="1">
            <a:spLocks noGrp="1"/>
          </p:cNvSpPr>
          <p:nvPr>
            <p:ph type="subTitle" idx="1"/>
          </p:nvPr>
        </p:nvSpPr>
        <p:spPr>
          <a:xfrm>
            <a:off x="7536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subTitle" idx="2"/>
          </p:nvPr>
        </p:nvSpPr>
        <p:spPr>
          <a:xfrm>
            <a:off x="64012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56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ldrich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3"/>
          </p:nvPr>
        </p:nvSpPr>
        <p:spPr>
          <a:xfrm>
            <a:off x="1327200" y="2961200"/>
            <a:ext cx="44103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4"/>
          </p:nvPr>
        </p:nvSpPr>
        <p:spPr>
          <a:xfrm>
            <a:off x="6770523" y="2949450"/>
            <a:ext cx="44106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/>
          <p:nvPr/>
        </p:nvSpPr>
        <p:spPr>
          <a:xfrm rot="10800000" flipH="1">
            <a:off x="0" y="-13850"/>
            <a:ext cx="9087600" cy="6866700"/>
          </a:xfrm>
          <a:prstGeom prst="snip1Rect">
            <a:avLst>
              <a:gd name="adj" fmla="val 3884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9"/>
          <p:cNvSpPr/>
          <p:nvPr/>
        </p:nvSpPr>
        <p:spPr>
          <a:xfrm>
            <a:off x="10742525" y="13750"/>
            <a:ext cx="1449300" cy="6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" name="Google Shape;95;p9"/>
          <p:cNvCxnSpPr/>
          <p:nvPr/>
        </p:nvCxnSpPr>
        <p:spPr>
          <a:xfrm>
            <a:off x="1188922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9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1"/>
          </p:nvPr>
        </p:nvSpPr>
        <p:spPr>
          <a:xfrm>
            <a:off x="753677" y="2176575"/>
            <a:ext cx="4768800" cy="717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720400" y="1355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1609650" y="3065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/>
          <p:nvPr/>
        </p:nvSpPr>
        <p:spPr>
          <a:xfrm rot="-5400000" flipH="1">
            <a:off x="11549750" y="6141313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10861675" y="6306463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-5400000" flipH="1">
            <a:off x="11275525" y="6306463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>
            <a:off x="6701450" y="5903350"/>
            <a:ext cx="55167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0"/>
          <p:cNvSpPr/>
          <p:nvPr/>
        </p:nvSpPr>
        <p:spPr>
          <a:xfrm>
            <a:off x="0" y="0"/>
            <a:ext cx="11476500" cy="3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"/>
          <p:cNvSpPr/>
          <p:nvPr/>
        </p:nvSpPr>
        <p:spPr>
          <a:xfrm>
            <a:off x="580725" y="610225"/>
            <a:ext cx="11360700" cy="442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0" name="Google Shape;110;p10"/>
          <p:cNvCxnSpPr/>
          <p:nvPr/>
        </p:nvCxnSpPr>
        <p:spPr>
          <a:xfrm>
            <a:off x="2352950" y="63025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10"/>
          <p:cNvSpPr/>
          <p:nvPr/>
        </p:nvSpPr>
        <p:spPr>
          <a:xfrm>
            <a:off x="57825" y="3473275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"/>
          <p:cNvSpPr/>
          <p:nvPr/>
        </p:nvSpPr>
        <p:spPr>
          <a:xfrm>
            <a:off x="222975" y="27852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0"/>
          <p:cNvSpPr/>
          <p:nvPr/>
        </p:nvSpPr>
        <p:spPr>
          <a:xfrm>
            <a:off x="222975" y="31990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title"/>
          </p:nvPr>
        </p:nvSpPr>
        <p:spPr>
          <a:xfrm>
            <a:off x="1271850" y="1873525"/>
            <a:ext cx="98730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15" name="Google Shape;115;p10"/>
          <p:cNvSpPr txBox="1"/>
          <p:nvPr/>
        </p:nvSpPr>
        <p:spPr>
          <a:xfrm>
            <a:off x="491775" y="-228600"/>
            <a:ext cx="1927500" cy="2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300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" name="Google Shape;116;p10"/>
          <p:cNvSpPr txBox="1">
            <a:spLocks noGrp="1"/>
          </p:cNvSpPr>
          <p:nvPr>
            <p:ph type="subTitle" idx="1"/>
          </p:nvPr>
        </p:nvSpPr>
        <p:spPr>
          <a:xfrm>
            <a:off x="632875" y="57670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"/>
          <p:cNvSpPr/>
          <p:nvPr/>
        </p:nvSpPr>
        <p:spPr>
          <a:xfrm flipH="1">
            <a:off x="8030325" y="0"/>
            <a:ext cx="4161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 rot="-5400000" flipH="1">
            <a:off x="11613738" y="62425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/>
          <p:nvPr/>
        </p:nvSpPr>
        <p:spPr>
          <a:xfrm rot="-5400000" flipH="1">
            <a:off x="10925663" y="64077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1"/>
          <p:cNvSpPr/>
          <p:nvPr/>
        </p:nvSpPr>
        <p:spPr>
          <a:xfrm rot="-5400000" flipH="1">
            <a:off x="11339513" y="64077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1"/>
          <p:cNvSpPr/>
          <p:nvPr/>
        </p:nvSpPr>
        <p:spPr>
          <a:xfrm flipH="1">
            <a:off x="197975" y="1375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3" name="Google Shape;123;p11"/>
          <p:cNvCxnSpPr/>
          <p:nvPr/>
        </p:nvCxnSpPr>
        <p:spPr>
          <a:xfrm flipH="1">
            <a:off x="49167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1"/>
          <p:cNvCxnSpPr/>
          <p:nvPr/>
        </p:nvCxnSpPr>
        <p:spPr>
          <a:xfrm>
            <a:off x="500675" y="6497300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11"/>
          <p:cNvSpPr txBox="1">
            <a:spLocks noGrp="1"/>
          </p:cNvSpPr>
          <p:nvPr>
            <p:ph type="title"/>
          </p:nvPr>
        </p:nvSpPr>
        <p:spPr>
          <a:xfrm>
            <a:off x="1151264" y="1454400"/>
            <a:ext cx="61656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1202171" y="4813250"/>
            <a:ext cx="6165600" cy="15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/>
          <p:nvPr/>
        </p:nvSpPr>
        <p:spPr>
          <a:xfrm rot="10800000">
            <a:off x="1653000" y="-25"/>
            <a:ext cx="10539000" cy="6839100"/>
          </a:xfrm>
          <a:prstGeom prst="snip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2"/>
          <p:cNvSpPr/>
          <p:nvPr/>
        </p:nvSpPr>
        <p:spPr>
          <a:xfrm>
            <a:off x="415600" y="610150"/>
            <a:ext cx="113607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2"/>
          <p:cNvSpPr/>
          <p:nvPr/>
        </p:nvSpPr>
        <p:spPr>
          <a:xfrm rot="10800000">
            <a:off x="415600" y="6225000"/>
            <a:ext cx="605400" cy="6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1" name="Google Shape;131;p12"/>
          <p:cNvCxnSpPr/>
          <p:nvPr/>
        </p:nvCxnSpPr>
        <p:spPr>
          <a:xfrm rot="10800000">
            <a:off x="704500" y="20142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12"/>
          <p:cNvSpPr/>
          <p:nvPr/>
        </p:nvSpPr>
        <p:spPr>
          <a:xfrm rot="-5400000" flipH="1">
            <a:off x="11113263" y="79343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2"/>
          <p:cNvSpPr/>
          <p:nvPr/>
        </p:nvSpPr>
        <p:spPr>
          <a:xfrm rot="-5400000" flipH="1">
            <a:off x="10425188" y="958588"/>
            <a:ext cx="192600" cy="19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2"/>
          <p:cNvSpPr/>
          <p:nvPr/>
        </p:nvSpPr>
        <p:spPr>
          <a:xfrm rot="-5400000" flipH="1">
            <a:off x="10839038" y="958588"/>
            <a:ext cx="192600" cy="19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2"/>
          <p:cNvSpPr txBox="1">
            <a:spLocks noGrp="1"/>
          </p:cNvSpPr>
          <p:nvPr>
            <p:ph type="subTitle" idx="1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6" name="Google Shape;136;p12"/>
          <p:cNvSpPr txBox="1">
            <a:spLocks noGrp="1"/>
          </p:cNvSpPr>
          <p:nvPr>
            <p:ph type="subTitle" idx="2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7" name="Google Shape;137;p12"/>
          <p:cNvSpPr txBox="1">
            <a:spLocks noGrp="1"/>
          </p:cNvSpPr>
          <p:nvPr>
            <p:ph type="subTitle" idx="3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8" name="Google Shape;138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9" name="Google Shape;139;p12"/>
          <p:cNvSpPr txBox="1">
            <a:spLocks noGrp="1"/>
          </p:cNvSpPr>
          <p:nvPr>
            <p:ph type="body" idx="4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5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body" idx="6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 Regular"/>
              <a:buNone/>
              <a:defRPr sz="40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7CA8C7F-B837-4E97-BE6D-33AC30304F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8/14/2021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41CF2803-012B-4F00-9058-9C37DDE404B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1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1" y="2251624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  <a:r>
              <a:rPr lang="en-US" altLang="vi-VN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Tự</a:t>
            </a:r>
            <a:r>
              <a:rPr lang="en-US" alt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nhiên</a:t>
            </a:r>
            <a:r>
              <a:rPr lang="en-US" alt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alt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alt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Lớp 2</a:t>
            </a:r>
          </a:p>
        </p:txBody>
      </p:sp>
      <p:sp>
        <p:nvSpPr>
          <p:cNvPr id="5" name="Rectangle 4"/>
          <p:cNvSpPr/>
          <p:nvPr/>
        </p:nvSpPr>
        <p:spPr>
          <a:xfrm>
            <a:off x="-39417" y="6488668"/>
            <a:ext cx="4068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Trương</a:t>
            </a:r>
            <a:r>
              <a:rPr lang="en-US" sz="18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sz="18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Xuân</a:t>
            </a:r>
            <a:endParaRPr lang="en-US" sz="1800" b="1" i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3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us 4"/>
          <p:cNvSpPr/>
          <p:nvPr/>
        </p:nvSpPr>
        <p:spPr>
          <a:xfrm>
            <a:off x="5199253" y="2269844"/>
            <a:ext cx="1221060" cy="1345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259430" y="947326"/>
            <a:ext cx="3470246" cy="4762097"/>
            <a:chOff x="7259430" y="947326"/>
            <a:chExt cx="3470246" cy="4762097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430" y="947326"/>
              <a:ext cx="2185654" cy="476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885902" y="3905147"/>
              <a:ext cx="184377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 err="1"/>
                <a:t>xương</a:t>
              </a:r>
              <a:endParaRPr lang="en-US" sz="4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26991" y="947326"/>
            <a:ext cx="3506721" cy="4762097"/>
            <a:chOff x="1126991" y="947326"/>
            <a:chExt cx="3506721" cy="4762097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105" y="947326"/>
              <a:ext cx="2463607" cy="476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126991" y="1885123"/>
              <a:ext cx="162256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 err="1"/>
                <a:t>hệ</a:t>
              </a:r>
              <a:r>
                <a:rPr lang="en-US" sz="4400" dirty="0"/>
                <a:t> </a:t>
              </a:r>
              <a:r>
                <a:rPr lang="en-US" sz="4400" dirty="0" err="1"/>
                <a:t>cơ</a:t>
              </a:r>
              <a:endParaRPr lang="en-US" sz="4400" dirty="0"/>
            </a:p>
          </p:txBody>
        </p:sp>
      </p:grp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63" y="1213476"/>
            <a:ext cx="8583612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676" y="763852"/>
            <a:ext cx="1241681" cy="160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7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954" y="1572322"/>
            <a:ext cx="8412030" cy="3445725"/>
          </a:xfrm>
        </p:spPr>
        <p:txBody>
          <a:bodyPr/>
          <a:lstStyle/>
          <a:p>
            <a:pPr algn="ctr"/>
            <a:r>
              <a:rPr lang="en-US" b="1" dirty="0" err="1">
                <a:latin typeface="Rockwell" pitchFamily="18" charset="0"/>
              </a:rPr>
              <a:t>Chức</a:t>
            </a:r>
            <a:r>
              <a:rPr lang="en-US" b="1" dirty="0">
                <a:latin typeface="Rockwell" pitchFamily="18" charset="0"/>
              </a:rPr>
              <a:t> </a:t>
            </a:r>
            <a:r>
              <a:rPr lang="en-US" b="1" dirty="0" err="1">
                <a:latin typeface="Rockwell" pitchFamily="18" charset="0"/>
              </a:rPr>
              <a:t>năng</a:t>
            </a:r>
            <a:r>
              <a:rPr lang="en-US" b="1" dirty="0">
                <a:latin typeface="Rockwell" pitchFamily="18" charset="0"/>
              </a:rPr>
              <a:t> </a:t>
            </a:r>
            <a:r>
              <a:rPr lang="en-US" b="1" dirty="0" err="1">
                <a:latin typeface="Rockwell" pitchFamily="18" charset="0"/>
              </a:rPr>
              <a:t>của</a:t>
            </a:r>
            <a:r>
              <a:rPr lang="en-US" b="1" dirty="0">
                <a:latin typeface="Rockwell" pitchFamily="18" charset="0"/>
              </a:rPr>
              <a:t> </a:t>
            </a:r>
            <a:r>
              <a:rPr lang="en-US" b="1" dirty="0" err="1">
                <a:latin typeface="Rockwell" pitchFamily="18" charset="0"/>
              </a:rPr>
              <a:t>cơ</a:t>
            </a:r>
            <a:r>
              <a:rPr lang="en-US" b="1" dirty="0">
                <a:latin typeface="Rockwell" pitchFamily="18" charset="0"/>
              </a:rPr>
              <a:t> </a:t>
            </a:r>
            <a:r>
              <a:rPr lang="en-US" b="1" dirty="0" err="1">
                <a:latin typeface="Rockwell" pitchFamily="18" charset="0"/>
              </a:rPr>
              <a:t>quan</a:t>
            </a:r>
            <a:r>
              <a:rPr lang="en-US" b="1" dirty="0">
                <a:latin typeface="Rockwell" pitchFamily="18" charset="0"/>
              </a:rPr>
              <a:t> </a:t>
            </a:r>
            <a:r>
              <a:rPr lang="en-US" b="1" dirty="0" err="1">
                <a:latin typeface="Rockwell" pitchFamily="18" charset="0"/>
              </a:rPr>
              <a:t>vận</a:t>
            </a:r>
            <a:r>
              <a:rPr lang="en-US" b="1" dirty="0">
                <a:latin typeface="Rockwell" pitchFamily="18" charset="0"/>
              </a:rPr>
              <a:t> </a:t>
            </a:r>
            <a:r>
              <a:rPr lang="en-US" b="1" dirty="0" err="1">
                <a:latin typeface="Rockwell" pitchFamily="18" charset="0"/>
              </a:rPr>
              <a:t>động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340" y="613317"/>
            <a:ext cx="6178977" cy="563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sosceles Triangle 2"/>
          <p:cNvSpPr/>
          <p:nvPr/>
        </p:nvSpPr>
        <p:spPr>
          <a:xfrm rot="5400000">
            <a:off x="867007" y="-103150"/>
            <a:ext cx="3836019" cy="4689088"/>
          </a:xfrm>
          <a:prstGeom prst="triangl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6448" y="2653106"/>
            <a:ext cx="4713288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0472" y="1226638"/>
            <a:ext cx="30226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thực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cử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nói</a:t>
            </a:r>
            <a:r>
              <a:rPr lang="en-US" sz="3200" dirty="0" smtClean="0"/>
              <a:t> </a:t>
            </a:r>
            <a:r>
              <a:rPr lang="en-US" sz="3200" dirty="0" err="1" smtClean="0"/>
              <a:t>tên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, </a:t>
            </a:r>
            <a:r>
              <a:rPr lang="en-US" sz="3200" dirty="0" err="1" smtClean="0"/>
              <a:t>xương</a:t>
            </a:r>
            <a:r>
              <a:rPr lang="en-US" sz="3200" dirty="0" smtClean="0"/>
              <a:t>,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509014" y="4092498"/>
            <a:ext cx="35237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khớp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cử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1126893" y="2628433"/>
            <a:ext cx="4396621" cy="1474535"/>
            <a:chOff x="1126893" y="2628433"/>
            <a:chExt cx="4396621" cy="147453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05703">
              <a:off x="4109052" y="2628433"/>
              <a:ext cx="1414462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05703">
              <a:off x="1126893" y="3944218"/>
              <a:ext cx="1414462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05703">
              <a:off x="2683539" y="3275095"/>
              <a:ext cx="1414462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319140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oogle Shape;662;p40"/>
          <p:cNvGrpSpPr/>
          <p:nvPr/>
        </p:nvGrpSpPr>
        <p:grpSpPr>
          <a:xfrm>
            <a:off x="8076686" y="167158"/>
            <a:ext cx="2798497" cy="5157974"/>
            <a:chOff x="8625436" y="1258061"/>
            <a:chExt cx="2388000" cy="4396500"/>
          </a:xfrm>
        </p:grpSpPr>
        <p:sp>
          <p:nvSpPr>
            <p:cNvPr id="663" name="Google Shape;663;p40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name="adj" fmla="val 4487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118537" y="1954408"/>
            <a:ext cx="2706543" cy="13234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Thảo</a:t>
            </a:r>
            <a:r>
              <a:rPr lang="en-US" sz="4000" dirty="0" smtClean="0"/>
              <a:t> </a:t>
            </a:r>
            <a:r>
              <a:rPr lang="en-US" sz="4000" dirty="0" err="1" smtClean="0"/>
              <a:t>luận</a:t>
            </a:r>
            <a:r>
              <a:rPr lang="en-US" sz="4000" dirty="0" smtClean="0"/>
              <a:t> </a:t>
            </a:r>
            <a:r>
              <a:rPr lang="en-US" sz="4000" dirty="0" err="1" smtClean="0"/>
              <a:t>nhóm</a:t>
            </a:r>
            <a:r>
              <a:rPr lang="en-US" sz="4000" dirty="0" smtClean="0"/>
              <a:t> 4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6" y="874133"/>
            <a:ext cx="5331828" cy="467917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670"/>
            <a:ext cx="5711444" cy="539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0932" y="118905"/>
            <a:ext cx="5120512" cy="95410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cử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, </a:t>
            </a:r>
            <a:r>
              <a:rPr lang="en-US" sz="2800" dirty="0" err="1"/>
              <a:t>xương</a:t>
            </a:r>
            <a:r>
              <a:rPr lang="en-US" sz="2800" dirty="0"/>
              <a:t>,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21298" y="5914597"/>
            <a:ext cx="5832087" cy="58477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/>
              <a:t>khớp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cử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endParaRPr lang="en-US" sz="3200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p" animBg="1"/>
      <p:bldP spid="1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05454" y="223024"/>
            <a:ext cx="1092819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220317" y="368548"/>
            <a:ext cx="1783495" cy="6164936"/>
            <a:chOff x="9699819" y="-246083"/>
            <a:chExt cx="1783495" cy="6164936"/>
          </a:xfrm>
        </p:grpSpPr>
        <p:sp>
          <p:nvSpPr>
            <p:cNvPr id="7" name="Rectangle 6"/>
            <p:cNvSpPr/>
            <p:nvPr/>
          </p:nvSpPr>
          <p:spPr>
            <a:xfrm>
              <a:off x="9740239" y="1435752"/>
              <a:ext cx="1689761" cy="280076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 sz="4400" dirty="0" err="1">
                  <a:solidFill>
                    <a:schemeClr val="tx1"/>
                  </a:solidFill>
                  <a:ea typeface="+mn-ea"/>
                  <a:cs typeface="+mn-cs"/>
                </a:rPr>
                <a:t>Thảo</a:t>
              </a:r>
              <a:r>
                <a:rPr lang="en-US" sz="4400" dirty="0">
                  <a:solidFill>
                    <a:schemeClr val="tx1"/>
                  </a:solidFill>
                  <a:ea typeface="+mn-ea"/>
                  <a:cs typeface="+mn-cs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ea typeface="+mn-ea"/>
                  <a:cs typeface="+mn-cs"/>
                </a:rPr>
                <a:t>luận</a:t>
              </a:r>
              <a:r>
                <a:rPr lang="en-US" sz="4400" dirty="0">
                  <a:solidFill>
                    <a:schemeClr val="tx1"/>
                  </a:solidFill>
                  <a:ea typeface="+mn-ea"/>
                  <a:cs typeface="+mn-cs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ea typeface="+mn-ea"/>
                  <a:cs typeface="+mn-cs"/>
                </a:rPr>
                <a:t>nhóm</a:t>
              </a:r>
              <a:r>
                <a:rPr lang="en-US" sz="4400" dirty="0">
                  <a:solidFill>
                    <a:schemeClr val="tx1"/>
                  </a:solidFill>
                  <a:ea typeface="+mn-ea"/>
                  <a:cs typeface="+mn-cs"/>
                </a:rPr>
                <a:t> 4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699819" y="-246083"/>
              <a:ext cx="1743075" cy="1512303"/>
              <a:chOff x="9699819" y="-246083"/>
              <a:chExt cx="1743075" cy="1512303"/>
            </a:xfrm>
          </p:grpSpPr>
          <p:sp>
            <p:nvSpPr>
              <p:cNvPr id="5" name="Chevron 4"/>
              <p:cNvSpPr/>
              <p:nvPr/>
            </p:nvSpPr>
            <p:spPr>
              <a:xfrm rot="16200000">
                <a:off x="10122521" y="-41259"/>
                <a:ext cx="897672" cy="1717286"/>
              </a:xfrm>
              <a:prstGeom prst="chevr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99819" y="-246083"/>
                <a:ext cx="1743075" cy="938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9740239" y="4392633"/>
              <a:ext cx="1743075" cy="1526220"/>
              <a:chOff x="9740239" y="4080405"/>
              <a:chExt cx="1743075" cy="1526220"/>
            </a:xfrm>
          </p:grpSpPr>
          <p:sp>
            <p:nvSpPr>
              <p:cNvPr id="9" name="Chevron 8"/>
              <p:cNvSpPr/>
              <p:nvPr/>
            </p:nvSpPr>
            <p:spPr>
              <a:xfrm rot="5400000">
                <a:off x="10150046" y="3670598"/>
                <a:ext cx="897672" cy="1717286"/>
              </a:xfrm>
              <a:prstGeom prst="chevr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40239" y="4662062"/>
                <a:ext cx="1743075" cy="944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3" name="Rectangle 12"/>
          <p:cNvSpPr/>
          <p:nvPr/>
        </p:nvSpPr>
        <p:spPr>
          <a:xfrm>
            <a:off x="344955" y="6444537"/>
            <a:ext cx="4650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/>
              <a:t>C</a:t>
            </a:r>
            <a:r>
              <a:rPr lang="en-US" sz="2400" dirty="0" err="1" smtClean="0"/>
              <a:t>âu</a:t>
            </a:r>
            <a:r>
              <a:rPr lang="en-US" sz="2400" dirty="0" smtClean="0"/>
              <a:t> </a:t>
            </a:r>
            <a:r>
              <a:rPr lang="en-US" sz="2400" dirty="0"/>
              <a:t>3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14 </a:t>
            </a:r>
            <a:r>
              <a:rPr lang="en-US" sz="2400" dirty="0" smtClean="0"/>
              <a:t>VBT </a:t>
            </a:r>
            <a:r>
              <a:rPr lang="en-US" sz="2400" dirty="0" err="1" smtClean="0"/>
              <a:t>trang</a:t>
            </a:r>
            <a:r>
              <a:rPr lang="en-US" sz="2400" dirty="0" smtClean="0"/>
              <a:t> 43</a:t>
            </a:r>
            <a:endParaRPr lang="en-US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2" y="170438"/>
            <a:ext cx="3540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lowchart: Alternate Process 13"/>
          <p:cNvSpPr/>
          <p:nvPr/>
        </p:nvSpPr>
        <p:spPr>
          <a:xfrm>
            <a:off x="1141593" y="527858"/>
            <a:ext cx="6222380" cy="123408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Hoàn</a:t>
            </a:r>
            <a:r>
              <a:rPr lang="en-US" sz="3600" dirty="0" smtClean="0"/>
              <a:t> </a:t>
            </a:r>
            <a:r>
              <a:rPr lang="en-US" sz="3600" dirty="0" err="1" smtClean="0"/>
              <a:t>thành</a:t>
            </a:r>
            <a:r>
              <a:rPr lang="en-US" sz="3600" dirty="0" smtClean="0"/>
              <a:t> </a:t>
            </a:r>
            <a:r>
              <a:rPr lang="en-US" sz="3600" dirty="0" err="1" smtClean="0"/>
              <a:t>bảng</a:t>
            </a:r>
            <a:r>
              <a:rPr lang="en-US" sz="3600" dirty="0" smtClean="0"/>
              <a:t> </a:t>
            </a:r>
            <a:r>
              <a:rPr lang="en-US" sz="3600" dirty="0" err="1" smtClean="0"/>
              <a:t>dưới</a:t>
            </a:r>
            <a:r>
              <a:rPr lang="en-US" sz="3600" dirty="0" smtClean="0"/>
              <a:t> </a:t>
            </a:r>
            <a:r>
              <a:rPr lang="en-US" sz="3600" dirty="0" err="1" smtClean="0"/>
              <a:t>đây</a:t>
            </a:r>
            <a:endParaRPr lang="en-US" sz="3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65621"/>
              </p:ext>
            </p:extLst>
          </p:nvPr>
        </p:nvGraphicFramePr>
        <p:xfrm>
          <a:off x="713675" y="2133039"/>
          <a:ext cx="7083110" cy="39928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541555"/>
                <a:gridCol w="3541555"/>
              </a:tblGrid>
              <a:tr h="243014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cap="non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Tên</a:t>
                      </a:r>
                      <a:r>
                        <a:rPr lang="en-US" sz="2800" b="1" i="0" u="none" strike="noStrike" cap="non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cử</a:t>
                      </a:r>
                      <a:r>
                        <a:rPr lang="en-US" sz="2800" b="1" i="0" u="none" strike="noStrike" cap="non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động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Tên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các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cơ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xương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khớp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các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cử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động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Quay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cúi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ngửa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…………………………………………………….......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Giơ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lên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hạn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xuống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quay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cánh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endParaRPr lang="en-US" sz="28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……………………………………………………........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058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nhảy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……………………………………………………........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11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05454" y="223024"/>
            <a:ext cx="1092819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220317" y="368548"/>
            <a:ext cx="1783495" cy="6164936"/>
            <a:chOff x="9699819" y="-246083"/>
            <a:chExt cx="1783495" cy="6164936"/>
          </a:xfrm>
        </p:grpSpPr>
        <p:sp>
          <p:nvSpPr>
            <p:cNvPr id="7" name="Rectangle 6"/>
            <p:cNvSpPr/>
            <p:nvPr/>
          </p:nvSpPr>
          <p:spPr>
            <a:xfrm>
              <a:off x="9740239" y="1435752"/>
              <a:ext cx="1689761" cy="280076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 sz="4400" dirty="0" err="1" smtClean="0">
                  <a:solidFill>
                    <a:schemeClr val="tx1"/>
                  </a:solidFill>
                  <a:ea typeface="+mn-ea"/>
                  <a:cs typeface="+mn-cs"/>
                </a:rPr>
                <a:t>Làm</a:t>
              </a:r>
              <a:r>
                <a:rPr lang="en-US" sz="4400" dirty="0" smtClean="0">
                  <a:solidFill>
                    <a:schemeClr val="tx1"/>
                  </a:solidFill>
                  <a:ea typeface="+mn-ea"/>
                  <a:cs typeface="+mn-cs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ea typeface="+mn-ea"/>
                  <a:cs typeface="+mn-cs"/>
                </a:rPr>
                <a:t>việc</a:t>
              </a:r>
              <a:r>
                <a:rPr lang="en-US" sz="4400" dirty="0" smtClean="0">
                  <a:solidFill>
                    <a:schemeClr val="tx1"/>
                  </a:solidFill>
                  <a:ea typeface="+mn-ea"/>
                  <a:cs typeface="+mn-cs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ea typeface="+mn-ea"/>
                  <a:cs typeface="+mn-cs"/>
                </a:rPr>
                <a:t>cả</a:t>
              </a:r>
              <a:r>
                <a:rPr lang="en-US" sz="4400" dirty="0" smtClean="0">
                  <a:solidFill>
                    <a:schemeClr val="tx1"/>
                  </a:solidFill>
                  <a:ea typeface="+mn-ea"/>
                  <a:cs typeface="+mn-cs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ea typeface="+mn-ea"/>
                  <a:cs typeface="+mn-cs"/>
                </a:rPr>
                <a:t>lớp</a:t>
              </a:r>
              <a:endParaRPr lang="en-US" sz="4400" dirty="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699819" y="-246083"/>
              <a:ext cx="1743075" cy="1512303"/>
              <a:chOff x="9699819" y="-246083"/>
              <a:chExt cx="1743075" cy="1512303"/>
            </a:xfrm>
          </p:grpSpPr>
          <p:sp>
            <p:nvSpPr>
              <p:cNvPr id="5" name="Chevron 4"/>
              <p:cNvSpPr/>
              <p:nvPr/>
            </p:nvSpPr>
            <p:spPr>
              <a:xfrm rot="16200000">
                <a:off x="10122521" y="-41259"/>
                <a:ext cx="897672" cy="1717286"/>
              </a:xfrm>
              <a:prstGeom prst="chevr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99819" y="-246083"/>
                <a:ext cx="1743075" cy="938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9740239" y="4392633"/>
              <a:ext cx="1743075" cy="1526220"/>
              <a:chOff x="9740239" y="4080405"/>
              <a:chExt cx="1743075" cy="1526220"/>
            </a:xfrm>
          </p:grpSpPr>
          <p:sp>
            <p:nvSpPr>
              <p:cNvPr id="9" name="Chevron 8"/>
              <p:cNvSpPr/>
              <p:nvPr/>
            </p:nvSpPr>
            <p:spPr>
              <a:xfrm rot="5400000">
                <a:off x="10150046" y="3670598"/>
                <a:ext cx="897672" cy="1717286"/>
              </a:xfrm>
              <a:prstGeom prst="chevr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40239" y="4662062"/>
                <a:ext cx="1743075" cy="944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3" name="Rectangle 12"/>
          <p:cNvSpPr/>
          <p:nvPr/>
        </p:nvSpPr>
        <p:spPr>
          <a:xfrm rot="16200000">
            <a:off x="-1642128" y="2463552"/>
            <a:ext cx="3902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/>
              <a:t>C</a:t>
            </a:r>
            <a:r>
              <a:rPr lang="en-US" sz="2000" dirty="0" err="1" smtClean="0"/>
              <a:t>âu</a:t>
            </a:r>
            <a:r>
              <a:rPr lang="en-US" sz="2000" dirty="0" smtClean="0"/>
              <a:t> </a:t>
            </a:r>
            <a:r>
              <a:rPr lang="en-US" sz="2000" dirty="0"/>
              <a:t>3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14 </a:t>
            </a:r>
            <a:r>
              <a:rPr lang="en-US" sz="2000" dirty="0" smtClean="0"/>
              <a:t>VBT </a:t>
            </a:r>
            <a:r>
              <a:rPr lang="en-US" sz="2000" dirty="0" err="1" smtClean="0"/>
              <a:t>trang</a:t>
            </a:r>
            <a:r>
              <a:rPr lang="en-US" sz="2000" dirty="0" smtClean="0"/>
              <a:t> 43</a:t>
            </a:r>
            <a:endParaRPr lang="en-US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2" y="170438"/>
            <a:ext cx="3540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04029"/>
              </p:ext>
            </p:extLst>
          </p:nvPr>
        </p:nvGraphicFramePr>
        <p:xfrm>
          <a:off x="563142" y="942941"/>
          <a:ext cx="7370958" cy="51271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685479"/>
                <a:gridCol w="3685479"/>
              </a:tblGrid>
              <a:tr h="880739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cap="non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Tên</a:t>
                      </a:r>
                      <a:r>
                        <a:rPr lang="en-US" sz="2800" b="1" i="0" u="none" strike="noStrike" cap="non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cử</a:t>
                      </a:r>
                      <a:r>
                        <a:rPr lang="en-US" sz="2800" b="1" i="0" u="none" strike="noStrike" cap="non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động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Tên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các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cơ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xương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khớp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các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cử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động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1547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Quay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cúi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ngửa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cơ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ở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cổ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đốt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sống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cổ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và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khớp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nối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đốt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sống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cổ</a:t>
                      </a:r>
                      <a:endParaRPr lang="en-US" sz="28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</a:tr>
              <a:tr h="975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Giơ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lên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hạn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xuống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quay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cánh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endParaRPr lang="en-US" sz="28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cơ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ở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vai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</a:t>
                      </a:r>
                    </a:p>
                    <a:p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xương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và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khớp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vai</a:t>
                      </a:r>
                      <a:endParaRPr lang="en-US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</a:tr>
              <a:tr h="1855843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nhảy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cơ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ở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chân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xương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chân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và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khớp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xương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như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khớp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háng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khớp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gối</a:t>
                      </a:r>
                      <a:endParaRPr lang="en-US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Horizontal Scroll 2"/>
          <p:cNvSpPr/>
          <p:nvPr/>
        </p:nvSpPr>
        <p:spPr>
          <a:xfrm>
            <a:off x="1862253" y="1630147"/>
            <a:ext cx="4583151" cy="277458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ysClr val="windowText" lastClr="000000"/>
                </a:solidFill>
              </a:rPr>
              <a:t>Đáp</a:t>
            </a:r>
            <a:r>
              <a:rPr lang="en-US" sz="6000" dirty="0" smtClean="0">
                <a:solidFill>
                  <a:sysClr val="windowText" lastClr="000000"/>
                </a:solidFill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</a:rPr>
              <a:t>án</a:t>
            </a:r>
            <a:endParaRPr lang="en-US" sz="6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1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364" y="132965"/>
            <a:ext cx="3010831" cy="250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Delay 8"/>
          <p:cNvSpPr/>
          <p:nvPr/>
        </p:nvSpPr>
        <p:spPr>
          <a:xfrm>
            <a:off x="691375" y="234176"/>
            <a:ext cx="3523785" cy="2074127"/>
          </a:xfrm>
          <a:prstGeom prst="flowChartDelay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</a:t>
            </a:r>
            <a:r>
              <a:rPr lang="en-US" sz="3200" dirty="0" smtClean="0"/>
              <a:t>uay </a:t>
            </a:r>
            <a:r>
              <a:rPr lang="en-US" sz="3200" dirty="0" err="1"/>
              <a:t>cổ</a:t>
            </a:r>
            <a:r>
              <a:rPr lang="en-US" sz="3200" dirty="0"/>
              <a:t>, </a:t>
            </a:r>
            <a:r>
              <a:rPr lang="en-US" sz="3200" dirty="0" err="1"/>
              <a:t>cúi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ngửa</a:t>
            </a:r>
            <a:r>
              <a:rPr lang="en-US" sz="3200" dirty="0"/>
              <a:t> </a:t>
            </a:r>
            <a:r>
              <a:rPr lang="en-US" sz="3200" dirty="0" err="1"/>
              <a:t>cổ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2258122" y="2364060"/>
            <a:ext cx="1405054" cy="1884556"/>
            <a:chOff x="2258122" y="2364060"/>
            <a:chExt cx="1405054" cy="1884556"/>
          </a:xfrm>
        </p:grpSpPr>
        <p:sp>
          <p:nvSpPr>
            <p:cNvPr id="10" name="Down Arrow 9"/>
            <p:cNvSpPr/>
            <p:nvPr/>
          </p:nvSpPr>
          <p:spPr>
            <a:xfrm>
              <a:off x="2258122" y="2364060"/>
              <a:ext cx="1405054" cy="1884556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64781" y="2581272"/>
              <a:ext cx="7917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Là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nhờ</a:t>
              </a:r>
              <a:endParaRPr lang="en-US" sz="2400" dirty="0"/>
            </a:p>
          </p:txBody>
        </p:sp>
      </p:grpSp>
      <p:sp>
        <p:nvSpPr>
          <p:cNvPr id="12" name="Flowchart: Delay 11"/>
          <p:cNvSpPr/>
          <p:nvPr/>
        </p:nvSpPr>
        <p:spPr>
          <a:xfrm rot="10800000">
            <a:off x="1984917" y="4125950"/>
            <a:ext cx="3802562" cy="2520179"/>
          </a:xfrm>
          <a:prstGeom prst="flowChartDelay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453267" y="4355756"/>
            <a:ext cx="33788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C</a:t>
            </a:r>
            <a:r>
              <a:rPr lang="en-US" sz="3200" dirty="0" err="1" smtClean="0"/>
              <a:t>ơ</a:t>
            </a:r>
            <a:r>
              <a:rPr lang="en-US" sz="3200" dirty="0" smtClean="0"/>
              <a:t> </a:t>
            </a:r>
            <a:r>
              <a:rPr lang="en-US" sz="3200" dirty="0"/>
              <a:t>ở </a:t>
            </a:r>
            <a:r>
              <a:rPr lang="en-US" sz="3200" dirty="0" err="1"/>
              <a:t>cổ</a:t>
            </a:r>
            <a:r>
              <a:rPr lang="en-US" sz="3200" dirty="0"/>
              <a:t>,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đốt</a:t>
            </a:r>
            <a:r>
              <a:rPr lang="en-US" sz="3200" dirty="0"/>
              <a:t> </a:t>
            </a:r>
            <a:r>
              <a:rPr lang="en-US" sz="3200" dirty="0" err="1"/>
              <a:t>sống</a:t>
            </a:r>
            <a:r>
              <a:rPr lang="en-US" sz="3200" dirty="0"/>
              <a:t> </a:t>
            </a:r>
            <a:r>
              <a:rPr lang="en-US" sz="3200" dirty="0" err="1"/>
              <a:t>cổ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khớp</a:t>
            </a:r>
            <a:r>
              <a:rPr lang="en-US" sz="3200" dirty="0"/>
              <a:t> </a:t>
            </a:r>
            <a:r>
              <a:rPr lang="en-US" sz="3200" dirty="0" err="1"/>
              <a:t>nối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đốt</a:t>
            </a:r>
            <a:r>
              <a:rPr lang="en-US" sz="3200" dirty="0"/>
              <a:t> </a:t>
            </a:r>
            <a:r>
              <a:rPr lang="en-US" sz="3200" dirty="0" err="1"/>
              <a:t>sống</a:t>
            </a:r>
            <a:r>
              <a:rPr lang="en-US" sz="3200" dirty="0"/>
              <a:t> </a:t>
            </a:r>
            <a:r>
              <a:rPr lang="en-US" sz="3200" dirty="0" err="1"/>
              <a:t>cổ</a:t>
            </a:r>
            <a:r>
              <a:rPr lang="en-US" dirty="0"/>
              <a:t>.</a:t>
            </a:r>
          </a:p>
        </p:txBody>
      </p:sp>
      <p:pic>
        <p:nvPicPr>
          <p:cNvPr id="4100" name="Picture 4" descr="Bài tập khởi động yoga cho người mới bắt đầu | SingleM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59" y="2628787"/>
            <a:ext cx="57150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5138">
            <a:off x="4783623" y="695192"/>
            <a:ext cx="954609" cy="44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3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65" y="0"/>
            <a:ext cx="2688566" cy="352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91" y="2921619"/>
            <a:ext cx="4937361" cy="355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39506" y="747777"/>
            <a:ext cx="4304369" cy="954107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Giơ</a:t>
            </a:r>
            <a:r>
              <a:rPr lang="en-US" sz="2800" dirty="0" smtClean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, </a:t>
            </a:r>
            <a:r>
              <a:rPr lang="en-US" sz="2800" dirty="0" err="1"/>
              <a:t>hạ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xuống</a:t>
            </a:r>
            <a:r>
              <a:rPr lang="en-US" sz="2800" dirty="0"/>
              <a:t>, quay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549058" y="1091016"/>
            <a:ext cx="1642942" cy="4741074"/>
            <a:chOff x="10448691" y="1085465"/>
            <a:chExt cx="1776565" cy="3754164"/>
          </a:xfrm>
        </p:grpSpPr>
        <p:sp>
          <p:nvSpPr>
            <p:cNvPr id="5" name="Curved Left Arrow 4"/>
            <p:cNvSpPr/>
            <p:nvPr/>
          </p:nvSpPr>
          <p:spPr>
            <a:xfrm>
              <a:off x="10448691" y="1085465"/>
              <a:ext cx="1776565" cy="3754164"/>
            </a:xfrm>
            <a:prstGeom prst="curvedLef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9390706">
              <a:off x="10964333" y="4059880"/>
              <a:ext cx="9204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nhờ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  <p:sp>
          <p:nvSpPr>
            <p:cNvPr id="9" name="Rectangle 8"/>
            <p:cNvSpPr/>
            <p:nvPr/>
          </p:nvSpPr>
          <p:spPr>
            <a:xfrm rot="1647307">
              <a:off x="11284067" y="1417221"/>
              <a:ext cx="5148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/>
                <a:t>là</a:t>
              </a:r>
              <a:r>
                <a:rPr lang="en-US" dirty="0"/>
                <a:t> 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932433" y="5034790"/>
            <a:ext cx="4479073" cy="95410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cơ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vai</a:t>
            </a:r>
            <a:r>
              <a:rPr lang="en-US" sz="28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</a:rPr>
              <a:t>xương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tay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khớp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vai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671" y="2217598"/>
            <a:ext cx="2696595" cy="2499059"/>
          </a:xfrm>
          <a:prstGeom prst="rect">
            <a:avLst/>
          </a:prstGeom>
        </p:spPr>
      </p:pic>
      <p:sp>
        <p:nvSpPr>
          <p:cNvPr id="13" name="Google Shape;974;p44"/>
          <p:cNvSpPr/>
          <p:nvPr/>
        </p:nvSpPr>
        <p:spPr>
          <a:xfrm rot="2316849">
            <a:off x="10692815" y="382811"/>
            <a:ext cx="1006552" cy="442496"/>
          </a:xfrm>
          <a:custGeom>
            <a:avLst/>
            <a:gdLst/>
            <a:ahLst/>
            <a:cxnLst/>
            <a:rect l="l" t="t" r="r" b="b"/>
            <a:pathLst>
              <a:path w="11705" h="5586" extrusionOk="0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 rot="5400000">
            <a:off x="1714500" y="-1039850"/>
            <a:ext cx="3033134" cy="5112837"/>
          </a:xfrm>
          <a:prstGeom prst="flowChartInputOutp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2715" y="3830753"/>
            <a:ext cx="51339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rot="416279">
            <a:off x="1471050" y="1213477"/>
            <a:ext cx="3698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/>
              <a:t>Đ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en-US" sz="3600" dirty="0" err="1"/>
              <a:t>lại</a:t>
            </a:r>
            <a:r>
              <a:rPr lang="en-US" sz="3600" dirty="0"/>
              <a:t>, </a:t>
            </a:r>
            <a:r>
              <a:rPr lang="en-US" sz="3600" dirty="0" err="1"/>
              <a:t>chạy</a:t>
            </a:r>
            <a:r>
              <a:rPr lang="en-US" sz="3600" dirty="0"/>
              <a:t> </a:t>
            </a:r>
            <a:r>
              <a:rPr lang="en-US" sz="3600" dirty="0" err="1"/>
              <a:t>nhảy</a:t>
            </a:r>
            <a:r>
              <a:rPr lang="en-US" sz="36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 rot="395332">
            <a:off x="811960" y="4489214"/>
            <a:ext cx="48777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/>
              <a:t>cơ</a:t>
            </a:r>
            <a:r>
              <a:rPr lang="en-US" sz="3600" dirty="0"/>
              <a:t> ở </a:t>
            </a:r>
            <a:r>
              <a:rPr lang="en-US" sz="3600" dirty="0" err="1"/>
              <a:t>chân</a:t>
            </a:r>
            <a:r>
              <a:rPr lang="en-US" sz="3600" dirty="0"/>
              <a:t>,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xương</a:t>
            </a:r>
            <a:r>
              <a:rPr lang="en-US" sz="3600" dirty="0"/>
              <a:t> </a:t>
            </a:r>
            <a:r>
              <a:rPr lang="en-US" sz="3600" dirty="0" err="1"/>
              <a:t>chân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khớp</a:t>
            </a:r>
            <a:r>
              <a:rPr lang="en-US" sz="3600" dirty="0"/>
              <a:t> </a:t>
            </a:r>
            <a:r>
              <a:rPr lang="en-US" sz="3600" dirty="0" err="1"/>
              <a:t>xương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2575926" y="2729823"/>
            <a:ext cx="1784196" cy="1396128"/>
            <a:chOff x="2575926" y="2729823"/>
            <a:chExt cx="1784196" cy="1396128"/>
          </a:xfrm>
        </p:grpSpPr>
        <p:cxnSp>
          <p:nvCxnSpPr>
            <p:cNvPr id="5" name="Straight Arrow Connector 4"/>
            <p:cNvCxnSpPr>
              <a:stCxn id="2" idx="5"/>
            </p:cNvCxnSpPr>
            <p:nvPr/>
          </p:nvCxnSpPr>
          <p:spPr>
            <a:xfrm>
              <a:off x="3231067" y="2729823"/>
              <a:ext cx="8635" cy="1396128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575926" y="3121673"/>
              <a:ext cx="702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Là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56152" y="3132824"/>
              <a:ext cx="1103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n</a:t>
              </a:r>
              <a:r>
                <a:rPr lang="en-US" sz="2800" dirty="0" err="1" smtClean="0"/>
                <a:t>hờ</a:t>
              </a:r>
              <a:endParaRPr lang="en-US" sz="2800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00" y="359626"/>
            <a:ext cx="2081521" cy="347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891" y="2908242"/>
            <a:ext cx="3102245" cy="379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00" y="1114409"/>
            <a:ext cx="5252166" cy="401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2625">
            <a:off x="30434" y="348671"/>
            <a:ext cx="821861" cy="41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39230" y="2120511"/>
            <a:ext cx="5876693" cy="45719"/>
          </a:xfr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9863" y="1043293"/>
            <a:ext cx="80846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Nếu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vận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ngừng</a:t>
            </a:r>
            <a:r>
              <a:rPr lang="en-US" sz="3200" b="1" dirty="0"/>
              <a:t> </a:t>
            </a: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thì</a:t>
            </a:r>
            <a:r>
              <a:rPr lang="en-US" sz="3200" b="1" dirty="0"/>
              <a:t> </a:t>
            </a:r>
            <a:r>
              <a:rPr lang="en-US" sz="3200" b="1" dirty="0" err="1"/>
              <a:t>điều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sẽ</a:t>
            </a:r>
            <a:r>
              <a:rPr lang="en-US" sz="3200" b="1" dirty="0"/>
              <a:t> </a:t>
            </a:r>
            <a:r>
              <a:rPr lang="en-US" sz="3200" b="1" dirty="0" err="1"/>
              <a:t>xảy</a:t>
            </a:r>
            <a:r>
              <a:rPr lang="en-US" sz="3200" b="1" dirty="0"/>
              <a:t> </a:t>
            </a:r>
            <a:r>
              <a:rPr lang="en-US" sz="3200" b="1" dirty="0" err="1"/>
              <a:t>ra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 smtClean="0"/>
              <a:t>thể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pic>
        <p:nvPicPr>
          <p:cNvPr id="2053" name="Picture 5" descr="Pin on Đứt dây chằng chéo trướ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631" y="833557"/>
            <a:ext cx="2241938" cy="224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8181" y="3782678"/>
            <a:ext cx="50366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ngừng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cử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endParaRPr lang="en-US" sz="28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86" y="2922189"/>
            <a:ext cx="3763263" cy="373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 flipH="1">
            <a:off x="479497" y="3782678"/>
            <a:ext cx="102220" cy="13849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&quot;No&quot; Symbol 10"/>
          <p:cNvSpPr/>
          <p:nvPr/>
        </p:nvSpPr>
        <p:spPr>
          <a:xfrm>
            <a:off x="6445405" y="3325487"/>
            <a:ext cx="3334215" cy="2930347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3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5" grpId="0"/>
      <p:bldP spid="7" grpId="0" build="p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"/>
          <p:cNvSpPr txBox="1">
            <a:spLocks noGrp="1"/>
          </p:cNvSpPr>
          <p:nvPr>
            <p:ph type="title"/>
          </p:nvPr>
        </p:nvSpPr>
        <p:spPr>
          <a:xfrm>
            <a:off x="1625832" y="1200033"/>
            <a:ext cx="3051675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latin typeface="Rockwell Extra Bold" pitchFamily="18" charset="0"/>
              </a:rPr>
              <a:t>BÀI 14</a:t>
            </a:r>
            <a:endParaRPr sz="4000" dirty="0">
              <a:latin typeface="Rockwell Extra Bol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7641" y="2398172"/>
            <a:ext cx="6577442" cy="830997"/>
          </a:xfrm>
          <a:prstGeom prst="rect">
            <a:avLst/>
          </a:prstGeom>
          <a:ln>
            <a:prstDash val="sysDash"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Broadway" pitchFamily="82" charset="0"/>
              </a:rPr>
              <a:t>CƠ QUAN VẬN ĐỘNG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687" y="588542"/>
            <a:ext cx="2607444" cy="240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97" y="3675185"/>
            <a:ext cx="1661745" cy="262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96" y="3675185"/>
            <a:ext cx="1688123" cy="262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86" y="3675185"/>
            <a:ext cx="1483823" cy="262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54" y="1365672"/>
            <a:ext cx="666202" cy="50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01931" y="3469743"/>
            <a:ext cx="226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</a:t>
            </a:r>
            <a:r>
              <a:rPr lang="en-US" sz="2400" dirty="0" err="1" smtClean="0"/>
              <a:t>Tiết</a:t>
            </a:r>
            <a:r>
              <a:rPr lang="en-US" sz="2400" dirty="0" smtClean="0"/>
              <a:t> 2-</a:t>
            </a:r>
            <a:endParaRPr lang="en-US" sz="24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  <p:bldP spid="3" grpId="0" uiExpand="1" build="p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73" y="0"/>
            <a:ext cx="2743202" cy="274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0" y="1951463"/>
            <a:ext cx="10917042" cy="346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404" y="23346"/>
            <a:ext cx="1908765" cy="162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Google Shape;8965;p64"/>
          <p:cNvSpPr/>
          <p:nvPr/>
        </p:nvSpPr>
        <p:spPr>
          <a:xfrm>
            <a:off x="4593935" y="1081867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8965;p64"/>
          <p:cNvSpPr/>
          <p:nvPr/>
        </p:nvSpPr>
        <p:spPr>
          <a:xfrm>
            <a:off x="7299959" y="1078349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8965;p64"/>
          <p:cNvSpPr/>
          <p:nvPr/>
        </p:nvSpPr>
        <p:spPr>
          <a:xfrm>
            <a:off x="888022" y="5906628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8965;p64"/>
          <p:cNvSpPr/>
          <p:nvPr/>
        </p:nvSpPr>
        <p:spPr>
          <a:xfrm>
            <a:off x="7935584" y="5694754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8965;p64"/>
          <p:cNvSpPr/>
          <p:nvPr/>
        </p:nvSpPr>
        <p:spPr>
          <a:xfrm>
            <a:off x="5249434" y="5673931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8965;p64"/>
          <p:cNvSpPr/>
          <p:nvPr/>
        </p:nvSpPr>
        <p:spPr>
          <a:xfrm>
            <a:off x="9173737" y="5905579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8965;p64"/>
          <p:cNvSpPr/>
          <p:nvPr/>
        </p:nvSpPr>
        <p:spPr>
          <a:xfrm>
            <a:off x="6464917" y="5920107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8965;p64"/>
          <p:cNvSpPr/>
          <p:nvPr/>
        </p:nvSpPr>
        <p:spPr>
          <a:xfrm>
            <a:off x="3695329" y="5906628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8965;p64"/>
          <p:cNvSpPr/>
          <p:nvPr/>
        </p:nvSpPr>
        <p:spPr>
          <a:xfrm>
            <a:off x="2584666" y="5673931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8965;p64"/>
          <p:cNvSpPr/>
          <p:nvPr/>
        </p:nvSpPr>
        <p:spPr>
          <a:xfrm>
            <a:off x="6119412" y="1332301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199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5833" y="668215"/>
            <a:ext cx="2107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03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7309623" y="2354339"/>
            <a:ext cx="3914078" cy="1683834"/>
          </a:xfrm>
          <a:prstGeom prst="flowChartAlternateProcess">
            <a:avLst/>
          </a:prstGeom>
          <a:ln>
            <a:solidFill>
              <a:schemeClr val="tx1"/>
            </a:solidFill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Dặn</a:t>
            </a:r>
            <a:r>
              <a:rPr lang="en-US" sz="4800" dirty="0" smtClean="0"/>
              <a:t> </a:t>
            </a:r>
            <a:r>
              <a:rPr lang="en-US" sz="4800" dirty="0" err="1" smtClean="0"/>
              <a:t>dò</a:t>
            </a:r>
            <a:r>
              <a:rPr lang="en-US" sz="4800" dirty="0" smtClean="0"/>
              <a:t>, </a:t>
            </a:r>
            <a:r>
              <a:rPr lang="en-US" sz="4800" dirty="0" err="1" smtClean="0"/>
              <a:t>củng</a:t>
            </a:r>
            <a:r>
              <a:rPr lang="en-US" sz="4800" dirty="0" smtClean="0"/>
              <a:t> </a:t>
            </a:r>
            <a:r>
              <a:rPr lang="en-US" sz="4800" dirty="0" err="1" smtClean="0"/>
              <a:t>cố</a:t>
            </a:r>
            <a:endParaRPr lang="en-US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06" y="1763691"/>
            <a:ext cx="5189460" cy="406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6" y="204013"/>
            <a:ext cx="778998" cy="81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041" y="3059084"/>
            <a:ext cx="3059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thực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theo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-39417" y="6488668"/>
            <a:ext cx="4068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Trương</a:t>
            </a:r>
            <a:r>
              <a:rPr lang="en-US" sz="18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sz="18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Xuân</a:t>
            </a:r>
            <a:endParaRPr lang="en-US" sz="1800" b="1" i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76" y="804474"/>
            <a:ext cx="11272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6600" b="1" dirty="0">
                <a:solidFill>
                  <a:schemeClr val="lt1"/>
                </a:solidFill>
              </a:rPr>
              <a:t>01</a:t>
            </a:r>
            <a:endParaRPr lang="en-US" sz="6600" b="1" dirty="0"/>
          </a:p>
        </p:txBody>
      </p:sp>
      <p:sp>
        <p:nvSpPr>
          <p:cNvPr id="3" name="Flowchart: Punched Tape 2"/>
          <p:cNvSpPr/>
          <p:nvPr/>
        </p:nvSpPr>
        <p:spPr>
          <a:xfrm>
            <a:off x="1820008" y="1912470"/>
            <a:ext cx="3833446" cy="1929769"/>
          </a:xfrm>
          <a:prstGeom prst="flowChartPunchedTape">
            <a:avLst/>
          </a:prstGeom>
          <a:ln w="57150">
            <a:prstDash val="lgDash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.VnArial" pitchFamily="34" charset="0"/>
              </a:rPr>
              <a:t>Khởi</a:t>
            </a:r>
            <a:r>
              <a:rPr lang="en-US" sz="6000" dirty="0" smtClean="0">
                <a:latin typeface=".VnArial" pitchFamily="34" charset="0"/>
              </a:rPr>
              <a:t> </a:t>
            </a:r>
            <a:r>
              <a:rPr lang="en-US" sz="6000" dirty="0" err="1" smtClean="0">
                <a:latin typeface=".VnArial" pitchFamily="34" charset="0"/>
              </a:rPr>
              <a:t>động</a:t>
            </a:r>
            <a:endParaRPr lang="en-US" sz="6000" dirty="0">
              <a:latin typeface=".VnArial" pitchFamily="34" charset="0"/>
            </a:endParaRPr>
          </a:p>
        </p:txBody>
      </p:sp>
      <p:pic>
        <p:nvPicPr>
          <p:cNvPr id="6" name="Taptheducbuoisang-XuanMai_kjrn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25025" y="367574"/>
            <a:ext cx="586620" cy="58662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53" y="5738130"/>
            <a:ext cx="8449042" cy="81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665" y="1874085"/>
            <a:ext cx="4246983" cy="361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"/>
          <p:cNvSpPr txBox="1">
            <a:spLocks noGrp="1"/>
          </p:cNvSpPr>
          <p:nvPr>
            <p:ph type="body" idx="4294967295"/>
          </p:nvPr>
        </p:nvSpPr>
        <p:spPr>
          <a:xfrm>
            <a:off x="7593981" y="3420529"/>
            <a:ext cx="3847170" cy="143850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 algn="ctr">
              <a:lnSpc>
                <a:spcPct val="200000"/>
              </a:lnSpc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ộ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phận tay, chân 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8850" y="1127602"/>
            <a:ext cx="3156673" cy="230832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Bộ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phận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nào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cơ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giúp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tập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dục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5" name="Elbow Connector 4"/>
          <p:cNvCxnSpPr/>
          <p:nvPr/>
        </p:nvCxnSpPr>
        <p:spPr>
          <a:xfrm>
            <a:off x="4527392" y="2210619"/>
            <a:ext cx="2877012" cy="1895708"/>
          </a:xfrm>
          <a:prstGeom prst="bentConnector3">
            <a:avLst>
              <a:gd name="adj1" fmla="val 40697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AutoShape 2" descr="Câu hỏi suy nghĩ đơn giản dấu chấm hỏi | Công cụ đồ họa AI Tải xuống miễn 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Câu hỏi suy nghĩ đơn giản dấu chấm hỏi | Công cụ đồ họa AI Tải xuống miễn  phí - Pikb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593" y="620278"/>
            <a:ext cx="2540873" cy="254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868" y="645258"/>
            <a:ext cx="2562735" cy="261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42" y="4195535"/>
            <a:ext cx="2990265" cy="201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195535"/>
            <a:ext cx="3063410" cy="252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Sun 24"/>
          <p:cNvSpPr/>
          <p:nvPr/>
        </p:nvSpPr>
        <p:spPr>
          <a:xfrm>
            <a:off x="155574" y="56354"/>
            <a:ext cx="1193723" cy="1177808"/>
          </a:xfrm>
          <a:prstGeom prst="su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?</a:t>
            </a:r>
            <a:endParaRPr lang="en-US" sz="4000" b="1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 uiExpand="1" build="p" animBg="1"/>
      <p:bldP spid="3" grpId="0" uiExpand="1" build="p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"/>
          <p:cNvSpPr txBox="1">
            <a:spLocks noGrp="1"/>
          </p:cNvSpPr>
          <p:nvPr>
            <p:ph type="title"/>
          </p:nvPr>
        </p:nvSpPr>
        <p:spPr>
          <a:xfrm>
            <a:off x="4231297" y="0"/>
            <a:ext cx="3674917" cy="347918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dirty="0" smtClean="0">
                <a:solidFill>
                  <a:schemeClr val="lt1"/>
                </a:solidFill>
              </a:rPr>
              <a:t>02</a:t>
            </a:r>
            <a:endParaRPr sz="10000" dirty="0">
              <a:solidFill>
                <a:schemeClr val="lt1"/>
              </a:solidFill>
            </a:endParaRPr>
          </a:p>
        </p:txBody>
      </p:sp>
      <p:sp>
        <p:nvSpPr>
          <p:cNvPr id="283" name="Google Shape;283;p25"/>
          <p:cNvSpPr txBox="1">
            <a:spLocks noGrp="1"/>
          </p:cNvSpPr>
          <p:nvPr>
            <p:ph type="subTitle" idx="1"/>
          </p:nvPr>
        </p:nvSpPr>
        <p:spPr>
          <a:xfrm>
            <a:off x="3947529" y="4304371"/>
            <a:ext cx="4516245" cy="1315844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lgDashDotDot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6600" dirty="0" smtClean="0"/>
              <a:t>Khám phá</a:t>
            </a:r>
            <a:endParaRPr sz="6600" dirty="0"/>
          </a:p>
        </p:txBody>
      </p:sp>
      <p:pic>
        <p:nvPicPr>
          <p:cNvPr id="2050" name="Picture 2" descr="Cơ bắp tay bị co giật - Nguyên nhân và cách phòng ngừ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9" y="1873387"/>
            <a:ext cx="3412817" cy="36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í quyết nuôi dạy trẻ thông minh: Để trẻ khám phá thế giới | Vinm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24" y="591004"/>
            <a:ext cx="3643274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941" y="3888990"/>
            <a:ext cx="2430965" cy="292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/>
      <p:bldP spid="28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" y="593367"/>
            <a:ext cx="11898351" cy="763500"/>
          </a:xfrm>
        </p:spPr>
        <p:txBody>
          <a:bodyPr/>
          <a:lstStyle/>
          <a:p>
            <a:r>
              <a:rPr lang="en-US" b="1" dirty="0" err="1">
                <a:latin typeface="+mj-lt"/>
              </a:rPr>
              <a:t>Các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bộ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phận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chính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của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cơ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quan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vận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động</a:t>
            </a:r>
            <a:r>
              <a:rPr lang="en-US" b="1" dirty="0">
                <a:latin typeface="+mj-lt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4262">
            <a:off x="1157695" y="3835266"/>
            <a:ext cx="1156506" cy="121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288003" y="1538870"/>
            <a:ext cx="5476525" cy="5319130"/>
            <a:chOff x="6288003" y="1538870"/>
            <a:chExt cx="5476525" cy="531913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003" y="1538870"/>
              <a:ext cx="5476525" cy="5319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1102" y="1984919"/>
              <a:ext cx="1083932" cy="1123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Chord 9"/>
          <p:cNvSpPr/>
          <p:nvPr/>
        </p:nvSpPr>
        <p:spPr>
          <a:xfrm rot="9483651">
            <a:off x="1658669" y="2459007"/>
            <a:ext cx="4215101" cy="3970704"/>
          </a:xfrm>
          <a:prstGeom prst="chord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0580128">
            <a:off x="2985319" y="2753882"/>
            <a:ext cx="29487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Chỉ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nói</a:t>
            </a:r>
            <a:r>
              <a:rPr lang="en-US" sz="3600" dirty="0" smtClean="0"/>
              <a:t> </a:t>
            </a:r>
            <a:r>
              <a:rPr lang="en-US" sz="3600" dirty="0" err="1" smtClean="0"/>
              <a:t>tên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hệ</a:t>
            </a:r>
            <a:r>
              <a:rPr lang="en-US" sz="3600" dirty="0" smtClean="0"/>
              <a:t> </a:t>
            </a:r>
            <a:r>
              <a:rPr lang="en-US" sz="3600" dirty="0" err="1" smtClean="0"/>
              <a:t>cơ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dưới</a:t>
            </a:r>
            <a:r>
              <a:rPr lang="en-US" sz="3600" dirty="0" smtClean="0"/>
              <a:t> </a:t>
            </a:r>
            <a:r>
              <a:rPr lang="en-US" sz="3600" dirty="0" err="1" smtClean="0"/>
              <a:t>đây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21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38"/>
          <p:cNvGrpSpPr/>
          <p:nvPr/>
        </p:nvGrpSpPr>
        <p:grpSpPr>
          <a:xfrm>
            <a:off x="7022807" y="941358"/>
            <a:ext cx="4670652" cy="3905411"/>
            <a:chOff x="1295330" y="1868507"/>
            <a:chExt cx="4365503" cy="3647530"/>
          </a:xfrm>
        </p:grpSpPr>
        <p:grpSp>
          <p:nvGrpSpPr>
            <p:cNvPr id="632" name="Google Shape;632;p38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633" name="Google Shape;633;p38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634" name="Google Shape;634;p38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38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name="adj" fmla="val 15083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38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37" name="Google Shape;637;p38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638" name="Google Shape;638;p38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name="adj" fmla="val 3377"/>
                  </a:avLst>
                </a:prstGeom>
                <a:solidFill>
                  <a:srgbClr val="262626"/>
                </a:solidFill>
                <a:ln w="12700" cap="flat" cmpd="sng">
                  <a:solidFill>
                    <a:srgbClr val="3935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38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name="adj1" fmla="val 19571"/>
                    <a:gd name="adj2" fmla="val 0"/>
                  </a:avLst>
                </a:prstGeom>
                <a:solidFill>
                  <a:srgbClr val="FFFFFF"/>
                </a:solidFill>
                <a:ln w="12700" cap="flat" cmpd="sng">
                  <a:solidFill>
                    <a:srgbClr val="C6CFD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40" name="Google Shape;640;p38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339565" y="1784838"/>
            <a:ext cx="405329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Thảo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luận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nhóm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đôi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331"/>
            <a:ext cx="5720576" cy="62116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96269" y="5914715"/>
            <a:ext cx="5352586" cy="646331"/>
          </a:xfrm>
          <a:prstGeom prst="rect">
            <a:avLst/>
          </a:prstGeom>
          <a:ln w="19050">
            <a:solidFill>
              <a:srgbClr val="FF7C80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5809786" cy="646331"/>
          </a:xfrm>
          <a:prstGeom prst="rect">
            <a:avLst/>
          </a:prstGeom>
          <a:ln w="19050">
            <a:solidFill>
              <a:srgbClr val="FF7C80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/>
              <a:t>Chỉ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hệ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5" y="1499259"/>
            <a:ext cx="4121150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39"/>
          <p:cNvGrpSpPr/>
          <p:nvPr/>
        </p:nvGrpSpPr>
        <p:grpSpPr>
          <a:xfrm>
            <a:off x="248108" y="837724"/>
            <a:ext cx="5523080" cy="2833275"/>
            <a:chOff x="3289100" y="2648488"/>
            <a:chExt cx="5622600" cy="2876421"/>
          </a:xfrm>
        </p:grpSpPr>
        <p:grpSp>
          <p:nvGrpSpPr>
            <p:cNvPr id="649" name="Google Shape;649;p39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650" name="Google Shape;650;p39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name="adj" fmla="val 4487"/>
                </a:avLst>
              </a:prstGeom>
              <a:solidFill>
                <a:srgbClr val="262626"/>
              </a:solidFill>
              <a:ln w="381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1" name="Google Shape;651;p39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652" name="Google Shape;652;p39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name="adj" fmla="val 35520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39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351" h="131148" extrusionOk="0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54" name="Google Shape;654;p39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014107" y="1821330"/>
            <a:ext cx="405752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Làm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việc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cả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lớp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43" y="1306066"/>
            <a:ext cx="4694663" cy="424094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07" y="646331"/>
            <a:ext cx="5724293" cy="622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09594" y="5876693"/>
            <a:ext cx="5809786" cy="64633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/>
              <a:t>Chỉ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hệ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42041" y="0"/>
            <a:ext cx="5177888" cy="64633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71524" y="323381"/>
            <a:ext cx="2906752" cy="1260089"/>
            <a:chOff x="1616926" y="289931"/>
            <a:chExt cx="2906752" cy="1260089"/>
          </a:xfrm>
        </p:grpSpPr>
        <p:grpSp>
          <p:nvGrpSpPr>
            <p:cNvPr id="9" name="Group 8"/>
            <p:cNvGrpSpPr/>
            <p:nvPr/>
          </p:nvGrpSpPr>
          <p:grpSpPr>
            <a:xfrm>
              <a:off x="1616926" y="289931"/>
              <a:ext cx="2701517" cy="998038"/>
              <a:chOff x="1694985" y="2196790"/>
              <a:chExt cx="2701517" cy="998038"/>
            </a:xfrm>
          </p:grpSpPr>
          <p:sp>
            <p:nvSpPr>
              <p:cNvPr id="7" name="Half Frame 6"/>
              <p:cNvSpPr/>
              <p:nvPr/>
            </p:nvSpPr>
            <p:spPr>
              <a:xfrm>
                <a:off x="1694985" y="2196790"/>
                <a:ext cx="646771" cy="646772"/>
              </a:xfrm>
              <a:prstGeom prst="halfFram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29160" y="2425387"/>
                <a:ext cx="2467342" cy="76944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 err="1" smtClean="0"/>
                  <a:t>Trò</a:t>
                </a:r>
                <a:r>
                  <a:rPr lang="en-US" sz="4400" b="1" dirty="0" smtClean="0"/>
                  <a:t> </a:t>
                </a:r>
                <a:r>
                  <a:rPr lang="en-US" sz="4400" b="1" dirty="0" err="1" smtClean="0"/>
                  <a:t>chơi</a:t>
                </a:r>
                <a:endParaRPr lang="en-US" sz="4400" b="1" dirty="0"/>
              </a:p>
            </p:txBody>
          </p:sp>
        </p:grpSp>
        <p:sp>
          <p:nvSpPr>
            <p:cNvPr id="11" name="Half Frame 10"/>
            <p:cNvSpPr/>
            <p:nvPr/>
          </p:nvSpPr>
          <p:spPr>
            <a:xfrm rot="10800000">
              <a:off x="3876907" y="903248"/>
              <a:ext cx="646771" cy="646772"/>
            </a:xfrm>
            <a:prstGeom prst="halfFrame">
              <a:avLst>
                <a:gd name="adj1" fmla="val 36781"/>
                <a:gd name="adj2" fmla="val 33333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973122" y="1812268"/>
            <a:ext cx="40924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/>
              <a:t>trên</a:t>
            </a:r>
            <a:r>
              <a:rPr lang="en-US" sz="4400" dirty="0" smtClean="0"/>
              <a:t> </a:t>
            </a:r>
            <a:r>
              <a:rPr lang="en-US" sz="4400" dirty="0" err="1"/>
              <a:t>cơ</a:t>
            </a:r>
            <a:r>
              <a:rPr lang="en-US" sz="4400" dirty="0"/>
              <a:t> </a:t>
            </a:r>
            <a:r>
              <a:rPr lang="en-US" sz="4400" dirty="0" err="1"/>
              <a:t>thể</a:t>
            </a:r>
            <a:r>
              <a:rPr lang="en-US" sz="4400" dirty="0"/>
              <a:t> </a:t>
            </a:r>
            <a:r>
              <a:rPr lang="en-US" sz="4400" dirty="0" err="1"/>
              <a:t>em</a:t>
            </a:r>
            <a:r>
              <a:rPr lang="en-US" sz="4400" dirty="0"/>
              <a:t>"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65" y="1600183"/>
            <a:ext cx="1030049" cy="112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Học tiếng nào dễ nhất - Trung tâm tiếng hàn - SOFL 한 국 어 학 당 | Luyện thi  Tiếng Hàn To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83" y="2956860"/>
            <a:ext cx="4248614" cy="369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646714" y="1831686"/>
            <a:ext cx="69620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/>
              <a:t>“</a:t>
            </a:r>
            <a:r>
              <a:rPr lang="en-US" sz="4400" dirty="0" err="1"/>
              <a:t>Chỉ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nói</a:t>
            </a:r>
            <a:r>
              <a:rPr lang="en-US" sz="4400" dirty="0"/>
              <a:t> </a:t>
            </a:r>
            <a:r>
              <a:rPr lang="en-US" sz="4400" dirty="0" err="1"/>
              <a:t>tên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r>
              <a:rPr lang="en-US" sz="4400" dirty="0"/>
              <a:t> </a:t>
            </a:r>
            <a:r>
              <a:rPr lang="en-US" sz="4400" dirty="0" err="1"/>
              <a:t>cơ</a:t>
            </a:r>
            <a:r>
              <a:rPr lang="en-US" sz="4400" dirty="0"/>
              <a:t>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070" y="201603"/>
            <a:ext cx="1239375" cy="139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90" y="2481127"/>
            <a:ext cx="3077736" cy="436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8274201" y="3870742"/>
            <a:ext cx="836345" cy="8115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019370" y="5018048"/>
            <a:ext cx="936703" cy="9032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539070" y="3870742"/>
            <a:ext cx="954226" cy="9328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1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7AD2DE"/>
      </a:accent1>
      <a:accent2>
        <a:srgbClr val="FFDA72"/>
      </a:accent2>
      <a:accent3>
        <a:srgbClr val="F1C232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466</Words>
  <PresentationFormat>Custom</PresentationFormat>
  <Paragraphs>75</Paragraphs>
  <Slides>21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Rockwell</vt:lpstr>
      <vt:lpstr>Times New Roman</vt:lpstr>
      <vt:lpstr>Calibri</vt:lpstr>
      <vt:lpstr>Griffy</vt:lpstr>
      <vt:lpstr>.VnArial</vt:lpstr>
      <vt:lpstr>Oswald</vt:lpstr>
      <vt:lpstr>Aldrich</vt:lpstr>
      <vt:lpstr>Abril Fatface</vt:lpstr>
      <vt:lpstr>Oswald Regular</vt:lpstr>
      <vt:lpstr>Rockwell Extra Bold</vt:lpstr>
      <vt:lpstr>Barlow Condensed</vt:lpstr>
      <vt:lpstr>Broadway</vt:lpstr>
      <vt:lpstr>Open Sans</vt:lpstr>
      <vt:lpstr>SlidesMania</vt:lpstr>
      <vt:lpstr>Office Theme</vt:lpstr>
      <vt:lpstr>Chào mừng các em đến với tiết  Tự nhiên xã hội - Lớp 2</vt:lpstr>
      <vt:lpstr>BÀI 14</vt:lpstr>
      <vt:lpstr>PowerPoint Presentation</vt:lpstr>
      <vt:lpstr>PowerPoint Presentation</vt:lpstr>
      <vt:lpstr>02</vt:lpstr>
      <vt:lpstr>Các bộ phận chính của cơ quan vận động. </vt:lpstr>
      <vt:lpstr>PowerPoint Presentation</vt:lpstr>
      <vt:lpstr>PowerPoint Presentation</vt:lpstr>
      <vt:lpstr>PowerPoint Presentation</vt:lpstr>
      <vt:lpstr>PowerPoint Presentation</vt:lpstr>
      <vt:lpstr>Chức năng của cơ quan vận động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2021-08-14T14:39:17Z</dcterms:modified>
</cp:coreProperties>
</file>