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2" r:id="rId3"/>
    <p:sldId id="256" r:id="rId4"/>
    <p:sldId id="257" r:id="rId5"/>
    <p:sldId id="258" r:id="rId6"/>
    <p:sldId id="259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42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9FFE48AB-BBDC-4FAC-B7FB-F92975A6F590}">
          <p14:sldIdLst>
            <p14:sldId id="262"/>
            <p14:sldId id="256"/>
            <p14:sldId id="257"/>
            <p14:sldId id="258"/>
            <p14:sldId id="259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2"/>
            <p14:sldId id="273"/>
            <p14:sldId id="42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62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246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847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4839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7554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56279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54855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148681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264793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780685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8593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5199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143129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026628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59220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960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944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53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362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13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719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7BAF-6B5A-4664-8EC8-2B4CD7EBC355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48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57BAF-6B5A-4664-8EC8-2B4CD7EBC355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47604-D147-4AAB-AC7C-2CCD47BA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700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4523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letter T</a:t>
            </a:r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letter H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letter R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letter E</a:t>
            </a:r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92081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1: what is the difference between here and there?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ounded Rectangle 1"/>
          <p:cNvSpPr/>
          <p:nvPr/>
        </p:nvSpPr>
        <p:spPr>
          <a:xfrm>
            <a:off x="988520" y="2212571"/>
            <a:ext cx="3383280" cy="100584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leter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</a:t>
            </a:r>
          </a:p>
        </p:txBody>
      </p:sp>
    </p:spTree>
    <p:extLst>
      <p:ext uri="{BB962C8B-B14F-4D97-AF65-F5344CB8AC3E}">
        <p14:creationId xmlns:p14="http://schemas.microsoft.com/office/powerpoint/2010/main" val="3241586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oscar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Cookie monster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maria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elmo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10:Who lives in a trash can on ‘sesame street’ ?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966353" y="2258291"/>
            <a:ext cx="338328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oscar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42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telly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Big bird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kermit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snuffy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11:On ‘ sesame </a:t>
            </a:r>
            <a:r>
              <a:rPr lang="en-US" dirty="0" err="1"/>
              <a:t>stree</a:t>
            </a:r>
            <a:r>
              <a:rPr lang="en-US" dirty="0"/>
              <a:t>’ what character is big and yellow?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313910" y="3865418"/>
            <a:ext cx="338328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Big bird</a:t>
            </a:r>
          </a:p>
        </p:txBody>
      </p:sp>
    </p:spTree>
    <p:extLst>
      <p:ext uri="{BB962C8B-B14F-4D97-AF65-F5344CB8AC3E}">
        <p14:creationId xmlns:p14="http://schemas.microsoft.com/office/powerpoint/2010/main" val="244642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Red and white</a:t>
            </a:r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Pink and green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Yellow and black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Green and blue</a:t>
            </a:r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12:what color is stop sign?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931717" y="2258291"/>
            <a:ext cx="338328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Red and white</a:t>
            </a:r>
          </a:p>
        </p:txBody>
      </p:sp>
    </p:spTree>
    <p:extLst>
      <p:ext uri="{BB962C8B-B14F-4D97-AF65-F5344CB8AC3E}">
        <p14:creationId xmlns:p14="http://schemas.microsoft.com/office/powerpoint/2010/main" val="244642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Black and white</a:t>
            </a:r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Yellow and red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Pink and green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Red and blue</a:t>
            </a:r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13: what colors would you use to make the </a:t>
            </a:r>
            <a:r>
              <a:rPr lang="en-US" dirty="0" err="1"/>
              <a:t>coor</a:t>
            </a:r>
            <a:r>
              <a:rPr lang="en-US" dirty="0"/>
              <a:t> purple?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343004" y="2258291"/>
            <a:ext cx="338328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Red and blue</a:t>
            </a:r>
          </a:p>
        </p:txBody>
      </p:sp>
    </p:spTree>
    <p:extLst>
      <p:ext uri="{BB962C8B-B14F-4D97-AF65-F5344CB8AC3E}">
        <p14:creationId xmlns:p14="http://schemas.microsoft.com/office/powerpoint/2010/main" val="244642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5" grpId="0" animBg="1"/>
      <p:bldP spid="18" grpId="0" animBg="1"/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9302" y="22652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canada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australia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North </a:t>
            </a:r>
            <a:r>
              <a:rPr lang="en-US" dirty="0" err="1"/>
              <a:t>america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West </a:t>
            </a:r>
            <a:r>
              <a:rPr lang="en-US" dirty="0" err="1"/>
              <a:t>africa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14: T</a:t>
            </a:r>
            <a:r>
              <a:rPr lang="en-US" sz="2000" dirty="0"/>
              <a:t>he great Victoria Desert is located in …</a:t>
            </a:r>
            <a:endParaRPr lang="en-US" dirty="0"/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388724" y="3865418"/>
            <a:ext cx="3291840" cy="96289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australia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041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africa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australia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europe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asia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15: the landmass of which of the following continents is the least ? 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5388724" y="3865418"/>
            <a:ext cx="3383280" cy="9144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australia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84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300446" y="51816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26" y="0"/>
            <a:ext cx="9096974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 school bus</a:t>
            </a:r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a truck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boat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plane </a:t>
            </a:r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2:What do many children ride on to go to school?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002375" y="2216727"/>
            <a:ext cx="3474720" cy="10058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SCHOOL  BUS</a:t>
            </a:r>
          </a:p>
        </p:txBody>
      </p:sp>
    </p:spTree>
    <p:extLst>
      <p:ext uri="{BB962C8B-B14F-4D97-AF65-F5344CB8AC3E}">
        <p14:creationId xmlns:p14="http://schemas.microsoft.com/office/powerpoint/2010/main" val="282578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6" grpId="0" animBg="1"/>
      <p:bldP spid="17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gray</a:t>
            </a:r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red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blue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white</a:t>
            </a:r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3: What color does the sky appear to be when it rains?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002375" y="2212571"/>
            <a:ext cx="3291840" cy="10058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gray</a:t>
            </a:r>
          </a:p>
        </p:txBody>
      </p:sp>
    </p:spTree>
    <p:extLst>
      <p:ext uri="{BB962C8B-B14F-4D97-AF65-F5344CB8AC3E}">
        <p14:creationId xmlns:p14="http://schemas.microsoft.com/office/powerpoint/2010/main" val="156979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Chicken </a:t>
            </a:r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cow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horse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dog</a:t>
            </a:r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4: what  farm animal gives us milk to drink ?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300055" y="3872345"/>
            <a:ext cx="338328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cow</a:t>
            </a:r>
          </a:p>
        </p:txBody>
      </p:sp>
    </p:spTree>
    <p:extLst>
      <p:ext uri="{BB962C8B-B14F-4D97-AF65-F5344CB8AC3E}">
        <p14:creationId xmlns:p14="http://schemas.microsoft.com/office/powerpoint/2010/main" val="2494638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5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cat </a:t>
            </a:r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kangaroo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seal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 mule</a:t>
            </a:r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29389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5: what animal purrs and is know for chasing mice ?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981592" y="2258291"/>
            <a:ext cx="3347257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cat</a:t>
            </a:r>
          </a:p>
        </p:txBody>
      </p:sp>
    </p:spTree>
    <p:extLst>
      <p:ext uri="{BB962C8B-B14F-4D97-AF65-F5344CB8AC3E}">
        <p14:creationId xmlns:p14="http://schemas.microsoft.com/office/powerpoint/2010/main" val="131380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blue</a:t>
            </a:r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green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Red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yellow</a:t>
            </a:r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6: what color are leaves on tree and grass ?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361015" y="3865418"/>
            <a:ext cx="347472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green</a:t>
            </a:r>
          </a:p>
        </p:txBody>
      </p:sp>
    </p:spTree>
    <p:extLst>
      <p:ext uri="{BB962C8B-B14F-4D97-AF65-F5344CB8AC3E}">
        <p14:creationId xmlns:p14="http://schemas.microsoft.com/office/powerpoint/2010/main" val="263113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recess</a:t>
            </a:r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funny time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Relaxing time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Outside play</a:t>
            </a:r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7: in </a:t>
            </a:r>
            <a:r>
              <a:rPr lang="en-US" dirty="0" err="1"/>
              <a:t>america</a:t>
            </a:r>
            <a:r>
              <a:rPr lang="en-US" dirty="0"/>
              <a:t>, what do </a:t>
            </a:r>
            <a:r>
              <a:rPr lang="en-US" dirty="0" err="1"/>
              <a:t>peple</a:t>
            </a:r>
            <a:r>
              <a:rPr lang="en-US" dirty="0"/>
              <a:t> call it when children g out to play during a break at school ?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988520" y="2258291"/>
            <a:ext cx="347472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Relaxing time</a:t>
            </a:r>
          </a:p>
        </p:txBody>
      </p:sp>
    </p:spTree>
    <p:extLst>
      <p:ext uri="{BB962C8B-B14F-4D97-AF65-F5344CB8AC3E}">
        <p14:creationId xmlns:p14="http://schemas.microsoft.com/office/powerpoint/2010/main" val="35636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7" grpId="0" animBg="1"/>
      <p:bldP spid="18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His own house</a:t>
            </a:r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the vice president’s house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white house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His parent’s house</a:t>
            </a:r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8: where does the president of the united states live, while in office? 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945572" y="3886200"/>
            <a:ext cx="3474720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white house</a:t>
            </a:r>
          </a:p>
        </p:txBody>
      </p:sp>
    </p:spTree>
    <p:extLst>
      <p:ext uri="{BB962C8B-B14F-4D97-AF65-F5344CB8AC3E}">
        <p14:creationId xmlns:p14="http://schemas.microsoft.com/office/powerpoint/2010/main" val="244642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5" grpId="0" animBg="1"/>
      <p:bldP spid="17" grpId="0" animBg="1"/>
      <p:bldP spid="17" grpId="1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2940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50:50</a:t>
            </a:r>
          </a:p>
        </p:txBody>
      </p:sp>
      <p:sp>
        <p:nvSpPr>
          <p:cNvPr id="9" name="Oval 8"/>
          <p:cNvSpPr/>
          <p:nvPr/>
        </p:nvSpPr>
        <p:spPr>
          <a:xfrm>
            <a:off x="7787640" y="1524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87640" y="1066800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51567" y="1039091"/>
            <a:ext cx="1005840" cy="5486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37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 o’clock</a:t>
            </a:r>
          </a:p>
        </p:txBody>
      </p:sp>
      <p:sp>
        <p:nvSpPr>
          <p:cNvPr id="6" name="Rectangle 5"/>
          <p:cNvSpPr/>
          <p:nvPr/>
        </p:nvSpPr>
        <p:spPr>
          <a:xfrm>
            <a:off x="5388724" y="3865418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 o’ clock</a:t>
            </a:r>
          </a:p>
        </p:txBody>
      </p:sp>
      <p:sp>
        <p:nvSpPr>
          <p:cNvPr id="7" name="Rectangle 6"/>
          <p:cNvSpPr/>
          <p:nvPr/>
        </p:nvSpPr>
        <p:spPr>
          <a:xfrm>
            <a:off x="1002375" y="3886200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 o’ clock 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1015" y="2258291"/>
            <a:ext cx="32918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 o’clock</a:t>
            </a:r>
          </a:p>
        </p:txBody>
      </p:sp>
      <p:sp>
        <p:nvSpPr>
          <p:cNvPr id="15" name="Oval 14"/>
          <p:cNvSpPr/>
          <p:nvPr/>
        </p:nvSpPr>
        <p:spPr>
          <a:xfrm>
            <a:off x="291637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6" name="Oval 15"/>
          <p:cNvSpPr/>
          <p:nvPr/>
        </p:nvSpPr>
        <p:spPr>
          <a:xfrm>
            <a:off x="247303" y="4094018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7" name="Oval 16"/>
          <p:cNvSpPr/>
          <p:nvPr/>
        </p:nvSpPr>
        <p:spPr>
          <a:xfrm>
            <a:off x="4658590" y="24868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8" name="Oval 17"/>
          <p:cNvSpPr/>
          <p:nvPr/>
        </p:nvSpPr>
        <p:spPr>
          <a:xfrm>
            <a:off x="4659975" y="4163291"/>
            <a:ext cx="6400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4753" y="5105400"/>
            <a:ext cx="7998923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9:On a clock, if the big hand is on 12 and the little hand is on 3 what time would it be ?</a:t>
            </a:r>
          </a:p>
        </p:txBody>
      </p:sp>
      <p:sp>
        <p:nvSpPr>
          <p:cNvPr id="21" name="Heart 20"/>
          <p:cNvSpPr/>
          <p:nvPr/>
        </p:nvSpPr>
        <p:spPr>
          <a:xfrm>
            <a:off x="8458200" y="5334000"/>
            <a:ext cx="685800" cy="1219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0" y="0"/>
            <a:ext cx="3886200" cy="213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015538" y="3886200"/>
            <a:ext cx="3285604" cy="914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 o’clock</a:t>
            </a:r>
          </a:p>
        </p:txBody>
      </p:sp>
    </p:spTree>
    <p:extLst>
      <p:ext uri="{BB962C8B-B14F-4D97-AF65-F5344CB8AC3E}">
        <p14:creationId xmlns:p14="http://schemas.microsoft.com/office/powerpoint/2010/main" val="244642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7" grpId="0" animBg="1"/>
      <p:bldP spid="18" grpId="0" animBg="1"/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489</Words>
  <PresentationFormat>Trình chiếu Trên màn hình (4:3)</PresentationFormat>
  <Paragraphs>183</Paragraphs>
  <Slides>16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Office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2017-09-19T17:06:59Z</dcterms:created>
  <dcterms:modified xsi:type="dcterms:W3CDTF">2023-09-16T08:48:12Z</dcterms:modified>
</cp:coreProperties>
</file>