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 id="2147483651" r:id="rId3"/>
    <p:sldMasterId id="2147483652" r:id="rId4"/>
    <p:sldMasterId id="2147483653" r:id="rId5"/>
  </p:sldMasterIdLst>
  <p:notesMasterIdLst>
    <p:notesMasterId r:id="rId5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x="18288000" cy="13716000"/>
  <p:notesSz cx="6858000" cy="9144000"/>
  <p:defaultTextStyle>
    <a:defPPr>
      <a:defRPr lang="en-US"/>
    </a:defPPr>
    <a:lvl1pPr algn="ctr" defTabSz="825500" rtl="0" fontAlgn="base" hangingPunct="0">
      <a:spcBef>
        <a:spcPct val="0"/>
      </a:spcBef>
      <a:spcAft>
        <a:spcPct val="0"/>
      </a:spcAft>
      <a:defRPr sz="5600" kern="1200">
        <a:solidFill>
          <a:srgbClr val="000000"/>
        </a:solidFill>
        <a:latin typeface="Gill Sans" charset="0"/>
        <a:ea typeface="ＭＳ Ｐゴシック" charset="0"/>
        <a:cs typeface="ＭＳ Ｐゴシック" charset="0"/>
        <a:sym typeface="Gill Sans" charset="0"/>
      </a:defRPr>
    </a:lvl1pPr>
    <a:lvl2pPr marL="800100" indent="-457200" algn="ctr" defTabSz="825500" rtl="0" fontAlgn="base" hangingPunct="0">
      <a:spcBef>
        <a:spcPct val="0"/>
      </a:spcBef>
      <a:spcAft>
        <a:spcPct val="0"/>
      </a:spcAft>
      <a:defRPr sz="5600" kern="1200">
        <a:solidFill>
          <a:srgbClr val="000000"/>
        </a:solidFill>
        <a:latin typeface="Gill Sans" charset="0"/>
        <a:ea typeface="ＭＳ Ｐゴシック" charset="0"/>
        <a:cs typeface="ＭＳ Ｐゴシック" charset="0"/>
        <a:sym typeface="Gill Sans" charset="0"/>
      </a:defRPr>
    </a:lvl2pPr>
    <a:lvl3pPr marL="1600200" indent="-914400" algn="ctr" defTabSz="825500" rtl="0" fontAlgn="base" hangingPunct="0">
      <a:spcBef>
        <a:spcPct val="0"/>
      </a:spcBef>
      <a:spcAft>
        <a:spcPct val="0"/>
      </a:spcAft>
      <a:defRPr sz="5600" kern="1200">
        <a:solidFill>
          <a:srgbClr val="000000"/>
        </a:solidFill>
        <a:latin typeface="Gill Sans" charset="0"/>
        <a:ea typeface="ＭＳ Ｐゴシック" charset="0"/>
        <a:cs typeface="ＭＳ Ｐゴシック" charset="0"/>
        <a:sym typeface="Gill Sans" charset="0"/>
      </a:defRPr>
    </a:lvl3pPr>
    <a:lvl4pPr marL="2400300" indent="-1371600" algn="ctr" defTabSz="825500" rtl="0" fontAlgn="base" hangingPunct="0">
      <a:spcBef>
        <a:spcPct val="0"/>
      </a:spcBef>
      <a:spcAft>
        <a:spcPct val="0"/>
      </a:spcAft>
      <a:defRPr sz="5600" kern="1200">
        <a:solidFill>
          <a:srgbClr val="000000"/>
        </a:solidFill>
        <a:latin typeface="Gill Sans" charset="0"/>
        <a:ea typeface="ＭＳ Ｐゴシック" charset="0"/>
        <a:cs typeface="ＭＳ Ｐゴシック" charset="0"/>
        <a:sym typeface="Gill Sans" charset="0"/>
      </a:defRPr>
    </a:lvl4pPr>
    <a:lvl5pPr marL="3200400" indent="-1828800" algn="ctr" defTabSz="825500" rtl="0" fontAlgn="base" hangingPunct="0">
      <a:spcBef>
        <a:spcPct val="0"/>
      </a:spcBef>
      <a:spcAft>
        <a:spcPct val="0"/>
      </a:spcAft>
      <a:defRPr sz="56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6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6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6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600" kern="1200">
        <a:solidFill>
          <a:srgbClr val="000000"/>
        </a:solidFill>
        <a:latin typeface="Gill Sans" charset="0"/>
        <a:ea typeface="ＭＳ Ｐゴシック" charset="0"/>
        <a:cs typeface="ＭＳ Ｐゴシック" charset="0"/>
        <a:sym typeface="Gill Sans" charset="0"/>
      </a:defRPr>
    </a:lvl9pPr>
  </p:defaultTextStyle>
  <p:extLst>
    <p:ext uri="{EFAFB233-063F-42B5-8137-9DF3F51BA10A}">
      <p15:sldGuideLst xmlns:p15="http://schemas.microsoft.com/office/powerpoint/2012/main">
        <p15:guide id="1" orient="horz" pos="432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B6B6"/>
    <a:srgbClr val="8BDECD"/>
    <a:srgbClr val="52A1F7"/>
    <a:srgbClr val="139571"/>
    <a:srgbClr val="35A1B7"/>
    <a:srgbClr val="17B7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1464" y="54"/>
      </p:cViewPr>
      <p:guideLst>
        <p:guide orient="horz" pos="4320"/>
        <p:guide pos="57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Geneva"/>
                <a:ea typeface="Geneva"/>
                <a:cs typeface="Geneva"/>
              </a:defRPr>
            </a:pPr>
            <a:endParaRPr lang="en-US"/>
          </a:p>
        </c:rich>
      </c:tx>
      <c:layout>
        <c:manualLayout>
          <c:xMode val="edge"/>
          <c:yMode val="edge"/>
          <c:x val="0.49493668554588599"/>
          <c:y val="1.9316554955424E-2"/>
        </c:manualLayout>
      </c:layout>
      <c:overlay val="0"/>
      <c:spPr>
        <a:noFill/>
        <a:ln w="25377">
          <a:noFill/>
        </a:ln>
      </c:spPr>
    </c:title>
    <c:autoTitleDeleted val="0"/>
    <c:plotArea>
      <c:layout>
        <c:manualLayout>
          <c:layoutTarget val="inner"/>
          <c:xMode val="edge"/>
          <c:yMode val="edge"/>
          <c:x val="0.11951091853920499"/>
          <c:y val="4.8695221146892197E-2"/>
          <c:w val="0.84119109242971701"/>
          <c:h val="0.67344433339021503"/>
        </c:manualLayout>
      </c:layout>
      <c:barChart>
        <c:barDir val="bar"/>
        <c:grouping val="clustered"/>
        <c:varyColors val="0"/>
        <c:ser>
          <c:idx val="0"/>
          <c:order val="0"/>
          <c:tx>
            <c:strRef>
              <c:f>Sheet1!$A$2</c:f>
              <c:strCache>
                <c:ptCount val="1"/>
                <c:pt idx="0">
                  <c:v>Region 1</c:v>
                </c:pt>
              </c:strCache>
            </c:strRef>
          </c:tx>
          <c:spPr>
            <a:solidFill>
              <a:srgbClr val="52A1F7"/>
            </a:solidFill>
            <a:ln w="25403">
              <a:noFill/>
            </a:ln>
          </c:spPr>
          <c:invertIfNegative val="0"/>
          <c:cat>
            <c:strRef>
              <c:f>Sheet1!$B$1:$E$1</c:f>
              <c:strCache>
                <c:ptCount val="4"/>
                <c:pt idx="0">
                  <c:v>2007</c:v>
                </c:pt>
                <c:pt idx="1">
                  <c:v>2008</c:v>
                </c:pt>
                <c:pt idx="2">
                  <c:v>2009</c:v>
                </c:pt>
                <c:pt idx="3">
                  <c:v>2010</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0-9141-4D47-8294-AA27048B3680}"/>
            </c:ext>
          </c:extLst>
        </c:ser>
        <c:ser>
          <c:idx val="1"/>
          <c:order val="1"/>
          <c:tx>
            <c:strRef>
              <c:f>Sheet1!$A$3</c:f>
              <c:strCache>
                <c:ptCount val="1"/>
                <c:pt idx="0">
                  <c:v>Region 2</c:v>
                </c:pt>
              </c:strCache>
            </c:strRef>
          </c:tx>
          <c:spPr>
            <a:solidFill>
              <a:srgbClr val="8BDECD"/>
            </a:solidFill>
            <a:ln w="25403">
              <a:noFill/>
            </a:ln>
          </c:spPr>
          <c:invertIfNegative val="0"/>
          <c:cat>
            <c:strRef>
              <c:f>Sheet1!$B$1:$E$1</c:f>
              <c:strCache>
                <c:ptCount val="4"/>
                <c:pt idx="0">
                  <c:v>2007</c:v>
                </c:pt>
                <c:pt idx="1">
                  <c:v>2008</c:v>
                </c:pt>
                <c:pt idx="2">
                  <c:v>2009</c:v>
                </c:pt>
                <c:pt idx="3">
                  <c:v>2010</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1-9141-4D47-8294-AA27048B3680}"/>
            </c:ext>
          </c:extLst>
        </c:ser>
        <c:dLbls>
          <c:showLegendKey val="0"/>
          <c:showVal val="0"/>
          <c:showCatName val="0"/>
          <c:showSerName val="0"/>
          <c:showPercent val="0"/>
          <c:showBubbleSize val="0"/>
        </c:dLbls>
        <c:gapWidth val="40"/>
        <c:axId val="-2111648952"/>
        <c:axId val="-2111642808"/>
      </c:barChart>
      <c:catAx>
        <c:axId val="-2111648952"/>
        <c:scaling>
          <c:orientation val="maxMin"/>
        </c:scaling>
        <c:delete val="0"/>
        <c:axPos val="l"/>
        <c:title>
          <c:tx>
            <c:rich>
              <a:bodyPr rot="0" vert="horz"/>
              <a:lstStyle/>
              <a:p>
                <a:pPr algn="ctr">
                  <a:defRPr sz="1000" b="0" i="0" u="none" strike="noStrike" baseline="0">
                    <a:solidFill>
                      <a:srgbClr val="000000"/>
                    </a:solidFill>
                    <a:latin typeface="Geneva"/>
                    <a:ea typeface="Geneva"/>
                    <a:cs typeface="Geneva"/>
                  </a:defRPr>
                </a:pPr>
                <a:endParaRPr lang="en-US"/>
              </a:p>
            </c:rich>
          </c:tx>
          <c:layout>
            <c:manualLayout>
              <c:xMode val="edge"/>
              <c:yMode val="edge"/>
              <c:x val="0.1"/>
              <c:y val="0.38335817010477002"/>
            </c:manualLayout>
          </c:layout>
          <c:overlay val="0"/>
          <c:spPr>
            <a:noFill/>
            <a:ln w="25377">
              <a:noFill/>
            </a:ln>
          </c:spPr>
        </c:title>
        <c:numFmt formatCode="General" sourceLinked="0"/>
        <c:majorTickMark val="none"/>
        <c:minorTickMark val="none"/>
        <c:tickLblPos val="nextTo"/>
        <c:spPr>
          <a:ln w="12689">
            <a:solidFill>
              <a:srgbClr val="000000"/>
            </a:solidFill>
            <a:prstDash val="solid"/>
          </a:ln>
        </c:spPr>
        <c:txPr>
          <a:bodyPr rot="0" vert="horz"/>
          <a:lstStyle/>
          <a:p>
            <a:pPr>
              <a:defRPr sz="2400" b="0" i="0" u="none" strike="noStrike" baseline="0">
                <a:solidFill>
                  <a:srgbClr val="000000"/>
                </a:solidFill>
                <a:latin typeface="Open Sans"/>
                <a:ea typeface="Open Sans"/>
                <a:cs typeface="Open Sans"/>
              </a:defRPr>
            </a:pPr>
            <a:endParaRPr lang="en-US"/>
          </a:p>
        </c:txPr>
        <c:crossAx val="-2111642808"/>
        <c:crosses val="autoZero"/>
        <c:auto val="1"/>
        <c:lblAlgn val="ctr"/>
        <c:lblOffset val="100"/>
        <c:tickLblSkip val="1"/>
        <c:tickMarkSkip val="1"/>
        <c:noMultiLvlLbl val="0"/>
      </c:catAx>
      <c:valAx>
        <c:axId val="-2111642808"/>
        <c:scaling>
          <c:orientation val="minMax"/>
        </c:scaling>
        <c:delete val="0"/>
        <c:axPos val="t"/>
        <c:majorGridlines>
          <c:spPr>
            <a:ln w="3175">
              <a:solidFill>
                <a:srgbClr val="A2BD90"/>
              </a:solidFill>
              <a:prstDash val="solid"/>
            </a:ln>
          </c:spPr>
        </c:majorGridlines>
        <c:title>
          <c:tx>
            <c:rich>
              <a:bodyPr/>
              <a:lstStyle/>
              <a:p>
                <a:pPr>
                  <a:defRPr sz="1000" b="0" i="0" u="none" strike="noStrike" baseline="0">
                    <a:solidFill>
                      <a:srgbClr val="000000"/>
                    </a:solidFill>
                    <a:latin typeface="Geneva"/>
                    <a:ea typeface="Geneva"/>
                    <a:cs typeface="Geneva"/>
                  </a:defRPr>
                </a:pPr>
                <a:endParaRPr lang="en-US"/>
              </a:p>
            </c:rich>
          </c:tx>
          <c:layout>
            <c:manualLayout>
              <c:xMode val="edge"/>
              <c:yMode val="edge"/>
              <c:x val="0.56962022839250404"/>
              <c:y val="4.6062341380881097E-2"/>
            </c:manualLayout>
          </c:layout>
          <c:overlay val="0"/>
          <c:spPr>
            <a:noFill/>
            <a:ln w="25377">
              <a:noFill/>
            </a:ln>
          </c:spPr>
        </c:title>
        <c:numFmt formatCode="General" sourceLinked="0"/>
        <c:majorTickMark val="none"/>
        <c:minorTickMark val="none"/>
        <c:tickLblPos val="high"/>
        <c:spPr>
          <a:ln w="9516">
            <a:noFill/>
          </a:ln>
        </c:spPr>
        <c:txPr>
          <a:bodyPr rot="0" vert="horz"/>
          <a:lstStyle/>
          <a:p>
            <a:pPr>
              <a:defRPr sz="2400" b="0" i="0" u="none" strike="noStrike" baseline="0">
                <a:solidFill>
                  <a:srgbClr val="000000"/>
                </a:solidFill>
                <a:latin typeface="Open Sans"/>
                <a:ea typeface="Open Sans"/>
                <a:cs typeface="Open Sans"/>
              </a:defRPr>
            </a:pPr>
            <a:endParaRPr lang="en-US"/>
          </a:p>
        </c:txPr>
        <c:crossAx val="-2111648952"/>
        <c:crosses val="autoZero"/>
        <c:crossBetween val="between"/>
      </c:valAx>
      <c:spPr>
        <a:noFill/>
        <a:ln w="25403">
          <a:noFill/>
        </a:ln>
      </c:spPr>
    </c:plotArea>
    <c:legend>
      <c:legendPos val="b"/>
      <c:layout>
        <c:manualLayout>
          <c:xMode val="edge"/>
          <c:yMode val="edge"/>
          <c:x val="0.194936685545886"/>
          <c:y val="0.943536474263031"/>
          <c:w val="0.34177211401206398"/>
          <c:h val="5.6463525736969E-2"/>
        </c:manualLayout>
      </c:layout>
      <c:overlay val="0"/>
      <c:spPr>
        <a:noFill/>
        <a:ln w="25377">
          <a:noFill/>
        </a:ln>
      </c:spPr>
      <c:txPr>
        <a:bodyPr/>
        <a:lstStyle/>
        <a:p>
          <a:pPr>
            <a:defRPr sz="2203" b="0" i="0" u="none" strike="noStrike" baseline="0">
              <a:solidFill>
                <a:srgbClr val="000000"/>
              </a:solidFill>
              <a:latin typeface="Open Sans"/>
              <a:ea typeface="Open Sans"/>
              <a:cs typeface="Open Sans"/>
            </a:defRPr>
          </a:pPr>
          <a:endParaRPr lang="en-US"/>
        </a:p>
      </c:txPr>
    </c:legend>
    <c:plotVisOnly val="1"/>
    <c:dispBlanksAs val="gap"/>
    <c:showDLblsOverMax val="0"/>
  </c:chart>
  <c:spPr>
    <a:noFill/>
    <a:ln>
      <a:noFill/>
    </a:ln>
  </c:spPr>
  <c:txPr>
    <a:bodyPr/>
    <a:lstStyle/>
    <a:p>
      <a:pPr>
        <a:defRPr sz="2400" b="0" i="0" u="none" strike="noStrike" baseline="0">
          <a:solidFill>
            <a:srgbClr val="000000"/>
          </a:solidFill>
          <a:latin typeface="Open Sans"/>
          <a:ea typeface="Open Sans"/>
          <a:cs typeface="Open San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Geneva"/>
                <a:ea typeface="Geneva"/>
                <a:cs typeface="Geneva"/>
              </a:defRPr>
            </a:pPr>
            <a:endParaRPr lang="en-US"/>
          </a:p>
        </c:rich>
      </c:tx>
      <c:layout>
        <c:manualLayout>
          <c:xMode val="edge"/>
          <c:yMode val="edge"/>
          <c:x val="0.496202522098531"/>
          <c:y val="1.9316575812638799E-2"/>
        </c:manualLayout>
      </c:layout>
      <c:overlay val="0"/>
      <c:spPr>
        <a:noFill/>
        <a:ln w="25378">
          <a:noFill/>
        </a:ln>
      </c:spPr>
    </c:title>
    <c:autoTitleDeleted val="0"/>
    <c:plotArea>
      <c:layout>
        <c:manualLayout>
          <c:layoutTarget val="inner"/>
          <c:xMode val="edge"/>
          <c:yMode val="edge"/>
          <c:x val="6.7088607594936706E-2"/>
          <c:y val="1.4858841010401201E-3"/>
          <c:w val="0.71012658227848102"/>
          <c:h val="0.83358098068350694"/>
        </c:manualLayout>
      </c:layout>
      <c:pieChart>
        <c:varyColors val="0"/>
        <c:ser>
          <c:idx val="0"/>
          <c:order val="0"/>
          <c:tx>
            <c:strRef>
              <c:f>Sheet1!$A$2</c:f>
              <c:strCache>
                <c:ptCount val="1"/>
                <c:pt idx="0">
                  <c:v>Region 1</c:v>
                </c:pt>
              </c:strCache>
            </c:strRef>
          </c:tx>
          <c:spPr>
            <a:solidFill>
              <a:srgbClr val="DD0806"/>
            </a:solidFill>
            <a:ln w="25406">
              <a:noFill/>
            </a:ln>
          </c:spPr>
          <c:dPt>
            <c:idx val="0"/>
            <c:bubble3D val="0"/>
            <c:spPr>
              <a:solidFill>
                <a:srgbClr val="52A1F7"/>
              </a:solidFill>
              <a:ln w="25406">
                <a:noFill/>
              </a:ln>
            </c:spPr>
            <c:extLst>
              <c:ext xmlns:c16="http://schemas.microsoft.com/office/drawing/2014/chart" uri="{C3380CC4-5D6E-409C-BE32-E72D297353CC}">
                <c16:uniqueId val="{00000001-EC29-40D0-A058-217411FA7A0A}"/>
              </c:ext>
            </c:extLst>
          </c:dPt>
          <c:dPt>
            <c:idx val="1"/>
            <c:bubble3D val="0"/>
            <c:spPr>
              <a:solidFill>
                <a:srgbClr val="A0B6B6"/>
              </a:solidFill>
              <a:ln w="25406">
                <a:noFill/>
              </a:ln>
            </c:spPr>
            <c:extLst>
              <c:ext xmlns:c16="http://schemas.microsoft.com/office/drawing/2014/chart" uri="{C3380CC4-5D6E-409C-BE32-E72D297353CC}">
                <c16:uniqueId val="{00000003-EC29-40D0-A058-217411FA7A0A}"/>
              </c:ext>
            </c:extLst>
          </c:dPt>
          <c:dPt>
            <c:idx val="2"/>
            <c:bubble3D val="0"/>
            <c:spPr>
              <a:solidFill>
                <a:srgbClr val="8BDECD"/>
              </a:solidFill>
              <a:ln w="25406">
                <a:noFill/>
              </a:ln>
            </c:spPr>
            <c:extLst>
              <c:ext xmlns:c16="http://schemas.microsoft.com/office/drawing/2014/chart" uri="{C3380CC4-5D6E-409C-BE32-E72D297353CC}">
                <c16:uniqueId val="{00000005-EC29-40D0-A058-217411FA7A0A}"/>
              </c:ext>
            </c:extLst>
          </c:dPt>
          <c:dPt>
            <c:idx val="3"/>
            <c:bubble3D val="0"/>
            <c:spPr>
              <a:solidFill>
                <a:srgbClr val="17B789"/>
              </a:solidFill>
              <a:ln w="25406">
                <a:noFill/>
              </a:ln>
            </c:spPr>
            <c:extLst>
              <c:ext xmlns:c16="http://schemas.microsoft.com/office/drawing/2014/chart" uri="{C3380CC4-5D6E-409C-BE32-E72D297353CC}">
                <c16:uniqueId val="{00000007-EC29-40D0-A058-217411FA7A0A}"/>
              </c:ext>
            </c:extLst>
          </c:dPt>
          <c:dLbls>
            <c:numFmt formatCode="0%" sourceLinked="0"/>
            <c:spPr>
              <a:noFill/>
              <a:ln w="25378">
                <a:noFill/>
              </a:ln>
            </c:spPr>
            <c:txPr>
              <a:bodyPr/>
              <a:lstStyle/>
              <a:p>
                <a:pPr>
                  <a:defRPr sz="2100" b="1" i="0" u="none" strike="noStrike" baseline="0">
                    <a:solidFill>
                      <a:srgbClr val="FFFFFF"/>
                    </a:solidFill>
                    <a:latin typeface="Open Sans"/>
                    <a:ea typeface="Open Sans"/>
                    <a:cs typeface="Open San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Sheet1!$B$1:$E$1</c:f>
              <c:strCache>
                <c:ptCount val="4"/>
                <c:pt idx="0">
                  <c:v>2009</c:v>
                </c:pt>
                <c:pt idx="1">
                  <c:v>2010</c:v>
                </c:pt>
                <c:pt idx="2">
                  <c:v>2011</c:v>
                </c:pt>
                <c:pt idx="3">
                  <c:v>2012</c:v>
                </c:pt>
              </c:strCache>
            </c:strRef>
          </c:cat>
          <c:val>
            <c:numRef>
              <c:f>Sheet1!$B$2:$E$2</c:f>
              <c:numCache>
                <c:formatCode>General</c:formatCode>
                <c:ptCount val="4"/>
                <c:pt idx="0">
                  <c:v>28</c:v>
                </c:pt>
                <c:pt idx="1">
                  <c:v>26</c:v>
                </c:pt>
                <c:pt idx="2">
                  <c:v>21</c:v>
                </c:pt>
                <c:pt idx="3">
                  <c:v>18</c:v>
                </c:pt>
              </c:numCache>
            </c:numRef>
          </c:val>
          <c:extLst>
            <c:ext xmlns:c16="http://schemas.microsoft.com/office/drawing/2014/chart" uri="{C3380CC4-5D6E-409C-BE32-E72D297353CC}">
              <c16:uniqueId val="{00000008-EC29-40D0-A058-217411FA7A0A}"/>
            </c:ext>
          </c:extLst>
        </c:ser>
        <c:dLbls>
          <c:showLegendKey val="0"/>
          <c:showVal val="0"/>
          <c:showCatName val="0"/>
          <c:showSerName val="0"/>
          <c:showPercent val="0"/>
          <c:showBubbleSize val="0"/>
          <c:showLeaderLines val="0"/>
        </c:dLbls>
        <c:firstSliceAng val="0"/>
      </c:pieChart>
      <c:spPr>
        <a:noFill/>
        <a:ln w="25406">
          <a:noFill/>
        </a:ln>
      </c:spPr>
    </c:plotArea>
    <c:plotVisOnly val="1"/>
    <c:dispBlanksAs val="zero"/>
    <c:showDLblsOverMax val="0"/>
  </c:chart>
  <c:spPr>
    <a:noFill/>
    <a:ln>
      <a:noFill/>
    </a:ln>
  </c:spPr>
  <c:txPr>
    <a:bodyPr/>
    <a:lstStyle/>
    <a:p>
      <a:pPr>
        <a:defRPr sz="2100" b="1" i="0" u="none" strike="noStrike" baseline="0">
          <a:solidFill>
            <a:srgbClr val="000000"/>
          </a:solidFill>
          <a:latin typeface="Open Sans"/>
          <a:ea typeface="Open Sans"/>
          <a:cs typeface="Open San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Geneva"/>
                <a:ea typeface="Geneva"/>
                <a:cs typeface="Geneva"/>
              </a:defRPr>
            </a:pPr>
            <a:endParaRPr lang="en-US"/>
          </a:p>
        </c:rich>
      </c:tx>
      <c:layout>
        <c:manualLayout>
          <c:xMode val="edge"/>
          <c:yMode val="edge"/>
          <c:x val="0.496202522098531"/>
          <c:y val="1.9316575812638799E-2"/>
        </c:manualLayout>
      </c:layout>
      <c:overlay val="0"/>
      <c:spPr>
        <a:noFill/>
        <a:ln w="25378">
          <a:noFill/>
        </a:ln>
      </c:spPr>
    </c:title>
    <c:autoTitleDeleted val="0"/>
    <c:plotArea>
      <c:layout>
        <c:manualLayout>
          <c:layoutTarget val="inner"/>
          <c:xMode val="edge"/>
          <c:yMode val="edge"/>
          <c:x val="6.7088607594936706E-2"/>
          <c:y val="1.4858841010401201E-3"/>
          <c:w val="0.71012658227848102"/>
          <c:h val="0.83358098068350694"/>
        </c:manualLayout>
      </c:layout>
      <c:pieChart>
        <c:varyColors val="0"/>
        <c:ser>
          <c:idx val="0"/>
          <c:order val="0"/>
          <c:tx>
            <c:strRef>
              <c:f>Sheet1!$A$2</c:f>
              <c:strCache>
                <c:ptCount val="1"/>
                <c:pt idx="0">
                  <c:v>Region 1</c:v>
                </c:pt>
              </c:strCache>
            </c:strRef>
          </c:tx>
          <c:spPr>
            <a:solidFill>
              <a:srgbClr val="DD0806"/>
            </a:solidFill>
            <a:ln w="25406">
              <a:noFill/>
            </a:ln>
          </c:spPr>
          <c:dPt>
            <c:idx val="0"/>
            <c:bubble3D val="0"/>
            <c:spPr>
              <a:solidFill>
                <a:srgbClr val="52A1F7"/>
              </a:solidFill>
              <a:ln w="25406">
                <a:noFill/>
              </a:ln>
            </c:spPr>
            <c:extLst>
              <c:ext xmlns:c16="http://schemas.microsoft.com/office/drawing/2014/chart" uri="{C3380CC4-5D6E-409C-BE32-E72D297353CC}">
                <c16:uniqueId val="{00000001-1898-489E-9051-4E68F120FA9B}"/>
              </c:ext>
            </c:extLst>
          </c:dPt>
          <c:dPt>
            <c:idx val="1"/>
            <c:bubble3D val="0"/>
            <c:spPr>
              <a:solidFill>
                <a:srgbClr val="A0B6B6"/>
              </a:solidFill>
              <a:ln w="25406">
                <a:noFill/>
              </a:ln>
            </c:spPr>
            <c:extLst>
              <c:ext xmlns:c16="http://schemas.microsoft.com/office/drawing/2014/chart" uri="{C3380CC4-5D6E-409C-BE32-E72D297353CC}">
                <c16:uniqueId val="{00000003-1898-489E-9051-4E68F120FA9B}"/>
              </c:ext>
            </c:extLst>
          </c:dPt>
          <c:dPt>
            <c:idx val="2"/>
            <c:bubble3D val="0"/>
            <c:spPr>
              <a:solidFill>
                <a:srgbClr val="8BDECD"/>
              </a:solidFill>
              <a:ln w="25406">
                <a:noFill/>
              </a:ln>
            </c:spPr>
            <c:extLst>
              <c:ext xmlns:c16="http://schemas.microsoft.com/office/drawing/2014/chart" uri="{C3380CC4-5D6E-409C-BE32-E72D297353CC}">
                <c16:uniqueId val="{00000005-1898-489E-9051-4E68F120FA9B}"/>
              </c:ext>
            </c:extLst>
          </c:dPt>
          <c:dPt>
            <c:idx val="3"/>
            <c:bubble3D val="0"/>
            <c:spPr>
              <a:solidFill>
                <a:srgbClr val="17B789"/>
              </a:solidFill>
              <a:ln w="25406">
                <a:noFill/>
              </a:ln>
            </c:spPr>
            <c:extLst>
              <c:ext xmlns:c16="http://schemas.microsoft.com/office/drawing/2014/chart" uri="{C3380CC4-5D6E-409C-BE32-E72D297353CC}">
                <c16:uniqueId val="{00000007-1898-489E-9051-4E68F120FA9B}"/>
              </c:ext>
            </c:extLst>
          </c:dPt>
          <c:dLbls>
            <c:numFmt formatCode="0%" sourceLinked="0"/>
            <c:spPr>
              <a:noFill/>
              <a:ln w="25378">
                <a:noFill/>
              </a:ln>
            </c:spPr>
            <c:txPr>
              <a:bodyPr/>
              <a:lstStyle/>
              <a:p>
                <a:pPr>
                  <a:defRPr sz="2100" b="1" i="0" u="none" strike="noStrike" baseline="0">
                    <a:solidFill>
                      <a:srgbClr val="FFFFFF"/>
                    </a:solidFill>
                    <a:latin typeface="Open Sans"/>
                    <a:ea typeface="Open Sans"/>
                    <a:cs typeface="Open San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Sheet1!$B$1:$E$1</c:f>
              <c:strCache>
                <c:ptCount val="4"/>
                <c:pt idx="0">
                  <c:v>2009</c:v>
                </c:pt>
                <c:pt idx="1">
                  <c:v>2010</c:v>
                </c:pt>
                <c:pt idx="2">
                  <c:v>2011</c:v>
                </c:pt>
                <c:pt idx="3">
                  <c:v>2012</c:v>
                </c:pt>
              </c:strCache>
            </c:strRef>
          </c:cat>
          <c:val>
            <c:numRef>
              <c:f>Sheet1!$B$2:$E$2</c:f>
              <c:numCache>
                <c:formatCode>General</c:formatCode>
                <c:ptCount val="4"/>
                <c:pt idx="0">
                  <c:v>28</c:v>
                </c:pt>
                <c:pt idx="1">
                  <c:v>26</c:v>
                </c:pt>
                <c:pt idx="2">
                  <c:v>21</c:v>
                </c:pt>
                <c:pt idx="3">
                  <c:v>18</c:v>
                </c:pt>
              </c:numCache>
            </c:numRef>
          </c:val>
          <c:extLst>
            <c:ext xmlns:c16="http://schemas.microsoft.com/office/drawing/2014/chart" uri="{C3380CC4-5D6E-409C-BE32-E72D297353CC}">
              <c16:uniqueId val="{00000008-1898-489E-9051-4E68F120FA9B}"/>
            </c:ext>
          </c:extLst>
        </c:ser>
        <c:dLbls>
          <c:showLegendKey val="0"/>
          <c:showVal val="0"/>
          <c:showCatName val="0"/>
          <c:showSerName val="0"/>
          <c:showPercent val="0"/>
          <c:showBubbleSize val="0"/>
          <c:showLeaderLines val="0"/>
        </c:dLbls>
        <c:firstSliceAng val="0"/>
      </c:pieChart>
      <c:spPr>
        <a:noFill/>
        <a:ln w="25406">
          <a:noFill/>
        </a:ln>
      </c:spPr>
    </c:plotArea>
    <c:plotVisOnly val="1"/>
    <c:dispBlanksAs val="zero"/>
    <c:showDLblsOverMax val="0"/>
  </c:chart>
  <c:spPr>
    <a:noFill/>
    <a:ln>
      <a:noFill/>
    </a:ln>
  </c:spPr>
  <c:txPr>
    <a:bodyPr/>
    <a:lstStyle/>
    <a:p>
      <a:pPr>
        <a:defRPr sz="2100" b="1" i="0" u="none" strike="noStrike" baseline="0">
          <a:solidFill>
            <a:srgbClr val="000000"/>
          </a:solidFill>
          <a:latin typeface="Open Sans"/>
          <a:ea typeface="Open Sans"/>
          <a:cs typeface="Open San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endParaRPr lang="en-US"/>
          </a:p>
        </c:rich>
      </c:tx>
      <c:layout>
        <c:manualLayout>
          <c:xMode val="edge"/>
          <c:yMode val="edge"/>
          <c:x val="0.49689446056085101"/>
          <c:y val="2.0537082357948499E-2"/>
        </c:manualLayout>
      </c:layout>
      <c:overlay val="0"/>
    </c:title>
    <c:autoTitleDeleted val="0"/>
    <c:plotArea>
      <c:layout>
        <c:manualLayout>
          <c:layoutTarget val="inner"/>
          <c:xMode val="edge"/>
          <c:yMode val="edge"/>
          <c:x val="0.119565217391304"/>
          <c:y val="0.11103934570098201"/>
          <c:w val="0.81009490032754194"/>
          <c:h val="0.71545147607323101"/>
        </c:manualLayout>
      </c:layout>
      <c:lineChart>
        <c:grouping val="standard"/>
        <c:varyColors val="0"/>
        <c:ser>
          <c:idx val="0"/>
          <c:order val="0"/>
          <c:tx>
            <c:strRef>
              <c:f>Sheet1!$A$2</c:f>
              <c:strCache>
                <c:ptCount val="1"/>
                <c:pt idx="0">
                  <c:v>Region 1</c:v>
                </c:pt>
              </c:strCache>
            </c:strRef>
          </c:tx>
          <c:spPr>
            <a:ln w="38103">
              <a:solidFill>
                <a:srgbClr val="1FB714"/>
              </a:solidFill>
              <a:prstDash val="solid"/>
            </a:ln>
          </c:spPr>
          <c:marker>
            <c:symbol val="circle"/>
            <c:size val="17"/>
            <c:spPr>
              <a:solidFill>
                <a:srgbClr val="17B789"/>
              </a:solidFill>
              <a:ln>
                <a:solidFill>
                  <a:srgbClr val="17B789"/>
                </a:solidFill>
              </a:ln>
            </c:spPr>
          </c:marker>
          <c:cat>
            <c:strRef>
              <c:f>Sheet1!$B$1:$E$1</c:f>
              <c:strCache>
                <c:ptCount val="4"/>
                <c:pt idx="0">
                  <c:v>2007</c:v>
                </c:pt>
                <c:pt idx="1">
                  <c:v>2008</c:v>
                </c:pt>
                <c:pt idx="2">
                  <c:v>2009</c:v>
                </c:pt>
                <c:pt idx="3">
                  <c:v>2010</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0-2186-4BBF-A7B2-4C5416B10951}"/>
            </c:ext>
          </c:extLst>
        </c:ser>
        <c:ser>
          <c:idx val="1"/>
          <c:order val="1"/>
          <c:tx>
            <c:strRef>
              <c:f>Sheet1!$A$3</c:f>
              <c:strCache>
                <c:ptCount val="1"/>
                <c:pt idx="0">
                  <c:v>Region 2</c:v>
                </c:pt>
              </c:strCache>
            </c:strRef>
          </c:tx>
          <c:spPr>
            <a:ln w="76206">
              <a:solidFill>
                <a:srgbClr val="35A1B7"/>
              </a:solidFill>
            </a:ln>
          </c:spPr>
          <c:marker>
            <c:symbol val="circle"/>
            <c:size val="15"/>
            <c:spPr>
              <a:solidFill>
                <a:srgbClr val="35A1B7"/>
              </a:solidFill>
              <a:ln w="25402">
                <a:solidFill>
                  <a:srgbClr val="35A1B7"/>
                </a:solidFill>
              </a:ln>
            </c:spPr>
          </c:marker>
          <c:cat>
            <c:strRef>
              <c:f>Sheet1!$B$1:$E$1</c:f>
              <c:strCache>
                <c:ptCount val="4"/>
                <c:pt idx="0">
                  <c:v>2007</c:v>
                </c:pt>
                <c:pt idx="1">
                  <c:v>2008</c:v>
                </c:pt>
                <c:pt idx="2">
                  <c:v>2009</c:v>
                </c:pt>
                <c:pt idx="3">
                  <c:v>2010</c:v>
                </c:pt>
              </c:strCache>
            </c:strRef>
          </c:cat>
          <c:val>
            <c:numRef>
              <c:f>Sheet1!$B$3:$E$3</c:f>
              <c:numCache>
                <c:formatCode>General</c:formatCode>
                <c:ptCount val="4"/>
                <c:pt idx="0">
                  <c:v>55</c:v>
                </c:pt>
                <c:pt idx="1">
                  <c:v>43</c:v>
                </c:pt>
                <c:pt idx="2">
                  <c:v>70</c:v>
                </c:pt>
                <c:pt idx="3">
                  <c:v>58</c:v>
                </c:pt>
              </c:numCache>
            </c:numRef>
          </c:val>
          <c:smooth val="0"/>
          <c:extLst>
            <c:ext xmlns:c16="http://schemas.microsoft.com/office/drawing/2014/chart" uri="{C3380CC4-5D6E-409C-BE32-E72D297353CC}">
              <c16:uniqueId val="{00000001-2186-4BBF-A7B2-4C5416B10951}"/>
            </c:ext>
          </c:extLst>
        </c:ser>
        <c:dLbls>
          <c:showLegendKey val="0"/>
          <c:showVal val="0"/>
          <c:showCatName val="0"/>
          <c:showSerName val="0"/>
          <c:showPercent val="0"/>
          <c:showBubbleSize val="0"/>
        </c:dLbls>
        <c:marker val="1"/>
        <c:smooth val="0"/>
        <c:axId val="-2124562376"/>
        <c:axId val="-2124554072"/>
      </c:lineChart>
      <c:catAx>
        <c:axId val="-2124562376"/>
        <c:scaling>
          <c:orientation val="minMax"/>
        </c:scaling>
        <c:delete val="0"/>
        <c:axPos val="b"/>
        <c:title>
          <c:tx>
            <c:rich>
              <a:bodyPr/>
              <a:lstStyle/>
              <a:p>
                <a:pPr>
                  <a:defRPr sz="1000" b="0" i="0" u="none" strike="noStrike" baseline="0">
                    <a:solidFill>
                      <a:srgbClr val="000000"/>
                    </a:solidFill>
                    <a:latin typeface="Geneva"/>
                    <a:ea typeface="Geneva"/>
                    <a:cs typeface="Geneva"/>
                  </a:defRPr>
                </a:pPr>
                <a:endParaRPr lang="en-US"/>
              </a:p>
            </c:rich>
          </c:tx>
          <c:layout>
            <c:manualLayout>
              <c:xMode val="edge"/>
              <c:yMode val="edge"/>
              <c:x val="0.51242229589722299"/>
              <c:y val="0.78515003192168498"/>
            </c:manualLayout>
          </c:layout>
          <c:overlay val="0"/>
        </c:title>
        <c:numFmt formatCode="General" sourceLinked="0"/>
        <c:majorTickMark val="none"/>
        <c:minorTickMark val="none"/>
        <c:tickLblPos val="low"/>
        <c:txPr>
          <a:bodyPr rot="0" vert="horz"/>
          <a:lstStyle/>
          <a:p>
            <a:pPr>
              <a:defRPr/>
            </a:pPr>
            <a:endParaRPr lang="en-US"/>
          </a:p>
        </c:txPr>
        <c:crossAx val="-2124554072"/>
        <c:crosses val="autoZero"/>
        <c:auto val="1"/>
        <c:lblAlgn val="ctr"/>
        <c:lblOffset val="100"/>
        <c:tickLblSkip val="1"/>
        <c:tickMarkSkip val="1"/>
        <c:noMultiLvlLbl val="0"/>
      </c:catAx>
      <c:valAx>
        <c:axId val="-2124554072"/>
        <c:scaling>
          <c:orientation val="minMax"/>
        </c:scaling>
        <c:delete val="0"/>
        <c:axPos val="l"/>
        <c:majorGridlines>
          <c:spPr>
            <a:ln w="3175" cmpd="sng">
              <a:solidFill>
                <a:schemeClr val="bg1">
                  <a:lumMod val="85000"/>
                </a:schemeClr>
              </a:solidFill>
            </a:ln>
          </c:spPr>
        </c:majorGridlines>
        <c:title>
          <c:tx>
            <c:rich>
              <a:bodyPr rot="0" vert="horz"/>
              <a:lstStyle/>
              <a:p>
                <a:pPr algn="ctr">
                  <a:defRPr sz="1000" b="0" i="0" u="none" strike="noStrike" baseline="0">
                    <a:solidFill>
                      <a:srgbClr val="000000"/>
                    </a:solidFill>
                    <a:latin typeface="Geneva"/>
                    <a:ea typeface="Geneva"/>
                    <a:cs typeface="Geneva"/>
                  </a:defRPr>
                </a:pPr>
                <a:endParaRPr lang="en-US"/>
              </a:p>
            </c:rich>
          </c:tx>
          <c:layout>
            <c:manualLayout>
              <c:xMode val="edge"/>
              <c:yMode val="edge"/>
              <c:x val="6.1335405442740701E-2"/>
              <c:y val="0.40758299638220902"/>
            </c:manualLayout>
          </c:layout>
          <c:overlay val="0"/>
        </c:title>
        <c:numFmt formatCode="General" sourceLinked="0"/>
        <c:majorTickMark val="none"/>
        <c:minorTickMark val="none"/>
        <c:tickLblPos val="nextTo"/>
        <c:txPr>
          <a:bodyPr rot="0" vert="horz"/>
          <a:lstStyle/>
          <a:p>
            <a:pPr>
              <a:defRPr/>
            </a:pPr>
            <a:endParaRPr lang="en-US"/>
          </a:p>
        </c:txPr>
        <c:crossAx val="-2124562376"/>
        <c:crosses val="autoZero"/>
        <c:crossBetween val="midCat"/>
      </c:valAx>
      <c:spPr>
        <a:noFill/>
        <a:ln w="25402">
          <a:noFill/>
        </a:ln>
      </c:spPr>
    </c:plotArea>
    <c:legend>
      <c:legendPos val="b"/>
      <c:layout>
        <c:manualLayout>
          <c:xMode val="edge"/>
          <c:yMode val="edge"/>
          <c:x val="7.9968918358889293E-2"/>
          <c:y val="0.93321158757182399"/>
          <c:w val="0.83352396739881096"/>
          <c:h val="6.678841242817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endParaRPr lang="en-US"/>
          </a:p>
        </c:rich>
      </c:tx>
      <c:layout>
        <c:manualLayout>
          <c:xMode val="edge"/>
          <c:yMode val="edge"/>
          <c:x val="0.49689442745276702"/>
          <c:y val="2.0537163891665201E-2"/>
        </c:manualLayout>
      </c:layout>
      <c:overlay val="0"/>
    </c:title>
    <c:autoTitleDeleted val="0"/>
    <c:plotArea>
      <c:layout>
        <c:manualLayout>
          <c:layoutTarget val="inner"/>
          <c:xMode val="edge"/>
          <c:yMode val="edge"/>
          <c:x val="0.119565217391304"/>
          <c:y val="0.11103934570098201"/>
          <c:w val="0.81009490032754194"/>
          <c:h val="0.71545147607323101"/>
        </c:manualLayout>
      </c:layout>
      <c:lineChart>
        <c:grouping val="standard"/>
        <c:varyColors val="0"/>
        <c:ser>
          <c:idx val="0"/>
          <c:order val="0"/>
          <c:tx>
            <c:strRef>
              <c:f>Sheet1!$A$2</c:f>
              <c:strCache>
                <c:ptCount val="1"/>
                <c:pt idx="0">
                  <c:v>Region 1</c:v>
                </c:pt>
              </c:strCache>
            </c:strRef>
          </c:tx>
          <c:spPr>
            <a:ln w="38089">
              <a:solidFill>
                <a:srgbClr val="1FB714"/>
              </a:solidFill>
              <a:prstDash val="solid"/>
            </a:ln>
          </c:spPr>
          <c:marker>
            <c:symbol val="circle"/>
            <c:size val="16"/>
            <c:spPr>
              <a:solidFill>
                <a:srgbClr val="17B789"/>
              </a:solidFill>
              <a:ln>
                <a:solidFill>
                  <a:srgbClr val="17B789"/>
                </a:solidFill>
              </a:ln>
            </c:spPr>
          </c:marker>
          <c:cat>
            <c:strRef>
              <c:f>Sheet1!$B$1:$G$1</c:f>
              <c:strCache>
                <c:ptCount val="6"/>
                <c:pt idx="0">
                  <c:v>2007</c:v>
                </c:pt>
                <c:pt idx="1">
                  <c:v>2008</c:v>
                </c:pt>
                <c:pt idx="2">
                  <c:v>2009</c:v>
                </c:pt>
                <c:pt idx="3">
                  <c:v>2010</c:v>
                </c:pt>
                <c:pt idx="4">
                  <c:v>Untitled 1</c:v>
                </c:pt>
                <c:pt idx="5">
                  <c:v>Untitled 2</c:v>
                </c:pt>
              </c:strCache>
            </c:strRef>
          </c:cat>
          <c:val>
            <c:numRef>
              <c:f>Sheet1!$B$2:$G$2</c:f>
              <c:numCache>
                <c:formatCode>General</c:formatCode>
                <c:ptCount val="6"/>
                <c:pt idx="0">
                  <c:v>17</c:v>
                </c:pt>
                <c:pt idx="1">
                  <c:v>26</c:v>
                </c:pt>
                <c:pt idx="2">
                  <c:v>53</c:v>
                </c:pt>
                <c:pt idx="3">
                  <c:v>96</c:v>
                </c:pt>
                <c:pt idx="4">
                  <c:v>53</c:v>
                </c:pt>
                <c:pt idx="5">
                  <c:v>96</c:v>
                </c:pt>
              </c:numCache>
            </c:numRef>
          </c:val>
          <c:smooth val="0"/>
          <c:extLst>
            <c:ext xmlns:c16="http://schemas.microsoft.com/office/drawing/2014/chart" uri="{C3380CC4-5D6E-409C-BE32-E72D297353CC}">
              <c16:uniqueId val="{00000000-F8B0-42BD-9778-3AC424B148EB}"/>
            </c:ext>
          </c:extLst>
        </c:ser>
        <c:ser>
          <c:idx val="1"/>
          <c:order val="1"/>
          <c:tx>
            <c:strRef>
              <c:f>Sheet1!$A$3</c:f>
              <c:strCache>
                <c:ptCount val="1"/>
                <c:pt idx="0">
                  <c:v>Region 2</c:v>
                </c:pt>
              </c:strCache>
            </c:strRef>
          </c:tx>
          <c:spPr>
            <a:ln w="76178">
              <a:solidFill>
                <a:srgbClr val="35A1B7"/>
              </a:solidFill>
            </a:ln>
          </c:spPr>
          <c:marker>
            <c:symbol val="circle"/>
            <c:size val="14"/>
            <c:spPr>
              <a:solidFill>
                <a:srgbClr val="35A1B7"/>
              </a:solidFill>
              <a:ln w="25393">
                <a:solidFill>
                  <a:srgbClr val="35A1B7"/>
                </a:solidFill>
              </a:ln>
            </c:spPr>
          </c:marker>
          <c:cat>
            <c:strRef>
              <c:f>Sheet1!$B$1:$G$1</c:f>
              <c:strCache>
                <c:ptCount val="6"/>
                <c:pt idx="0">
                  <c:v>2007</c:v>
                </c:pt>
                <c:pt idx="1">
                  <c:v>2008</c:v>
                </c:pt>
                <c:pt idx="2">
                  <c:v>2009</c:v>
                </c:pt>
                <c:pt idx="3">
                  <c:v>2010</c:v>
                </c:pt>
                <c:pt idx="4">
                  <c:v>Untitled 1</c:v>
                </c:pt>
                <c:pt idx="5">
                  <c:v>Untitled 2</c:v>
                </c:pt>
              </c:strCache>
            </c:strRef>
          </c:cat>
          <c:val>
            <c:numRef>
              <c:f>Sheet1!$B$3:$G$3</c:f>
              <c:numCache>
                <c:formatCode>General</c:formatCode>
                <c:ptCount val="6"/>
                <c:pt idx="0">
                  <c:v>55</c:v>
                </c:pt>
                <c:pt idx="1">
                  <c:v>43</c:v>
                </c:pt>
                <c:pt idx="2">
                  <c:v>70</c:v>
                </c:pt>
                <c:pt idx="3">
                  <c:v>58</c:v>
                </c:pt>
                <c:pt idx="4">
                  <c:v>70</c:v>
                </c:pt>
                <c:pt idx="5">
                  <c:v>58</c:v>
                </c:pt>
              </c:numCache>
            </c:numRef>
          </c:val>
          <c:smooth val="0"/>
          <c:extLst>
            <c:ext xmlns:c16="http://schemas.microsoft.com/office/drawing/2014/chart" uri="{C3380CC4-5D6E-409C-BE32-E72D297353CC}">
              <c16:uniqueId val="{00000001-F8B0-42BD-9778-3AC424B148EB}"/>
            </c:ext>
          </c:extLst>
        </c:ser>
        <c:dLbls>
          <c:showLegendKey val="0"/>
          <c:showVal val="0"/>
          <c:showCatName val="0"/>
          <c:showSerName val="0"/>
          <c:showPercent val="0"/>
          <c:showBubbleSize val="0"/>
        </c:dLbls>
        <c:marker val="1"/>
        <c:smooth val="0"/>
        <c:axId val="-2109865640"/>
        <c:axId val="-2109882152"/>
      </c:lineChart>
      <c:catAx>
        <c:axId val="-2109865640"/>
        <c:scaling>
          <c:orientation val="minMax"/>
        </c:scaling>
        <c:delete val="0"/>
        <c:axPos val="b"/>
        <c:title>
          <c:tx>
            <c:rich>
              <a:bodyPr/>
              <a:lstStyle/>
              <a:p>
                <a:pPr>
                  <a:defRPr sz="1000" b="0" i="0" u="none" strike="noStrike" baseline="0">
                    <a:solidFill>
                      <a:srgbClr val="000000"/>
                    </a:solidFill>
                    <a:latin typeface="Geneva"/>
                    <a:ea typeface="Geneva"/>
                    <a:cs typeface="Geneva"/>
                  </a:defRPr>
                </a:pPr>
                <a:endParaRPr lang="en-US"/>
              </a:p>
            </c:rich>
          </c:tx>
          <c:layout>
            <c:manualLayout>
              <c:xMode val="edge"/>
              <c:yMode val="edge"/>
              <c:x val="0.51242234441769197"/>
              <c:y val="0.785150045098852"/>
            </c:manualLayout>
          </c:layout>
          <c:overlay val="0"/>
        </c:title>
        <c:numFmt formatCode="General" sourceLinked="0"/>
        <c:majorTickMark val="none"/>
        <c:minorTickMark val="none"/>
        <c:tickLblPos val="low"/>
        <c:txPr>
          <a:bodyPr rot="0" vert="horz"/>
          <a:lstStyle/>
          <a:p>
            <a:pPr>
              <a:defRPr/>
            </a:pPr>
            <a:endParaRPr lang="en-US"/>
          </a:p>
        </c:txPr>
        <c:crossAx val="-2109882152"/>
        <c:crosses val="autoZero"/>
        <c:auto val="1"/>
        <c:lblAlgn val="ctr"/>
        <c:lblOffset val="100"/>
        <c:tickLblSkip val="1"/>
        <c:tickMarkSkip val="1"/>
        <c:noMultiLvlLbl val="0"/>
      </c:catAx>
      <c:valAx>
        <c:axId val="-2109882152"/>
        <c:scaling>
          <c:orientation val="minMax"/>
        </c:scaling>
        <c:delete val="0"/>
        <c:axPos val="l"/>
        <c:majorGridlines>
          <c:spPr>
            <a:ln w="3174" cmpd="sng">
              <a:solidFill>
                <a:schemeClr val="bg1">
                  <a:lumMod val="85000"/>
                </a:schemeClr>
              </a:solidFill>
            </a:ln>
          </c:spPr>
        </c:majorGridlines>
        <c:title>
          <c:tx>
            <c:rich>
              <a:bodyPr rot="0" vert="horz"/>
              <a:lstStyle/>
              <a:p>
                <a:pPr algn="ctr">
                  <a:defRPr sz="1000" b="0" i="0" u="none" strike="noStrike" baseline="0">
                    <a:solidFill>
                      <a:srgbClr val="000000"/>
                    </a:solidFill>
                    <a:latin typeface="Geneva"/>
                    <a:ea typeface="Geneva"/>
                    <a:cs typeface="Geneva"/>
                  </a:defRPr>
                </a:pPr>
                <a:endParaRPr lang="en-US"/>
              </a:p>
            </c:rich>
          </c:tx>
          <c:layout>
            <c:manualLayout>
              <c:xMode val="edge"/>
              <c:yMode val="edge"/>
              <c:x val="6.1335383180408203E-2"/>
              <c:y val="0.40758294532068901"/>
            </c:manualLayout>
          </c:layout>
          <c:overlay val="0"/>
        </c:title>
        <c:numFmt formatCode="General" sourceLinked="0"/>
        <c:majorTickMark val="none"/>
        <c:minorTickMark val="none"/>
        <c:tickLblPos val="nextTo"/>
        <c:txPr>
          <a:bodyPr rot="0" vert="horz"/>
          <a:lstStyle/>
          <a:p>
            <a:pPr>
              <a:defRPr/>
            </a:pPr>
            <a:endParaRPr lang="en-US"/>
          </a:p>
        </c:txPr>
        <c:crossAx val="-2109865640"/>
        <c:crosses val="autoZero"/>
        <c:crossBetween val="midCat"/>
      </c:valAx>
      <c:spPr>
        <a:noFill/>
        <a:ln w="25393">
          <a:noFill/>
        </a:ln>
      </c:spPr>
    </c:plotArea>
    <c:legend>
      <c:legendPos val="b"/>
      <c:layout>
        <c:manualLayout>
          <c:xMode val="edge"/>
          <c:yMode val="edge"/>
          <c:x val="7.9968926921324901E-2"/>
          <c:y val="0.93996843080373504"/>
          <c:w val="0.22826088371184999"/>
          <c:h val="6.00315691962649E-2"/>
        </c:manualLayout>
      </c:layout>
      <c:overlay val="0"/>
    </c:legend>
    <c:plotVisOnly val="1"/>
    <c:dispBlanksAs val="gap"/>
    <c:showDLblsOverMax val="0"/>
  </c:chart>
  <c:txPr>
    <a:bodyPr/>
    <a:lstStyle/>
    <a:p>
      <a:pPr>
        <a:defRPr sz="1799"/>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
        <p:nvSpPr>
          <p:cNvPr id="7170"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sym typeface="Lucida Grande" charset="0"/>
              </a:rPr>
              <a:t>Click to edit Master text styles</a:t>
            </a:r>
          </a:p>
          <a:p>
            <a:pPr lvl="1"/>
            <a:r>
              <a:rPr lang="en-US" noProof="0" smtClean="0">
                <a:sym typeface="Lucida Grande" charset="0"/>
              </a:rPr>
              <a:t>Second level</a:t>
            </a:r>
          </a:p>
          <a:p>
            <a:pPr lvl="2"/>
            <a:r>
              <a:rPr lang="en-US" noProof="0" smtClean="0">
                <a:sym typeface="Lucida Grande" charset="0"/>
              </a:rPr>
              <a:t>Third level</a:t>
            </a:r>
          </a:p>
          <a:p>
            <a:pPr lvl="3"/>
            <a:r>
              <a:rPr lang="en-US" noProof="0" smtClean="0">
                <a:sym typeface="Lucida Grande" charset="0"/>
              </a:rPr>
              <a:t>Fourth level</a:t>
            </a:r>
          </a:p>
          <a:p>
            <a:pPr lvl="4"/>
            <a:r>
              <a:rPr lang="en-US" noProof="0" smtClean="0">
                <a:sym typeface="Lucida Grande" charset="0"/>
              </a:rPr>
              <a:t>Fifth level</a:t>
            </a:r>
          </a:p>
        </p:txBody>
      </p:sp>
    </p:spTree>
    <p:extLst>
      <p:ext uri="{BB962C8B-B14F-4D97-AF65-F5344CB8AC3E}">
        <p14:creationId xmlns:p14="http://schemas.microsoft.com/office/powerpoint/2010/main" val="2180269505"/>
      </p:ext>
    </p:extLst>
  </p:cSld>
  <p:clrMap bg1="lt1" tx1="dk1" bg2="lt2" tx2="dk2" accent1="accent1" accent2="accent2" accent3="accent3" accent4="accent4" accent5="accent5" accent6="accent6" hlink="hlink" folHlink="folHlink"/>
  <p:notesStyle>
    <a:lvl1pPr algn="l" defTabSz="457200" rtl="0" eaLnBrk="0" fontAlgn="base" hangingPunct="0">
      <a:spcBef>
        <a:spcPct val="0"/>
      </a:spcBef>
      <a:spcAft>
        <a:spcPct val="0"/>
      </a:spcAft>
      <a:defRPr sz="2200" kern="1200">
        <a:solidFill>
          <a:srgbClr val="000000"/>
        </a:solidFill>
        <a:latin typeface="Lucida Grande" charset="0"/>
        <a:ea typeface="ＭＳ Ｐゴシック" charset="0"/>
        <a:cs typeface="Lucida Grande" charset="0"/>
        <a:sym typeface="Lucida Grande" charset="0"/>
      </a:defRPr>
    </a:lvl1pPr>
    <a:lvl2pPr marL="228600" algn="l" defTabSz="457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2pPr>
    <a:lvl3pPr marL="457200" algn="l" defTabSz="457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3pPr>
    <a:lvl4pPr marL="685800" algn="l" defTabSz="457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4pPr>
    <a:lvl5pPr marL="914400" algn="l" defTabSz="457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154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0"/>
            <a:ext cx="15544800" cy="2940050"/>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2743200" y="7772400"/>
            <a:ext cx="12801600" cy="35052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5316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200400"/>
            <a:ext cx="16459200" cy="9051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496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549275"/>
            <a:ext cx="4114800" cy="11703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49275"/>
            <a:ext cx="12192000" cy="11703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6427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0"/>
            <a:ext cx="15544800" cy="2940050"/>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2743200" y="7772400"/>
            <a:ext cx="12801600" cy="35052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9939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819400"/>
            <a:ext cx="18288000" cy="10896600"/>
          </a:xfrm>
          <a:prstGeom prst="rect">
            <a:avLst/>
          </a:prstGeom>
        </p:spPr>
        <p:txBody>
          <a:bodyPr/>
          <a:lstStyle>
            <a:lvl1pPr>
              <a:defRPr sz="4000"/>
            </a:lvl1pPr>
          </a:lstStyle>
          <a:p>
            <a:r>
              <a:rPr lang="en-US" dirty="0" smtClean="0"/>
              <a:t>Click icon to add picture then right-click picture and select “Send to Back”</a:t>
            </a:r>
            <a:endParaRPr lang="en-US" dirty="0"/>
          </a:p>
        </p:txBody>
      </p:sp>
      <p:sp>
        <p:nvSpPr>
          <p:cNvPr id="11" name="Picture Placeholder 10"/>
          <p:cNvSpPr>
            <a:spLocks noGrp="1"/>
          </p:cNvSpPr>
          <p:nvPr>
            <p:ph type="pic" sz="quarter" idx="11"/>
          </p:nvPr>
        </p:nvSpPr>
        <p:spPr>
          <a:xfrm>
            <a:off x="7086600" y="3657600"/>
            <a:ext cx="4114800" cy="4114800"/>
          </a:xfrm>
          <a:custGeom>
            <a:avLst/>
            <a:gdLst>
              <a:gd name="connsiteX0" fmla="*/ 2057400 w 4114800"/>
              <a:gd name="connsiteY0" fmla="*/ 0 h 4114800"/>
              <a:gd name="connsiteX1" fmla="*/ 4114800 w 4114800"/>
              <a:gd name="connsiteY1" fmla="*/ 2057400 h 4114800"/>
              <a:gd name="connsiteX2" fmla="*/ 2057400 w 4114800"/>
              <a:gd name="connsiteY2" fmla="*/ 4114800 h 4114800"/>
              <a:gd name="connsiteX3" fmla="*/ 0 w 4114800"/>
              <a:gd name="connsiteY3" fmla="*/ 2057400 h 4114800"/>
              <a:gd name="connsiteX4" fmla="*/ 2057400 w 4114800"/>
              <a:gd name="connsiteY4" fmla="*/ 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4114800">
                <a:moveTo>
                  <a:pt x="2057400" y="0"/>
                </a:moveTo>
                <a:cubicBezTo>
                  <a:pt x="3193671" y="0"/>
                  <a:pt x="4114800" y="921129"/>
                  <a:pt x="4114800" y="2057400"/>
                </a:cubicBezTo>
                <a:cubicBezTo>
                  <a:pt x="4114800" y="3193671"/>
                  <a:pt x="3193671" y="4114800"/>
                  <a:pt x="2057400" y="4114800"/>
                </a:cubicBezTo>
                <a:cubicBezTo>
                  <a:pt x="921129" y="4114800"/>
                  <a:pt x="0" y="3193671"/>
                  <a:pt x="0" y="2057400"/>
                </a:cubicBezTo>
                <a:cubicBezTo>
                  <a:pt x="0" y="921129"/>
                  <a:pt x="921129" y="0"/>
                  <a:pt x="20574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147345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85634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5" y="8813800"/>
            <a:ext cx="15544800" cy="27241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5" y="5813425"/>
            <a:ext cx="15544800" cy="30003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9948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9144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202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9894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3070225"/>
            <a:ext cx="8080375"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4349750"/>
            <a:ext cx="8080375"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0" y="3070225"/>
            <a:ext cx="8083550"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9290050" y="4349750"/>
            <a:ext cx="8083550"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1446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757954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06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20320"/>
            <a:ext cx="18288000" cy="13695680"/>
          </a:xfrm>
          <a:prstGeom prst="rect">
            <a:avLst/>
          </a:prstGeom>
        </p:spPr>
        <p:txBody>
          <a:bodyPr/>
          <a:lstStyle>
            <a:lvl1pPr>
              <a:defRPr sz="4400" baseline="0"/>
            </a:lvl1pPr>
          </a:lstStyle>
          <a:p>
            <a:r>
              <a:rPr lang="en-US" sz="4400" dirty="0" smtClean="0"/>
              <a:t>Click icon to add picture then right-click picture and select “Send to Back”</a:t>
            </a:r>
            <a:endParaRPr lang="en-US" dirty="0"/>
          </a:p>
        </p:txBody>
      </p:sp>
    </p:spTree>
    <p:extLst>
      <p:ext uri="{BB962C8B-B14F-4D97-AF65-F5344CB8AC3E}">
        <p14:creationId xmlns:p14="http://schemas.microsoft.com/office/powerpoint/2010/main" val="1216977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6100"/>
            <a:ext cx="6016625" cy="23241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7150100" y="546100"/>
            <a:ext cx="10223500" cy="1170622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2870200"/>
            <a:ext cx="6016625" cy="93821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72160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5" y="9601200"/>
            <a:ext cx="10972800" cy="1133475"/>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584575" y="1225550"/>
            <a:ext cx="10972800" cy="82296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3584575" y="10734675"/>
            <a:ext cx="10972800" cy="16097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383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200400"/>
            <a:ext cx="16459200" cy="9051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3288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549275"/>
            <a:ext cx="4114800" cy="11703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49275"/>
            <a:ext cx="12192000" cy="11703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2637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0"/>
            <a:ext cx="15544800" cy="2940050"/>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2743200" y="7772400"/>
            <a:ext cx="12801600" cy="35052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6944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914400" y="3200400"/>
            <a:ext cx="16459200" cy="90519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8450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5" y="8813800"/>
            <a:ext cx="15544800" cy="27241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5" y="5813425"/>
            <a:ext cx="15544800" cy="30003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5770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9144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202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4963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3070225"/>
            <a:ext cx="8080375"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4349750"/>
            <a:ext cx="8080375"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0" y="3070225"/>
            <a:ext cx="8083550"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9290050" y="4349750"/>
            <a:ext cx="8083550"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1291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2087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5" y="8813800"/>
            <a:ext cx="15544800" cy="27241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5" y="5813425"/>
            <a:ext cx="15544800" cy="30003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53761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810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6100"/>
            <a:ext cx="6016625" cy="23241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7150100" y="546100"/>
            <a:ext cx="10223500" cy="1170622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2870200"/>
            <a:ext cx="6016625" cy="93821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4728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5" y="9601200"/>
            <a:ext cx="10972800" cy="1133475"/>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584575" y="1225550"/>
            <a:ext cx="10972800" cy="82296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3584575" y="10734675"/>
            <a:ext cx="10972800" cy="16097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0077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200400"/>
            <a:ext cx="16459200" cy="9051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275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549275"/>
            <a:ext cx="4114800" cy="11703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49275"/>
            <a:ext cx="12192000" cy="11703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9366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0"/>
            <a:ext cx="15544800" cy="2940050"/>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2743200" y="7772400"/>
            <a:ext cx="12801600" cy="35052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96606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638800" y="3276600"/>
            <a:ext cx="3581400" cy="3581400"/>
          </a:xfrm>
          <a:custGeom>
            <a:avLst/>
            <a:gdLst>
              <a:gd name="connsiteX0" fmla="*/ 1790700 w 3581400"/>
              <a:gd name="connsiteY0" fmla="*/ 0 h 3581400"/>
              <a:gd name="connsiteX1" fmla="*/ 3581400 w 3581400"/>
              <a:gd name="connsiteY1" fmla="*/ 1790700 h 3581400"/>
              <a:gd name="connsiteX2" fmla="*/ 1790700 w 3581400"/>
              <a:gd name="connsiteY2" fmla="*/ 3581400 h 3581400"/>
              <a:gd name="connsiteX3" fmla="*/ 0 w 3581400"/>
              <a:gd name="connsiteY3" fmla="*/ 1790700 h 3581400"/>
              <a:gd name="connsiteX4" fmla="*/ 1790700 w 3581400"/>
              <a:gd name="connsiteY4" fmla="*/ 0 h 3581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0" h="3581400">
                <a:moveTo>
                  <a:pt x="1790700" y="0"/>
                </a:moveTo>
                <a:cubicBezTo>
                  <a:pt x="2779676" y="0"/>
                  <a:pt x="3581400" y="801724"/>
                  <a:pt x="3581400" y="1790700"/>
                </a:cubicBezTo>
                <a:cubicBezTo>
                  <a:pt x="3581400" y="2779676"/>
                  <a:pt x="2779676" y="3581400"/>
                  <a:pt x="1790700" y="3581400"/>
                </a:cubicBezTo>
                <a:cubicBezTo>
                  <a:pt x="801724" y="3581400"/>
                  <a:pt x="0" y="2779676"/>
                  <a:pt x="0" y="1790700"/>
                </a:cubicBezTo>
                <a:cubicBezTo>
                  <a:pt x="0" y="801724"/>
                  <a:pt x="801724" y="0"/>
                  <a:pt x="17907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628527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19400" y="3505200"/>
            <a:ext cx="5334000" cy="3962400"/>
          </a:xfrm>
          <a:prstGeom prst="rect">
            <a:avLst/>
          </a:prstGeom>
        </p:spPr>
        <p:txBody>
          <a:bodyPr/>
          <a:lstStyle/>
          <a:p>
            <a:endParaRPr lang="en-US"/>
          </a:p>
        </p:txBody>
      </p:sp>
    </p:spTree>
    <p:extLst>
      <p:ext uri="{BB962C8B-B14F-4D97-AF65-F5344CB8AC3E}">
        <p14:creationId xmlns:p14="http://schemas.microsoft.com/office/powerpoint/2010/main" val="3417012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5" y="8813800"/>
            <a:ext cx="15544800" cy="27241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5" y="5813425"/>
            <a:ext cx="15544800" cy="30003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15466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9144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202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4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9144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202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676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3070225"/>
            <a:ext cx="8080375"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4349750"/>
            <a:ext cx="8080375"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0" y="3070225"/>
            <a:ext cx="8083550"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9290050" y="4349750"/>
            <a:ext cx="8083550"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3612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903822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843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6100"/>
            <a:ext cx="6016625" cy="23241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7150100" y="546100"/>
            <a:ext cx="10223500" cy="1170622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2870200"/>
            <a:ext cx="6016625" cy="93821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7677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5" y="9601200"/>
            <a:ext cx="10972800" cy="1133475"/>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584575" y="1225550"/>
            <a:ext cx="10972800" cy="82296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3584575" y="10734675"/>
            <a:ext cx="10972800" cy="16097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8735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200400"/>
            <a:ext cx="16459200" cy="9051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66332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549275"/>
            <a:ext cx="4114800" cy="11703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49275"/>
            <a:ext cx="12192000" cy="11703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72064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0"/>
            <a:ext cx="15544800" cy="2940050"/>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2743200" y="7772400"/>
            <a:ext cx="12801600" cy="35052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158111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895600" y="7810500"/>
            <a:ext cx="3276600" cy="3276600"/>
          </a:xfrm>
          <a:custGeom>
            <a:avLst/>
            <a:gdLst>
              <a:gd name="connsiteX0" fmla="*/ 1638300 w 3276600"/>
              <a:gd name="connsiteY0" fmla="*/ 0 h 3276600"/>
              <a:gd name="connsiteX1" fmla="*/ 3276600 w 3276600"/>
              <a:gd name="connsiteY1" fmla="*/ 1638300 h 3276600"/>
              <a:gd name="connsiteX2" fmla="*/ 1638300 w 3276600"/>
              <a:gd name="connsiteY2" fmla="*/ 3276600 h 3276600"/>
              <a:gd name="connsiteX3" fmla="*/ 0 w 3276600"/>
              <a:gd name="connsiteY3" fmla="*/ 1638300 h 3276600"/>
              <a:gd name="connsiteX4" fmla="*/ 1638300 w 3276600"/>
              <a:gd name="connsiteY4" fmla="*/ 0 h 327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600" h="3276600">
                <a:moveTo>
                  <a:pt x="1638300" y="0"/>
                </a:moveTo>
                <a:cubicBezTo>
                  <a:pt x="2543108" y="0"/>
                  <a:pt x="3276600" y="733492"/>
                  <a:pt x="3276600" y="1638300"/>
                </a:cubicBezTo>
                <a:cubicBezTo>
                  <a:pt x="3276600" y="2543108"/>
                  <a:pt x="2543108" y="3276600"/>
                  <a:pt x="1638300" y="3276600"/>
                </a:cubicBezTo>
                <a:cubicBezTo>
                  <a:pt x="733492" y="3276600"/>
                  <a:pt x="0" y="2543108"/>
                  <a:pt x="0" y="1638300"/>
                </a:cubicBezTo>
                <a:cubicBezTo>
                  <a:pt x="0" y="733492"/>
                  <a:pt x="733492" y="0"/>
                  <a:pt x="1638300" y="0"/>
                </a:cubicBezTo>
                <a:close/>
              </a:path>
            </a:pathLst>
          </a:custGeom>
        </p:spPr>
        <p:txBody>
          <a:bodyPr wrap="square">
            <a:noAutofit/>
          </a:bodyPr>
          <a:lstStyle/>
          <a:p>
            <a:endParaRPr lang="en-US"/>
          </a:p>
        </p:txBody>
      </p:sp>
      <p:sp>
        <p:nvSpPr>
          <p:cNvPr id="8" name="Picture Placeholder 7"/>
          <p:cNvSpPr>
            <a:spLocks noGrp="1"/>
          </p:cNvSpPr>
          <p:nvPr>
            <p:ph type="pic" sz="quarter" idx="11"/>
          </p:nvPr>
        </p:nvSpPr>
        <p:spPr>
          <a:xfrm>
            <a:off x="10952480" y="7825740"/>
            <a:ext cx="3276600" cy="3276600"/>
          </a:xfrm>
          <a:custGeom>
            <a:avLst/>
            <a:gdLst>
              <a:gd name="connsiteX0" fmla="*/ 1638300 w 3276600"/>
              <a:gd name="connsiteY0" fmla="*/ 0 h 3276600"/>
              <a:gd name="connsiteX1" fmla="*/ 3276600 w 3276600"/>
              <a:gd name="connsiteY1" fmla="*/ 1638300 h 3276600"/>
              <a:gd name="connsiteX2" fmla="*/ 1638300 w 3276600"/>
              <a:gd name="connsiteY2" fmla="*/ 3276600 h 3276600"/>
              <a:gd name="connsiteX3" fmla="*/ 0 w 3276600"/>
              <a:gd name="connsiteY3" fmla="*/ 1638300 h 3276600"/>
              <a:gd name="connsiteX4" fmla="*/ 1638300 w 3276600"/>
              <a:gd name="connsiteY4" fmla="*/ 0 h 327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600" h="3276600">
                <a:moveTo>
                  <a:pt x="1638300" y="0"/>
                </a:moveTo>
                <a:cubicBezTo>
                  <a:pt x="2543108" y="0"/>
                  <a:pt x="3276600" y="733492"/>
                  <a:pt x="3276600" y="1638300"/>
                </a:cubicBezTo>
                <a:cubicBezTo>
                  <a:pt x="3276600" y="2543108"/>
                  <a:pt x="2543108" y="3276600"/>
                  <a:pt x="1638300" y="3276600"/>
                </a:cubicBezTo>
                <a:cubicBezTo>
                  <a:pt x="733492" y="3276600"/>
                  <a:pt x="0" y="2543108"/>
                  <a:pt x="0" y="1638300"/>
                </a:cubicBezTo>
                <a:cubicBezTo>
                  <a:pt x="0" y="733492"/>
                  <a:pt x="733492" y="0"/>
                  <a:pt x="1638300" y="0"/>
                </a:cubicBezTo>
                <a:close/>
              </a:path>
            </a:pathLst>
          </a:custGeom>
        </p:spPr>
        <p:txBody>
          <a:bodyPr wrap="square">
            <a:noAutofit/>
          </a:bodyPr>
          <a:lstStyle/>
          <a:p>
            <a:endParaRPr lang="en-US"/>
          </a:p>
        </p:txBody>
      </p:sp>
      <p:sp>
        <p:nvSpPr>
          <p:cNvPr id="9" name="Picture Placeholder 8"/>
          <p:cNvSpPr>
            <a:spLocks noGrp="1"/>
          </p:cNvSpPr>
          <p:nvPr>
            <p:ph type="pic" sz="quarter" idx="12"/>
          </p:nvPr>
        </p:nvSpPr>
        <p:spPr>
          <a:xfrm>
            <a:off x="6934200" y="7810500"/>
            <a:ext cx="3276600" cy="3276600"/>
          </a:xfrm>
          <a:custGeom>
            <a:avLst/>
            <a:gdLst>
              <a:gd name="connsiteX0" fmla="*/ 1638300 w 3276600"/>
              <a:gd name="connsiteY0" fmla="*/ 0 h 3276600"/>
              <a:gd name="connsiteX1" fmla="*/ 3276600 w 3276600"/>
              <a:gd name="connsiteY1" fmla="*/ 1638300 h 3276600"/>
              <a:gd name="connsiteX2" fmla="*/ 1638300 w 3276600"/>
              <a:gd name="connsiteY2" fmla="*/ 3276600 h 3276600"/>
              <a:gd name="connsiteX3" fmla="*/ 0 w 3276600"/>
              <a:gd name="connsiteY3" fmla="*/ 1638300 h 3276600"/>
              <a:gd name="connsiteX4" fmla="*/ 1638300 w 3276600"/>
              <a:gd name="connsiteY4" fmla="*/ 0 h 327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600" h="3276600">
                <a:moveTo>
                  <a:pt x="1638300" y="0"/>
                </a:moveTo>
                <a:cubicBezTo>
                  <a:pt x="2543108" y="0"/>
                  <a:pt x="3276600" y="733492"/>
                  <a:pt x="3276600" y="1638300"/>
                </a:cubicBezTo>
                <a:cubicBezTo>
                  <a:pt x="3276600" y="2543108"/>
                  <a:pt x="2543108" y="3276600"/>
                  <a:pt x="1638300" y="3276600"/>
                </a:cubicBezTo>
                <a:cubicBezTo>
                  <a:pt x="733492" y="3276600"/>
                  <a:pt x="0" y="2543108"/>
                  <a:pt x="0" y="1638300"/>
                </a:cubicBezTo>
                <a:cubicBezTo>
                  <a:pt x="0" y="733492"/>
                  <a:pt x="733492" y="0"/>
                  <a:pt x="1638300" y="0"/>
                </a:cubicBezTo>
                <a:close/>
              </a:path>
            </a:pathLst>
          </a:custGeom>
        </p:spPr>
        <p:txBody>
          <a:bodyPr wrap="square">
            <a:noAutofit/>
          </a:bodyPr>
          <a:lstStyle/>
          <a:p>
            <a:endParaRPr lang="en-US"/>
          </a:p>
        </p:txBody>
      </p:sp>
      <p:sp>
        <p:nvSpPr>
          <p:cNvPr id="10" name="Picture Placeholder 9"/>
          <p:cNvSpPr>
            <a:spLocks noGrp="1"/>
          </p:cNvSpPr>
          <p:nvPr>
            <p:ph type="pic" sz="quarter" idx="13"/>
          </p:nvPr>
        </p:nvSpPr>
        <p:spPr>
          <a:xfrm>
            <a:off x="8846820" y="10668000"/>
            <a:ext cx="3276600" cy="3276600"/>
          </a:xfrm>
          <a:custGeom>
            <a:avLst/>
            <a:gdLst>
              <a:gd name="connsiteX0" fmla="*/ 1638300 w 3276600"/>
              <a:gd name="connsiteY0" fmla="*/ 0 h 3276600"/>
              <a:gd name="connsiteX1" fmla="*/ 3276600 w 3276600"/>
              <a:gd name="connsiteY1" fmla="*/ 1638300 h 3276600"/>
              <a:gd name="connsiteX2" fmla="*/ 1638300 w 3276600"/>
              <a:gd name="connsiteY2" fmla="*/ 3276600 h 3276600"/>
              <a:gd name="connsiteX3" fmla="*/ 0 w 3276600"/>
              <a:gd name="connsiteY3" fmla="*/ 1638300 h 3276600"/>
              <a:gd name="connsiteX4" fmla="*/ 1638300 w 3276600"/>
              <a:gd name="connsiteY4" fmla="*/ 0 h 327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600" h="3276600">
                <a:moveTo>
                  <a:pt x="1638300" y="0"/>
                </a:moveTo>
                <a:cubicBezTo>
                  <a:pt x="2543108" y="0"/>
                  <a:pt x="3276600" y="733492"/>
                  <a:pt x="3276600" y="1638300"/>
                </a:cubicBezTo>
                <a:cubicBezTo>
                  <a:pt x="3276600" y="2543108"/>
                  <a:pt x="2543108" y="3276600"/>
                  <a:pt x="1638300" y="3276600"/>
                </a:cubicBezTo>
                <a:cubicBezTo>
                  <a:pt x="733492" y="3276600"/>
                  <a:pt x="0" y="2543108"/>
                  <a:pt x="0" y="1638300"/>
                </a:cubicBezTo>
                <a:cubicBezTo>
                  <a:pt x="0" y="733492"/>
                  <a:pt x="733492" y="0"/>
                  <a:pt x="1638300" y="0"/>
                </a:cubicBezTo>
                <a:close/>
              </a:path>
            </a:pathLst>
          </a:custGeom>
        </p:spPr>
        <p:txBody>
          <a:bodyPr wrap="square">
            <a:noAutofit/>
          </a:bodyPr>
          <a:lstStyle/>
          <a:p>
            <a:endParaRPr lang="en-US"/>
          </a:p>
        </p:txBody>
      </p:sp>
      <p:sp>
        <p:nvSpPr>
          <p:cNvPr id="11" name="Picture Placeholder 10"/>
          <p:cNvSpPr>
            <a:spLocks noGrp="1"/>
          </p:cNvSpPr>
          <p:nvPr>
            <p:ph type="pic" sz="quarter" idx="14"/>
          </p:nvPr>
        </p:nvSpPr>
        <p:spPr>
          <a:xfrm>
            <a:off x="4843780" y="10668000"/>
            <a:ext cx="3276600" cy="3276600"/>
          </a:xfrm>
          <a:custGeom>
            <a:avLst/>
            <a:gdLst>
              <a:gd name="connsiteX0" fmla="*/ 1638300 w 3276600"/>
              <a:gd name="connsiteY0" fmla="*/ 0 h 3276600"/>
              <a:gd name="connsiteX1" fmla="*/ 3276600 w 3276600"/>
              <a:gd name="connsiteY1" fmla="*/ 1638300 h 3276600"/>
              <a:gd name="connsiteX2" fmla="*/ 1638300 w 3276600"/>
              <a:gd name="connsiteY2" fmla="*/ 3276600 h 3276600"/>
              <a:gd name="connsiteX3" fmla="*/ 0 w 3276600"/>
              <a:gd name="connsiteY3" fmla="*/ 1638300 h 3276600"/>
              <a:gd name="connsiteX4" fmla="*/ 1638300 w 3276600"/>
              <a:gd name="connsiteY4" fmla="*/ 0 h 327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600" h="3276600">
                <a:moveTo>
                  <a:pt x="1638300" y="0"/>
                </a:moveTo>
                <a:cubicBezTo>
                  <a:pt x="2543108" y="0"/>
                  <a:pt x="3276600" y="733492"/>
                  <a:pt x="3276600" y="1638300"/>
                </a:cubicBezTo>
                <a:cubicBezTo>
                  <a:pt x="3276600" y="2543108"/>
                  <a:pt x="2543108" y="3276600"/>
                  <a:pt x="1638300" y="3276600"/>
                </a:cubicBezTo>
                <a:cubicBezTo>
                  <a:pt x="733492" y="3276600"/>
                  <a:pt x="0" y="2543108"/>
                  <a:pt x="0" y="1638300"/>
                </a:cubicBezTo>
                <a:cubicBezTo>
                  <a:pt x="0" y="733492"/>
                  <a:pt x="733492" y="0"/>
                  <a:pt x="16383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1205752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9" name="Freeform 18"/>
          <p:cNvSpPr>
            <a:spLocks noGrp="1"/>
          </p:cNvSpPr>
          <p:nvPr>
            <p:ph type="pic" sz="quarter" idx="10"/>
          </p:nvPr>
        </p:nvSpPr>
        <p:spPr>
          <a:xfrm>
            <a:off x="917575" y="4614990"/>
            <a:ext cx="3982854" cy="2776410"/>
          </a:xfrm>
          <a:custGeom>
            <a:avLst/>
            <a:gdLst>
              <a:gd name="connsiteX0" fmla="*/ 0 w 3982854"/>
              <a:gd name="connsiteY0" fmla="*/ 0 h 2776410"/>
              <a:gd name="connsiteX1" fmla="*/ 2564265 w 3982854"/>
              <a:gd name="connsiteY1" fmla="*/ 0 h 2776410"/>
              <a:gd name="connsiteX2" fmla="*/ 3982854 w 3982854"/>
              <a:gd name="connsiteY2" fmla="*/ 2776410 h 2776410"/>
              <a:gd name="connsiteX3" fmla="*/ 1418588 w 3982854"/>
              <a:gd name="connsiteY3" fmla="*/ 2776410 h 2776410"/>
              <a:gd name="connsiteX4" fmla="*/ 0 w 3982854"/>
              <a:gd name="connsiteY4" fmla="*/ 0 h 2776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854" h="2776410">
                <a:moveTo>
                  <a:pt x="0" y="0"/>
                </a:moveTo>
                <a:lnTo>
                  <a:pt x="2564265" y="0"/>
                </a:lnTo>
                <a:lnTo>
                  <a:pt x="3982854" y="2776410"/>
                </a:lnTo>
                <a:lnTo>
                  <a:pt x="1418588" y="2776410"/>
                </a:lnTo>
                <a:cubicBezTo>
                  <a:pt x="1418588" y="2776410"/>
                  <a:pt x="0" y="0"/>
                  <a:pt x="0" y="0"/>
                </a:cubicBezTo>
                <a:close/>
              </a:path>
            </a:pathLst>
          </a:custGeom>
        </p:spPr>
        <p:txBody>
          <a:bodyPr wrap="square">
            <a:noAutofit/>
          </a:bodyPr>
          <a:lstStyle/>
          <a:p>
            <a:endParaRPr lang="en-US"/>
          </a:p>
        </p:txBody>
      </p:sp>
      <p:sp>
        <p:nvSpPr>
          <p:cNvPr id="20" name="Freeform 19"/>
          <p:cNvSpPr>
            <a:spLocks noGrp="1"/>
          </p:cNvSpPr>
          <p:nvPr>
            <p:ph type="pic" sz="quarter" idx="11"/>
          </p:nvPr>
        </p:nvSpPr>
        <p:spPr>
          <a:xfrm>
            <a:off x="3606800" y="4605465"/>
            <a:ext cx="3982854" cy="2776410"/>
          </a:xfrm>
          <a:custGeom>
            <a:avLst/>
            <a:gdLst>
              <a:gd name="connsiteX0" fmla="*/ 0 w 3982854"/>
              <a:gd name="connsiteY0" fmla="*/ 0 h 2776410"/>
              <a:gd name="connsiteX1" fmla="*/ 2564265 w 3982854"/>
              <a:gd name="connsiteY1" fmla="*/ 0 h 2776410"/>
              <a:gd name="connsiteX2" fmla="*/ 3982854 w 3982854"/>
              <a:gd name="connsiteY2" fmla="*/ 2776410 h 2776410"/>
              <a:gd name="connsiteX3" fmla="*/ 1418588 w 3982854"/>
              <a:gd name="connsiteY3" fmla="*/ 2776410 h 2776410"/>
              <a:gd name="connsiteX4" fmla="*/ 0 w 3982854"/>
              <a:gd name="connsiteY4" fmla="*/ 0 h 2776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854" h="2776410">
                <a:moveTo>
                  <a:pt x="0" y="0"/>
                </a:moveTo>
                <a:lnTo>
                  <a:pt x="2564265" y="0"/>
                </a:lnTo>
                <a:lnTo>
                  <a:pt x="3982854" y="2776410"/>
                </a:lnTo>
                <a:lnTo>
                  <a:pt x="1418588" y="2776410"/>
                </a:lnTo>
                <a:cubicBezTo>
                  <a:pt x="1418588" y="2776410"/>
                  <a:pt x="0" y="0"/>
                  <a:pt x="0" y="0"/>
                </a:cubicBezTo>
                <a:close/>
              </a:path>
            </a:pathLst>
          </a:custGeom>
        </p:spPr>
        <p:txBody>
          <a:bodyPr wrap="square">
            <a:noAutofit/>
          </a:bodyPr>
          <a:lstStyle/>
          <a:p>
            <a:endParaRPr lang="en-US"/>
          </a:p>
        </p:txBody>
      </p:sp>
      <p:sp>
        <p:nvSpPr>
          <p:cNvPr id="21" name="Freeform 20"/>
          <p:cNvSpPr>
            <a:spLocks noGrp="1"/>
          </p:cNvSpPr>
          <p:nvPr>
            <p:ph type="pic" sz="quarter" idx="12"/>
          </p:nvPr>
        </p:nvSpPr>
        <p:spPr>
          <a:xfrm>
            <a:off x="6299200" y="4605465"/>
            <a:ext cx="3984440" cy="2776410"/>
          </a:xfrm>
          <a:custGeom>
            <a:avLst/>
            <a:gdLst>
              <a:gd name="connsiteX0" fmla="*/ 0 w 3984440"/>
              <a:gd name="connsiteY0" fmla="*/ 0 h 2776410"/>
              <a:gd name="connsiteX1" fmla="*/ 2565287 w 3984440"/>
              <a:gd name="connsiteY1" fmla="*/ 0 h 2776410"/>
              <a:gd name="connsiteX2" fmla="*/ 3984440 w 3984440"/>
              <a:gd name="connsiteY2" fmla="*/ 2776410 h 2776410"/>
              <a:gd name="connsiteX3" fmla="*/ 1419154 w 3984440"/>
              <a:gd name="connsiteY3" fmla="*/ 2776410 h 2776410"/>
              <a:gd name="connsiteX4" fmla="*/ 0 w 3984440"/>
              <a:gd name="connsiteY4" fmla="*/ 0 h 2776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440" h="2776410">
                <a:moveTo>
                  <a:pt x="0" y="0"/>
                </a:moveTo>
                <a:lnTo>
                  <a:pt x="2565287" y="0"/>
                </a:lnTo>
                <a:lnTo>
                  <a:pt x="3984440" y="2776410"/>
                </a:lnTo>
                <a:lnTo>
                  <a:pt x="1419154" y="2776410"/>
                </a:lnTo>
                <a:cubicBezTo>
                  <a:pt x="1419154" y="2776410"/>
                  <a:pt x="0" y="0"/>
                  <a:pt x="0" y="0"/>
                </a:cubicBezTo>
                <a:close/>
              </a:path>
            </a:pathLst>
          </a:custGeom>
        </p:spPr>
        <p:txBody>
          <a:bodyPr wrap="square">
            <a:noAutofit/>
          </a:bodyPr>
          <a:lstStyle/>
          <a:p>
            <a:endParaRPr lang="en-US"/>
          </a:p>
        </p:txBody>
      </p:sp>
      <p:sp>
        <p:nvSpPr>
          <p:cNvPr id="22" name="Freeform 21"/>
          <p:cNvSpPr>
            <a:spLocks noGrp="1"/>
          </p:cNvSpPr>
          <p:nvPr>
            <p:ph type="pic" sz="quarter" idx="13"/>
          </p:nvPr>
        </p:nvSpPr>
        <p:spPr>
          <a:xfrm>
            <a:off x="8991600" y="4605465"/>
            <a:ext cx="3984440" cy="2776410"/>
          </a:xfrm>
          <a:custGeom>
            <a:avLst/>
            <a:gdLst>
              <a:gd name="connsiteX0" fmla="*/ 0 w 3984440"/>
              <a:gd name="connsiteY0" fmla="*/ 0 h 2776410"/>
              <a:gd name="connsiteX1" fmla="*/ 2565287 w 3984440"/>
              <a:gd name="connsiteY1" fmla="*/ 0 h 2776410"/>
              <a:gd name="connsiteX2" fmla="*/ 3984440 w 3984440"/>
              <a:gd name="connsiteY2" fmla="*/ 2776410 h 2776410"/>
              <a:gd name="connsiteX3" fmla="*/ 1419154 w 3984440"/>
              <a:gd name="connsiteY3" fmla="*/ 2776410 h 2776410"/>
              <a:gd name="connsiteX4" fmla="*/ 0 w 3984440"/>
              <a:gd name="connsiteY4" fmla="*/ 0 h 2776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440" h="2776410">
                <a:moveTo>
                  <a:pt x="0" y="0"/>
                </a:moveTo>
                <a:lnTo>
                  <a:pt x="2565287" y="0"/>
                </a:lnTo>
                <a:lnTo>
                  <a:pt x="3984440" y="2776410"/>
                </a:lnTo>
                <a:lnTo>
                  <a:pt x="1419154" y="2776410"/>
                </a:lnTo>
                <a:cubicBezTo>
                  <a:pt x="1419154" y="2776410"/>
                  <a:pt x="0" y="0"/>
                  <a:pt x="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11095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3070225"/>
            <a:ext cx="8080375"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4349750"/>
            <a:ext cx="8080375"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0" y="3070225"/>
            <a:ext cx="8083550"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9290050" y="4349750"/>
            <a:ext cx="8083550"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17861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6" name="Freeform 15"/>
          <p:cNvSpPr>
            <a:spLocks noGrp="1"/>
          </p:cNvSpPr>
          <p:nvPr>
            <p:ph type="pic" sz="quarter" idx="10"/>
          </p:nvPr>
        </p:nvSpPr>
        <p:spPr>
          <a:xfrm>
            <a:off x="1025525" y="4976948"/>
            <a:ext cx="4228904" cy="2947852"/>
          </a:xfrm>
          <a:custGeom>
            <a:avLst/>
            <a:gdLst>
              <a:gd name="connsiteX0" fmla="*/ 0 w 4228904"/>
              <a:gd name="connsiteY0" fmla="*/ 0 h 2947852"/>
              <a:gd name="connsiteX1" fmla="*/ 2722679 w 4228904"/>
              <a:gd name="connsiteY1" fmla="*/ 0 h 2947852"/>
              <a:gd name="connsiteX2" fmla="*/ 4228904 w 4228904"/>
              <a:gd name="connsiteY2" fmla="*/ 2947852 h 2947852"/>
              <a:gd name="connsiteX3" fmla="*/ 1506225 w 4228904"/>
              <a:gd name="connsiteY3" fmla="*/ 2947852 h 2947852"/>
              <a:gd name="connsiteX4" fmla="*/ 0 w 4228904"/>
              <a:gd name="connsiteY4" fmla="*/ 0 h 294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8904" h="2947852">
                <a:moveTo>
                  <a:pt x="0" y="0"/>
                </a:moveTo>
                <a:lnTo>
                  <a:pt x="2722679" y="0"/>
                </a:lnTo>
                <a:lnTo>
                  <a:pt x="4228904" y="2947852"/>
                </a:lnTo>
                <a:lnTo>
                  <a:pt x="1506225" y="2947852"/>
                </a:lnTo>
                <a:cubicBezTo>
                  <a:pt x="1506225" y="2947852"/>
                  <a:pt x="0" y="0"/>
                  <a:pt x="0" y="0"/>
                </a:cubicBezTo>
                <a:close/>
              </a:path>
            </a:pathLst>
          </a:custGeom>
        </p:spPr>
        <p:txBody>
          <a:bodyPr wrap="square">
            <a:noAutofit/>
          </a:bodyPr>
          <a:lstStyle/>
          <a:p>
            <a:endParaRPr lang="en-US"/>
          </a:p>
        </p:txBody>
      </p:sp>
      <p:sp>
        <p:nvSpPr>
          <p:cNvPr id="17" name="Freeform 16"/>
          <p:cNvSpPr>
            <a:spLocks noGrp="1"/>
          </p:cNvSpPr>
          <p:nvPr>
            <p:ph type="pic" sz="quarter" idx="11"/>
          </p:nvPr>
        </p:nvSpPr>
        <p:spPr>
          <a:xfrm>
            <a:off x="3884613" y="4976948"/>
            <a:ext cx="4228904" cy="2947852"/>
          </a:xfrm>
          <a:custGeom>
            <a:avLst/>
            <a:gdLst>
              <a:gd name="connsiteX0" fmla="*/ 0 w 4228904"/>
              <a:gd name="connsiteY0" fmla="*/ 0 h 2947852"/>
              <a:gd name="connsiteX1" fmla="*/ 2722679 w 4228904"/>
              <a:gd name="connsiteY1" fmla="*/ 0 h 2947852"/>
              <a:gd name="connsiteX2" fmla="*/ 4228904 w 4228904"/>
              <a:gd name="connsiteY2" fmla="*/ 2947852 h 2947852"/>
              <a:gd name="connsiteX3" fmla="*/ 1506225 w 4228904"/>
              <a:gd name="connsiteY3" fmla="*/ 2947852 h 2947852"/>
              <a:gd name="connsiteX4" fmla="*/ 0 w 4228904"/>
              <a:gd name="connsiteY4" fmla="*/ 0 h 294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8904" h="2947852">
                <a:moveTo>
                  <a:pt x="0" y="0"/>
                </a:moveTo>
                <a:lnTo>
                  <a:pt x="2722679" y="0"/>
                </a:lnTo>
                <a:lnTo>
                  <a:pt x="4228904" y="2947852"/>
                </a:lnTo>
                <a:lnTo>
                  <a:pt x="1506225" y="2947852"/>
                </a:lnTo>
                <a:cubicBezTo>
                  <a:pt x="1506225" y="2947852"/>
                  <a:pt x="0" y="0"/>
                  <a:pt x="0" y="0"/>
                </a:cubicBezTo>
                <a:close/>
              </a:path>
            </a:pathLst>
          </a:custGeom>
        </p:spPr>
        <p:txBody>
          <a:bodyPr wrap="square">
            <a:noAutofit/>
          </a:bodyPr>
          <a:lstStyle/>
          <a:p>
            <a:endParaRPr lang="en-US"/>
          </a:p>
        </p:txBody>
      </p:sp>
      <p:sp>
        <p:nvSpPr>
          <p:cNvPr id="18" name="Freeform 17"/>
          <p:cNvSpPr>
            <a:spLocks noGrp="1"/>
          </p:cNvSpPr>
          <p:nvPr>
            <p:ph type="pic" sz="quarter" idx="12"/>
          </p:nvPr>
        </p:nvSpPr>
        <p:spPr>
          <a:xfrm>
            <a:off x="6743699" y="4976948"/>
            <a:ext cx="4228904" cy="2947852"/>
          </a:xfrm>
          <a:custGeom>
            <a:avLst/>
            <a:gdLst>
              <a:gd name="connsiteX0" fmla="*/ 0 w 4228904"/>
              <a:gd name="connsiteY0" fmla="*/ 0 h 2947852"/>
              <a:gd name="connsiteX1" fmla="*/ 2722679 w 4228904"/>
              <a:gd name="connsiteY1" fmla="*/ 0 h 2947852"/>
              <a:gd name="connsiteX2" fmla="*/ 4228904 w 4228904"/>
              <a:gd name="connsiteY2" fmla="*/ 2947852 h 2947852"/>
              <a:gd name="connsiteX3" fmla="*/ 1506225 w 4228904"/>
              <a:gd name="connsiteY3" fmla="*/ 2947852 h 2947852"/>
              <a:gd name="connsiteX4" fmla="*/ 0 w 4228904"/>
              <a:gd name="connsiteY4" fmla="*/ 0 h 294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8904" h="2947852">
                <a:moveTo>
                  <a:pt x="0" y="0"/>
                </a:moveTo>
                <a:lnTo>
                  <a:pt x="2722679" y="0"/>
                </a:lnTo>
                <a:lnTo>
                  <a:pt x="4228904" y="2947852"/>
                </a:lnTo>
                <a:lnTo>
                  <a:pt x="1506225" y="2947852"/>
                </a:lnTo>
                <a:cubicBezTo>
                  <a:pt x="1506225" y="2947852"/>
                  <a:pt x="0" y="0"/>
                  <a:pt x="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110515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2" name="Picture Placeholder 31"/>
          <p:cNvSpPr>
            <a:spLocks noGrp="1"/>
          </p:cNvSpPr>
          <p:nvPr>
            <p:ph type="pic" sz="quarter" idx="10"/>
          </p:nvPr>
        </p:nvSpPr>
        <p:spPr>
          <a:xfrm>
            <a:off x="3498596" y="4291581"/>
            <a:ext cx="3264409" cy="3469139"/>
          </a:xfrm>
          <a:custGeom>
            <a:avLst/>
            <a:gdLst>
              <a:gd name="connsiteX0" fmla="*/ 2883693 w 3264409"/>
              <a:gd name="connsiteY0" fmla="*/ 0 h 3469139"/>
              <a:gd name="connsiteX1" fmla="*/ 3264409 w 3264409"/>
              <a:gd name="connsiteY1" fmla="*/ 3116910 h 3469139"/>
              <a:gd name="connsiteX2" fmla="*/ 380716 w 3264409"/>
              <a:gd name="connsiteY2" fmla="*/ 3469139 h 3469139"/>
              <a:gd name="connsiteX3" fmla="*/ 0 w 3264409"/>
              <a:gd name="connsiteY3" fmla="*/ 352229 h 3469139"/>
            </a:gdLst>
            <a:ahLst/>
            <a:cxnLst>
              <a:cxn ang="0">
                <a:pos x="connsiteX0" y="connsiteY0"/>
              </a:cxn>
              <a:cxn ang="0">
                <a:pos x="connsiteX1" y="connsiteY1"/>
              </a:cxn>
              <a:cxn ang="0">
                <a:pos x="connsiteX2" y="connsiteY2"/>
              </a:cxn>
              <a:cxn ang="0">
                <a:pos x="connsiteX3" y="connsiteY3"/>
              </a:cxn>
            </a:cxnLst>
            <a:rect l="l" t="t" r="r" b="b"/>
            <a:pathLst>
              <a:path w="3264409" h="3469139">
                <a:moveTo>
                  <a:pt x="2883693" y="0"/>
                </a:moveTo>
                <a:lnTo>
                  <a:pt x="3264409" y="3116910"/>
                </a:lnTo>
                <a:lnTo>
                  <a:pt x="380716" y="3469139"/>
                </a:lnTo>
                <a:lnTo>
                  <a:pt x="0" y="352229"/>
                </a:lnTo>
                <a:close/>
              </a:path>
            </a:pathLst>
          </a:custGeom>
        </p:spPr>
        <p:txBody>
          <a:bodyPr wrap="square">
            <a:noAutofit/>
          </a:bodyPr>
          <a:lstStyle/>
          <a:p>
            <a:endParaRPr lang="en-US"/>
          </a:p>
        </p:txBody>
      </p:sp>
      <p:sp>
        <p:nvSpPr>
          <p:cNvPr id="31" name="Picture Placeholder 30"/>
          <p:cNvSpPr>
            <a:spLocks noGrp="1"/>
          </p:cNvSpPr>
          <p:nvPr>
            <p:ph type="pic" sz="quarter" idx="11"/>
          </p:nvPr>
        </p:nvSpPr>
        <p:spPr>
          <a:xfrm>
            <a:off x="1230827" y="4620887"/>
            <a:ext cx="3659747" cy="3821764"/>
          </a:xfrm>
          <a:custGeom>
            <a:avLst/>
            <a:gdLst>
              <a:gd name="connsiteX0" fmla="*/ 867595 w 3659747"/>
              <a:gd name="connsiteY0" fmla="*/ 0 h 3821764"/>
              <a:gd name="connsiteX1" fmla="*/ 3659747 w 3659747"/>
              <a:gd name="connsiteY1" fmla="*/ 802274 h 3821764"/>
              <a:gd name="connsiteX2" fmla="*/ 2792152 w 3659747"/>
              <a:gd name="connsiteY2" fmla="*/ 3821764 h 3821764"/>
              <a:gd name="connsiteX3" fmla="*/ 0 w 3659747"/>
              <a:gd name="connsiteY3" fmla="*/ 3019490 h 3821764"/>
            </a:gdLst>
            <a:ahLst/>
            <a:cxnLst>
              <a:cxn ang="0">
                <a:pos x="connsiteX0" y="connsiteY0"/>
              </a:cxn>
              <a:cxn ang="0">
                <a:pos x="connsiteX1" y="connsiteY1"/>
              </a:cxn>
              <a:cxn ang="0">
                <a:pos x="connsiteX2" y="connsiteY2"/>
              </a:cxn>
              <a:cxn ang="0">
                <a:pos x="connsiteX3" y="connsiteY3"/>
              </a:cxn>
            </a:cxnLst>
            <a:rect l="l" t="t" r="r" b="b"/>
            <a:pathLst>
              <a:path w="3659747" h="3821764">
                <a:moveTo>
                  <a:pt x="867595" y="0"/>
                </a:moveTo>
                <a:lnTo>
                  <a:pt x="3659747" y="802274"/>
                </a:lnTo>
                <a:lnTo>
                  <a:pt x="2792152" y="3821764"/>
                </a:lnTo>
                <a:lnTo>
                  <a:pt x="0" y="3019490"/>
                </a:lnTo>
                <a:close/>
              </a:path>
            </a:pathLst>
          </a:custGeom>
        </p:spPr>
        <p:txBody>
          <a:bodyPr wrap="square">
            <a:noAutofit/>
          </a:bodyPr>
          <a:lstStyle/>
          <a:p>
            <a:endParaRPr lang="en-US"/>
          </a:p>
        </p:txBody>
      </p:sp>
      <p:sp>
        <p:nvSpPr>
          <p:cNvPr id="34" name="Picture Placeholder 33"/>
          <p:cNvSpPr>
            <a:spLocks noGrp="1"/>
          </p:cNvSpPr>
          <p:nvPr>
            <p:ph type="pic" sz="quarter" idx="12"/>
          </p:nvPr>
        </p:nvSpPr>
        <p:spPr>
          <a:xfrm>
            <a:off x="5352321" y="4643392"/>
            <a:ext cx="3890833" cy="4018052"/>
          </a:xfrm>
          <a:custGeom>
            <a:avLst/>
            <a:gdLst>
              <a:gd name="connsiteX0" fmla="*/ 2681122 w 3890833"/>
              <a:gd name="connsiteY0" fmla="*/ 0 h 4018052"/>
              <a:gd name="connsiteX1" fmla="*/ 3890833 w 3890833"/>
              <a:gd name="connsiteY1" fmla="*/ 2899421 h 4018052"/>
              <a:gd name="connsiteX2" fmla="*/ 1209711 w 3890833"/>
              <a:gd name="connsiteY2" fmla="*/ 4018052 h 4018052"/>
              <a:gd name="connsiteX3" fmla="*/ 0 w 3890833"/>
              <a:gd name="connsiteY3" fmla="*/ 1118631 h 4018052"/>
            </a:gdLst>
            <a:ahLst/>
            <a:cxnLst>
              <a:cxn ang="0">
                <a:pos x="connsiteX0" y="connsiteY0"/>
              </a:cxn>
              <a:cxn ang="0">
                <a:pos x="connsiteX1" y="connsiteY1"/>
              </a:cxn>
              <a:cxn ang="0">
                <a:pos x="connsiteX2" y="connsiteY2"/>
              </a:cxn>
              <a:cxn ang="0">
                <a:pos x="connsiteX3" y="connsiteY3"/>
              </a:cxn>
            </a:cxnLst>
            <a:rect l="l" t="t" r="r" b="b"/>
            <a:pathLst>
              <a:path w="3890833" h="4018052">
                <a:moveTo>
                  <a:pt x="2681122" y="0"/>
                </a:moveTo>
                <a:lnTo>
                  <a:pt x="3890833" y="2899421"/>
                </a:lnTo>
                <a:lnTo>
                  <a:pt x="1209711" y="4018052"/>
                </a:lnTo>
                <a:lnTo>
                  <a:pt x="0" y="1118631"/>
                </a:lnTo>
                <a:close/>
              </a:path>
            </a:pathLst>
          </a:custGeom>
        </p:spPr>
        <p:txBody>
          <a:bodyPr wrap="square">
            <a:noAutofit/>
          </a:bodyPr>
          <a:lstStyle/>
          <a:p>
            <a:endParaRPr lang="en-US"/>
          </a:p>
        </p:txBody>
      </p:sp>
      <p:sp>
        <p:nvSpPr>
          <p:cNvPr id="33" name="Picture Placeholder 32"/>
          <p:cNvSpPr>
            <a:spLocks noGrp="1"/>
          </p:cNvSpPr>
          <p:nvPr>
            <p:ph type="pic" sz="quarter" idx="13"/>
          </p:nvPr>
        </p:nvSpPr>
        <p:spPr>
          <a:xfrm>
            <a:off x="1730375" y="6551613"/>
            <a:ext cx="2905125" cy="3140075"/>
          </a:xfrm>
          <a:custGeom>
            <a:avLst/>
            <a:gdLst>
              <a:gd name="connsiteX0" fmla="*/ 0 w 2905125"/>
              <a:gd name="connsiteY0" fmla="*/ 0 h 3140075"/>
              <a:gd name="connsiteX1" fmla="*/ 2905125 w 2905125"/>
              <a:gd name="connsiteY1" fmla="*/ 0 h 3140075"/>
              <a:gd name="connsiteX2" fmla="*/ 2905125 w 2905125"/>
              <a:gd name="connsiteY2" fmla="*/ 3140075 h 3140075"/>
              <a:gd name="connsiteX3" fmla="*/ 0 w 2905125"/>
              <a:gd name="connsiteY3" fmla="*/ 3140075 h 3140075"/>
            </a:gdLst>
            <a:ahLst/>
            <a:cxnLst>
              <a:cxn ang="0">
                <a:pos x="connsiteX0" y="connsiteY0"/>
              </a:cxn>
              <a:cxn ang="0">
                <a:pos x="connsiteX1" y="connsiteY1"/>
              </a:cxn>
              <a:cxn ang="0">
                <a:pos x="connsiteX2" y="connsiteY2"/>
              </a:cxn>
              <a:cxn ang="0">
                <a:pos x="connsiteX3" y="connsiteY3"/>
              </a:cxn>
            </a:cxnLst>
            <a:rect l="l" t="t" r="r" b="b"/>
            <a:pathLst>
              <a:path w="2905125" h="3140075">
                <a:moveTo>
                  <a:pt x="0" y="0"/>
                </a:moveTo>
                <a:lnTo>
                  <a:pt x="2905125" y="0"/>
                </a:lnTo>
                <a:lnTo>
                  <a:pt x="2905125" y="3140075"/>
                </a:lnTo>
                <a:lnTo>
                  <a:pt x="0" y="3140075"/>
                </a:lnTo>
                <a:close/>
              </a:path>
            </a:pathLst>
          </a:custGeom>
        </p:spPr>
        <p:txBody>
          <a:bodyPr wrap="square">
            <a:noAutofit/>
          </a:bodyPr>
          <a:lstStyle/>
          <a:p>
            <a:endParaRPr lang="en-US"/>
          </a:p>
        </p:txBody>
      </p:sp>
      <p:sp>
        <p:nvSpPr>
          <p:cNvPr id="35" name="Picture Placeholder 34"/>
          <p:cNvSpPr>
            <a:spLocks noGrp="1"/>
          </p:cNvSpPr>
          <p:nvPr>
            <p:ph type="pic" sz="quarter" idx="14"/>
          </p:nvPr>
        </p:nvSpPr>
        <p:spPr>
          <a:xfrm>
            <a:off x="3470314" y="7266844"/>
            <a:ext cx="3359073" cy="3555875"/>
          </a:xfrm>
          <a:custGeom>
            <a:avLst/>
            <a:gdLst>
              <a:gd name="connsiteX0" fmla="*/ 489415 w 3359073"/>
              <a:gd name="connsiteY0" fmla="*/ 0 h 3555875"/>
              <a:gd name="connsiteX1" fmla="*/ 3359073 w 3359073"/>
              <a:gd name="connsiteY1" fmla="*/ 452567 h 3555875"/>
              <a:gd name="connsiteX2" fmla="*/ 2869658 w 3359073"/>
              <a:gd name="connsiteY2" fmla="*/ 3555875 h 3555875"/>
              <a:gd name="connsiteX3" fmla="*/ 0 w 3359073"/>
              <a:gd name="connsiteY3" fmla="*/ 3103308 h 3555875"/>
            </a:gdLst>
            <a:ahLst/>
            <a:cxnLst>
              <a:cxn ang="0">
                <a:pos x="connsiteX0" y="connsiteY0"/>
              </a:cxn>
              <a:cxn ang="0">
                <a:pos x="connsiteX1" y="connsiteY1"/>
              </a:cxn>
              <a:cxn ang="0">
                <a:pos x="connsiteX2" y="connsiteY2"/>
              </a:cxn>
              <a:cxn ang="0">
                <a:pos x="connsiteX3" y="connsiteY3"/>
              </a:cxn>
            </a:cxnLst>
            <a:rect l="l" t="t" r="r" b="b"/>
            <a:pathLst>
              <a:path w="3359073" h="3555875">
                <a:moveTo>
                  <a:pt x="489415" y="0"/>
                </a:moveTo>
                <a:lnTo>
                  <a:pt x="3359073" y="452567"/>
                </a:lnTo>
                <a:lnTo>
                  <a:pt x="2869658" y="3555875"/>
                </a:lnTo>
                <a:lnTo>
                  <a:pt x="0" y="3103308"/>
                </a:lnTo>
                <a:close/>
              </a:path>
            </a:pathLst>
          </a:custGeom>
        </p:spPr>
        <p:txBody>
          <a:bodyPr wrap="square">
            <a:noAutofit/>
          </a:bodyPr>
          <a:lstStyle/>
          <a:p>
            <a:endParaRPr lang="en-US"/>
          </a:p>
        </p:txBody>
      </p:sp>
      <p:sp>
        <p:nvSpPr>
          <p:cNvPr id="36" name="Picture Placeholder 35"/>
          <p:cNvSpPr>
            <a:spLocks noGrp="1"/>
          </p:cNvSpPr>
          <p:nvPr>
            <p:ph type="pic" sz="quarter" idx="15"/>
          </p:nvPr>
        </p:nvSpPr>
        <p:spPr>
          <a:xfrm>
            <a:off x="5692775" y="6856413"/>
            <a:ext cx="2905125" cy="3140075"/>
          </a:xfrm>
          <a:custGeom>
            <a:avLst/>
            <a:gdLst>
              <a:gd name="connsiteX0" fmla="*/ 0 w 2905125"/>
              <a:gd name="connsiteY0" fmla="*/ 0 h 3140075"/>
              <a:gd name="connsiteX1" fmla="*/ 2905125 w 2905125"/>
              <a:gd name="connsiteY1" fmla="*/ 0 h 3140075"/>
              <a:gd name="connsiteX2" fmla="*/ 2905125 w 2905125"/>
              <a:gd name="connsiteY2" fmla="*/ 3140075 h 3140075"/>
              <a:gd name="connsiteX3" fmla="*/ 0 w 2905125"/>
              <a:gd name="connsiteY3" fmla="*/ 3140075 h 3140075"/>
            </a:gdLst>
            <a:ahLst/>
            <a:cxnLst>
              <a:cxn ang="0">
                <a:pos x="connsiteX0" y="connsiteY0"/>
              </a:cxn>
              <a:cxn ang="0">
                <a:pos x="connsiteX1" y="connsiteY1"/>
              </a:cxn>
              <a:cxn ang="0">
                <a:pos x="connsiteX2" y="connsiteY2"/>
              </a:cxn>
              <a:cxn ang="0">
                <a:pos x="connsiteX3" y="connsiteY3"/>
              </a:cxn>
            </a:cxnLst>
            <a:rect l="l" t="t" r="r" b="b"/>
            <a:pathLst>
              <a:path w="2905125" h="3140075">
                <a:moveTo>
                  <a:pt x="0" y="0"/>
                </a:moveTo>
                <a:lnTo>
                  <a:pt x="2905125" y="0"/>
                </a:lnTo>
                <a:lnTo>
                  <a:pt x="2905125" y="3140075"/>
                </a:lnTo>
                <a:lnTo>
                  <a:pt x="0" y="3140075"/>
                </a:lnTo>
                <a:close/>
              </a:path>
            </a:pathLst>
          </a:custGeom>
        </p:spPr>
        <p:txBody>
          <a:bodyPr wrap="square">
            <a:noAutofit/>
          </a:bodyPr>
          <a:lstStyle/>
          <a:p>
            <a:endParaRPr lang="en-US"/>
          </a:p>
        </p:txBody>
      </p:sp>
    </p:spTree>
    <p:extLst>
      <p:ext uri="{BB962C8B-B14F-4D97-AF65-F5344CB8AC3E}">
        <p14:creationId xmlns:p14="http://schemas.microsoft.com/office/powerpoint/2010/main" val="42122333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5240" y="0"/>
            <a:ext cx="18303240" cy="5715000"/>
          </a:xfrm>
          <a:prstGeom prst="rect">
            <a:avLst/>
          </a:prstGeom>
        </p:spPr>
        <p:txBody>
          <a:bodyPr/>
          <a:lstStyle>
            <a:lvl1pPr>
              <a:defRPr sz="4000" baseline="0"/>
            </a:lvl1pPr>
          </a:lstStyle>
          <a:p>
            <a:r>
              <a:rPr lang="en-US" dirty="0" smtClean="0"/>
              <a:t>Click icon to add picture then right-click picture and select “Send to Back”</a:t>
            </a:r>
            <a:endParaRPr lang="en-US" dirty="0"/>
          </a:p>
        </p:txBody>
      </p:sp>
      <p:sp>
        <p:nvSpPr>
          <p:cNvPr id="5" name="Picture Placeholder 4"/>
          <p:cNvSpPr>
            <a:spLocks noGrp="1"/>
          </p:cNvSpPr>
          <p:nvPr>
            <p:ph type="pic" sz="quarter" idx="11"/>
          </p:nvPr>
        </p:nvSpPr>
        <p:spPr>
          <a:xfrm>
            <a:off x="762000" y="8153400"/>
            <a:ext cx="3429000" cy="3276600"/>
          </a:xfrm>
          <a:prstGeom prst="rect">
            <a:avLst/>
          </a:prstGeom>
        </p:spPr>
        <p:txBody>
          <a:bodyPr/>
          <a:lstStyle/>
          <a:p>
            <a:endParaRPr lang="en-US" dirty="0"/>
          </a:p>
        </p:txBody>
      </p:sp>
      <p:sp>
        <p:nvSpPr>
          <p:cNvPr id="12" name="Picture Placeholder 4"/>
          <p:cNvSpPr>
            <a:spLocks noGrp="1"/>
          </p:cNvSpPr>
          <p:nvPr>
            <p:ph type="pic" sz="quarter" idx="12"/>
          </p:nvPr>
        </p:nvSpPr>
        <p:spPr>
          <a:xfrm>
            <a:off x="11125200" y="8153400"/>
            <a:ext cx="3429000" cy="3276600"/>
          </a:xfrm>
          <a:prstGeom prst="rect">
            <a:avLst/>
          </a:prstGeom>
        </p:spPr>
        <p:txBody>
          <a:bodyPr/>
          <a:lstStyle/>
          <a:p>
            <a:endParaRPr lang="en-US" dirty="0"/>
          </a:p>
        </p:txBody>
      </p:sp>
      <p:sp>
        <p:nvSpPr>
          <p:cNvPr id="13" name="Picture Placeholder 4"/>
          <p:cNvSpPr>
            <a:spLocks noGrp="1"/>
          </p:cNvSpPr>
          <p:nvPr>
            <p:ph type="pic" sz="quarter" idx="13"/>
          </p:nvPr>
        </p:nvSpPr>
        <p:spPr>
          <a:xfrm>
            <a:off x="5943600" y="8133080"/>
            <a:ext cx="3429000" cy="3276600"/>
          </a:xfrm>
          <a:prstGeom prst="rect">
            <a:avLst/>
          </a:prstGeom>
        </p:spPr>
        <p:txBody>
          <a:bodyPr/>
          <a:lstStyle/>
          <a:p>
            <a:endParaRPr lang="en-US" dirty="0"/>
          </a:p>
        </p:txBody>
      </p:sp>
    </p:spTree>
    <p:extLst>
      <p:ext uri="{BB962C8B-B14F-4D97-AF65-F5344CB8AC3E}">
        <p14:creationId xmlns:p14="http://schemas.microsoft.com/office/powerpoint/2010/main" val="532546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209800" y="304800"/>
            <a:ext cx="13639800" cy="5791200"/>
          </a:xfrm>
          <a:prstGeom prst="rect">
            <a:avLst/>
          </a:prstGeom>
        </p:spPr>
        <p:txBody>
          <a:bodyPr/>
          <a:lstStyle>
            <a:lvl1pPr>
              <a:defRPr sz="4000" baseline="0"/>
            </a:lvl1pPr>
          </a:lstStyle>
          <a:p>
            <a:r>
              <a:rPr lang="en-US" sz="4800" dirty="0" smtClean="0"/>
              <a:t>Click icon to add picture then right-click picture and select “Send to Back”</a:t>
            </a:r>
          </a:p>
          <a:p>
            <a:endParaRPr lang="en-US" dirty="0"/>
          </a:p>
        </p:txBody>
      </p:sp>
      <p:sp>
        <p:nvSpPr>
          <p:cNvPr id="12" name="Picture Placeholder 2"/>
          <p:cNvSpPr>
            <a:spLocks noGrp="1"/>
          </p:cNvSpPr>
          <p:nvPr>
            <p:ph type="pic" sz="quarter" idx="11" hasCustomPrompt="1"/>
          </p:nvPr>
        </p:nvSpPr>
        <p:spPr>
          <a:xfrm>
            <a:off x="8915400" y="7543800"/>
            <a:ext cx="8839200" cy="5791200"/>
          </a:xfrm>
          <a:prstGeom prst="rect">
            <a:avLst/>
          </a:prstGeom>
        </p:spPr>
        <p:txBody>
          <a:bodyPr/>
          <a:lstStyle>
            <a:lvl1pPr>
              <a:defRPr sz="4000" baseline="0"/>
            </a:lvl1pPr>
          </a:lstStyle>
          <a:p>
            <a:r>
              <a:rPr lang="en-US" sz="4800" dirty="0" smtClean="0"/>
              <a:t>Click icon to add picture then right-click picture and select “Send to Back”</a:t>
            </a:r>
          </a:p>
          <a:p>
            <a:endParaRPr lang="en-US" dirty="0"/>
          </a:p>
        </p:txBody>
      </p:sp>
      <p:sp>
        <p:nvSpPr>
          <p:cNvPr id="13" name="Picture Placeholder 2"/>
          <p:cNvSpPr>
            <a:spLocks noGrp="1"/>
          </p:cNvSpPr>
          <p:nvPr>
            <p:ph type="pic" sz="quarter" idx="12" hasCustomPrompt="1"/>
          </p:nvPr>
        </p:nvSpPr>
        <p:spPr>
          <a:xfrm>
            <a:off x="228600" y="7543800"/>
            <a:ext cx="7543800" cy="5791200"/>
          </a:xfrm>
          <a:prstGeom prst="rect">
            <a:avLst/>
          </a:prstGeom>
        </p:spPr>
        <p:txBody>
          <a:bodyPr/>
          <a:lstStyle>
            <a:lvl1pPr>
              <a:defRPr sz="4000" baseline="0"/>
            </a:lvl1pPr>
          </a:lstStyle>
          <a:p>
            <a:r>
              <a:rPr lang="en-US" sz="4800" dirty="0" smtClean="0"/>
              <a:t>Click icon to add picture then right-click picture and select “Send to Back”</a:t>
            </a:r>
          </a:p>
          <a:p>
            <a:endParaRPr lang="en-US" dirty="0"/>
          </a:p>
        </p:txBody>
      </p:sp>
    </p:spTree>
    <p:extLst>
      <p:ext uri="{BB962C8B-B14F-4D97-AF65-F5344CB8AC3E}">
        <p14:creationId xmlns:p14="http://schemas.microsoft.com/office/powerpoint/2010/main" val="7619832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495800" y="8610600"/>
            <a:ext cx="3048000" cy="4267200"/>
          </a:xfrm>
          <a:prstGeom prst="rect">
            <a:avLst/>
          </a:prstGeom>
        </p:spPr>
        <p:txBody>
          <a:bodyPr/>
          <a:lstStyle/>
          <a:p>
            <a:endParaRPr lang="en-US"/>
          </a:p>
        </p:txBody>
      </p:sp>
      <p:sp>
        <p:nvSpPr>
          <p:cNvPr id="12" name="Picture Placeholder 2"/>
          <p:cNvSpPr>
            <a:spLocks noGrp="1"/>
          </p:cNvSpPr>
          <p:nvPr>
            <p:ph type="pic" sz="quarter" idx="11"/>
          </p:nvPr>
        </p:nvSpPr>
        <p:spPr>
          <a:xfrm>
            <a:off x="8382000" y="8600440"/>
            <a:ext cx="3048000" cy="4267200"/>
          </a:xfrm>
          <a:prstGeom prst="rect">
            <a:avLst/>
          </a:prstGeom>
        </p:spPr>
        <p:txBody>
          <a:bodyPr/>
          <a:lstStyle/>
          <a:p>
            <a:endParaRPr lang="en-US"/>
          </a:p>
        </p:txBody>
      </p:sp>
      <p:sp>
        <p:nvSpPr>
          <p:cNvPr id="13" name="Picture Placeholder 2"/>
          <p:cNvSpPr>
            <a:spLocks noGrp="1"/>
          </p:cNvSpPr>
          <p:nvPr>
            <p:ph type="pic" sz="quarter" idx="12"/>
          </p:nvPr>
        </p:nvSpPr>
        <p:spPr>
          <a:xfrm>
            <a:off x="12268200" y="8600440"/>
            <a:ext cx="3048000" cy="4267200"/>
          </a:xfrm>
          <a:prstGeom prst="rect">
            <a:avLst/>
          </a:prstGeom>
        </p:spPr>
        <p:txBody>
          <a:bodyPr/>
          <a:lstStyle/>
          <a:p>
            <a:endParaRPr lang="en-US"/>
          </a:p>
        </p:txBody>
      </p:sp>
      <p:sp>
        <p:nvSpPr>
          <p:cNvPr id="14" name="Picture Placeholder 2"/>
          <p:cNvSpPr>
            <a:spLocks noGrp="1"/>
          </p:cNvSpPr>
          <p:nvPr>
            <p:ph type="pic" sz="quarter" idx="13"/>
          </p:nvPr>
        </p:nvSpPr>
        <p:spPr>
          <a:xfrm>
            <a:off x="914400" y="8763000"/>
            <a:ext cx="3048000" cy="4267200"/>
          </a:xfrm>
          <a:prstGeom prst="rect">
            <a:avLst/>
          </a:prstGeom>
        </p:spPr>
        <p:txBody>
          <a:bodyPr/>
          <a:lstStyle/>
          <a:p>
            <a:endParaRPr lang="en-US"/>
          </a:p>
        </p:txBody>
      </p:sp>
    </p:spTree>
    <p:extLst>
      <p:ext uri="{BB962C8B-B14F-4D97-AF65-F5344CB8AC3E}">
        <p14:creationId xmlns:p14="http://schemas.microsoft.com/office/powerpoint/2010/main" val="36472319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5" y="8813800"/>
            <a:ext cx="15544800" cy="27241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5" y="5813425"/>
            <a:ext cx="15544800" cy="30003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845709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9144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202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8231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3070225"/>
            <a:ext cx="8080375"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4349750"/>
            <a:ext cx="8080375"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0" y="3070225"/>
            <a:ext cx="8083550"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9290050" y="4349750"/>
            <a:ext cx="8083550"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82487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7062517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96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3492860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6100"/>
            <a:ext cx="6016625" cy="23241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7150100" y="546100"/>
            <a:ext cx="10223500" cy="1170622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2870200"/>
            <a:ext cx="6016625" cy="93821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484028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5" y="9601200"/>
            <a:ext cx="10972800" cy="1133475"/>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584575" y="1225550"/>
            <a:ext cx="10972800" cy="82296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3584575" y="10734675"/>
            <a:ext cx="10972800" cy="16097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53771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200400"/>
            <a:ext cx="16459200" cy="9051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5957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549275"/>
            <a:ext cx="4114800" cy="11703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49275"/>
            <a:ext cx="12192000" cy="11703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307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08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6100"/>
            <a:ext cx="6016625" cy="23241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7150100" y="546100"/>
            <a:ext cx="10223500" cy="1170622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2870200"/>
            <a:ext cx="6016625" cy="93821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188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5" y="9601200"/>
            <a:ext cx="10972800" cy="1133475"/>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584575" y="1225550"/>
            <a:ext cx="10972800" cy="82296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3584575" y="10734675"/>
            <a:ext cx="10972800" cy="16097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141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2.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AutoShape 1"/>
          <p:cNvSpPr>
            <a:spLocks/>
          </p:cNvSpPr>
          <p:nvPr/>
        </p:nvSpPr>
        <p:spPr bwMode="auto">
          <a:xfrm>
            <a:off x="-50800" y="-50800"/>
            <a:ext cx="24612600" cy="13893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7B8DB3">
              <a:alpha val="9999"/>
            </a:srgbClr>
          </a:solidFill>
          <a:ln w="25400" cap="flat" cmpd="sng">
            <a:solidFill>
              <a:srgbClr val="EBEBEB">
                <a:alpha val="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grpSp>
        <p:nvGrpSpPr>
          <p:cNvPr id="2052" name="Group 3"/>
          <p:cNvGrpSpPr>
            <a:grpSpLocks/>
          </p:cNvGrpSpPr>
          <p:nvPr/>
        </p:nvGrpSpPr>
        <p:grpSpPr bwMode="auto">
          <a:xfrm>
            <a:off x="482600" y="952500"/>
            <a:ext cx="406400" cy="406400"/>
            <a:chOff x="0" y="0"/>
            <a:chExt cx="406400" cy="406400"/>
          </a:xfrm>
        </p:grpSpPr>
        <p:sp>
          <p:nvSpPr>
            <p:cNvPr id="2" name="AutoShape 4"/>
            <p:cNvSpPr>
              <a:spLocks/>
            </p:cNvSpPr>
            <p:nvPr/>
          </p:nvSpPr>
          <p:spPr bwMode="auto">
            <a:xfrm>
              <a:off x="0" y="0"/>
              <a:ext cx="406400" cy="406400"/>
            </a:xfrm>
            <a:prstGeom prst="roundRect">
              <a:avLst>
                <a:gd name="adj" fmla="val 18750"/>
              </a:avLst>
            </a:prstGeom>
            <a:noFill/>
            <a:ln w="25400" cap="flat" cmpd="sng">
              <a:solidFill>
                <a:srgbClr val="444444">
                  <a:alpha val="70000"/>
                </a:srgbClr>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2053" name="AutoShape 5"/>
            <p:cNvSpPr>
              <a:spLocks/>
            </p:cNvSpPr>
            <p:nvPr/>
          </p:nvSpPr>
          <p:spPr bwMode="auto">
            <a:xfrm rot="5400000">
              <a:off x="118269" y="140494"/>
              <a:ext cx="180975"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solidFill>
              <a:srgbClr val="444444">
                <a:alpha val="70000"/>
              </a:srgbClr>
            </a:solidFill>
            <a:ln>
              <a:noFill/>
            </a:ln>
            <a:effectLst/>
            <a:extLst>
              <a:ext uri="{91240B29-F687-4f45-9708-019B960494DF}">
                <a14:hiddenLine xmlns:a14="http://schemas.microsoft.com/office/drawing/2010/main" xmlns="" w="254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2055" name="AutoShape 7"/>
          <p:cNvSpPr>
            <a:spLocks/>
          </p:cNvSpPr>
          <p:nvPr/>
        </p:nvSpPr>
        <p:spPr bwMode="auto">
          <a:xfrm>
            <a:off x="16840200" y="12534900"/>
            <a:ext cx="711200" cy="711200"/>
          </a:xfrm>
          <a:prstGeom prst="roundRect">
            <a:avLst>
              <a:gd name="adj" fmla="val 10713"/>
            </a:avLst>
          </a:prstGeom>
          <a:noFill/>
          <a:ln w="127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2056" name="Line 8"/>
          <p:cNvSpPr>
            <a:spLocks noChangeShapeType="1"/>
          </p:cNvSpPr>
          <p:nvPr/>
        </p:nvSpPr>
        <p:spPr bwMode="auto">
          <a:xfrm>
            <a:off x="-1574800" y="12306300"/>
            <a:ext cx="21437600"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11" name="AutoShape 6"/>
          <p:cNvSpPr>
            <a:spLocks/>
          </p:cNvSpPr>
          <p:nvPr userDrawn="1"/>
        </p:nvSpPr>
        <p:spPr bwMode="auto">
          <a:xfrm>
            <a:off x="1" y="2743200"/>
            <a:ext cx="18320120" cy="1097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endParaRPr lang="en-US" dirty="0">
              <a:latin typeface="Gill Sans"/>
              <a:cs typeface="Gill Sans"/>
            </a:endParaRPr>
          </a:p>
        </p:txBody>
      </p:sp>
      <p:pic>
        <p:nvPicPr>
          <p:cNvPr id="12" name="Picture 11"/>
          <p:cNvPicPr>
            <a:picLocks noChangeAspect="1"/>
          </p:cNvPicPr>
          <p:nvPr userDrawn="1"/>
        </p:nvPicPr>
        <p:blipFill>
          <a:blip r:embed="rId14"/>
          <a:stretch>
            <a:fillRect/>
          </a:stretch>
        </p:blipFill>
        <p:spPr>
          <a:xfrm>
            <a:off x="16830040" y="869950"/>
            <a:ext cx="885713" cy="97790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724"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121" name="AutoShape 1"/>
          <p:cNvSpPr>
            <a:spLocks/>
          </p:cNvSpPr>
          <p:nvPr/>
        </p:nvSpPr>
        <p:spPr bwMode="auto">
          <a:xfrm>
            <a:off x="0" y="-114300"/>
            <a:ext cx="24612600" cy="12039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7B8DB3">
              <a:alpha val="9999"/>
            </a:srgbClr>
          </a:solidFill>
          <a:ln w="25400" cap="flat" cmpd="sng">
            <a:solidFill>
              <a:srgbClr val="EBEBEB">
                <a:alpha val="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5123" name="AutoShape 3"/>
          <p:cNvSpPr>
            <a:spLocks/>
          </p:cNvSpPr>
          <p:nvPr/>
        </p:nvSpPr>
        <p:spPr bwMode="auto">
          <a:xfrm>
            <a:off x="22148800" y="12534900"/>
            <a:ext cx="711200" cy="711200"/>
          </a:xfrm>
          <a:prstGeom prst="roundRect">
            <a:avLst>
              <a:gd name="adj" fmla="val 10713"/>
            </a:avLst>
          </a:prstGeom>
          <a:noFill/>
          <a:ln w="127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5126" name="AutoShape 6"/>
          <p:cNvSpPr>
            <a:spLocks/>
          </p:cNvSpPr>
          <p:nvPr/>
        </p:nvSpPr>
        <p:spPr bwMode="auto">
          <a:xfrm>
            <a:off x="16840200" y="12534900"/>
            <a:ext cx="711200" cy="711200"/>
          </a:xfrm>
          <a:prstGeom prst="roundRect">
            <a:avLst>
              <a:gd name="adj" fmla="val 10713"/>
            </a:avLst>
          </a:prstGeom>
          <a:noFill/>
          <a:ln w="127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nvGrpSpPr>
          <p:cNvPr id="5128" name="Group 7"/>
          <p:cNvGrpSpPr>
            <a:grpSpLocks/>
          </p:cNvGrpSpPr>
          <p:nvPr/>
        </p:nvGrpSpPr>
        <p:grpSpPr bwMode="auto">
          <a:xfrm>
            <a:off x="482600" y="952500"/>
            <a:ext cx="406400" cy="406400"/>
            <a:chOff x="0" y="0"/>
            <a:chExt cx="406400" cy="406400"/>
          </a:xfrm>
        </p:grpSpPr>
        <p:sp>
          <p:nvSpPr>
            <p:cNvPr id="2" name="AutoShape 8"/>
            <p:cNvSpPr>
              <a:spLocks/>
            </p:cNvSpPr>
            <p:nvPr/>
          </p:nvSpPr>
          <p:spPr bwMode="auto">
            <a:xfrm>
              <a:off x="0" y="0"/>
              <a:ext cx="406400" cy="406400"/>
            </a:xfrm>
            <a:prstGeom prst="roundRect">
              <a:avLst>
                <a:gd name="adj" fmla="val 18750"/>
              </a:avLst>
            </a:prstGeom>
            <a:noFill/>
            <a:ln w="25400" cap="flat" cmpd="sng">
              <a:solidFill>
                <a:srgbClr val="444444">
                  <a:alpha val="70000"/>
                </a:srgbClr>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5129" name="AutoShape 9"/>
            <p:cNvSpPr>
              <a:spLocks/>
            </p:cNvSpPr>
            <p:nvPr/>
          </p:nvSpPr>
          <p:spPr bwMode="auto">
            <a:xfrm rot="5400000">
              <a:off x="118269" y="140494"/>
              <a:ext cx="180975"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solidFill>
              <a:srgbClr val="444444">
                <a:alpha val="70000"/>
              </a:srgbClr>
            </a:solidFill>
            <a:ln>
              <a:noFill/>
            </a:ln>
            <a:effectLst/>
            <a:extLst>
              <a:ext uri="{91240B29-F687-4f45-9708-019B960494DF}">
                <a14:hiddenLine xmlns:a14="http://schemas.microsoft.com/office/drawing/2010/main" xmlns="" w="254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12" name="AutoShape 6"/>
          <p:cNvSpPr>
            <a:spLocks/>
          </p:cNvSpPr>
          <p:nvPr userDrawn="1"/>
        </p:nvSpPr>
        <p:spPr bwMode="auto">
          <a:xfrm>
            <a:off x="1" y="-16287"/>
            <a:ext cx="18320120" cy="11903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endParaRPr lang="en-US" dirty="0">
              <a:solidFill>
                <a:srgbClr val="7F7F7F"/>
              </a:solidFill>
              <a:latin typeface="Gill Sans"/>
              <a:cs typeface="Gill Sans"/>
            </a:endParaRPr>
          </a:p>
        </p:txBody>
      </p:sp>
      <p:pic>
        <p:nvPicPr>
          <p:cNvPr id="3" name="Picture 2"/>
          <p:cNvPicPr>
            <a:picLocks noChangeAspect="1"/>
          </p:cNvPicPr>
          <p:nvPr userDrawn="1"/>
        </p:nvPicPr>
        <p:blipFill>
          <a:blip r:embed="rId14"/>
          <a:stretch>
            <a:fillRect/>
          </a:stretch>
        </p:blipFill>
        <p:spPr>
          <a:xfrm>
            <a:off x="16830040" y="869950"/>
            <a:ext cx="885713" cy="977900"/>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20"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6145" name="AutoShape 1"/>
          <p:cNvSpPr>
            <a:spLocks/>
          </p:cNvSpPr>
          <p:nvPr/>
        </p:nvSpPr>
        <p:spPr bwMode="auto">
          <a:xfrm>
            <a:off x="1" y="2781300"/>
            <a:ext cx="18320120" cy="1097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7B8DB3">
              <a:alpha val="9999"/>
            </a:srgbClr>
          </a:solidFill>
          <a:ln w="25400" cap="flat" cmpd="sng">
            <a:solidFill>
              <a:srgbClr val="EBEBEB">
                <a:alpha val="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nvGrpSpPr>
          <p:cNvPr id="6147" name="Group 2"/>
          <p:cNvGrpSpPr>
            <a:grpSpLocks/>
          </p:cNvGrpSpPr>
          <p:nvPr/>
        </p:nvGrpSpPr>
        <p:grpSpPr bwMode="auto">
          <a:xfrm>
            <a:off x="482600" y="952500"/>
            <a:ext cx="406400" cy="406400"/>
            <a:chOff x="0" y="0"/>
            <a:chExt cx="406400" cy="406400"/>
          </a:xfrm>
        </p:grpSpPr>
        <p:sp>
          <p:nvSpPr>
            <p:cNvPr id="2" name="AutoShape 3"/>
            <p:cNvSpPr>
              <a:spLocks/>
            </p:cNvSpPr>
            <p:nvPr/>
          </p:nvSpPr>
          <p:spPr bwMode="auto">
            <a:xfrm>
              <a:off x="0" y="0"/>
              <a:ext cx="406400" cy="406400"/>
            </a:xfrm>
            <a:prstGeom prst="roundRect">
              <a:avLst>
                <a:gd name="adj" fmla="val 18750"/>
              </a:avLst>
            </a:prstGeom>
            <a:noFill/>
            <a:ln w="25400" cap="flat" cmpd="sng">
              <a:solidFill>
                <a:srgbClr val="444444">
                  <a:alpha val="70000"/>
                </a:srgbClr>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6148" name="AutoShape 4"/>
            <p:cNvSpPr>
              <a:spLocks/>
            </p:cNvSpPr>
            <p:nvPr/>
          </p:nvSpPr>
          <p:spPr bwMode="auto">
            <a:xfrm rot="5400000">
              <a:off x="118269" y="140494"/>
              <a:ext cx="180975"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solidFill>
              <a:srgbClr val="444444">
                <a:alpha val="70000"/>
              </a:srgbClr>
            </a:solidFill>
            <a:ln>
              <a:noFill/>
            </a:ln>
            <a:effectLst/>
            <a:extLst>
              <a:ext uri="{91240B29-F687-4f45-9708-019B960494DF}">
                <a14:hiddenLine xmlns:a14="http://schemas.microsoft.com/office/drawing/2010/main" xmlns="" w="254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6149" name="Line 5"/>
          <p:cNvSpPr>
            <a:spLocks noChangeShapeType="1"/>
          </p:cNvSpPr>
          <p:nvPr/>
        </p:nvSpPr>
        <p:spPr bwMode="auto">
          <a:xfrm>
            <a:off x="-1574800" y="12306300"/>
            <a:ext cx="21437600"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6151" name="AutoShape 7"/>
          <p:cNvSpPr>
            <a:spLocks/>
          </p:cNvSpPr>
          <p:nvPr/>
        </p:nvSpPr>
        <p:spPr bwMode="auto">
          <a:xfrm>
            <a:off x="16840200" y="12534900"/>
            <a:ext cx="711200" cy="711200"/>
          </a:xfrm>
          <a:prstGeom prst="roundRect">
            <a:avLst>
              <a:gd name="adj" fmla="val 10713"/>
            </a:avLst>
          </a:prstGeom>
          <a:noFill/>
          <a:ln w="127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0" name="AutoShape 6"/>
          <p:cNvSpPr>
            <a:spLocks/>
          </p:cNvSpPr>
          <p:nvPr userDrawn="1"/>
        </p:nvSpPr>
        <p:spPr bwMode="auto">
          <a:xfrm>
            <a:off x="1" y="2819400"/>
            <a:ext cx="18320120" cy="10959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endParaRPr lang="en-US" dirty="0">
              <a:solidFill>
                <a:srgbClr val="7F7F7F"/>
              </a:solidFill>
              <a:latin typeface="Gill Sans"/>
              <a:cs typeface="Gill Sans"/>
            </a:endParaRPr>
          </a:p>
        </p:txBody>
      </p:sp>
      <p:pic>
        <p:nvPicPr>
          <p:cNvPr id="11" name="Picture 10"/>
          <p:cNvPicPr>
            <a:picLocks noChangeAspect="1"/>
          </p:cNvPicPr>
          <p:nvPr userDrawn="1"/>
        </p:nvPicPr>
        <p:blipFill>
          <a:blip r:embed="rId19"/>
          <a:stretch>
            <a:fillRect/>
          </a:stretch>
        </p:blipFill>
        <p:spPr>
          <a:xfrm>
            <a:off x="16830040" y="869950"/>
            <a:ext cx="885713" cy="977900"/>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27" r:id="rId3"/>
    <p:sldLayoutId id="2147483726" r:id="rId4"/>
    <p:sldLayoutId id="2147483725" r:id="rId5"/>
    <p:sldLayoutId id="2147483723" r:id="rId6"/>
    <p:sldLayoutId id="2147483722" r:id="rId7"/>
    <p:sldLayoutId id="2147483721"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8.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48.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8.xml"/><Relationship Id="rId1" Type="http://schemas.openxmlformats.org/officeDocument/2006/relationships/vmlDrawing" Target="../drawings/vmlDrawing3.v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8.xml"/><Relationship Id="rId1" Type="http://schemas.openxmlformats.org/officeDocument/2006/relationships/vmlDrawing" Target="../drawings/vmlDrawing4.v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AutoShape 1"/>
          <p:cNvSpPr>
            <a:spLocks/>
          </p:cNvSpPr>
          <p:nvPr/>
        </p:nvSpPr>
        <p:spPr bwMode="auto">
          <a:xfrm>
            <a:off x="-3162300" y="-88900"/>
            <a:ext cx="24612600" cy="138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EBEBEB">
              <a:alpha val="70000"/>
            </a:srgbClr>
          </a:solidFill>
          <a:ln w="25400" cap="flat" cmpd="sng">
            <a:solidFill>
              <a:srgbClr val="EBEBEB">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pic>
        <p:nvPicPr>
          <p:cNvPr id="8194" name="Picture 2" descr="logo.png"/>
          <p:cNvPicPr>
            <a:picLocks noChangeAspect="1"/>
          </p:cNvPicPr>
          <p:nvPr/>
        </p:nvPicPr>
        <p:blipFill rotWithShape="1">
          <a:blip r:embed="rId2">
            <a:extLst>
              <a:ext uri="{28A0092B-C50C-407E-A947-70E740481C1C}">
                <a14:useLocalDpi xmlns:a14="http://schemas.microsoft.com/office/drawing/2010/main" val="0"/>
              </a:ext>
            </a:extLst>
          </a:blip>
          <a:srcRect b="10973"/>
          <a:stretch/>
        </p:blipFill>
        <p:spPr bwMode="auto">
          <a:xfrm rot="10800000">
            <a:off x="7658100" y="5008563"/>
            <a:ext cx="2982913" cy="3297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1"/>
          <p:cNvSpPr>
            <a:spLocks/>
          </p:cNvSpPr>
          <p:nvPr/>
        </p:nvSpPr>
        <p:spPr bwMode="auto">
          <a:xfrm>
            <a:off x="1006475" y="723900"/>
            <a:ext cx="5297488"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Meet The Executives</a:t>
            </a:r>
            <a:endParaRPr lang="en-US">
              <a:cs typeface="Gill Sans" charset="0"/>
            </a:endParaRPr>
          </a:p>
        </p:txBody>
      </p:sp>
      <p:sp>
        <p:nvSpPr>
          <p:cNvPr id="17410" name="AutoShape 2"/>
          <p:cNvSpPr>
            <a:spLocks/>
          </p:cNvSpPr>
          <p:nvPr/>
        </p:nvSpPr>
        <p:spPr bwMode="auto">
          <a:xfrm>
            <a:off x="1016000" y="1409700"/>
            <a:ext cx="80518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sp>
        <p:nvSpPr>
          <p:cNvPr id="17411" name="AutoShape 3"/>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10</a:t>
            </a:r>
            <a:endParaRPr lang="en-US">
              <a:cs typeface="Gill Sans" charset="0"/>
            </a:endParaRPr>
          </a:p>
        </p:txBody>
      </p:sp>
      <p:grpSp>
        <p:nvGrpSpPr>
          <p:cNvPr id="17412" name="Group 4"/>
          <p:cNvGrpSpPr>
            <a:grpSpLocks/>
          </p:cNvGrpSpPr>
          <p:nvPr/>
        </p:nvGrpSpPr>
        <p:grpSpPr bwMode="auto">
          <a:xfrm>
            <a:off x="1204913" y="3702050"/>
            <a:ext cx="15917862" cy="7937500"/>
            <a:chOff x="0" y="0"/>
            <a:chExt cx="15917715" cy="7937501"/>
          </a:xfrm>
        </p:grpSpPr>
        <p:grpSp>
          <p:nvGrpSpPr>
            <p:cNvPr id="17413" name="Group 5"/>
            <p:cNvGrpSpPr>
              <a:grpSpLocks/>
            </p:cNvGrpSpPr>
            <p:nvPr/>
          </p:nvGrpSpPr>
          <p:grpSpPr bwMode="auto">
            <a:xfrm>
              <a:off x="0" y="82550"/>
              <a:ext cx="4241761" cy="7854951"/>
              <a:chOff x="0" y="2"/>
              <a:chExt cx="4241761" cy="7854951"/>
            </a:xfrm>
          </p:grpSpPr>
          <p:grpSp>
            <p:nvGrpSpPr>
              <p:cNvPr id="17415" name="Group 6"/>
              <p:cNvGrpSpPr>
                <a:grpSpLocks/>
              </p:cNvGrpSpPr>
              <p:nvPr/>
            </p:nvGrpSpPr>
            <p:grpSpPr bwMode="auto">
              <a:xfrm>
                <a:off x="0" y="2"/>
                <a:ext cx="4241761" cy="4241801"/>
                <a:chOff x="0" y="2"/>
                <a:chExt cx="4241761" cy="4241801"/>
              </a:xfrm>
            </p:grpSpPr>
            <p:sp>
              <p:nvSpPr>
                <p:cNvPr id="2" name="AutoShape 7"/>
                <p:cNvSpPr>
                  <a:spLocks/>
                </p:cNvSpPr>
                <p:nvPr/>
              </p:nvSpPr>
              <p:spPr bwMode="auto">
                <a:xfrm>
                  <a:off x="0" y="2"/>
                  <a:ext cx="4241761" cy="42418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7416" name="AutoShape 8"/>
                <p:cNvSpPr>
                  <a:spLocks/>
                </p:cNvSpPr>
                <p:nvPr/>
              </p:nvSpPr>
              <p:spPr bwMode="auto">
                <a:xfrm>
                  <a:off x="80961" y="92077"/>
                  <a:ext cx="4068726" cy="406876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7417" name="AutoShape 9"/>
                <p:cNvSpPr>
                  <a:spLocks/>
                </p:cNvSpPr>
                <p:nvPr/>
              </p:nvSpPr>
              <p:spPr bwMode="auto">
                <a:xfrm>
                  <a:off x="341309" y="341315"/>
                  <a:ext cx="3559142" cy="355917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A1A7AC"/>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17419" name="AutoShape 11"/>
              <p:cNvSpPr>
                <a:spLocks/>
              </p:cNvSpPr>
              <p:nvPr/>
            </p:nvSpPr>
            <p:spPr bwMode="auto">
              <a:xfrm>
                <a:off x="1004878" y="4413253"/>
                <a:ext cx="2281217" cy="647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3200" b="1">
                    <a:solidFill>
                      <a:srgbClr val="232323"/>
                    </a:solidFill>
                    <a:latin typeface="Open Sans" charset="0"/>
                    <a:cs typeface="Open Sans" charset="0"/>
                    <a:sym typeface="Open Sans" charset="0"/>
                  </a:rPr>
                  <a:t>John</a:t>
                </a:r>
                <a:r>
                  <a:rPr lang="en-US" sz="3200">
                    <a:solidFill>
                      <a:srgbClr val="232323"/>
                    </a:solidFill>
                    <a:latin typeface="Open Sans" charset="0"/>
                    <a:cs typeface="Open Sans" charset="0"/>
                    <a:sym typeface="Open Sans" charset="0"/>
                  </a:rPr>
                  <a:t> Alexis </a:t>
                </a:r>
                <a:endParaRPr lang="en-US">
                  <a:cs typeface="Gill Sans" charset="0"/>
                </a:endParaRPr>
              </a:p>
            </p:txBody>
          </p:sp>
          <p:sp>
            <p:nvSpPr>
              <p:cNvPr id="17420" name="Line 12"/>
              <p:cNvSpPr>
                <a:spLocks noChangeShapeType="1"/>
              </p:cNvSpPr>
              <p:nvPr/>
            </p:nvSpPr>
            <p:spPr bwMode="auto">
              <a:xfrm>
                <a:off x="165098" y="6070603"/>
                <a:ext cx="3949664"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17421" name="AutoShape 13"/>
              <p:cNvSpPr>
                <a:spLocks/>
              </p:cNvSpPr>
              <p:nvPr/>
            </p:nvSpPr>
            <p:spPr bwMode="auto">
              <a:xfrm>
                <a:off x="90486" y="6076953"/>
                <a:ext cx="4102062" cy="177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a:solidFill>
                      <a:srgbClr val="444444"/>
                    </a:solidFill>
                    <a:latin typeface="Open Sans" charset="0"/>
                    <a:cs typeface="Open Sans" charset="0"/>
                    <a:sym typeface="Open Sans" charset="0"/>
                  </a:rPr>
                  <a:t>He is lorem ipsum dolor sit amet. He've been lorem ipsum with many ipsum constecture</a:t>
                </a:r>
                <a:endParaRPr lang="en-US">
                  <a:cs typeface="Gill Sans" charset="0"/>
                </a:endParaRPr>
              </a:p>
            </p:txBody>
          </p:sp>
          <p:sp>
            <p:nvSpPr>
              <p:cNvPr id="17422" name="AutoShape 14"/>
              <p:cNvSpPr>
                <a:spLocks/>
              </p:cNvSpPr>
              <p:nvPr/>
            </p:nvSpPr>
            <p:spPr bwMode="auto">
              <a:xfrm>
                <a:off x="1523986" y="5156203"/>
                <a:ext cx="1244589" cy="622300"/>
              </a:xfrm>
              <a:prstGeom prst="roundRect">
                <a:avLst>
                  <a:gd name="adj" fmla="val 14287"/>
                </a:avLst>
              </a:prstGeom>
              <a:noFill/>
              <a:ln w="25400" cap="flat" cmpd="sng">
                <a:solidFill>
                  <a:srgbClr val="42A3E8"/>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400">
                    <a:solidFill>
                      <a:srgbClr val="42A3E8"/>
                    </a:solidFill>
                    <a:latin typeface="Source Sans Pro" charset="0"/>
                    <a:cs typeface="Source Sans Pro" charset="0"/>
                    <a:sym typeface="Source Sans Pro" charset="0"/>
                  </a:rPr>
                  <a:t>CEO</a:t>
                </a:r>
                <a:endParaRPr lang="en-US">
                  <a:cs typeface="Gill Sans" charset="0"/>
                </a:endParaRPr>
              </a:p>
            </p:txBody>
          </p:sp>
        </p:grpSp>
        <p:sp>
          <p:nvSpPr>
            <p:cNvPr id="17423" name="AutoShape 15"/>
            <p:cNvSpPr>
              <a:spLocks/>
            </p:cNvSpPr>
            <p:nvPr/>
          </p:nvSpPr>
          <p:spPr bwMode="auto">
            <a:xfrm>
              <a:off x="5616523" y="0"/>
              <a:ext cx="10301192" cy="7785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3600" b="1">
                  <a:solidFill>
                    <a:srgbClr val="232323"/>
                  </a:solidFill>
                  <a:latin typeface="Open Sans" charset="0"/>
                  <a:cs typeface="Open Sans" charset="0"/>
                  <a:sym typeface="Open Sans" charset="0"/>
                </a:rPr>
                <a:t>Morbi leo risus,</a:t>
              </a:r>
              <a:r>
                <a:rPr lang="en-US" sz="3600">
                  <a:solidFill>
                    <a:srgbClr val="232323"/>
                  </a:solidFill>
                  <a:latin typeface="Open Sans" charset="0"/>
                  <a:cs typeface="Open Sans" charset="0"/>
                  <a:sym typeface="Open Sans" charset="0"/>
                </a:rPr>
                <a:t> porta ac consectetur ac, vestibulum at eros. ut id elit. </a:t>
              </a:r>
              <a:r>
                <a:rPr lang="en-US" sz="3600" b="1" i="1">
                  <a:solidFill>
                    <a:srgbClr val="232323"/>
                  </a:solidFill>
                  <a:latin typeface="Open Sans" charset="0"/>
                  <a:cs typeface="Open Sans" charset="0"/>
                  <a:sym typeface="Open Sans" charset="0"/>
                </a:rPr>
                <a:t>Vestibulum id</a:t>
              </a:r>
              <a:r>
                <a:rPr lang="en-US" sz="3600">
                  <a:solidFill>
                    <a:srgbClr val="232323"/>
                  </a:solidFill>
                  <a:latin typeface="Open Sans" charset="0"/>
                  <a:cs typeface="Open Sans" charset="0"/>
                  <a:sym typeface="Open Sans" charset="0"/>
                </a:rPr>
                <a:t> ligula porta felis euismod semper.</a:t>
              </a:r>
              <a:r>
                <a:rPr lang="en-US" sz="2400">
                  <a:solidFill>
                    <a:srgbClr val="232323"/>
                  </a:solidFill>
                  <a:latin typeface="Open Sans" charset="0"/>
                  <a:cs typeface="Open Sans" charset="0"/>
                  <a:sym typeface="Open Sans" charset="0"/>
                </a:rPr>
                <a:t> </a:t>
              </a:r>
            </a:p>
            <a:p>
              <a:pPr algn="l">
                <a:defRPr/>
              </a:pPr>
              <a:endParaRPr lang="en-US" sz="2400">
                <a:solidFill>
                  <a:srgbClr val="232323"/>
                </a:solidFill>
                <a:latin typeface="Open Sans" charset="0"/>
                <a:cs typeface="Open Sans" charset="0"/>
                <a:sym typeface="Open Sans" charset="0"/>
              </a:endParaRPr>
            </a:p>
            <a:p>
              <a:pPr algn="l">
                <a:defRPr/>
              </a:pPr>
              <a:r>
                <a:rPr lang="en-US" sz="2200">
                  <a:solidFill>
                    <a:srgbClr val="232323"/>
                  </a:solidFill>
                  <a:latin typeface="Open Sans" charset="0"/>
                  <a:cs typeface="Open Sans" charset="0"/>
                  <a:sym typeface="Open Sans" charset="0"/>
                </a:rPr>
                <a:t>Aenean lacinia bibendum nulla sed consea augue. Aenean eu leo quam. Pellentesque ornare sem lacinia quam venenatis vestibulum. Morbctetur. Nulla vitae elit libero, aero, a pharetra augue. Aeneanquam. Pellen vestibulus, porta ac consectetur ac, vestibulum at eros. ut id elit. Vestibulum id ligula porta felis euismod semper. Aenean lacinia bibendum nulla sed consectetur. Nulla vitae elit libero Pellentesque ornare sem lacinia quam venenatis vestibulum. Morbi leo risus, porta ac consectetur ac, vestibulum at eros.</a:t>
              </a:r>
            </a:p>
            <a:p>
              <a:pPr algn="l">
                <a:defRPr/>
              </a:pPr>
              <a:endParaRPr lang="en-US" sz="2200">
                <a:solidFill>
                  <a:srgbClr val="232323"/>
                </a:solidFill>
                <a:latin typeface="Open Sans" charset="0"/>
                <a:cs typeface="Open Sans" charset="0"/>
                <a:sym typeface="Open Sans" charset="0"/>
              </a:endParaRPr>
            </a:p>
            <a:p>
              <a:pPr algn="l">
                <a:defRPr/>
              </a:pPr>
              <a:r>
                <a:rPr lang="en-US" sz="2200">
                  <a:solidFill>
                    <a:srgbClr val="232323"/>
                  </a:solidFill>
                  <a:latin typeface="Open Sans" charset="0"/>
                  <a:cs typeface="Open Sans" charset="0"/>
                  <a:sym typeface="Open Sans" charset="0"/>
                </a:rPr>
                <a:t>Aeneanquam. Pellen vestibulus, porta ac consectetur ac, vestibulum at eros. ut id elit. Vestibulum id ligula porta felis euismod semper. Aenean lacinia bibendum nulla sed consectetur. Nulla vitae elit libero P sem lnenatis vestibulum. Morbi leo risus, porta ac consectetur ac, vestibulum at eros. Aenean lacinia bibendum nulla sed consectetur. Nulla vitae elit libero Pellentesque ornare sem lacinia quam venenatis vestibulum. Morbi leo risus, porta ac consectetur ac, vestibulum at eros.</a:t>
              </a:r>
              <a:endParaRPr lang="en-US">
                <a:cs typeface="Gill Sans" charset="0"/>
              </a:endParaRPr>
            </a:p>
          </p:txBody>
        </p:sp>
      </p:grpSp>
      <p:sp>
        <p:nvSpPr>
          <p:cNvPr id="16"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17" name="Picture Placeholder 1"/>
          <p:cNvSpPr>
            <a:spLocks noGrp="1"/>
          </p:cNvSpPr>
          <p:nvPr>
            <p:ph type="pic" sz="quarter" idx="10"/>
          </p:nvPr>
        </p:nvSpPr>
        <p:spPr>
          <a:xfrm>
            <a:off x="1565275" y="4098926"/>
            <a:ext cx="3559175" cy="3603624"/>
          </a:xfrm>
        </p:spPr>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1"/>
          <p:cNvSpPr>
            <a:spLocks/>
          </p:cNvSpPr>
          <p:nvPr/>
        </p:nvSpPr>
        <p:spPr bwMode="auto">
          <a:xfrm>
            <a:off x="1006475" y="723900"/>
            <a:ext cx="3213100"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What We Do</a:t>
            </a:r>
            <a:endParaRPr lang="en-US">
              <a:cs typeface="Gill Sans" charset="0"/>
            </a:endParaRPr>
          </a:p>
        </p:txBody>
      </p:sp>
      <p:sp>
        <p:nvSpPr>
          <p:cNvPr id="18434" name="AutoShape 2"/>
          <p:cNvSpPr>
            <a:spLocks/>
          </p:cNvSpPr>
          <p:nvPr/>
        </p:nvSpPr>
        <p:spPr bwMode="auto">
          <a:xfrm>
            <a:off x="1016000" y="1409700"/>
            <a:ext cx="69850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We Deliver Dream</a:t>
            </a:r>
            <a:endParaRPr lang="en-US" dirty="0">
              <a:cs typeface="Gill Sans" charset="0"/>
            </a:endParaRPr>
          </a:p>
        </p:txBody>
      </p:sp>
      <p:sp>
        <p:nvSpPr>
          <p:cNvPr id="18435" name="AutoShape 3"/>
          <p:cNvSpPr>
            <a:spLocks/>
          </p:cNvSpPr>
          <p:nvPr/>
        </p:nvSpPr>
        <p:spPr bwMode="auto">
          <a:xfrm>
            <a:off x="12123738" y="11198225"/>
            <a:ext cx="1517650" cy="465138"/>
          </a:xfrm>
          <a:prstGeom prst="roundRect">
            <a:avLst>
              <a:gd name="adj" fmla="val 8185"/>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000">
                <a:solidFill>
                  <a:srgbClr val="AAAAAA"/>
                </a:solidFill>
                <a:latin typeface="Source Sans Pro" charset="0"/>
                <a:cs typeface="Source Sans Pro" charset="0"/>
                <a:sym typeface="Source Sans Pro" charset="0"/>
              </a:rPr>
              <a:t>secret 02</a:t>
            </a:r>
            <a:endParaRPr lang="en-US">
              <a:cs typeface="Gill Sans" charset="0"/>
            </a:endParaRPr>
          </a:p>
        </p:txBody>
      </p:sp>
      <p:sp>
        <p:nvSpPr>
          <p:cNvPr id="18436" name="AutoShape 4"/>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11</a:t>
            </a:r>
            <a:endParaRPr lang="en-US">
              <a:cs typeface="Gill Sans" charset="0"/>
            </a:endParaRPr>
          </a:p>
        </p:txBody>
      </p:sp>
      <p:grpSp>
        <p:nvGrpSpPr>
          <p:cNvPr id="18437" name="Group 5"/>
          <p:cNvGrpSpPr>
            <a:grpSpLocks/>
          </p:cNvGrpSpPr>
          <p:nvPr/>
        </p:nvGrpSpPr>
        <p:grpSpPr bwMode="auto">
          <a:xfrm>
            <a:off x="863600" y="3354388"/>
            <a:ext cx="16548100" cy="8594725"/>
            <a:chOff x="0" y="0"/>
            <a:chExt cx="16549047" cy="8594942"/>
          </a:xfrm>
        </p:grpSpPr>
        <p:sp>
          <p:nvSpPr>
            <p:cNvPr id="18438" name="AutoShape 6"/>
            <p:cNvSpPr>
              <a:spLocks/>
            </p:cNvSpPr>
            <p:nvPr/>
          </p:nvSpPr>
          <p:spPr bwMode="auto">
            <a:xfrm>
              <a:off x="1588" y="3546565"/>
              <a:ext cx="5308904" cy="345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bibendum nulla sed consectetur. Nulla vitae elit libero, a pharetra augue. Aenean eu leo quam. Pellentesque ornare sem lacinia quam venenatis vestibulum.</a:t>
              </a:r>
              <a:endParaRPr lang="en-US">
                <a:cs typeface="Gill Sans" charset="0"/>
              </a:endParaRPr>
            </a:p>
          </p:txBody>
        </p:sp>
        <p:sp>
          <p:nvSpPr>
            <p:cNvPr id="18439" name="AutoShape 7"/>
            <p:cNvSpPr>
              <a:spLocks/>
            </p:cNvSpPr>
            <p:nvPr/>
          </p:nvSpPr>
          <p:spPr bwMode="auto">
            <a:xfrm>
              <a:off x="0" y="26988"/>
              <a:ext cx="5296203" cy="28750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200" b="1">
                  <a:solidFill>
                    <a:srgbClr val="232323"/>
                  </a:solidFill>
                  <a:latin typeface="Open Sans" charset="0"/>
                  <a:cs typeface="Open Sans" charset="0"/>
                  <a:sym typeface="Open Sans" charset="0"/>
                </a:rPr>
                <a:t>The Secrets</a:t>
              </a:r>
              <a:r>
                <a:rPr lang="en-US" sz="6200">
                  <a:solidFill>
                    <a:srgbClr val="232323"/>
                  </a:solidFill>
                  <a:latin typeface="Open Sans" charset="0"/>
                  <a:cs typeface="Open Sans" charset="0"/>
                  <a:sym typeface="Open Sans" charset="0"/>
                </a:rPr>
                <a:t> of Our Success Story</a:t>
              </a:r>
              <a:endParaRPr lang="en-US">
                <a:cs typeface="Gill Sans" charset="0"/>
              </a:endParaRPr>
            </a:p>
          </p:txBody>
        </p:sp>
        <p:sp>
          <p:nvSpPr>
            <p:cNvPr id="18440" name="AutoShape 8"/>
            <p:cNvSpPr>
              <a:spLocks/>
            </p:cNvSpPr>
            <p:nvPr/>
          </p:nvSpPr>
          <p:spPr bwMode="auto">
            <a:xfrm>
              <a:off x="5918539" y="22226"/>
              <a:ext cx="6969524" cy="3649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8441" name="AutoShape 9"/>
            <p:cNvSpPr>
              <a:spLocks/>
            </p:cNvSpPr>
            <p:nvPr/>
          </p:nvSpPr>
          <p:spPr bwMode="auto">
            <a:xfrm>
              <a:off x="5918539" y="4035527"/>
              <a:ext cx="6969524" cy="4559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FFFFFF"/>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8442" name="AutoShape 10"/>
            <p:cNvSpPr>
              <a:spLocks/>
            </p:cNvSpPr>
            <p:nvPr/>
          </p:nvSpPr>
          <p:spPr bwMode="auto">
            <a:xfrm>
              <a:off x="13213519" y="0"/>
              <a:ext cx="3322827" cy="7685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8443" name="AutoShape 11"/>
            <p:cNvSpPr>
              <a:spLocks/>
            </p:cNvSpPr>
            <p:nvPr/>
          </p:nvSpPr>
          <p:spPr bwMode="auto">
            <a:xfrm>
              <a:off x="9566822" y="22226"/>
              <a:ext cx="3321240" cy="3649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AAAAA"/>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8444" name="AutoShape 12"/>
            <p:cNvSpPr>
              <a:spLocks/>
            </p:cNvSpPr>
            <p:nvPr/>
          </p:nvSpPr>
          <p:spPr bwMode="auto">
            <a:xfrm>
              <a:off x="13213519" y="4433999"/>
              <a:ext cx="3322827" cy="4153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AAAAAA"/>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8445" name="AutoShape 13"/>
            <p:cNvSpPr>
              <a:spLocks/>
            </p:cNvSpPr>
            <p:nvPr/>
          </p:nvSpPr>
          <p:spPr bwMode="auto">
            <a:xfrm>
              <a:off x="6140801" y="1652629"/>
              <a:ext cx="3076751" cy="1011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a:solidFill>
                    <a:srgbClr val="444444"/>
                  </a:solidFill>
                  <a:latin typeface="Open Sans" charset="0"/>
                  <a:cs typeface="Open Sans" charset="0"/>
                  <a:sym typeface="Open Sans" charset="0"/>
                </a:rPr>
                <a:t>Nullam id dolor id nibh ultricies vehicula ut id elit. Vestibulum id</a:t>
              </a:r>
              <a:endParaRPr lang="en-US">
                <a:cs typeface="Gill Sans" charset="0"/>
              </a:endParaRPr>
            </a:p>
          </p:txBody>
        </p:sp>
        <p:sp>
          <p:nvSpPr>
            <p:cNvPr id="18446" name="AutoShape 14"/>
            <p:cNvSpPr>
              <a:spLocks/>
            </p:cNvSpPr>
            <p:nvPr/>
          </p:nvSpPr>
          <p:spPr bwMode="auto">
            <a:xfrm>
              <a:off x="6140801" y="655654"/>
              <a:ext cx="3076751" cy="1011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800" b="1">
                  <a:solidFill>
                    <a:srgbClr val="232323"/>
                  </a:solidFill>
                  <a:latin typeface="Open Sans" charset="0"/>
                  <a:cs typeface="Open Sans" charset="0"/>
                  <a:sym typeface="Open Sans" charset="0"/>
                </a:rPr>
                <a:t>Learn Lorem Ipsum</a:t>
              </a:r>
              <a:endParaRPr lang="en-US">
                <a:cs typeface="Gill Sans" charset="0"/>
              </a:endParaRPr>
            </a:p>
          </p:txBody>
        </p:sp>
        <p:sp>
          <p:nvSpPr>
            <p:cNvPr id="18447" name="AutoShape 15"/>
            <p:cNvSpPr>
              <a:spLocks/>
            </p:cNvSpPr>
            <p:nvPr/>
          </p:nvSpPr>
          <p:spPr bwMode="auto">
            <a:xfrm>
              <a:off x="6150327" y="2957587"/>
              <a:ext cx="1519325" cy="466737"/>
            </a:xfrm>
            <a:prstGeom prst="roundRect">
              <a:avLst>
                <a:gd name="adj" fmla="val 8185"/>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000">
                  <a:solidFill>
                    <a:srgbClr val="AAAAAA"/>
                  </a:solidFill>
                  <a:latin typeface="Source Sans Pro" charset="0"/>
                  <a:cs typeface="Source Sans Pro" charset="0"/>
                  <a:sym typeface="Source Sans Pro" charset="0"/>
                </a:rPr>
                <a:t>secret 01</a:t>
              </a:r>
              <a:endParaRPr lang="en-US">
                <a:cs typeface="Gill Sans" charset="0"/>
              </a:endParaRPr>
            </a:p>
          </p:txBody>
        </p:sp>
        <p:sp>
          <p:nvSpPr>
            <p:cNvPr id="18448" name="AutoShape 16"/>
            <p:cNvSpPr>
              <a:spLocks/>
            </p:cNvSpPr>
            <p:nvPr/>
          </p:nvSpPr>
          <p:spPr bwMode="auto">
            <a:xfrm>
              <a:off x="6140801" y="5048377"/>
              <a:ext cx="6458320" cy="25337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a:solidFill>
                    <a:srgbClr val="444444"/>
                  </a:solidFill>
                  <a:latin typeface="Open Sans" charset="0"/>
                  <a:cs typeface="Open Sans" charset="0"/>
                  <a:sym typeface="Open Sans" charset="0"/>
                </a:rPr>
                <a:t>Curabitur blandit tempus porttitor. Cras justo odio, dapibus ac facilisis in, egestas eget quam. Donec ullamcorper nulla non metus auctor fringilla. Praesent commodo cursus magna, vel scelerisque nisl consectetur et. Aenean eu leo quam. Pellentesque ornare sem lacinia quam venenatis vestibulum. Cras justo odio, dapibus ac facilisis in, egestas eget quam. </a:t>
              </a:r>
              <a:endParaRPr lang="en-US">
                <a:cs typeface="Gill Sans" charset="0"/>
              </a:endParaRPr>
            </a:p>
          </p:txBody>
        </p:sp>
        <p:sp>
          <p:nvSpPr>
            <p:cNvPr id="18449" name="AutoShape 17"/>
            <p:cNvSpPr>
              <a:spLocks/>
            </p:cNvSpPr>
            <p:nvPr/>
          </p:nvSpPr>
          <p:spPr bwMode="auto">
            <a:xfrm>
              <a:off x="6140801" y="4214918"/>
              <a:ext cx="6458320" cy="7239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800" b="1">
                  <a:solidFill>
                    <a:srgbClr val="232323"/>
                  </a:solidFill>
                  <a:latin typeface="Open Sans" charset="0"/>
                  <a:cs typeface="Open Sans" charset="0"/>
                  <a:sym typeface="Open Sans" charset="0"/>
                </a:rPr>
                <a:t>Always Dolor sit Amet</a:t>
              </a:r>
              <a:endParaRPr lang="en-US">
                <a:cs typeface="Gill Sans" charset="0"/>
              </a:endParaRPr>
            </a:p>
          </p:txBody>
        </p:sp>
        <p:sp>
          <p:nvSpPr>
            <p:cNvPr id="18450" name="AutoShape 18"/>
            <p:cNvSpPr>
              <a:spLocks/>
            </p:cNvSpPr>
            <p:nvPr/>
          </p:nvSpPr>
          <p:spPr bwMode="auto">
            <a:xfrm>
              <a:off x="14693154" y="3622766"/>
              <a:ext cx="1519324" cy="465149"/>
            </a:xfrm>
            <a:prstGeom prst="roundRect">
              <a:avLst>
                <a:gd name="adj" fmla="val 8185"/>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000" dirty="0">
                  <a:solidFill>
                    <a:srgbClr val="AAAAAA"/>
                  </a:solidFill>
                  <a:latin typeface="Source Sans Pro" charset="0"/>
                  <a:cs typeface="Source Sans Pro" charset="0"/>
                  <a:sym typeface="Source Sans Pro" charset="0"/>
                </a:rPr>
                <a:t>secret 03</a:t>
              </a:r>
              <a:endParaRPr lang="en-US" dirty="0">
                <a:cs typeface="Gill Sans" charset="0"/>
              </a:endParaRPr>
            </a:p>
          </p:txBody>
        </p:sp>
        <p:sp>
          <p:nvSpPr>
            <p:cNvPr id="18453" name="AutoShape 21"/>
            <p:cNvSpPr>
              <a:spLocks/>
            </p:cNvSpPr>
            <p:nvPr/>
          </p:nvSpPr>
          <p:spPr bwMode="auto">
            <a:xfrm>
              <a:off x="13472296" y="1652629"/>
              <a:ext cx="2843376" cy="1636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a:solidFill>
                    <a:srgbClr val="444444"/>
                  </a:solidFill>
                  <a:latin typeface="Open Sans" charset="0"/>
                  <a:cs typeface="Open Sans" charset="0"/>
                  <a:sym typeface="Open Sans" charset="0"/>
                </a:rPr>
                <a:t>Nullam id dolor id nibh ultricies vehicula ut id elit. Vestibulum id ligula porta felis euismod.</a:t>
              </a:r>
              <a:endParaRPr lang="en-US">
                <a:cs typeface="Gill Sans" charset="0"/>
              </a:endParaRPr>
            </a:p>
          </p:txBody>
        </p:sp>
        <p:sp>
          <p:nvSpPr>
            <p:cNvPr id="18454" name="AutoShape 22"/>
            <p:cNvSpPr>
              <a:spLocks/>
            </p:cNvSpPr>
            <p:nvPr/>
          </p:nvSpPr>
          <p:spPr bwMode="auto">
            <a:xfrm>
              <a:off x="13472296" y="655654"/>
              <a:ext cx="3076751" cy="1011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800" b="1">
                  <a:solidFill>
                    <a:srgbClr val="232323"/>
                  </a:solidFill>
                  <a:latin typeface="Open Sans" charset="0"/>
                  <a:cs typeface="Open Sans" charset="0"/>
                  <a:sym typeface="Open Sans" charset="0"/>
                </a:rPr>
                <a:t>Learn Lorem Ipsum</a:t>
              </a:r>
              <a:endParaRPr lang="en-US">
                <a:cs typeface="Gill Sans" charset="0"/>
              </a:endParaRPr>
            </a:p>
          </p:txBody>
        </p:sp>
      </p:grpSp>
      <p:sp>
        <p:nvSpPr>
          <p:cNvPr id="23"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2" name="Picture Placeholder 1"/>
          <p:cNvSpPr>
            <a:spLocks noGrp="1"/>
          </p:cNvSpPr>
          <p:nvPr>
            <p:ph type="pic" sz="quarter" idx="10"/>
          </p:nvPr>
        </p:nvSpPr>
        <p:spPr>
          <a:xfrm>
            <a:off x="10453686" y="3405642"/>
            <a:ext cx="3297239" cy="3620633"/>
          </a:xfrm>
        </p:spPr>
      </p:sp>
      <p:sp>
        <p:nvSpPr>
          <p:cNvPr id="3" name="Picture Placeholder 2"/>
          <p:cNvSpPr>
            <a:spLocks noGrp="1"/>
          </p:cNvSpPr>
          <p:nvPr>
            <p:ph type="pic" sz="quarter" idx="11"/>
          </p:nvPr>
        </p:nvSpPr>
        <p:spPr>
          <a:xfrm>
            <a:off x="14090650" y="7788275"/>
            <a:ext cx="3308349" cy="4160838"/>
          </a:xfrm>
        </p:spPr>
      </p:sp>
      <p:sp>
        <p:nvSpPr>
          <p:cNvPr id="26" name="AutoShape 18"/>
          <p:cNvSpPr>
            <a:spLocks/>
          </p:cNvSpPr>
          <p:nvPr/>
        </p:nvSpPr>
        <p:spPr bwMode="auto">
          <a:xfrm>
            <a:off x="11532395" y="11045826"/>
            <a:ext cx="1519237" cy="465137"/>
          </a:xfrm>
          <a:prstGeom prst="roundRect">
            <a:avLst>
              <a:gd name="adj" fmla="val 8185"/>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000" dirty="0">
                <a:solidFill>
                  <a:srgbClr val="AAAAAA"/>
                </a:solidFill>
                <a:latin typeface="Source Sans Pro" charset="0"/>
                <a:cs typeface="Source Sans Pro" charset="0"/>
                <a:sym typeface="Source Sans Pro" charset="0"/>
              </a:rPr>
              <a:t>secret </a:t>
            </a:r>
            <a:r>
              <a:rPr lang="en-US" sz="2000" dirty="0" smtClean="0">
                <a:solidFill>
                  <a:srgbClr val="AAAAAA"/>
                </a:solidFill>
                <a:latin typeface="Source Sans Pro" charset="0"/>
                <a:cs typeface="Source Sans Pro" charset="0"/>
                <a:sym typeface="Source Sans Pro" charset="0"/>
              </a:rPr>
              <a:t>02</a:t>
            </a:r>
            <a:endParaRPr lang="en-US" dirty="0">
              <a:cs typeface="Gill Sans" charset="0"/>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1"/>
          <p:cNvSpPr>
            <a:spLocks/>
          </p:cNvSpPr>
          <p:nvPr/>
        </p:nvSpPr>
        <p:spPr bwMode="auto">
          <a:xfrm>
            <a:off x="1006475" y="723900"/>
            <a:ext cx="3213100"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What We Do</a:t>
            </a:r>
            <a:endParaRPr lang="en-US">
              <a:cs typeface="Gill Sans" charset="0"/>
            </a:endParaRPr>
          </a:p>
        </p:txBody>
      </p:sp>
      <p:sp>
        <p:nvSpPr>
          <p:cNvPr id="19458" name="AutoShape 2"/>
          <p:cNvSpPr>
            <a:spLocks/>
          </p:cNvSpPr>
          <p:nvPr/>
        </p:nvSpPr>
        <p:spPr bwMode="auto">
          <a:xfrm>
            <a:off x="1016000" y="1409700"/>
            <a:ext cx="75946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We Deliver Dream</a:t>
            </a:r>
            <a:endParaRPr lang="en-US" dirty="0">
              <a:cs typeface="Gill Sans" charset="0"/>
            </a:endParaRPr>
          </a:p>
        </p:txBody>
      </p:sp>
      <p:sp>
        <p:nvSpPr>
          <p:cNvPr id="19459" name="AutoShape 3"/>
          <p:cNvSpPr>
            <a:spLocks/>
          </p:cNvSpPr>
          <p:nvPr/>
        </p:nvSpPr>
        <p:spPr bwMode="auto">
          <a:xfrm>
            <a:off x="5114925" y="10545763"/>
            <a:ext cx="1674813" cy="514350"/>
          </a:xfrm>
          <a:prstGeom prst="roundRect">
            <a:avLst>
              <a:gd name="adj" fmla="val 7421"/>
            </a:avLst>
          </a:prstGeom>
          <a:noFill/>
          <a:ln w="25400" cap="flat" cmpd="sng">
            <a:solidFill>
              <a:srgbClr val="42A3E8"/>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000">
                <a:solidFill>
                  <a:srgbClr val="42A3E8"/>
                </a:solidFill>
                <a:latin typeface="Source Sans Pro" charset="0"/>
                <a:cs typeface="Source Sans Pro" charset="0"/>
                <a:sym typeface="Source Sans Pro" charset="0"/>
              </a:rPr>
              <a:t>secret 02</a:t>
            </a:r>
            <a:endParaRPr lang="en-US">
              <a:cs typeface="Gill Sans" charset="0"/>
            </a:endParaRPr>
          </a:p>
        </p:txBody>
      </p:sp>
      <p:sp>
        <p:nvSpPr>
          <p:cNvPr id="19461" name="AutoShape 5"/>
          <p:cNvSpPr>
            <a:spLocks/>
          </p:cNvSpPr>
          <p:nvPr/>
        </p:nvSpPr>
        <p:spPr bwMode="auto">
          <a:xfrm>
            <a:off x="901700" y="3357563"/>
            <a:ext cx="7686675" cy="3721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9462" name="AutoShape 6"/>
          <p:cNvSpPr>
            <a:spLocks/>
          </p:cNvSpPr>
          <p:nvPr/>
        </p:nvSpPr>
        <p:spPr bwMode="auto">
          <a:xfrm>
            <a:off x="4978400" y="4719638"/>
            <a:ext cx="3392488" cy="129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a:solidFill>
                  <a:srgbClr val="444444"/>
                </a:solidFill>
                <a:latin typeface="Open Sans" charset="0"/>
                <a:cs typeface="Open Sans" charset="0"/>
                <a:sym typeface="Open Sans" charset="0"/>
              </a:rPr>
              <a:t>Nullam id dolor id nibh ultricies vehicula ut id elit. Vestibulum id ligula porta felis euismod.</a:t>
            </a:r>
            <a:endParaRPr lang="en-US">
              <a:cs typeface="Gill Sans" charset="0"/>
            </a:endParaRPr>
          </a:p>
        </p:txBody>
      </p:sp>
      <p:sp>
        <p:nvSpPr>
          <p:cNvPr id="19463" name="AutoShape 7"/>
          <p:cNvSpPr>
            <a:spLocks/>
          </p:cNvSpPr>
          <p:nvPr/>
        </p:nvSpPr>
        <p:spPr bwMode="auto">
          <a:xfrm>
            <a:off x="4978400" y="3819525"/>
            <a:ext cx="3392488"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800" b="1">
                <a:solidFill>
                  <a:srgbClr val="232323"/>
                </a:solidFill>
                <a:latin typeface="Open Sans" charset="0"/>
                <a:cs typeface="Open Sans" charset="0"/>
                <a:sym typeface="Open Sans" charset="0"/>
              </a:rPr>
              <a:t>Learn Lorem Ipsum</a:t>
            </a:r>
            <a:endParaRPr lang="en-US">
              <a:cs typeface="Gill Sans" charset="0"/>
            </a:endParaRPr>
          </a:p>
        </p:txBody>
      </p:sp>
      <p:sp>
        <p:nvSpPr>
          <p:cNvPr id="19464" name="AutoShape 8"/>
          <p:cNvSpPr>
            <a:spLocks/>
          </p:cNvSpPr>
          <p:nvPr/>
        </p:nvSpPr>
        <p:spPr bwMode="auto">
          <a:xfrm>
            <a:off x="4989513" y="6102350"/>
            <a:ext cx="1673225" cy="514350"/>
          </a:xfrm>
          <a:prstGeom prst="roundRect">
            <a:avLst>
              <a:gd name="adj" fmla="val 7421"/>
            </a:avLst>
          </a:prstGeom>
          <a:noFill/>
          <a:ln w="25400" cap="flat" cmpd="sng">
            <a:solidFill>
              <a:srgbClr val="42A3E8"/>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000">
                <a:solidFill>
                  <a:srgbClr val="42A3E8"/>
                </a:solidFill>
                <a:latin typeface="Source Sans Pro" charset="0"/>
                <a:cs typeface="Source Sans Pro" charset="0"/>
                <a:sym typeface="Source Sans Pro" charset="0"/>
              </a:rPr>
              <a:t>secret 01</a:t>
            </a:r>
            <a:endParaRPr lang="en-US">
              <a:cs typeface="Gill Sans" charset="0"/>
            </a:endParaRPr>
          </a:p>
        </p:txBody>
      </p:sp>
      <p:sp>
        <p:nvSpPr>
          <p:cNvPr id="19465" name="AutoShape 9"/>
          <p:cNvSpPr>
            <a:spLocks/>
          </p:cNvSpPr>
          <p:nvPr/>
        </p:nvSpPr>
        <p:spPr bwMode="auto">
          <a:xfrm>
            <a:off x="901700" y="7575550"/>
            <a:ext cx="7686675" cy="3721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9466" name="AutoShape 10"/>
          <p:cNvSpPr>
            <a:spLocks/>
          </p:cNvSpPr>
          <p:nvPr/>
        </p:nvSpPr>
        <p:spPr bwMode="auto">
          <a:xfrm>
            <a:off x="4979988" y="8907463"/>
            <a:ext cx="3392487" cy="129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a:solidFill>
                  <a:srgbClr val="444444"/>
                </a:solidFill>
                <a:latin typeface="Open Sans" charset="0"/>
                <a:cs typeface="Open Sans" charset="0"/>
                <a:sym typeface="Open Sans" charset="0"/>
              </a:rPr>
              <a:t>Nullam id dolor id nibh ultricies vehicula ut id elit. Vestibulum id ligula porta felis euismod.</a:t>
            </a:r>
            <a:endParaRPr lang="en-US">
              <a:cs typeface="Gill Sans" charset="0"/>
            </a:endParaRPr>
          </a:p>
        </p:txBody>
      </p:sp>
      <p:sp>
        <p:nvSpPr>
          <p:cNvPr id="19467" name="AutoShape 11"/>
          <p:cNvSpPr>
            <a:spLocks/>
          </p:cNvSpPr>
          <p:nvPr/>
        </p:nvSpPr>
        <p:spPr bwMode="auto">
          <a:xfrm>
            <a:off x="4978400" y="7986713"/>
            <a:ext cx="3392488"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800" b="1">
                <a:solidFill>
                  <a:srgbClr val="232323"/>
                </a:solidFill>
                <a:latin typeface="Open Sans" charset="0"/>
                <a:cs typeface="Open Sans" charset="0"/>
                <a:sym typeface="Open Sans" charset="0"/>
              </a:rPr>
              <a:t>Learn Lorem Ipsum</a:t>
            </a:r>
            <a:endParaRPr lang="en-US">
              <a:cs typeface="Gill Sans" charset="0"/>
            </a:endParaRPr>
          </a:p>
        </p:txBody>
      </p:sp>
      <p:sp>
        <p:nvSpPr>
          <p:cNvPr id="19470" name="AutoShape 14"/>
          <p:cNvSpPr>
            <a:spLocks/>
          </p:cNvSpPr>
          <p:nvPr/>
        </p:nvSpPr>
        <p:spPr bwMode="auto">
          <a:xfrm>
            <a:off x="9055100" y="3105150"/>
            <a:ext cx="8356600" cy="3797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400" b="1">
                <a:solidFill>
                  <a:srgbClr val="232323"/>
                </a:solidFill>
                <a:latin typeface="Open Sans" charset="0"/>
                <a:cs typeface="Open Sans" charset="0"/>
                <a:sym typeface="Open Sans" charset="0"/>
              </a:rPr>
              <a:t>Don</a:t>
            </a:r>
            <a:r>
              <a:rPr lang="ja-JP" altLang="en-US" sz="3400" b="1">
                <a:solidFill>
                  <a:srgbClr val="232323"/>
                </a:solidFill>
                <a:latin typeface="Open Sans" charset="0"/>
                <a:cs typeface="Open Sans" charset="0"/>
                <a:sym typeface="Open Sans" charset="0"/>
              </a:rPr>
              <a:t>’</a:t>
            </a:r>
            <a:r>
              <a:rPr lang="en-US" sz="3400" b="1">
                <a:solidFill>
                  <a:srgbClr val="232323"/>
                </a:solidFill>
                <a:latin typeface="Open Sans" charset="0"/>
                <a:cs typeface="Open Sans" charset="0"/>
                <a:sym typeface="Open Sans" charset="0"/>
              </a:rPr>
              <a:t>t worry about people stealing your design work. Worry about the day they stop</a:t>
            </a:r>
            <a:endParaRPr lang="en-US" sz="3600" b="1">
              <a:solidFill>
                <a:srgbClr val="232323"/>
              </a:solidFill>
              <a:latin typeface="Open Sans" charset="0"/>
              <a:cs typeface="Open Sans" charset="0"/>
              <a:sym typeface="Open Sans" charset="0"/>
            </a:endParaRPr>
          </a:p>
          <a:p>
            <a:pPr algn="l">
              <a:defRPr/>
            </a:pPr>
            <a:endParaRPr lang="en-US" sz="2400" b="1">
              <a:solidFill>
                <a:srgbClr val="232323"/>
              </a:solidFill>
              <a:latin typeface="Open Sans" charset="0"/>
              <a:cs typeface="Open Sans" charset="0"/>
              <a:sym typeface="Open Sans" charset="0"/>
            </a:endParaRPr>
          </a:p>
          <a:p>
            <a:pPr algn="l">
              <a:defRPr/>
            </a:pPr>
            <a:r>
              <a:rPr lang="en-US" sz="2200">
                <a:solidFill>
                  <a:srgbClr val="232323"/>
                </a:solidFill>
                <a:latin typeface="Open Sans" charset="0"/>
                <a:cs typeface="Open Sans" charset="0"/>
                <a:sym typeface="Open Sans" charset="0"/>
              </a:rPr>
              <a:t>Aenean lacinia bibendum nulla sed consea augue. Aenean eu leo quam. Pellentesque ornare sem lacinia quam venenatis vestibulum. Morbctetur. Nulla vitae elit libero, aero, a pharetra augue. Aeneanquam.</a:t>
            </a:r>
            <a:endParaRPr lang="en-US">
              <a:cs typeface="Gill Sans" charset="0"/>
            </a:endParaRPr>
          </a:p>
        </p:txBody>
      </p:sp>
      <p:sp>
        <p:nvSpPr>
          <p:cNvPr id="19471" name="AutoShape 15"/>
          <p:cNvSpPr>
            <a:spLocks/>
          </p:cNvSpPr>
          <p:nvPr/>
        </p:nvSpPr>
        <p:spPr bwMode="auto">
          <a:xfrm>
            <a:off x="9055100" y="7353300"/>
            <a:ext cx="8356600" cy="3211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400" b="1">
                <a:solidFill>
                  <a:srgbClr val="232323"/>
                </a:solidFill>
                <a:latin typeface="Open Sans" charset="0"/>
                <a:cs typeface="Open Sans" charset="0"/>
                <a:sym typeface="Open Sans" charset="0"/>
              </a:rPr>
              <a:t>Chase the vision, not the money, the money will end up following you </a:t>
            </a:r>
            <a:endParaRPr lang="en-US" sz="3600" b="1">
              <a:solidFill>
                <a:srgbClr val="232323"/>
              </a:solidFill>
              <a:latin typeface="Open Sans" charset="0"/>
              <a:cs typeface="Open Sans" charset="0"/>
              <a:sym typeface="Open Sans" charset="0"/>
            </a:endParaRPr>
          </a:p>
          <a:p>
            <a:pPr algn="l">
              <a:defRPr/>
            </a:pPr>
            <a:endParaRPr lang="en-US" sz="2400" b="1">
              <a:solidFill>
                <a:srgbClr val="232323"/>
              </a:solidFill>
              <a:latin typeface="Open Sans" charset="0"/>
              <a:cs typeface="Open Sans" charset="0"/>
              <a:sym typeface="Open Sans" charset="0"/>
            </a:endParaRPr>
          </a:p>
          <a:p>
            <a:pPr algn="l">
              <a:defRPr/>
            </a:pPr>
            <a:r>
              <a:rPr lang="en-US" sz="2200">
                <a:solidFill>
                  <a:srgbClr val="232323"/>
                </a:solidFill>
                <a:latin typeface="Open Sans" charset="0"/>
                <a:cs typeface="Open Sans" charset="0"/>
                <a:sym typeface="Open Sans" charset="0"/>
              </a:rPr>
              <a:t>Aenean lacinia bibendum nulla sed consea augue. Aenean eu leo quam. Pellentesque ornare sem lacinia quam venenatis vestibulum. Morbctetur. Nulla vitae elit libero, aero, a pharetra augue. Aeneanquam.</a:t>
            </a:r>
            <a:endParaRPr lang="en-US">
              <a:cs typeface="Gill Sans" charset="0"/>
            </a:endParaRPr>
          </a:p>
        </p:txBody>
      </p:sp>
      <p:sp>
        <p:nvSpPr>
          <p:cNvPr id="19472" name="AutoShape 16"/>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12</a:t>
            </a:r>
            <a:endParaRPr lang="en-US">
              <a:cs typeface="Gill Sans" charset="0"/>
            </a:endParaRPr>
          </a:p>
        </p:txBody>
      </p:sp>
      <p:sp>
        <p:nvSpPr>
          <p:cNvPr id="2" name="Rectangle 1"/>
          <p:cNvSpPr/>
          <p:nvPr/>
        </p:nvSpPr>
        <p:spPr bwMode="auto">
          <a:xfrm>
            <a:off x="914400" y="3352800"/>
            <a:ext cx="3733800" cy="37338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19" name="Rectangle 18"/>
          <p:cNvSpPr/>
          <p:nvPr/>
        </p:nvSpPr>
        <p:spPr bwMode="auto">
          <a:xfrm>
            <a:off x="914400" y="7543800"/>
            <a:ext cx="3733800" cy="37338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17"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3" name="Picture Placeholder 2"/>
          <p:cNvSpPr>
            <a:spLocks noGrp="1"/>
          </p:cNvSpPr>
          <p:nvPr>
            <p:ph type="pic" sz="quarter" idx="10"/>
          </p:nvPr>
        </p:nvSpPr>
        <p:spPr>
          <a:xfrm>
            <a:off x="901700" y="3320143"/>
            <a:ext cx="3746500" cy="3766457"/>
          </a:xfrm>
        </p:spPr>
      </p:sp>
      <p:sp>
        <p:nvSpPr>
          <p:cNvPr id="4" name="Picture Placeholder 3"/>
          <p:cNvSpPr>
            <a:spLocks noGrp="1"/>
          </p:cNvSpPr>
          <p:nvPr>
            <p:ph type="pic" sz="quarter" idx="11"/>
          </p:nvPr>
        </p:nvSpPr>
        <p:spPr>
          <a:xfrm>
            <a:off x="900113" y="7554686"/>
            <a:ext cx="3760787" cy="3741964"/>
          </a:xfrm>
        </p:spPr>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1"/>
          <p:cNvSpPr>
            <a:spLocks/>
          </p:cNvSpPr>
          <p:nvPr/>
        </p:nvSpPr>
        <p:spPr bwMode="auto">
          <a:xfrm>
            <a:off x="1006475" y="723900"/>
            <a:ext cx="2306638"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Timeline</a:t>
            </a:r>
            <a:endParaRPr lang="en-US">
              <a:cs typeface="Gill Sans" charset="0"/>
            </a:endParaRPr>
          </a:p>
        </p:txBody>
      </p:sp>
      <p:sp>
        <p:nvSpPr>
          <p:cNvPr id="20482" name="AutoShape 2"/>
          <p:cNvSpPr>
            <a:spLocks/>
          </p:cNvSpPr>
          <p:nvPr/>
        </p:nvSpPr>
        <p:spPr bwMode="auto">
          <a:xfrm>
            <a:off x="1016000" y="1409700"/>
            <a:ext cx="54610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We Deliver Dream</a:t>
            </a:r>
            <a:endParaRPr lang="en-US" dirty="0">
              <a:cs typeface="Gill Sans" charset="0"/>
            </a:endParaRPr>
          </a:p>
        </p:txBody>
      </p:sp>
      <p:grpSp>
        <p:nvGrpSpPr>
          <p:cNvPr id="20483" name="Group 3"/>
          <p:cNvGrpSpPr>
            <a:grpSpLocks/>
          </p:cNvGrpSpPr>
          <p:nvPr/>
        </p:nvGrpSpPr>
        <p:grpSpPr bwMode="auto">
          <a:xfrm>
            <a:off x="-1789113" y="7543800"/>
            <a:ext cx="25500013" cy="152400"/>
            <a:chOff x="0" y="0"/>
            <a:chExt cx="25501600" cy="152400"/>
          </a:xfrm>
        </p:grpSpPr>
        <p:sp>
          <p:nvSpPr>
            <p:cNvPr id="20484" name="AutoShape 4"/>
            <p:cNvSpPr>
              <a:spLocks/>
            </p:cNvSpPr>
            <p:nvPr/>
          </p:nvSpPr>
          <p:spPr bwMode="auto">
            <a:xfrm>
              <a:off x="0" y="0"/>
              <a:ext cx="4283343"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CBA1"/>
            </a:solidFill>
            <a:ln w="25400" cap="flat" cmpd="sng">
              <a:solidFill>
                <a:srgbClr val="00CBA1"/>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0485" name="AutoShape 5"/>
            <p:cNvSpPr>
              <a:spLocks/>
            </p:cNvSpPr>
            <p:nvPr/>
          </p:nvSpPr>
          <p:spPr bwMode="auto">
            <a:xfrm>
              <a:off x="4302394" y="0"/>
              <a:ext cx="5840775"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8CD4C4"/>
            </a:solidFill>
            <a:ln w="25400" cap="flat" cmpd="sng">
              <a:solidFill>
                <a:srgbClr val="8CD4C4"/>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0486" name="AutoShape 6"/>
            <p:cNvSpPr>
              <a:spLocks/>
            </p:cNvSpPr>
            <p:nvPr/>
          </p:nvSpPr>
          <p:spPr bwMode="auto">
            <a:xfrm>
              <a:off x="10162220" y="0"/>
              <a:ext cx="7455364"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42A3E8"/>
            </a:solidFill>
            <a:ln w="25400" cap="flat" cmpd="sng">
              <a:solidFill>
                <a:srgbClr val="42A3E8"/>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0487" name="AutoShape 7"/>
            <p:cNvSpPr>
              <a:spLocks/>
            </p:cNvSpPr>
            <p:nvPr/>
          </p:nvSpPr>
          <p:spPr bwMode="auto">
            <a:xfrm>
              <a:off x="17639811" y="0"/>
              <a:ext cx="7861789"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9CB2CB"/>
            </a:solidFill>
            <a:ln w="25400" cap="flat" cmpd="sng">
              <a:solidFill>
                <a:srgbClr val="9CB2C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20488" name="AutoShape 8"/>
          <p:cNvSpPr>
            <a:spLocks/>
          </p:cNvSpPr>
          <p:nvPr/>
        </p:nvSpPr>
        <p:spPr bwMode="auto">
          <a:xfrm rot="10800000" flipH="1">
            <a:off x="11010900" y="8153400"/>
            <a:ext cx="5834063" cy="3463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8"/>
                </a:moveTo>
                <a:lnTo>
                  <a:pt x="0" y="19647"/>
                </a:lnTo>
                <a:lnTo>
                  <a:pt x="3450" y="19647"/>
                </a:lnTo>
                <a:lnTo>
                  <a:pt x="4609" y="21599"/>
                </a:lnTo>
                <a:lnTo>
                  <a:pt x="5727" y="19717"/>
                </a:lnTo>
                <a:lnTo>
                  <a:pt x="21599" y="19717"/>
                </a:lnTo>
                <a:lnTo>
                  <a:pt x="21599" y="0"/>
                </a:lnTo>
                <a:lnTo>
                  <a:pt x="0" y="138"/>
                </a:lnTo>
                <a:close/>
              </a:path>
            </a:pathLst>
          </a:custGeom>
          <a:solidFill>
            <a:srgbClr val="FFFFFF"/>
          </a:solidFill>
          <a:ln w="25400" cap="flat" cmpd="sng">
            <a:solidFill>
              <a:srgbClr val="FFFFFF"/>
            </a:solidFill>
            <a:prstDash val="solid"/>
            <a:miter lim="0"/>
            <a:headEnd/>
            <a:tailEnd/>
          </a:ln>
          <a:effectLst>
            <a:outerShdw blurRad="38100" dist="38100" dir="16800003" algn="ctr" rotWithShape="0">
              <a:srgbClr val="000000">
                <a:alpha val="10999"/>
              </a:srgbClr>
            </a:outerShdw>
          </a:effectLst>
        </p:spPr>
        <p:txBody>
          <a:bodyPr lIns="50800" tIns="50800" rIns="50800" bIns="50800" anchor="ctr"/>
          <a:lstStyle/>
          <a:p>
            <a:pPr>
              <a:defRPr/>
            </a:pPr>
            <a:endParaRPr lang="en-US">
              <a:cs typeface="Gill Sans" charset="0"/>
            </a:endParaRPr>
          </a:p>
        </p:txBody>
      </p:sp>
      <p:sp>
        <p:nvSpPr>
          <p:cNvPr id="20489" name="AutoShape 9"/>
          <p:cNvSpPr>
            <a:spLocks/>
          </p:cNvSpPr>
          <p:nvPr/>
        </p:nvSpPr>
        <p:spPr bwMode="auto">
          <a:xfrm rot="10800000" flipH="1">
            <a:off x="4432300" y="8153400"/>
            <a:ext cx="5834063" cy="3463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8"/>
                </a:moveTo>
                <a:lnTo>
                  <a:pt x="0" y="19647"/>
                </a:lnTo>
                <a:lnTo>
                  <a:pt x="3450" y="19647"/>
                </a:lnTo>
                <a:lnTo>
                  <a:pt x="4609" y="21599"/>
                </a:lnTo>
                <a:lnTo>
                  <a:pt x="5727" y="19717"/>
                </a:lnTo>
                <a:lnTo>
                  <a:pt x="21599" y="19717"/>
                </a:lnTo>
                <a:lnTo>
                  <a:pt x="21599" y="0"/>
                </a:lnTo>
                <a:lnTo>
                  <a:pt x="0" y="138"/>
                </a:lnTo>
                <a:close/>
              </a:path>
            </a:pathLst>
          </a:custGeom>
          <a:solidFill>
            <a:srgbClr val="FFFFFF"/>
          </a:solidFill>
          <a:ln w="25400" cap="flat" cmpd="sng">
            <a:solidFill>
              <a:srgbClr val="FFFFFF"/>
            </a:solidFill>
            <a:prstDash val="solid"/>
            <a:miter lim="0"/>
            <a:headEnd/>
            <a:tailEnd/>
          </a:ln>
          <a:effectLst>
            <a:outerShdw blurRad="38100" dist="38100" dir="16800003" algn="ctr" rotWithShape="0">
              <a:srgbClr val="000000">
                <a:alpha val="10999"/>
              </a:srgbClr>
            </a:outerShdw>
          </a:effectLst>
        </p:spPr>
        <p:txBody>
          <a:bodyPr lIns="50800" tIns="50800" rIns="50800" bIns="50800" anchor="ctr"/>
          <a:lstStyle/>
          <a:p>
            <a:pPr>
              <a:defRPr/>
            </a:pPr>
            <a:endParaRPr lang="en-US">
              <a:cs typeface="Gill Sans" charset="0"/>
            </a:endParaRPr>
          </a:p>
        </p:txBody>
      </p:sp>
      <p:sp>
        <p:nvSpPr>
          <p:cNvPr id="20490" name="AutoShape 10"/>
          <p:cNvSpPr>
            <a:spLocks/>
          </p:cNvSpPr>
          <p:nvPr/>
        </p:nvSpPr>
        <p:spPr bwMode="auto">
          <a:xfrm>
            <a:off x="995363" y="3317875"/>
            <a:ext cx="5835650" cy="3463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8"/>
                </a:moveTo>
                <a:lnTo>
                  <a:pt x="0" y="19647"/>
                </a:lnTo>
                <a:lnTo>
                  <a:pt x="3450" y="19647"/>
                </a:lnTo>
                <a:lnTo>
                  <a:pt x="4609" y="21599"/>
                </a:lnTo>
                <a:lnTo>
                  <a:pt x="5727" y="19717"/>
                </a:lnTo>
                <a:lnTo>
                  <a:pt x="21599" y="19717"/>
                </a:lnTo>
                <a:lnTo>
                  <a:pt x="21599" y="0"/>
                </a:lnTo>
                <a:lnTo>
                  <a:pt x="0" y="138"/>
                </a:lnTo>
                <a:close/>
              </a:path>
            </a:pathLst>
          </a:custGeom>
          <a:solidFill>
            <a:srgbClr val="FFFFFF"/>
          </a:solidFill>
          <a:ln w="25400" cap="flat" cmpd="sng">
            <a:solidFill>
              <a:srgbClr val="FFFFFF"/>
            </a:solidFill>
            <a:prstDash val="solid"/>
            <a:miter lim="0"/>
            <a:headEnd/>
            <a:tailEnd/>
          </a:ln>
          <a:effectLst>
            <a:outerShdw blurRad="38100" dist="38100" dir="5400000" algn="ctr" rotWithShape="0">
              <a:srgbClr val="000000">
                <a:alpha val="10999"/>
              </a:srgbClr>
            </a:outerShdw>
          </a:effectLst>
        </p:spPr>
        <p:txBody>
          <a:bodyPr lIns="50800" tIns="50800" rIns="50800" bIns="50800" anchor="ctr"/>
          <a:lstStyle/>
          <a:p>
            <a:pPr>
              <a:defRPr/>
            </a:pPr>
            <a:endParaRPr lang="en-US">
              <a:cs typeface="Gill Sans" charset="0"/>
            </a:endParaRPr>
          </a:p>
        </p:txBody>
      </p:sp>
      <p:sp>
        <p:nvSpPr>
          <p:cNvPr id="20491" name="AutoShape 11"/>
          <p:cNvSpPr>
            <a:spLocks/>
          </p:cNvSpPr>
          <p:nvPr/>
        </p:nvSpPr>
        <p:spPr bwMode="auto">
          <a:xfrm>
            <a:off x="7937500" y="3327400"/>
            <a:ext cx="5834063" cy="3463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8"/>
                </a:moveTo>
                <a:lnTo>
                  <a:pt x="0" y="19647"/>
                </a:lnTo>
                <a:lnTo>
                  <a:pt x="3450" y="19647"/>
                </a:lnTo>
                <a:lnTo>
                  <a:pt x="4609" y="21599"/>
                </a:lnTo>
                <a:lnTo>
                  <a:pt x="5727" y="19717"/>
                </a:lnTo>
                <a:lnTo>
                  <a:pt x="21599" y="19717"/>
                </a:lnTo>
                <a:lnTo>
                  <a:pt x="21599" y="0"/>
                </a:lnTo>
                <a:lnTo>
                  <a:pt x="0" y="138"/>
                </a:lnTo>
                <a:close/>
              </a:path>
            </a:pathLst>
          </a:custGeom>
          <a:solidFill>
            <a:srgbClr val="FFFFFF"/>
          </a:solidFill>
          <a:ln w="25400" cap="flat" cmpd="sng">
            <a:solidFill>
              <a:srgbClr val="FFFFFF"/>
            </a:solidFill>
            <a:prstDash val="solid"/>
            <a:miter lim="0"/>
            <a:headEnd/>
            <a:tailEnd/>
          </a:ln>
          <a:effectLst>
            <a:outerShdw blurRad="38100" dist="38100" dir="5400000" algn="ctr" rotWithShape="0">
              <a:srgbClr val="000000">
                <a:alpha val="10999"/>
              </a:srgbClr>
            </a:outerShdw>
          </a:effectLst>
        </p:spPr>
        <p:txBody>
          <a:bodyPr lIns="50800" tIns="50800" rIns="50800" bIns="50800" anchor="ctr"/>
          <a:lstStyle/>
          <a:p>
            <a:pPr>
              <a:defRPr/>
            </a:pPr>
            <a:endParaRPr lang="en-US">
              <a:cs typeface="Gill Sans" charset="0"/>
            </a:endParaRPr>
          </a:p>
        </p:txBody>
      </p:sp>
      <p:grpSp>
        <p:nvGrpSpPr>
          <p:cNvPr id="2" name="Group 12"/>
          <p:cNvGrpSpPr>
            <a:grpSpLocks/>
          </p:cNvGrpSpPr>
          <p:nvPr/>
        </p:nvGrpSpPr>
        <p:grpSpPr bwMode="auto">
          <a:xfrm>
            <a:off x="1878013" y="7275513"/>
            <a:ext cx="712787" cy="712787"/>
            <a:chOff x="-1" y="-1"/>
            <a:chExt cx="711202" cy="711202"/>
          </a:xfrm>
        </p:grpSpPr>
        <p:sp>
          <p:nvSpPr>
            <p:cNvPr id="20493" name="AutoShape 13"/>
            <p:cNvSpPr>
              <a:spLocks/>
            </p:cNvSpPr>
            <p:nvPr/>
          </p:nvSpPr>
          <p:spPr bwMode="auto">
            <a:xfrm>
              <a:off x="-1" y="-1"/>
              <a:ext cx="711202" cy="71120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0494" name="AutoShape 14"/>
            <p:cNvSpPr>
              <a:spLocks/>
            </p:cNvSpPr>
            <p:nvPr/>
          </p:nvSpPr>
          <p:spPr bwMode="auto">
            <a:xfrm>
              <a:off x="202747" y="202747"/>
              <a:ext cx="305706" cy="30570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4" name="AutoShape 17"/>
          <p:cNvSpPr>
            <a:spLocks/>
          </p:cNvSpPr>
          <p:nvPr/>
        </p:nvSpPr>
        <p:spPr bwMode="auto">
          <a:xfrm>
            <a:off x="4178300" y="4951413"/>
            <a:ext cx="2311400"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444444"/>
                </a:solidFill>
                <a:latin typeface="Open Sans" charset="0"/>
                <a:cs typeface="Open Sans" charset="0"/>
                <a:sym typeface="Open Sans" charset="0"/>
              </a:rPr>
              <a:t>Description </a:t>
            </a:r>
          </a:p>
          <a:p>
            <a:pPr algn="l">
              <a:defRPr/>
            </a:pPr>
            <a:r>
              <a:rPr lang="en-US" sz="21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20498" name="AutoShape 18"/>
          <p:cNvSpPr>
            <a:spLocks/>
          </p:cNvSpPr>
          <p:nvPr/>
        </p:nvSpPr>
        <p:spPr bwMode="auto">
          <a:xfrm>
            <a:off x="4178300" y="3738563"/>
            <a:ext cx="1970088" cy="1206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6400">
                <a:solidFill>
                  <a:srgbClr val="00CBA1"/>
                </a:solidFill>
                <a:latin typeface="Open Sans" charset="0"/>
                <a:cs typeface="Open Sans" charset="0"/>
                <a:sym typeface="Open Sans" charset="0"/>
              </a:rPr>
              <a:t>2011</a:t>
            </a:r>
            <a:endParaRPr lang="en-US">
              <a:cs typeface="Gill Sans" charset="0"/>
            </a:endParaRPr>
          </a:p>
        </p:txBody>
      </p:sp>
      <p:sp>
        <p:nvSpPr>
          <p:cNvPr id="6" name="AutoShape 21"/>
          <p:cNvSpPr>
            <a:spLocks/>
          </p:cNvSpPr>
          <p:nvPr/>
        </p:nvSpPr>
        <p:spPr bwMode="auto">
          <a:xfrm>
            <a:off x="11137900" y="4951413"/>
            <a:ext cx="2311400"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444444"/>
                </a:solidFill>
                <a:latin typeface="Open Sans" charset="0"/>
                <a:cs typeface="Open Sans" charset="0"/>
                <a:sym typeface="Open Sans" charset="0"/>
              </a:rPr>
              <a:t>Description </a:t>
            </a:r>
          </a:p>
          <a:p>
            <a:pPr algn="l">
              <a:defRPr/>
            </a:pPr>
            <a:r>
              <a:rPr lang="en-US" sz="21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7" name="AutoShape 22"/>
          <p:cNvSpPr>
            <a:spLocks/>
          </p:cNvSpPr>
          <p:nvPr/>
        </p:nvSpPr>
        <p:spPr bwMode="auto">
          <a:xfrm>
            <a:off x="11137900" y="3738563"/>
            <a:ext cx="1970088" cy="1206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6400">
                <a:solidFill>
                  <a:srgbClr val="42A3E8"/>
                </a:solidFill>
                <a:latin typeface="Open Sans" charset="0"/>
                <a:cs typeface="Open Sans" charset="0"/>
                <a:sym typeface="Open Sans" charset="0"/>
              </a:rPr>
              <a:t>2013</a:t>
            </a:r>
            <a:endParaRPr lang="en-US">
              <a:cs typeface="Gill Sans" charset="0"/>
            </a:endParaRPr>
          </a:p>
        </p:txBody>
      </p:sp>
      <p:sp>
        <p:nvSpPr>
          <p:cNvPr id="20504" name="AutoShape 24"/>
          <p:cNvSpPr>
            <a:spLocks/>
          </p:cNvSpPr>
          <p:nvPr/>
        </p:nvSpPr>
        <p:spPr bwMode="auto">
          <a:xfrm>
            <a:off x="7632700" y="10033000"/>
            <a:ext cx="2311400"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444444"/>
                </a:solidFill>
                <a:latin typeface="Open Sans" charset="0"/>
                <a:cs typeface="Open Sans" charset="0"/>
                <a:sym typeface="Open Sans" charset="0"/>
              </a:rPr>
              <a:t>Description </a:t>
            </a:r>
          </a:p>
          <a:p>
            <a:pPr algn="l">
              <a:defRPr/>
            </a:pPr>
            <a:r>
              <a:rPr lang="en-US" sz="21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20505" name="AutoShape 25"/>
          <p:cNvSpPr>
            <a:spLocks/>
          </p:cNvSpPr>
          <p:nvPr/>
        </p:nvSpPr>
        <p:spPr bwMode="auto">
          <a:xfrm>
            <a:off x="7632700" y="8820150"/>
            <a:ext cx="1970088" cy="1206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6400">
                <a:solidFill>
                  <a:srgbClr val="00CBA1"/>
                </a:solidFill>
                <a:latin typeface="Open Sans" charset="0"/>
                <a:cs typeface="Open Sans" charset="0"/>
                <a:sym typeface="Open Sans" charset="0"/>
              </a:rPr>
              <a:t>2012</a:t>
            </a:r>
            <a:endParaRPr lang="en-US">
              <a:cs typeface="Gill Sans" charset="0"/>
            </a:endParaRPr>
          </a:p>
        </p:txBody>
      </p:sp>
      <p:sp>
        <p:nvSpPr>
          <p:cNvPr id="20507" name="AutoShape 27"/>
          <p:cNvSpPr>
            <a:spLocks/>
          </p:cNvSpPr>
          <p:nvPr/>
        </p:nvSpPr>
        <p:spPr bwMode="auto">
          <a:xfrm>
            <a:off x="14211300" y="10033000"/>
            <a:ext cx="2311400"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444444"/>
                </a:solidFill>
                <a:latin typeface="Open Sans" charset="0"/>
                <a:cs typeface="Open Sans" charset="0"/>
                <a:sym typeface="Open Sans" charset="0"/>
              </a:rPr>
              <a:t>Description </a:t>
            </a:r>
          </a:p>
          <a:p>
            <a:pPr algn="l">
              <a:defRPr/>
            </a:pPr>
            <a:r>
              <a:rPr lang="en-US" sz="21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20508" name="AutoShape 28"/>
          <p:cNvSpPr>
            <a:spLocks/>
          </p:cNvSpPr>
          <p:nvPr/>
        </p:nvSpPr>
        <p:spPr bwMode="auto">
          <a:xfrm>
            <a:off x="14211300" y="8820150"/>
            <a:ext cx="1970088" cy="1206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6400">
                <a:solidFill>
                  <a:srgbClr val="687878"/>
                </a:solidFill>
                <a:latin typeface="Open Sans" charset="0"/>
                <a:cs typeface="Open Sans" charset="0"/>
                <a:sym typeface="Open Sans" charset="0"/>
              </a:rPr>
              <a:t>2014</a:t>
            </a:r>
            <a:endParaRPr lang="en-US">
              <a:cs typeface="Gill Sans" charset="0"/>
            </a:endParaRPr>
          </a:p>
        </p:txBody>
      </p:sp>
      <p:grpSp>
        <p:nvGrpSpPr>
          <p:cNvPr id="20497" name="Group 29"/>
          <p:cNvGrpSpPr>
            <a:grpSpLocks/>
          </p:cNvGrpSpPr>
          <p:nvPr/>
        </p:nvGrpSpPr>
        <p:grpSpPr bwMode="auto">
          <a:xfrm>
            <a:off x="15416213" y="7275513"/>
            <a:ext cx="712787" cy="712787"/>
            <a:chOff x="-1" y="-1"/>
            <a:chExt cx="711202" cy="711202"/>
          </a:xfrm>
        </p:grpSpPr>
        <p:sp>
          <p:nvSpPr>
            <p:cNvPr id="20510" name="AutoShape 30"/>
            <p:cNvSpPr>
              <a:spLocks/>
            </p:cNvSpPr>
            <p:nvPr/>
          </p:nvSpPr>
          <p:spPr bwMode="auto">
            <a:xfrm>
              <a:off x="-1" y="-1"/>
              <a:ext cx="711202" cy="71120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0511" name="AutoShape 31"/>
            <p:cNvSpPr>
              <a:spLocks/>
            </p:cNvSpPr>
            <p:nvPr/>
          </p:nvSpPr>
          <p:spPr bwMode="auto">
            <a:xfrm>
              <a:off x="202747" y="202747"/>
              <a:ext cx="305706" cy="30570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20512" name="AutoShape 32"/>
          <p:cNvSpPr>
            <a:spLocks/>
          </p:cNvSpPr>
          <p:nvPr/>
        </p:nvSpPr>
        <p:spPr bwMode="auto">
          <a:xfrm>
            <a:off x="14560550" y="5410200"/>
            <a:ext cx="1970088" cy="1206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6400">
                <a:solidFill>
                  <a:srgbClr val="AAAAAA"/>
                </a:solidFill>
                <a:latin typeface="Open Sans" charset="0"/>
                <a:cs typeface="Open Sans" charset="0"/>
                <a:sym typeface="Open Sans" charset="0"/>
              </a:rPr>
              <a:t>2015</a:t>
            </a:r>
            <a:endParaRPr lang="en-US">
              <a:cs typeface="Gill Sans" charset="0"/>
            </a:endParaRPr>
          </a:p>
        </p:txBody>
      </p:sp>
      <p:grpSp>
        <p:nvGrpSpPr>
          <p:cNvPr id="20499" name="Group 33"/>
          <p:cNvGrpSpPr>
            <a:grpSpLocks/>
          </p:cNvGrpSpPr>
          <p:nvPr/>
        </p:nvGrpSpPr>
        <p:grpSpPr bwMode="auto">
          <a:xfrm>
            <a:off x="14839950" y="4392613"/>
            <a:ext cx="1485900" cy="927100"/>
            <a:chOff x="0" y="0"/>
            <a:chExt cx="1485900" cy="927101"/>
          </a:xfrm>
        </p:grpSpPr>
        <p:sp>
          <p:nvSpPr>
            <p:cNvPr id="20514" name="AutoShape 34"/>
            <p:cNvSpPr>
              <a:spLocks/>
            </p:cNvSpPr>
            <p:nvPr/>
          </p:nvSpPr>
          <p:spPr bwMode="auto">
            <a:xfrm>
              <a:off x="0" y="0"/>
              <a:ext cx="1485900" cy="927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600"/>
                    <a:pt x="10800" y="21600"/>
                  </a:cubicBezTo>
                  <a:cubicBezTo>
                    <a:pt x="15302" y="21600"/>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0515" name="AutoShape 35"/>
            <p:cNvSpPr>
              <a:spLocks/>
            </p:cNvSpPr>
            <p:nvPr/>
          </p:nvSpPr>
          <p:spPr bwMode="auto">
            <a:xfrm>
              <a:off x="558800" y="277812"/>
              <a:ext cx="207963" cy="209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599"/>
                    <a:pt x="2402" y="21599"/>
                  </a:cubicBezTo>
                  <a:cubicBezTo>
                    <a:pt x="3722" y="21599"/>
                    <a:pt x="4799" y="20523"/>
                    <a:pt x="4799" y="19198"/>
                  </a:cubicBezTo>
                  <a:cubicBezTo>
                    <a:pt x="4799" y="11262"/>
                    <a:pt x="11262" y="4803"/>
                    <a:pt x="19202" y="4803"/>
                  </a:cubicBezTo>
                  <a:lnTo>
                    <a:pt x="19202" y="4798"/>
                  </a:lnTo>
                  <a:cubicBezTo>
                    <a:pt x="20523" y="4798"/>
                    <a:pt x="21600" y="3721"/>
                    <a:pt x="21600" y="2401"/>
                  </a:cubicBezTo>
                  <a:cubicBezTo>
                    <a:pt x="21600" y="1076"/>
                    <a:pt x="20523" y="0"/>
                    <a:pt x="19202"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0516" name="AutoShape 36"/>
            <p:cNvSpPr>
              <a:spLocks/>
            </p:cNvSpPr>
            <p:nvPr/>
          </p:nvSpPr>
          <p:spPr bwMode="auto">
            <a:xfrm>
              <a:off x="419100" y="139700"/>
              <a:ext cx="650875" cy="649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600" y="16765"/>
                    <a:pt x="21600" y="10800"/>
                  </a:cubicBezTo>
                  <a:cubicBezTo>
                    <a:pt x="21600" y="4834"/>
                    <a:pt x="16765"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20517" name="AutoShape 37"/>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13</a:t>
            </a:r>
            <a:endParaRPr lang="en-US">
              <a:cs typeface="Gill Sans" charset="0"/>
            </a:endParaRPr>
          </a:p>
        </p:txBody>
      </p:sp>
      <p:grpSp>
        <p:nvGrpSpPr>
          <p:cNvPr id="20501" name="Group 38"/>
          <p:cNvGrpSpPr>
            <a:grpSpLocks/>
          </p:cNvGrpSpPr>
          <p:nvPr/>
        </p:nvGrpSpPr>
        <p:grpSpPr bwMode="auto">
          <a:xfrm>
            <a:off x="5332413" y="7275513"/>
            <a:ext cx="712787" cy="712787"/>
            <a:chOff x="-1" y="-1"/>
            <a:chExt cx="711202" cy="711202"/>
          </a:xfrm>
        </p:grpSpPr>
        <p:sp>
          <p:nvSpPr>
            <p:cNvPr id="20519" name="AutoShape 39"/>
            <p:cNvSpPr>
              <a:spLocks/>
            </p:cNvSpPr>
            <p:nvPr/>
          </p:nvSpPr>
          <p:spPr bwMode="auto">
            <a:xfrm>
              <a:off x="-1" y="-1"/>
              <a:ext cx="711202" cy="71120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0520" name="AutoShape 40"/>
            <p:cNvSpPr>
              <a:spLocks/>
            </p:cNvSpPr>
            <p:nvPr/>
          </p:nvSpPr>
          <p:spPr bwMode="auto">
            <a:xfrm>
              <a:off x="202747" y="202747"/>
              <a:ext cx="305706" cy="30570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20502" name="Group 41"/>
          <p:cNvGrpSpPr>
            <a:grpSpLocks/>
          </p:cNvGrpSpPr>
          <p:nvPr/>
        </p:nvGrpSpPr>
        <p:grpSpPr bwMode="auto">
          <a:xfrm>
            <a:off x="8786813" y="7275513"/>
            <a:ext cx="712787" cy="712787"/>
            <a:chOff x="-1" y="-1"/>
            <a:chExt cx="711202" cy="711202"/>
          </a:xfrm>
        </p:grpSpPr>
        <p:sp>
          <p:nvSpPr>
            <p:cNvPr id="20522" name="AutoShape 42"/>
            <p:cNvSpPr>
              <a:spLocks/>
            </p:cNvSpPr>
            <p:nvPr/>
          </p:nvSpPr>
          <p:spPr bwMode="auto">
            <a:xfrm>
              <a:off x="-1" y="-1"/>
              <a:ext cx="711202" cy="71120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0523" name="AutoShape 43"/>
            <p:cNvSpPr>
              <a:spLocks/>
            </p:cNvSpPr>
            <p:nvPr/>
          </p:nvSpPr>
          <p:spPr bwMode="auto">
            <a:xfrm>
              <a:off x="202747" y="202747"/>
              <a:ext cx="305706" cy="30570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20503" name="Group 44"/>
          <p:cNvGrpSpPr>
            <a:grpSpLocks/>
          </p:cNvGrpSpPr>
          <p:nvPr/>
        </p:nvGrpSpPr>
        <p:grpSpPr bwMode="auto">
          <a:xfrm>
            <a:off x="12101513" y="7269163"/>
            <a:ext cx="712787" cy="711200"/>
            <a:chOff x="-1" y="-1"/>
            <a:chExt cx="711202" cy="711202"/>
          </a:xfrm>
        </p:grpSpPr>
        <p:sp>
          <p:nvSpPr>
            <p:cNvPr id="20525" name="AutoShape 45"/>
            <p:cNvSpPr>
              <a:spLocks/>
            </p:cNvSpPr>
            <p:nvPr/>
          </p:nvSpPr>
          <p:spPr bwMode="auto">
            <a:xfrm>
              <a:off x="-1" y="-1"/>
              <a:ext cx="711202" cy="71120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0526" name="AutoShape 46"/>
            <p:cNvSpPr>
              <a:spLocks/>
            </p:cNvSpPr>
            <p:nvPr/>
          </p:nvSpPr>
          <p:spPr bwMode="auto">
            <a:xfrm>
              <a:off x="202747" y="203200"/>
              <a:ext cx="305706" cy="3048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9" name="Rectangle 8"/>
          <p:cNvSpPr/>
          <p:nvPr/>
        </p:nvSpPr>
        <p:spPr bwMode="auto">
          <a:xfrm>
            <a:off x="1066800" y="3429000"/>
            <a:ext cx="2819400" cy="29718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49" name="Rectangle 48"/>
          <p:cNvSpPr/>
          <p:nvPr/>
        </p:nvSpPr>
        <p:spPr bwMode="auto">
          <a:xfrm>
            <a:off x="8001000" y="3429000"/>
            <a:ext cx="2819400" cy="29718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50" name="Rectangle 49"/>
          <p:cNvSpPr/>
          <p:nvPr/>
        </p:nvSpPr>
        <p:spPr bwMode="auto">
          <a:xfrm>
            <a:off x="4495800" y="8534400"/>
            <a:ext cx="2819400" cy="29718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51" name="Rectangle 50"/>
          <p:cNvSpPr/>
          <p:nvPr/>
        </p:nvSpPr>
        <p:spPr bwMode="auto">
          <a:xfrm>
            <a:off x="11125200" y="8534400"/>
            <a:ext cx="2819400" cy="29718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46"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3" name="Picture Placeholder 2"/>
          <p:cNvSpPr>
            <a:spLocks noGrp="1"/>
          </p:cNvSpPr>
          <p:nvPr>
            <p:ph type="pic" sz="quarter" idx="10"/>
          </p:nvPr>
        </p:nvSpPr>
        <p:spPr>
          <a:xfrm>
            <a:off x="8001000" y="3429000"/>
            <a:ext cx="2814637" cy="2942273"/>
          </a:xfrm>
        </p:spPr>
      </p:sp>
      <p:sp>
        <p:nvSpPr>
          <p:cNvPr id="5" name="Picture Placeholder 4"/>
          <p:cNvSpPr>
            <a:spLocks noGrp="1"/>
          </p:cNvSpPr>
          <p:nvPr>
            <p:ph type="pic" sz="quarter" idx="11"/>
          </p:nvPr>
        </p:nvSpPr>
        <p:spPr>
          <a:xfrm>
            <a:off x="4521200" y="8534401"/>
            <a:ext cx="2789237" cy="2971800"/>
          </a:xfrm>
        </p:spPr>
      </p:sp>
      <p:sp>
        <p:nvSpPr>
          <p:cNvPr id="8" name="Picture Placeholder 7"/>
          <p:cNvSpPr>
            <a:spLocks noGrp="1"/>
          </p:cNvSpPr>
          <p:nvPr>
            <p:ph type="pic" sz="quarter" idx="12"/>
          </p:nvPr>
        </p:nvSpPr>
        <p:spPr>
          <a:xfrm>
            <a:off x="11137900" y="8534400"/>
            <a:ext cx="2806700" cy="2971800"/>
          </a:xfrm>
        </p:spPr>
      </p:sp>
      <p:sp>
        <p:nvSpPr>
          <p:cNvPr id="10" name="Picture Placeholder 9"/>
          <p:cNvSpPr>
            <a:spLocks noGrp="1"/>
          </p:cNvSpPr>
          <p:nvPr>
            <p:ph type="pic" sz="quarter" idx="13"/>
          </p:nvPr>
        </p:nvSpPr>
        <p:spPr>
          <a:xfrm>
            <a:off x="1066800" y="3429000"/>
            <a:ext cx="2789237" cy="2971800"/>
          </a:xfrm>
        </p:spPr>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1"/>
          <p:cNvSpPr>
            <a:spLocks/>
          </p:cNvSpPr>
          <p:nvPr/>
        </p:nvSpPr>
        <p:spPr bwMode="auto">
          <a:xfrm>
            <a:off x="1006475" y="723900"/>
            <a:ext cx="2306638"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Timeline</a:t>
            </a:r>
            <a:endParaRPr lang="en-US">
              <a:cs typeface="Gill Sans" charset="0"/>
            </a:endParaRPr>
          </a:p>
        </p:txBody>
      </p:sp>
      <p:sp>
        <p:nvSpPr>
          <p:cNvPr id="21506" name="AutoShape 2"/>
          <p:cNvSpPr>
            <a:spLocks/>
          </p:cNvSpPr>
          <p:nvPr/>
        </p:nvSpPr>
        <p:spPr bwMode="auto">
          <a:xfrm>
            <a:off x="1016000" y="1409700"/>
            <a:ext cx="70612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We Deliver Dream</a:t>
            </a:r>
            <a:endParaRPr lang="en-US" dirty="0">
              <a:cs typeface="Gill Sans" charset="0"/>
            </a:endParaRPr>
          </a:p>
        </p:txBody>
      </p:sp>
      <p:sp>
        <p:nvSpPr>
          <p:cNvPr id="21507" name="AutoShape 3"/>
          <p:cNvSpPr>
            <a:spLocks/>
          </p:cNvSpPr>
          <p:nvPr/>
        </p:nvSpPr>
        <p:spPr bwMode="auto">
          <a:xfrm>
            <a:off x="5372100" y="9769475"/>
            <a:ext cx="1736725" cy="1066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a:solidFill>
                  <a:srgbClr val="687878"/>
                </a:solidFill>
                <a:latin typeface="Open Sans" charset="0"/>
                <a:cs typeface="Open Sans" charset="0"/>
                <a:sym typeface="Open Sans" charset="0"/>
              </a:rPr>
              <a:t>2012</a:t>
            </a:r>
            <a:endParaRPr lang="en-US">
              <a:cs typeface="Gill Sans" charset="0"/>
            </a:endParaRPr>
          </a:p>
        </p:txBody>
      </p:sp>
      <p:sp>
        <p:nvSpPr>
          <p:cNvPr id="21508" name="AutoShape 4"/>
          <p:cNvSpPr>
            <a:spLocks/>
          </p:cNvSpPr>
          <p:nvPr/>
        </p:nvSpPr>
        <p:spPr bwMode="auto">
          <a:xfrm>
            <a:off x="2036763" y="10718800"/>
            <a:ext cx="1738312" cy="1066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a:solidFill>
                  <a:srgbClr val="9390C5"/>
                </a:solidFill>
                <a:latin typeface="Open Sans" charset="0"/>
                <a:cs typeface="Open Sans" charset="0"/>
                <a:sym typeface="Open Sans" charset="0"/>
              </a:rPr>
              <a:t>2011</a:t>
            </a:r>
            <a:endParaRPr lang="en-US">
              <a:cs typeface="Gill Sans" charset="0"/>
            </a:endParaRPr>
          </a:p>
        </p:txBody>
      </p:sp>
      <p:sp>
        <p:nvSpPr>
          <p:cNvPr id="21509" name="AutoShape 5"/>
          <p:cNvSpPr>
            <a:spLocks/>
          </p:cNvSpPr>
          <p:nvPr/>
        </p:nvSpPr>
        <p:spPr bwMode="auto">
          <a:xfrm>
            <a:off x="8731250" y="8826500"/>
            <a:ext cx="1738313" cy="1066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a:solidFill>
                  <a:srgbClr val="42A3E8"/>
                </a:solidFill>
                <a:latin typeface="Open Sans" charset="0"/>
                <a:cs typeface="Open Sans" charset="0"/>
                <a:sym typeface="Open Sans" charset="0"/>
              </a:rPr>
              <a:t>2013</a:t>
            </a:r>
            <a:endParaRPr lang="en-US">
              <a:cs typeface="Gill Sans" charset="0"/>
            </a:endParaRPr>
          </a:p>
        </p:txBody>
      </p:sp>
      <p:sp>
        <p:nvSpPr>
          <p:cNvPr id="21510" name="AutoShape 6"/>
          <p:cNvSpPr>
            <a:spLocks/>
          </p:cNvSpPr>
          <p:nvPr/>
        </p:nvSpPr>
        <p:spPr bwMode="auto">
          <a:xfrm>
            <a:off x="11963400" y="7893050"/>
            <a:ext cx="1738313" cy="1066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b="1">
                <a:solidFill>
                  <a:srgbClr val="00CBA1"/>
                </a:solidFill>
                <a:latin typeface="Open Sans" charset="0"/>
                <a:cs typeface="Open Sans" charset="0"/>
                <a:sym typeface="Open Sans" charset="0"/>
              </a:rPr>
              <a:t>2014</a:t>
            </a:r>
            <a:endParaRPr lang="en-US">
              <a:cs typeface="Gill Sans" charset="0"/>
            </a:endParaRPr>
          </a:p>
        </p:txBody>
      </p:sp>
      <p:sp>
        <p:nvSpPr>
          <p:cNvPr id="21511" name="AutoShape 7"/>
          <p:cNvSpPr>
            <a:spLocks/>
          </p:cNvSpPr>
          <p:nvPr/>
        </p:nvSpPr>
        <p:spPr bwMode="auto">
          <a:xfrm>
            <a:off x="15138400" y="7004050"/>
            <a:ext cx="1736725" cy="1066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a:solidFill>
                  <a:srgbClr val="C0C0C0"/>
                </a:solidFill>
                <a:latin typeface="Open Sans" charset="0"/>
                <a:cs typeface="Open Sans" charset="0"/>
                <a:sym typeface="Open Sans" charset="0"/>
              </a:rPr>
              <a:t>2015</a:t>
            </a:r>
            <a:endParaRPr lang="en-US">
              <a:cs typeface="Gill Sans" charset="0"/>
            </a:endParaRPr>
          </a:p>
        </p:txBody>
      </p:sp>
      <p:sp>
        <p:nvSpPr>
          <p:cNvPr id="21512" name="AutoShape 8"/>
          <p:cNvSpPr>
            <a:spLocks/>
          </p:cNvSpPr>
          <p:nvPr/>
        </p:nvSpPr>
        <p:spPr bwMode="auto">
          <a:xfrm>
            <a:off x="1033463" y="8242300"/>
            <a:ext cx="3721100" cy="1244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500" b="1">
                <a:solidFill>
                  <a:srgbClr val="444444"/>
                </a:solidFill>
                <a:latin typeface="Open Sans" charset="0"/>
                <a:cs typeface="Open Sans" charset="0"/>
                <a:sym typeface="Open Sans" charset="0"/>
              </a:rPr>
              <a:t>Description</a:t>
            </a:r>
            <a:r>
              <a:rPr lang="en-US" sz="2100" b="1">
                <a:solidFill>
                  <a:srgbClr val="444444"/>
                </a:solidFill>
                <a:latin typeface="Open Sans" charset="0"/>
                <a:cs typeface="Open Sans" charset="0"/>
                <a:sym typeface="Open Sans" charset="0"/>
              </a:rPr>
              <a:t> </a:t>
            </a:r>
          </a:p>
          <a:p>
            <a:pPr algn="l">
              <a:defRPr/>
            </a:pPr>
            <a:r>
              <a:rPr lang="en-US" sz="21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21513" name="AutoShape 9"/>
          <p:cNvSpPr>
            <a:spLocks/>
          </p:cNvSpPr>
          <p:nvPr/>
        </p:nvSpPr>
        <p:spPr bwMode="auto">
          <a:xfrm>
            <a:off x="11912600" y="5194300"/>
            <a:ext cx="2921000" cy="1244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500" b="1">
                <a:solidFill>
                  <a:srgbClr val="444444"/>
                </a:solidFill>
                <a:latin typeface="Open Sans" charset="0"/>
                <a:cs typeface="Open Sans" charset="0"/>
                <a:sym typeface="Open Sans" charset="0"/>
              </a:rPr>
              <a:t>Description</a:t>
            </a:r>
            <a:r>
              <a:rPr lang="en-US" sz="2100" b="1">
                <a:solidFill>
                  <a:srgbClr val="444444"/>
                </a:solidFill>
                <a:latin typeface="Open Sans" charset="0"/>
                <a:cs typeface="Open Sans" charset="0"/>
                <a:sym typeface="Open Sans" charset="0"/>
              </a:rPr>
              <a:t> </a:t>
            </a:r>
          </a:p>
          <a:p>
            <a:pPr algn="l">
              <a:defRPr/>
            </a:pPr>
            <a:r>
              <a:rPr lang="en-US" sz="21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21514" name="AutoShape 10"/>
          <p:cNvSpPr>
            <a:spLocks/>
          </p:cNvSpPr>
          <p:nvPr/>
        </p:nvSpPr>
        <p:spPr bwMode="auto">
          <a:xfrm>
            <a:off x="4635500" y="7061200"/>
            <a:ext cx="3721100" cy="1244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500" b="1">
                <a:solidFill>
                  <a:srgbClr val="444444"/>
                </a:solidFill>
                <a:latin typeface="Open Sans" charset="0"/>
                <a:cs typeface="Open Sans" charset="0"/>
                <a:sym typeface="Open Sans" charset="0"/>
              </a:rPr>
              <a:t>Description</a:t>
            </a:r>
            <a:r>
              <a:rPr lang="en-US" sz="2100" b="1">
                <a:solidFill>
                  <a:srgbClr val="444444"/>
                </a:solidFill>
                <a:latin typeface="Open Sans" charset="0"/>
                <a:cs typeface="Open Sans" charset="0"/>
                <a:sym typeface="Open Sans" charset="0"/>
              </a:rPr>
              <a:t> </a:t>
            </a:r>
          </a:p>
          <a:p>
            <a:pPr algn="l">
              <a:defRPr/>
            </a:pPr>
            <a:r>
              <a:rPr lang="en-US" sz="2100">
                <a:solidFill>
                  <a:srgbClr val="444444"/>
                </a:solidFill>
                <a:latin typeface="Open Sans" charset="0"/>
                <a:cs typeface="Open Sans" charset="0"/>
                <a:sym typeface="Open Sans" charset="0"/>
              </a:rPr>
              <a:t>Nullam id dolor id nibh ultricies.</a:t>
            </a:r>
            <a:endParaRPr lang="en-US">
              <a:cs typeface="Gill Sans" charset="0"/>
            </a:endParaRPr>
          </a:p>
        </p:txBody>
      </p:sp>
      <p:grpSp>
        <p:nvGrpSpPr>
          <p:cNvPr id="21515" name="Group 11"/>
          <p:cNvGrpSpPr>
            <a:grpSpLocks/>
          </p:cNvGrpSpPr>
          <p:nvPr/>
        </p:nvGrpSpPr>
        <p:grpSpPr bwMode="auto">
          <a:xfrm>
            <a:off x="14795500" y="5053013"/>
            <a:ext cx="1257300" cy="787400"/>
            <a:chOff x="0" y="0"/>
            <a:chExt cx="1257302" cy="787401"/>
          </a:xfrm>
        </p:grpSpPr>
        <p:sp>
          <p:nvSpPr>
            <p:cNvPr id="21516" name="AutoShape 12"/>
            <p:cNvSpPr>
              <a:spLocks/>
            </p:cNvSpPr>
            <p:nvPr/>
          </p:nvSpPr>
          <p:spPr bwMode="auto">
            <a:xfrm>
              <a:off x="0" y="0"/>
              <a:ext cx="1257302" cy="7874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600"/>
                    <a:pt x="10800" y="21600"/>
                  </a:cubicBezTo>
                  <a:cubicBezTo>
                    <a:pt x="15302" y="21600"/>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rgbClr val="C0C0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1517" name="AutoShape 13"/>
            <p:cNvSpPr>
              <a:spLocks/>
            </p:cNvSpPr>
            <p:nvPr/>
          </p:nvSpPr>
          <p:spPr bwMode="auto">
            <a:xfrm>
              <a:off x="471489" y="236537"/>
              <a:ext cx="17780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600" y="3721"/>
                    <a:pt x="21600" y="2401"/>
                  </a:cubicBezTo>
                  <a:cubicBezTo>
                    <a:pt x="21600" y="1076"/>
                    <a:pt x="20523" y="0"/>
                    <a:pt x="19202" y="0"/>
                  </a:cubicBezTo>
                </a:path>
              </a:pathLst>
            </a:custGeom>
            <a:solidFill>
              <a:srgbClr val="C0C0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 name="AutoShape 14"/>
            <p:cNvSpPr>
              <a:spLocks/>
            </p:cNvSpPr>
            <p:nvPr/>
          </p:nvSpPr>
          <p:spPr bwMode="auto">
            <a:xfrm>
              <a:off x="354014" y="117475"/>
              <a:ext cx="550863" cy="552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600" y="16765"/>
                    <a:pt x="21600" y="10800"/>
                  </a:cubicBezTo>
                  <a:cubicBezTo>
                    <a:pt x="21600" y="4834"/>
                    <a:pt x="16765" y="0"/>
                    <a:pt x="10800" y="0"/>
                  </a:cubicBezTo>
                </a:path>
              </a:pathLst>
            </a:custGeom>
            <a:solidFill>
              <a:srgbClr val="C0C0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21522" name="AutoShape 18"/>
          <p:cNvSpPr>
            <a:spLocks/>
          </p:cNvSpPr>
          <p:nvPr/>
        </p:nvSpPr>
        <p:spPr bwMode="auto">
          <a:xfrm>
            <a:off x="8286750" y="5816600"/>
            <a:ext cx="3721100" cy="1244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500" b="1">
                <a:solidFill>
                  <a:srgbClr val="444444"/>
                </a:solidFill>
                <a:latin typeface="Open Sans" charset="0"/>
                <a:cs typeface="Open Sans" charset="0"/>
                <a:sym typeface="Open Sans" charset="0"/>
              </a:rPr>
              <a:t>Description</a:t>
            </a:r>
            <a:r>
              <a:rPr lang="en-US" sz="2100" b="1">
                <a:solidFill>
                  <a:srgbClr val="444444"/>
                </a:solidFill>
                <a:latin typeface="Open Sans" charset="0"/>
                <a:cs typeface="Open Sans" charset="0"/>
                <a:sym typeface="Open Sans" charset="0"/>
              </a:rPr>
              <a:t> </a:t>
            </a:r>
          </a:p>
          <a:p>
            <a:pPr algn="l">
              <a:defRPr/>
            </a:pPr>
            <a:r>
              <a:rPr lang="en-US" sz="21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21524" name="AutoShape 20"/>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14</a:t>
            </a:r>
            <a:endParaRPr lang="en-US">
              <a:cs typeface="Gill Sans" charset="0"/>
            </a:endParaRPr>
          </a:p>
        </p:txBody>
      </p:sp>
      <p:grpSp>
        <p:nvGrpSpPr>
          <p:cNvPr id="21518" name="Group 21"/>
          <p:cNvGrpSpPr>
            <a:grpSpLocks/>
          </p:cNvGrpSpPr>
          <p:nvPr/>
        </p:nvGrpSpPr>
        <p:grpSpPr bwMode="auto">
          <a:xfrm rot="-947622">
            <a:off x="-1916113" y="7596188"/>
            <a:ext cx="25500013" cy="719137"/>
            <a:chOff x="0" y="-1"/>
            <a:chExt cx="25501600" cy="718421"/>
          </a:xfrm>
        </p:grpSpPr>
        <p:grpSp>
          <p:nvGrpSpPr>
            <p:cNvPr id="21523" name="Group 22"/>
            <p:cNvGrpSpPr>
              <a:grpSpLocks/>
            </p:cNvGrpSpPr>
            <p:nvPr/>
          </p:nvGrpSpPr>
          <p:grpSpPr bwMode="auto">
            <a:xfrm>
              <a:off x="0" y="273919"/>
              <a:ext cx="25501600" cy="152401"/>
              <a:chOff x="0" y="0"/>
              <a:chExt cx="25501600" cy="152400"/>
            </a:xfrm>
          </p:grpSpPr>
          <p:sp>
            <p:nvSpPr>
              <p:cNvPr id="4" name="AutoShape 23"/>
              <p:cNvSpPr>
                <a:spLocks/>
              </p:cNvSpPr>
              <p:nvPr/>
            </p:nvSpPr>
            <p:spPr bwMode="auto">
              <a:xfrm>
                <a:off x="-323" y="-2966"/>
                <a:ext cx="4283343" cy="1522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CBA1"/>
              </a:solidFill>
              <a:ln w="25400" cap="flat" cmpd="sng">
                <a:solidFill>
                  <a:srgbClr val="00CBA1"/>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5" name="AutoShape 24"/>
              <p:cNvSpPr>
                <a:spLocks/>
              </p:cNvSpPr>
              <p:nvPr/>
            </p:nvSpPr>
            <p:spPr bwMode="auto">
              <a:xfrm>
                <a:off x="4299804" y="-1803"/>
                <a:ext cx="5840775" cy="1522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8CD4C4"/>
              </a:solidFill>
              <a:ln w="25400" cap="flat" cmpd="sng">
                <a:solidFill>
                  <a:srgbClr val="8CD4C4"/>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1529" name="AutoShape 25"/>
              <p:cNvSpPr>
                <a:spLocks/>
              </p:cNvSpPr>
              <p:nvPr/>
            </p:nvSpPr>
            <p:spPr bwMode="auto">
              <a:xfrm>
                <a:off x="10158929" y="-2007"/>
                <a:ext cx="7455364" cy="1522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42A3E8"/>
              </a:solidFill>
              <a:ln w="25400" cap="flat" cmpd="sng">
                <a:solidFill>
                  <a:srgbClr val="42A3E8"/>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1530" name="AutoShape 26"/>
              <p:cNvSpPr>
                <a:spLocks/>
              </p:cNvSpPr>
              <p:nvPr/>
            </p:nvSpPr>
            <p:spPr bwMode="auto">
              <a:xfrm>
                <a:off x="17637167" y="-539"/>
                <a:ext cx="7861789" cy="1522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9CB2CB"/>
              </a:solidFill>
              <a:ln w="25400" cap="flat" cmpd="sng">
                <a:solidFill>
                  <a:srgbClr val="9CB2C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3" name="Group 27"/>
            <p:cNvGrpSpPr>
              <a:grpSpLocks/>
            </p:cNvGrpSpPr>
            <p:nvPr/>
          </p:nvGrpSpPr>
          <p:grpSpPr bwMode="auto">
            <a:xfrm>
              <a:off x="3670124" y="7219"/>
              <a:ext cx="711201" cy="711201"/>
              <a:chOff x="-1" y="-1"/>
              <a:chExt cx="711202" cy="711202"/>
            </a:xfrm>
          </p:grpSpPr>
          <p:sp>
            <p:nvSpPr>
              <p:cNvPr id="21532" name="AutoShape 28"/>
              <p:cNvSpPr>
                <a:spLocks/>
              </p:cNvSpPr>
              <p:nvPr/>
            </p:nvSpPr>
            <p:spPr bwMode="auto">
              <a:xfrm>
                <a:off x="673" y="-302"/>
                <a:ext cx="711245" cy="70890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1533" name="AutoShape 29"/>
              <p:cNvSpPr>
                <a:spLocks/>
              </p:cNvSpPr>
              <p:nvPr/>
            </p:nvSpPr>
            <p:spPr bwMode="auto">
              <a:xfrm>
                <a:off x="203886" y="202696"/>
                <a:ext cx="304819" cy="30291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21525" name="Group 30"/>
            <p:cNvGrpSpPr>
              <a:grpSpLocks/>
            </p:cNvGrpSpPr>
            <p:nvPr/>
          </p:nvGrpSpPr>
          <p:grpSpPr bwMode="auto">
            <a:xfrm>
              <a:off x="17208323" y="7219"/>
              <a:ext cx="711201" cy="711201"/>
              <a:chOff x="-1" y="-1"/>
              <a:chExt cx="711202" cy="711202"/>
            </a:xfrm>
          </p:grpSpPr>
          <p:sp>
            <p:nvSpPr>
              <p:cNvPr id="21535" name="AutoShape 31"/>
              <p:cNvSpPr>
                <a:spLocks/>
              </p:cNvSpPr>
              <p:nvPr/>
            </p:nvSpPr>
            <p:spPr bwMode="auto">
              <a:xfrm>
                <a:off x="-134" y="-598"/>
                <a:ext cx="711245" cy="7089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1536" name="AutoShape 32"/>
              <p:cNvSpPr>
                <a:spLocks/>
              </p:cNvSpPr>
              <p:nvPr/>
            </p:nvSpPr>
            <p:spPr bwMode="auto">
              <a:xfrm>
                <a:off x="201768" y="200413"/>
                <a:ext cx="304819" cy="30449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21526" name="Group 33"/>
            <p:cNvGrpSpPr>
              <a:grpSpLocks/>
            </p:cNvGrpSpPr>
            <p:nvPr/>
          </p:nvGrpSpPr>
          <p:grpSpPr bwMode="auto">
            <a:xfrm>
              <a:off x="7124524" y="7219"/>
              <a:ext cx="711201" cy="711201"/>
              <a:chOff x="-1" y="-1"/>
              <a:chExt cx="711202" cy="711202"/>
            </a:xfrm>
          </p:grpSpPr>
          <p:sp>
            <p:nvSpPr>
              <p:cNvPr id="21538" name="AutoShape 34"/>
              <p:cNvSpPr>
                <a:spLocks/>
              </p:cNvSpPr>
              <p:nvPr/>
            </p:nvSpPr>
            <p:spPr bwMode="auto">
              <a:xfrm>
                <a:off x="-523" y="-286"/>
                <a:ext cx="711245" cy="70890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1539" name="AutoShape 35"/>
              <p:cNvSpPr>
                <a:spLocks/>
              </p:cNvSpPr>
              <p:nvPr/>
            </p:nvSpPr>
            <p:spPr bwMode="auto">
              <a:xfrm>
                <a:off x="202690" y="202712"/>
                <a:ext cx="304819" cy="30291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21527" name="Group 36"/>
            <p:cNvGrpSpPr>
              <a:grpSpLocks/>
            </p:cNvGrpSpPr>
            <p:nvPr/>
          </p:nvGrpSpPr>
          <p:grpSpPr bwMode="auto">
            <a:xfrm>
              <a:off x="10578924" y="7219"/>
              <a:ext cx="711201" cy="711201"/>
              <a:chOff x="-1" y="-1"/>
              <a:chExt cx="711202" cy="711202"/>
            </a:xfrm>
          </p:grpSpPr>
          <p:sp>
            <p:nvSpPr>
              <p:cNvPr id="21541" name="AutoShape 37"/>
              <p:cNvSpPr>
                <a:spLocks/>
              </p:cNvSpPr>
              <p:nvPr/>
            </p:nvSpPr>
            <p:spPr bwMode="auto">
              <a:xfrm>
                <a:off x="-3244" y="-701"/>
                <a:ext cx="711245" cy="70890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1542" name="AutoShape 38"/>
              <p:cNvSpPr>
                <a:spLocks/>
              </p:cNvSpPr>
              <p:nvPr/>
            </p:nvSpPr>
            <p:spPr bwMode="auto">
              <a:xfrm>
                <a:off x="199968" y="202297"/>
                <a:ext cx="304819" cy="30291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21528" name="Group 39"/>
            <p:cNvGrpSpPr>
              <a:grpSpLocks/>
            </p:cNvGrpSpPr>
            <p:nvPr/>
          </p:nvGrpSpPr>
          <p:grpSpPr bwMode="auto">
            <a:xfrm>
              <a:off x="13893623" y="-1"/>
              <a:ext cx="711201" cy="711202"/>
              <a:chOff x="-1" y="-1"/>
              <a:chExt cx="711202" cy="711202"/>
            </a:xfrm>
          </p:grpSpPr>
          <p:sp>
            <p:nvSpPr>
              <p:cNvPr id="21544" name="AutoShape 40"/>
              <p:cNvSpPr>
                <a:spLocks/>
              </p:cNvSpPr>
              <p:nvPr/>
            </p:nvSpPr>
            <p:spPr bwMode="auto">
              <a:xfrm>
                <a:off x="-2800" y="-1160"/>
                <a:ext cx="711245" cy="70890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1545" name="AutoShape 41"/>
              <p:cNvSpPr>
                <a:spLocks/>
              </p:cNvSpPr>
              <p:nvPr/>
            </p:nvSpPr>
            <p:spPr bwMode="auto">
              <a:xfrm>
                <a:off x="199102" y="199851"/>
                <a:ext cx="304819" cy="30449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sp>
        <p:nvSpPr>
          <p:cNvPr id="44" name="Rectangular Callout 4"/>
          <p:cNvSpPr/>
          <p:nvPr/>
        </p:nvSpPr>
        <p:spPr bwMode="auto">
          <a:xfrm>
            <a:off x="1066800" y="6019800"/>
            <a:ext cx="2743200" cy="2209800"/>
          </a:xfrm>
          <a:custGeom>
            <a:avLst/>
            <a:gdLst>
              <a:gd name="connsiteX0" fmla="*/ 0 w 3352800"/>
              <a:gd name="connsiteY0" fmla="*/ 0 h 2286000"/>
              <a:gd name="connsiteX1" fmla="*/ 558800 w 3352800"/>
              <a:gd name="connsiteY1" fmla="*/ 0 h 2286000"/>
              <a:gd name="connsiteX2" fmla="*/ 558800 w 3352800"/>
              <a:gd name="connsiteY2" fmla="*/ 0 h 2286000"/>
              <a:gd name="connsiteX3" fmla="*/ 1397000 w 3352800"/>
              <a:gd name="connsiteY3" fmla="*/ 0 h 2286000"/>
              <a:gd name="connsiteX4" fmla="*/ 3352800 w 3352800"/>
              <a:gd name="connsiteY4" fmla="*/ 0 h 2286000"/>
              <a:gd name="connsiteX5" fmla="*/ 3352800 w 3352800"/>
              <a:gd name="connsiteY5" fmla="*/ 1333500 h 2286000"/>
              <a:gd name="connsiteX6" fmla="*/ 3352800 w 3352800"/>
              <a:gd name="connsiteY6" fmla="*/ 1333500 h 2286000"/>
              <a:gd name="connsiteX7" fmla="*/ 3352800 w 3352800"/>
              <a:gd name="connsiteY7" fmla="*/ 1905000 h 2286000"/>
              <a:gd name="connsiteX8" fmla="*/ 3352800 w 3352800"/>
              <a:gd name="connsiteY8" fmla="*/ 2286000 h 2286000"/>
              <a:gd name="connsiteX9" fmla="*/ 1397000 w 3352800"/>
              <a:gd name="connsiteY9" fmla="*/ 2286000 h 2286000"/>
              <a:gd name="connsiteX10" fmla="*/ 977911 w 3352800"/>
              <a:gd name="connsiteY10" fmla="*/ 2571750 h 2286000"/>
              <a:gd name="connsiteX11" fmla="*/ 558800 w 3352800"/>
              <a:gd name="connsiteY11" fmla="*/ 2286000 h 2286000"/>
              <a:gd name="connsiteX12" fmla="*/ 0 w 3352800"/>
              <a:gd name="connsiteY12" fmla="*/ 2286000 h 2286000"/>
              <a:gd name="connsiteX13" fmla="*/ 0 w 3352800"/>
              <a:gd name="connsiteY13" fmla="*/ 1905000 h 2286000"/>
              <a:gd name="connsiteX14" fmla="*/ 0 w 3352800"/>
              <a:gd name="connsiteY14" fmla="*/ 1333500 h 2286000"/>
              <a:gd name="connsiteX15" fmla="*/ 0 w 3352800"/>
              <a:gd name="connsiteY15" fmla="*/ 1333500 h 2286000"/>
              <a:gd name="connsiteX16" fmla="*/ 0 w 3352800"/>
              <a:gd name="connsiteY16" fmla="*/ 0 h 228600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558800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785593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2571750">
                <a:moveTo>
                  <a:pt x="0" y="0"/>
                </a:moveTo>
                <a:lnTo>
                  <a:pt x="558800" y="0"/>
                </a:lnTo>
                <a:lnTo>
                  <a:pt x="558800" y="0"/>
                </a:lnTo>
                <a:lnTo>
                  <a:pt x="1397000" y="0"/>
                </a:lnTo>
                <a:lnTo>
                  <a:pt x="3352800" y="0"/>
                </a:lnTo>
                <a:lnTo>
                  <a:pt x="3352800" y="1333500"/>
                </a:lnTo>
                <a:lnTo>
                  <a:pt x="3352800" y="1333500"/>
                </a:lnTo>
                <a:lnTo>
                  <a:pt x="3352800" y="1905000"/>
                </a:lnTo>
                <a:lnTo>
                  <a:pt x="3352800" y="2286000"/>
                </a:lnTo>
                <a:lnTo>
                  <a:pt x="1170207" y="2286000"/>
                </a:lnTo>
                <a:lnTo>
                  <a:pt x="977911" y="2571750"/>
                </a:lnTo>
                <a:lnTo>
                  <a:pt x="785593" y="2286000"/>
                </a:lnTo>
                <a:lnTo>
                  <a:pt x="0" y="2286000"/>
                </a:lnTo>
                <a:lnTo>
                  <a:pt x="0" y="1905000"/>
                </a:lnTo>
                <a:lnTo>
                  <a:pt x="0" y="1333500"/>
                </a:lnTo>
                <a:lnTo>
                  <a:pt x="0" y="1333500"/>
                </a:lnTo>
                <a:lnTo>
                  <a:pt x="0" y="0"/>
                </a:lnTo>
                <a:close/>
              </a:path>
            </a:pathLst>
          </a:cu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45" name="Rectangular Callout 4"/>
          <p:cNvSpPr/>
          <p:nvPr/>
        </p:nvSpPr>
        <p:spPr bwMode="auto">
          <a:xfrm>
            <a:off x="4648200" y="4876800"/>
            <a:ext cx="2743200" cy="2209800"/>
          </a:xfrm>
          <a:custGeom>
            <a:avLst/>
            <a:gdLst>
              <a:gd name="connsiteX0" fmla="*/ 0 w 3352800"/>
              <a:gd name="connsiteY0" fmla="*/ 0 h 2286000"/>
              <a:gd name="connsiteX1" fmla="*/ 558800 w 3352800"/>
              <a:gd name="connsiteY1" fmla="*/ 0 h 2286000"/>
              <a:gd name="connsiteX2" fmla="*/ 558800 w 3352800"/>
              <a:gd name="connsiteY2" fmla="*/ 0 h 2286000"/>
              <a:gd name="connsiteX3" fmla="*/ 1397000 w 3352800"/>
              <a:gd name="connsiteY3" fmla="*/ 0 h 2286000"/>
              <a:gd name="connsiteX4" fmla="*/ 3352800 w 3352800"/>
              <a:gd name="connsiteY4" fmla="*/ 0 h 2286000"/>
              <a:gd name="connsiteX5" fmla="*/ 3352800 w 3352800"/>
              <a:gd name="connsiteY5" fmla="*/ 1333500 h 2286000"/>
              <a:gd name="connsiteX6" fmla="*/ 3352800 w 3352800"/>
              <a:gd name="connsiteY6" fmla="*/ 1333500 h 2286000"/>
              <a:gd name="connsiteX7" fmla="*/ 3352800 w 3352800"/>
              <a:gd name="connsiteY7" fmla="*/ 1905000 h 2286000"/>
              <a:gd name="connsiteX8" fmla="*/ 3352800 w 3352800"/>
              <a:gd name="connsiteY8" fmla="*/ 2286000 h 2286000"/>
              <a:gd name="connsiteX9" fmla="*/ 1397000 w 3352800"/>
              <a:gd name="connsiteY9" fmla="*/ 2286000 h 2286000"/>
              <a:gd name="connsiteX10" fmla="*/ 977911 w 3352800"/>
              <a:gd name="connsiteY10" fmla="*/ 2571750 h 2286000"/>
              <a:gd name="connsiteX11" fmla="*/ 558800 w 3352800"/>
              <a:gd name="connsiteY11" fmla="*/ 2286000 h 2286000"/>
              <a:gd name="connsiteX12" fmla="*/ 0 w 3352800"/>
              <a:gd name="connsiteY12" fmla="*/ 2286000 h 2286000"/>
              <a:gd name="connsiteX13" fmla="*/ 0 w 3352800"/>
              <a:gd name="connsiteY13" fmla="*/ 1905000 h 2286000"/>
              <a:gd name="connsiteX14" fmla="*/ 0 w 3352800"/>
              <a:gd name="connsiteY14" fmla="*/ 1333500 h 2286000"/>
              <a:gd name="connsiteX15" fmla="*/ 0 w 3352800"/>
              <a:gd name="connsiteY15" fmla="*/ 1333500 h 2286000"/>
              <a:gd name="connsiteX16" fmla="*/ 0 w 3352800"/>
              <a:gd name="connsiteY16" fmla="*/ 0 h 228600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558800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785593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2571750">
                <a:moveTo>
                  <a:pt x="0" y="0"/>
                </a:moveTo>
                <a:lnTo>
                  <a:pt x="558800" y="0"/>
                </a:lnTo>
                <a:lnTo>
                  <a:pt x="558800" y="0"/>
                </a:lnTo>
                <a:lnTo>
                  <a:pt x="1397000" y="0"/>
                </a:lnTo>
                <a:lnTo>
                  <a:pt x="3352800" y="0"/>
                </a:lnTo>
                <a:lnTo>
                  <a:pt x="3352800" y="1333500"/>
                </a:lnTo>
                <a:lnTo>
                  <a:pt x="3352800" y="1333500"/>
                </a:lnTo>
                <a:lnTo>
                  <a:pt x="3352800" y="1905000"/>
                </a:lnTo>
                <a:lnTo>
                  <a:pt x="3352800" y="2286000"/>
                </a:lnTo>
                <a:lnTo>
                  <a:pt x="1170207" y="2286000"/>
                </a:lnTo>
                <a:lnTo>
                  <a:pt x="977911" y="2571750"/>
                </a:lnTo>
                <a:lnTo>
                  <a:pt x="785593" y="2286000"/>
                </a:lnTo>
                <a:lnTo>
                  <a:pt x="0" y="2286000"/>
                </a:lnTo>
                <a:lnTo>
                  <a:pt x="0" y="1905000"/>
                </a:lnTo>
                <a:lnTo>
                  <a:pt x="0" y="1333500"/>
                </a:lnTo>
                <a:lnTo>
                  <a:pt x="0" y="1333500"/>
                </a:lnTo>
                <a:lnTo>
                  <a:pt x="0" y="0"/>
                </a:lnTo>
                <a:close/>
              </a:path>
            </a:pathLst>
          </a:cu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46" name="Rectangular Callout 4"/>
          <p:cNvSpPr/>
          <p:nvPr/>
        </p:nvSpPr>
        <p:spPr bwMode="auto">
          <a:xfrm>
            <a:off x="8305800" y="3657600"/>
            <a:ext cx="2743200" cy="2209800"/>
          </a:xfrm>
          <a:custGeom>
            <a:avLst/>
            <a:gdLst>
              <a:gd name="connsiteX0" fmla="*/ 0 w 3352800"/>
              <a:gd name="connsiteY0" fmla="*/ 0 h 2286000"/>
              <a:gd name="connsiteX1" fmla="*/ 558800 w 3352800"/>
              <a:gd name="connsiteY1" fmla="*/ 0 h 2286000"/>
              <a:gd name="connsiteX2" fmla="*/ 558800 w 3352800"/>
              <a:gd name="connsiteY2" fmla="*/ 0 h 2286000"/>
              <a:gd name="connsiteX3" fmla="*/ 1397000 w 3352800"/>
              <a:gd name="connsiteY3" fmla="*/ 0 h 2286000"/>
              <a:gd name="connsiteX4" fmla="*/ 3352800 w 3352800"/>
              <a:gd name="connsiteY4" fmla="*/ 0 h 2286000"/>
              <a:gd name="connsiteX5" fmla="*/ 3352800 w 3352800"/>
              <a:gd name="connsiteY5" fmla="*/ 1333500 h 2286000"/>
              <a:gd name="connsiteX6" fmla="*/ 3352800 w 3352800"/>
              <a:gd name="connsiteY6" fmla="*/ 1333500 h 2286000"/>
              <a:gd name="connsiteX7" fmla="*/ 3352800 w 3352800"/>
              <a:gd name="connsiteY7" fmla="*/ 1905000 h 2286000"/>
              <a:gd name="connsiteX8" fmla="*/ 3352800 w 3352800"/>
              <a:gd name="connsiteY8" fmla="*/ 2286000 h 2286000"/>
              <a:gd name="connsiteX9" fmla="*/ 1397000 w 3352800"/>
              <a:gd name="connsiteY9" fmla="*/ 2286000 h 2286000"/>
              <a:gd name="connsiteX10" fmla="*/ 977911 w 3352800"/>
              <a:gd name="connsiteY10" fmla="*/ 2571750 h 2286000"/>
              <a:gd name="connsiteX11" fmla="*/ 558800 w 3352800"/>
              <a:gd name="connsiteY11" fmla="*/ 2286000 h 2286000"/>
              <a:gd name="connsiteX12" fmla="*/ 0 w 3352800"/>
              <a:gd name="connsiteY12" fmla="*/ 2286000 h 2286000"/>
              <a:gd name="connsiteX13" fmla="*/ 0 w 3352800"/>
              <a:gd name="connsiteY13" fmla="*/ 1905000 h 2286000"/>
              <a:gd name="connsiteX14" fmla="*/ 0 w 3352800"/>
              <a:gd name="connsiteY14" fmla="*/ 1333500 h 2286000"/>
              <a:gd name="connsiteX15" fmla="*/ 0 w 3352800"/>
              <a:gd name="connsiteY15" fmla="*/ 1333500 h 2286000"/>
              <a:gd name="connsiteX16" fmla="*/ 0 w 3352800"/>
              <a:gd name="connsiteY16" fmla="*/ 0 h 228600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558800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785593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2571750">
                <a:moveTo>
                  <a:pt x="0" y="0"/>
                </a:moveTo>
                <a:lnTo>
                  <a:pt x="558800" y="0"/>
                </a:lnTo>
                <a:lnTo>
                  <a:pt x="558800" y="0"/>
                </a:lnTo>
                <a:lnTo>
                  <a:pt x="1397000" y="0"/>
                </a:lnTo>
                <a:lnTo>
                  <a:pt x="3352800" y="0"/>
                </a:lnTo>
                <a:lnTo>
                  <a:pt x="3352800" y="1333500"/>
                </a:lnTo>
                <a:lnTo>
                  <a:pt x="3352800" y="1333500"/>
                </a:lnTo>
                <a:lnTo>
                  <a:pt x="3352800" y="1905000"/>
                </a:lnTo>
                <a:lnTo>
                  <a:pt x="3352800" y="2286000"/>
                </a:lnTo>
                <a:lnTo>
                  <a:pt x="1170207" y="2286000"/>
                </a:lnTo>
                <a:lnTo>
                  <a:pt x="977911" y="2571750"/>
                </a:lnTo>
                <a:lnTo>
                  <a:pt x="785593" y="2286000"/>
                </a:lnTo>
                <a:lnTo>
                  <a:pt x="0" y="2286000"/>
                </a:lnTo>
                <a:lnTo>
                  <a:pt x="0" y="1905000"/>
                </a:lnTo>
                <a:lnTo>
                  <a:pt x="0" y="1333500"/>
                </a:lnTo>
                <a:lnTo>
                  <a:pt x="0" y="1333500"/>
                </a:lnTo>
                <a:lnTo>
                  <a:pt x="0" y="0"/>
                </a:lnTo>
                <a:close/>
              </a:path>
            </a:pathLst>
          </a:cu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47" name="Rectangular Callout 4"/>
          <p:cNvSpPr/>
          <p:nvPr/>
        </p:nvSpPr>
        <p:spPr bwMode="auto">
          <a:xfrm flipV="1">
            <a:off x="11963400" y="9144000"/>
            <a:ext cx="2743200" cy="2209800"/>
          </a:xfrm>
          <a:custGeom>
            <a:avLst/>
            <a:gdLst>
              <a:gd name="connsiteX0" fmla="*/ 0 w 3352800"/>
              <a:gd name="connsiteY0" fmla="*/ 0 h 2286000"/>
              <a:gd name="connsiteX1" fmla="*/ 558800 w 3352800"/>
              <a:gd name="connsiteY1" fmla="*/ 0 h 2286000"/>
              <a:gd name="connsiteX2" fmla="*/ 558800 w 3352800"/>
              <a:gd name="connsiteY2" fmla="*/ 0 h 2286000"/>
              <a:gd name="connsiteX3" fmla="*/ 1397000 w 3352800"/>
              <a:gd name="connsiteY3" fmla="*/ 0 h 2286000"/>
              <a:gd name="connsiteX4" fmla="*/ 3352800 w 3352800"/>
              <a:gd name="connsiteY4" fmla="*/ 0 h 2286000"/>
              <a:gd name="connsiteX5" fmla="*/ 3352800 w 3352800"/>
              <a:gd name="connsiteY5" fmla="*/ 1333500 h 2286000"/>
              <a:gd name="connsiteX6" fmla="*/ 3352800 w 3352800"/>
              <a:gd name="connsiteY6" fmla="*/ 1333500 h 2286000"/>
              <a:gd name="connsiteX7" fmla="*/ 3352800 w 3352800"/>
              <a:gd name="connsiteY7" fmla="*/ 1905000 h 2286000"/>
              <a:gd name="connsiteX8" fmla="*/ 3352800 w 3352800"/>
              <a:gd name="connsiteY8" fmla="*/ 2286000 h 2286000"/>
              <a:gd name="connsiteX9" fmla="*/ 1397000 w 3352800"/>
              <a:gd name="connsiteY9" fmla="*/ 2286000 h 2286000"/>
              <a:gd name="connsiteX10" fmla="*/ 977911 w 3352800"/>
              <a:gd name="connsiteY10" fmla="*/ 2571750 h 2286000"/>
              <a:gd name="connsiteX11" fmla="*/ 558800 w 3352800"/>
              <a:gd name="connsiteY11" fmla="*/ 2286000 h 2286000"/>
              <a:gd name="connsiteX12" fmla="*/ 0 w 3352800"/>
              <a:gd name="connsiteY12" fmla="*/ 2286000 h 2286000"/>
              <a:gd name="connsiteX13" fmla="*/ 0 w 3352800"/>
              <a:gd name="connsiteY13" fmla="*/ 1905000 h 2286000"/>
              <a:gd name="connsiteX14" fmla="*/ 0 w 3352800"/>
              <a:gd name="connsiteY14" fmla="*/ 1333500 h 2286000"/>
              <a:gd name="connsiteX15" fmla="*/ 0 w 3352800"/>
              <a:gd name="connsiteY15" fmla="*/ 1333500 h 2286000"/>
              <a:gd name="connsiteX16" fmla="*/ 0 w 3352800"/>
              <a:gd name="connsiteY16" fmla="*/ 0 h 228600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558800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785593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2571750">
                <a:moveTo>
                  <a:pt x="0" y="0"/>
                </a:moveTo>
                <a:lnTo>
                  <a:pt x="558800" y="0"/>
                </a:lnTo>
                <a:lnTo>
                  <a:pt x="558800" y="0"/>
                </a:lnTo>
                <a:lnTo>
                  <a:pt x="1397000" y="0"/>
                </a:lnTo>
                <a:lnTo>
                  <a:pt x="3352800" y="0"/>
                </a:lnTo>
                <a:lnTo>
                  <a:pt x="3352800" y="1333500"/>
                </a:lnTo>
                <a:lnTo>
                  <a:pt x="3352800" y="1333500"/>
                </a:lnTo>
                <a:lnTo>
                  <a:pt x="3352800" y="1905000"/>
                </a:lnTo>
                <a:lnTo>
                  <a:pt x="3352800" y="2286000"/>
                </a:lnTo>
                <a:lnTo>
                  <a:pt x="1170207" y="2286000"/>
                </a:lnTo>
                <a:lnTo>
                  <a:pt x="977911" y="2571750"/>
                </a:lnTo>
                <a:lnTo>
                  <a:pt x="785593" y="2286000"/>
                </a:lnTo>
                <a:lnTo>
                  <a:pt x="0" y="2286000"/>
                </a:lnTo>
                <a:lnTo>
                  <a:pt x="0" y="1905000"/>
                </a:lnTo>
                <a:lnTo>
                  <a:pt x="0" y="1333500"/>
                </a:lnTo>
                <a:lnTo>
                  <a:pt x="0" y="1333500"/>
                </a:lnTo>
                <a:lnTo>
                  <a:pt x="0" y="0"/>
                </a:lnTo>
                <a:close/>
              </a:path>
            </a:pathLst>
          </a:cu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43"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6" name="Picture Placeholder 5"/>
          <p:cNvSpPr>
            <a:spLocks noGrp="1"/>
          </p:cNvSpPr>
          <p:nvPr>
            <p:ph type="pic" sz="quarter" idx="10"/>
          </p:nvPr>
        </p:nvSpPr>
        <p:spPr>
          <a:xfrm>
            <a:off x="4705351" y="4952254"/>
            <a:ext cx="2575928" cy="1832487"/>
          </a:xfrm>
        </p:spPr>
      </p:sp>
      <p:sp>
        <p:nvSpPr>
          <p:cNvPr id="7" name="Picture Placeholder 6"/>
          <p:cNvSpPr>
            <a:spLocks noGrp="1"/>
          </p:cNvSpPr>
          <p:nvPr>
            <p:ph type="pic" sz="quarter" idx="11"/>
          </p:nvPr>
        </p:nvSpPr>
        <p:spPr>
          <a:xfrm>
            <a:off x="8382009" y="3723929"/>
            <a:ext cx="2525120" cy="1821647"/>
          </a:xfrm>
        </p:spPr>
      </p:sp>
      <p:sp>
        <p:nvSpPr>
          <p:cNvPr id="8" name="Picture Placeholder 7"/>
          <p:cNvSpPr>
            <a:spLocks noGrp="1"/>
          </p:cNvSpPr>
          <p:nvPr>
            <p:ph type="pic" sz="quarter" idx="12"/>
          </p:nvPr>
        </p:nvSpPr>
        <p:spPr>
          <a:xfrm>
            <a:off x="12081662" y="9486900"/>
            <a:ext cx="2381845" cy="1714500"/>
          </a:xfrm>
        </p:spPr>
      </p:sp>
      <p:sp>
        <p:nvSpPr>
          <p:cNvPr id="9" name="Picture Placeholder 8"/>
          <p:cNvSpPr>
            <a:spLocks noGrp="1"/>
          </p:cNvSpPr>
          <p:nvPr>
            <p:ph type="pic" sz="quarter" idx="13"/>
          </p:nvPr>
        </p:nvSpPr>
        <p:spPr>
          <a:xfrm>
            <a:off x="1135479" y="6019800"/>
            <a:ext cx="2639596" cy="1822217"/>
          </a:xfrm>
        </p:spPr>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AutoShape 5"/>
          <p:cNvSpPr>
            <a:spLocks/>
          </p:cNvSpPr>
          <p:nvPr/>
        </p:nvSpPr>
        <p:spPr bwMode="auto">
          <a:xfrm>
            <a:off x="9194800" y="8229600"/>
            <a:ext cx="9125321" cy="562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00CBA1">
              <a:alpha val="75000"/>
            </a:srgbClr>
          </a:solidFill>
          <a:ln w="25400" cap="flat" cmpd="sng">
            <a:solidFill>
              <a:srgbClr val="00A582"/>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2" name="AutoShape 6"/>
          <p:cNvSpPr>
            <a:spLocks/>
          </p:cNvSpPr>
          <p:nvPr/>
        </p:nvSpPr>
        <p:spPr bwMode="auto">
          <a:xfrm>
            <a:off x="9220200" y="8256880"/>
            <a:ext cx="9041683" cy="548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endParaRPr lang="en-US" dirty="0">
              <a:solidFill>
                <a:schemeClr val="accent4">
                  <a:lumMod val="85000"/>
                  <a:lumOff val="15000"/>
                </a:schemeClr>
              </a:solidFill>
              <a:latin typeface="Gill Sans"/>
              <a:cs typeface="Gill Sans"/>
            </a:endParaRPr>
          </a:p>
        </p:txBody>
      </p:sp>
      <p:sp>
        <p:nvSpPr>
          <p:cNvPr id="22529" name="AutoShape 1"/>
          <p:cNvSpPr>
            <a:spLocks/>
          </p:cNvSpPr>
          <p:nvPr/>
        </p:nvSpPr>
        <p:spPr bwMode="auto">
          <a:xfrm>
            <a:off x="26116" y="8256880"/>
            <a:ext cx="9092483" cy="55988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7395A3">
              <a:alpha val="75000"/>
            </a:srgbClr>
          </a:solidFill>
          <a:ln w="25400" cap="flat" cmpd="sng">
            <a:solidFill>
              <a:srgbClr val="74719C"/>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1" name="AutoShape 6"/>
          <p:cNvSpPr>
            <a:spLocks/>
          </p:cNvSpPr>
          <p:nvPr/>
        </p:nvSpPr>
        <p:spPr bwMode="auto">
          <a:xfrm>
            <a:off x="26117" y="8229600"/>
            <a:ext cx="9041683" cy="548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endParaRPr lang="en-US" dirty="0">
              <a:solidFill>
                <a:schemeClr val="accent4">
                  <a:lumMod val="85000"/>
                  <a:lumOff val="15000"/>
                </a:schemeClr>
              </a:solidFill>
              <a:latin typeface="Gill Sans"/>
              <a:cs typeface="Gill Sans"/>
            </a:endParaRPr>
          </a:p>
        </p:txBody>
      </p:sp>
      <p:sp>
        <p:nvSpPr>
          <p:cNvPr id="22531" name="AutoShape 3"/>
          <p:cNvSpPr>
            <a:spLocks/>
          </p:cNvSpPr>
          <p:nvPr/>
        </p:nvSpPr>
        <p:spPr bwMode="auto">
          <a:xfrm>
            <a:off x="-12700" y="0"/>
            <a:ext cx="18338800" cy="816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42A3E8">
              <a:alpha val="75000"/>
            </a:srgbClr>
          </a:solidFill>
          <a:ln w="25400" cap="flat" cmpd="sng">
            <a:solidFill>
              <a:srgbClr val="5158CF"/>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7" name="AutoShape 6"/>
          <p:cNvSpPr>
            <a:spLocks/>
          </p:cNvSpPr>
          <p:nvPr/>
        </p:nvSpPr>
        <p:spPr bwMode="auto">
          <a:xfrm>
            <a:off x="1" y="0"/>
            <a:ext cx="18320120" cy="815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endParaRPr lang="en-US" dirty="0">
              <a:solidFill>
                <a:schemeClr val="accent4">
                  <a:lumMod val="85000"/>
                  <a:lumOff val="15000"/>
                </a:schemeClr>
              </a:solidFill>
              <a:latin typeface="Gill Sans"/>
              <a:cs typeface="Gill Sans"/>
            </a:endParaRPr>
          </a:p>
        </p:txBody>
      </p:sp>
      <p:sp>
        <p:nvSpPr>
          <p:cNvPr id="22535" name="AutoShape 7"/>
          <p:cNvSpPr>
            <a:spLocks/>
          </p:cNvSpPr>
          <p:nvPr/>
        </p:nvSpPr>
        <p:spPr bwMode="auto">
          <a:xfrm>
            <a:off x="641350" y="9480550"/>
            <a:ext cx="8369300"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38100" dist="12700" dir="54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lnSpc>
                <a:spcPct val="80000"/>
              </a:lnSpc>
              <a:defRPr/>
            </a:pPr>
            <a:r>
              <a:rPr lang="en-US" sz="4600" dirty="0">
                <a:solidFill>
                  <a:srgbClr val="FFFFFF"/>
                </a:solidFill>
                <a:latin typeface="Open Sans" charset="0"/>
                <a:cs typeface="Open Sans" charset="0"/>
                <a:sym typeface="Open Sans" charset="0"/>
              </a:rPr>
              <a:t>We creates business to business digital </a:t>
            </a:r>
            <a:r>
              <a:rPr lang="en-US" sz="4600" b="1" dirty="0">
                <a:solidFill>
                  <a:srgbClr val="FFFFFF"/>
                </a:solidFill>
                <a:latin typeface="Open Sans" charset="0"/>
                <a:cs typeface="Open Sans" charset="0"/>
                <a:sym typeface="Open Sans" charset="0"/>
              </a:rPr>
              <a:t>management</a:t>
            </a:r>
            <a:r>
              <a:rPr lang="en-US" sz="4600" dirty="0">
                <a:solidFill>
                  <a:srgbClr val="FFFFFF"/>
                </a:solidFill>
                <a:latin typeface="Open Sans" charset="0"/>
                <a:cs typeface="Open Sans" charset="0"/>
                <a:sym typeface="Open Sans" charset="0"/>
              </a:rPr>
              <a:t> solution </a:t>
            </a:r>
            <a:endParaRPr lang="en-US" dirty="0">
              <a:cs typeface="Gill Sans" charset="0"/>
            </a:endParaRPr>
          </a:p>
        </p:txBody>
      </p:sp>
      <p:sp>
        <p:nvSpPr>
          <p:cNvPr id="22536" name="AutoShape 8"/>
          <p:cNvSpPr>
            <a:spLocks/>
          </p:cNvSpPr>
          <p:nvPr/>
        </p:nvSpPr>
        <p:spPr bwMode="auto">
          <a:xfrm>
            <a:off x="9550400" y="9461500"/>
            <a:ext cx="7581900"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38100" dist="12700" dir="54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lnSpc>
                <a:spcPct val="80000"/>
              </a:lnSpc>
              <a:defRPr/>
            </a:pPr>
            <a:r>
              <a:rPr lang="en-US" sz="4600" dirty="0">
                <a:solidFill>
                  <a:srgbClr val="FFFFFF"/>
                </a:solidFill>
                <a:latin typeface="Open Sans" charset="0"/>
                <a:cs typeface="Open Sans" charset="0"/>
                <a:sym typeface="Open Sans" charset="0"/>
              </a:rPr>
              <a:t>An </a:t>
            </a:r>
            <a:r>
              <a:rPr lang="en-US" sz="4600" b="1" dirty="0">
                <a:solidFill>
                  <a:srgbClr val="FFFFFF"/>
                </a:solidFill>
                <a:latin typeface="Open Sans" charset="0"/>
                <a:cs typeface="Open Sans" charset="0"/>
                <a:sym typeface="Open Sans" charset="0"/>
              </a:rPr>
              <a:t>award</a:t>
            </a:r>
            <a:r>
              <a:rPr lang="en-US" sz="4600" dirty="0">
                <a:solidFill>
                  <a:srgbClr val="FFFFFF"/>
                </a:solidFill>
                <a:latin typeface="Open Sans" charset="0"/>
                <a:cs typeface="Open Sans" charset="0"/>
                <a:sym typeface="Open Sans" charset="0"/>
              </a:rPr>
              <a:t> winning server management from 2011 till today.</a:t>
            </a:r>
            <a:endParaRPr lang="en-US" dirty="0">
              <a:cs typeface="Gill Sans" charset="0"/>
            </a:endParaRPr>
          </a:p>
        </p:txBody>
      </p:sp>
      <p:sp>
        <p:nvSpPr>
          <p:cNvPr id="22537" name="AutoShape 9"/>
          <p:cNvSpPr>
            <a:spLocks/>
          </p:cNvSpPr>
          <p:nvPr/>
        </p:nvSpPr>
        <p:spPr bwMode="auto">
          <a:xfrm>
            <a:off x="3314700" y="6261100"/>
            <a:ext cx="116078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38100" dist="12700" dir="54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lnSpc>
                <a:spcPct val="80000"/>
              </a:lnSpc>
              <a:defRPr/>
            </a:pPr>
            <a:r>
              <a:rPr lang="en-US" sz="2700" dirty="0" err="1">
                <a:solidFill>
                  <a:srgbClr val="FFFFFF"/>
                </a:solidFill>
                <a:latin typeface="Open Sans" charset="0"/>
                <a:cs typeface="Open Sans" charset="0"/>
                <a:sym typeface="Open Sans" charset="0"/>
              </a:rPr>
              <a:t>Nullam</a:t>
            </a:r>
            <a:r>
              <a:rPr lang="en-US" sz="2700" dirty="0">
                <a:solidFill>
                  <a:srgbClr val="FFFFFF"/>
                </a:solidFill>
                <a:latin typeface="Open Sans" charset="0"/>
                <a:cs typeface="Open Sans" charset="0"/>
                <a:sym typeface="Open Sans" charset="0"/>
              </a:rPr>
              <a:t> id dolor id </a:t>
            </a:r>
            <a:r>
              <a:rPr lang="en-US" sz="2700" dirty="0" err="1">
                <a:solidFill>
                  <a:srgbClr val="FFFFFF"/>
                </a:solidFill>
                <a:latin typeface="Open Sans" charset="0"/>
                <a:cs typeface="Open Sans" charset="0"/>
                <a:sym typeface="Open Sans" charset="0"/>
              </a:rPr>
              <a:t>nibh</a:t>
            </a:r>
            <a:r>
              <a:rPr lang="en-US" sz="2700" dirty="0">
                <a:solidFill>
                  <a:srgbClr val="FFFFFF"/>
                </a:solidFill>
                <a:latin typeface="Open Sans" charset="0"/>
                <a:cs typeface="Open Sans" charset="0"/>
                <a:sym typeface="Open Sans" charset="0"/>
              </a:rPr>
              <a:t> </a:t>
            </a:r>
            <a:r>
              <a:rPr lang="en-US" sz="2700" dirty="0" err="1">
                <a:solidFill>
                  <a:srgbClr val="FFFFFF"/>
                </a:solidFill>
                <a:latin typeface="Open Sans" charset="0"/>
                <a:cs typeface="Open Sans" charset="0"/>
                <a:sym typeface="Open Sans" charset="0"/>
              </a:rPr>
              <a:t>ultricies</a:t>
            </a:r>
            <a:r>
              <a:rPr lang="en-US" sz="2700" dirty="0">
                <a:solidFill>
                  <a:srgbClr val="FFFFFF"/>
                </a:solidFill>
                <a:latin typeface="Open Sans" charset="0"/>
                <a:cs typeface="Open Sans" charset="0"/>
                <a:sym typeface="Open Sans" charset="0"/>
              </a:rPr>
              <a:t> </a:t>
            </a:r>
            <a:r>
              <a:rPr lang="en-US" sz="2700" dirty="0" err="1">
                <a:solidFill>
                  <a:srgbClr val="FFFFFF"/>
                </a:solidFill>
                <a:latin typeface="Open Sans" charset="0"/>
                <a:cs typeface="Open Sans" charset="0"/>
                <a:sym typeface="Open Sans" charset="0"/>
              </a:rPr>
              <a:t>vehicula</a:t>
            </a:r>
            <a:r>
              <a:rPr lang="en-US" sz="2700" dirty="0">
                <a:solidFill>
                  <a:srgbClr val="FFFFFF"/>
                </a:solidFill>
                <a:latin typeface="Open Sans" charset="0"/>
                <a:cs typeface="Open Sans" charset="0"/>
                <a:sym typeface="Open Sans" charset="0"/>
              </a:rPr>
              <a:t> </a:t>
            </a:r>
            <a:r>
              <a:rPr lang="en-US" sz="2700" dirty="0" err="1">
                <a:solidFill>
                  <a:srgbClr val="FFFFFF"/>
                </a:solidFill>
                <a:latin typeface="Open Sans" charset="0"/>
                <a:cs typeface="Open Sans" charset="0"/>
                <a:sym typeface="Open Sans" charset="0"/>
              </a:rPr>
              <a:t>ut</a:t>
            </a:r>
            <a:r>
              <a:rPr lang="en-US" sz="2700" dirty="0">
                <a:solidFill>
                  <a:srgbClr val="FFFFFF"/>
                </a:solidFill>
                <a:latin typeface="Open Sans" charset="0"/>
                <a:cs typeface="Open Sans" charset="0"/>
                <a:sym typeface="Open Sans" charset="0"/>
              </a:rPr>
              <a:t> id </a:t>
            </a:r>
            <a:r>
              <a:rPr lang="en-US" sz="2700" dirty="0" err="1">
                <a:solidFill>
                  <a:srgbClr val="FFFFFF"/>
                </a:solidFill>
                <a:latin typeface="Open Sans" charset="0"/>
                <a:cs typeface="Open Sans" charset="0"/>
                <a:sym typeface="Open Sans" charset="0"/>
              </a:rPr>
              <a:t>elit</a:t>
            </a:r>
            <a:r>
              <a:rPr lang="en-US" sz="2700" dirty="0">
                <a:solidFill>
                  <a:srgbClr val="FFFFFF"/>
                </a:solidFill>
                <a:latin typeface="Open Sans" charset="0"/>
                <a:cs typeface="Open Sans" charset="0"/>
                <a:sym typeface="Open Sans" charset="0"/>
              </a:rPr>
              <a:t>. </a:t>
            </a:r>
            <a:r>
              <a:rPr lang="en-US" sz="2700" dirty="0" err="1">
                <a:solidFill>
                  <a:srgbClr val="FFFFFF"/>
                </a:solidFill>
                <a:latin typeface="Open Sans" charset="0"/>
                <a:cs typeface="Open Sans" charset="0"/>
                <a:sym typeface="Open Sans" charset="0"/>
              </a:rPr>
              <a:t>Vestibulum</a:t>
            </a:r>
            <a:r>
              <a:rPr lang="en-US" sz="2700" dirty="0">
                <a:solidFill>
                  <a:srgbClr val="FFFFFF"/>
                </a:solidFill>
                <a:latin typeface="Open Sans" charset="0"/>
                <a:cs typeface="Open Sans" charset="0"/>
                <a:sym typeface="Open Sans" charset="0"/>
              </a:rPr>
              <a:t> id ligula porta </a:t>
            </a:r>
            <a:r>
              <a:rPr lang="en-US" sz="2700" dirty="0" err="1">
                <a:solidFill>
                  <a:srgbClr val="FFFFFF"/>
                </a:solidFill>
                <a:latin typeface="Open Sans" charset="0"/>
                <a:cs typeface="Open Sans" charset="0"/>
                <a:sym typeface="Open Sans" charset="0"/>
              </a:rPr>
              <a:t>felis</a:t>
            </a:r>
            <a:r>
              <a:rPr lang="en-US" sz="2700" dirty="0">
                <a:solidFill>
                  <a:srgbClr val="FFFFFF"/>
                </a:solidFill>
                <a:latin typeface="Open Sans" charset="0"/>
                <a:cs typeface="Open Sans" charset="0"/>
                <a:sym typeface="Open Sans" charset="0"/>
              </a:rPr>
              <a:t> </a:t>
            </a:r>
            <a:r>
              <a:rPr lang="en-US" sz="2700" dirty="0" err="1">
                <a:solidFill>
                  <a:srgbClr val="FFFFFF"/>
                </a:solidFill>
                <a:latin typeface="Open Sans" charset="0"/>
                <a:cs typeface="Open Sans" charset="0"/>
                <a:sym typeface="Open Sans" charset="0"/>
              </a:rPr>
              <a:t>euismod</a:t>
            </a:r>
            <a:r>
              <a:rPr lang="en-US" sz="2700" dirty="0">
                <a:solidFill>
                  <a:srgbClr val="FFFFFF"/>
                </a:solidFill>
                <a:latin typeface="Open Sans" charset="0"/>
                <a:cs typeface="Open Sans" charset="0"/>
                <a:sym typeface="Open Sans" charset="0"/>
              </a:rPr>
              <a:t> semper</a:t>
            </a:r>
            <a:endParaRPr lang="en-US" dirty="0">
              <a:cs typeface="Gill Sans" charset="0"/>
            </a:endParaRPr>
          </a:p>
        </p:txBody>
      </p:sp>
      <p:grpSp>
        <p:nvGrpSpPr>
          <p:cNvPr id="2" name="Group 10"/>
          <p:cNvGrpSpPr>
            <a:grpSpLocks/>
          </p:cNvGrpSpPr>
          <p:nvPr/>
        </p:nvGrpSpPr>
        <p:grpSpPr bwMode="auto">
          <a:xfrm>
            <a:off x="508000" y="952500"/>
            <a:ext cx="406400" cy="406400"/>
            <a:chOff x="0" y="0"/>
            <a:chExt cx="406400" cy="406400"/>
          </a:xfrm>
        </p:grpSpPr>
        <p:sp>
          <p:nvSpPr>
            <p:cNvPr id="22539" name="AutoShape 11"/>
            <p:cNvSpPr>
              <a:spLocks/>
            </p:cNvSpPr>
            <p:nvPr/>
          </p:nvSpPr>
          <p:spPr bwMode="auto">
            <a:xfrm>
              <a:off x="0" y="0"/>
              <a:ext cx="406400" cy="406400"/>
            </a:xfrm>
            <a:prstGeom prst="roundRect">
              <a:avLst>
                <a:gd name="adj" fmla="val 18750"/>
              </a:avLst>
            </a:prstGeom>
            <a:noFill/>
            <a:ln w="25400" cap="flat" cmpd="sng">
              <a:solidFill>
                <a:srgbClr val="FFFFFF">
                  <a:alpha val="70000"/>
                </a:srgbClr>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22540" name="AutoShape 12"/>
            <p:cNvSpPr>
              <a:spLocks/>
            </p:cNvSpPr>
            <p:nvPr/>
          </p:nvSpPr>
          <p:spPr bwMode="auto">
            <a:xfrm rot="5400000">
              <a:off x="118269" y="140494"/>
              <a:ext cx="180975"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solidFill>
              <a:srgbClr val="FFFFFF">
                <a:alpha val="70000"/>
              </a:srgbClr>
            </a:solidFill>
            <a:ln>
              <a:noFill/>
            </a:ln>
            <a:effectLst/>
            <a:extLst>
              <a:ext uri="{91240B29-F687-4f45-9708-019B960494DF}">
                <a14:hiddenLine xmlns:a14="http://schemas.microsoft.com/office/drawing/2010/main" xmlns="" w="254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22541" name="AutoShape 13"/>
          <p:cNvSpPr>
            <a:spLocks/>
          </p:cNvSpPr>
          <p:nvPr/>
        </p:nvSpPr>
        <p:spPr bwMode="auto">
          <a:xfrm>
            <a:off x="2222500" y="3162300"/>
            <a:ext cx="13817600" cy="290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38100" dist="12700" dir="54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lnSpc>
                <a:spcPct val="80000"/>
              </a:lnSpc>
              <a:defRPr/>
            </a:pPr>
            <a:r>
              <a:rPr lang="en-US" sz="6300" dirty="0">
                <a:solidFill>
                  <a:srgbClr val="FFFFFF"/>
                </a:solidFill>
                <a:latin typeface="Open Sans" charset="0"/>
                <a:cs typeface="Open Sans" charset="0"/>
                <a:sym typeface="Open Sans" charset="0"/>
              </a:rPr>
              <a:t>From web to prototype.</a:t>
            </a:r>
          </a:p>
          <a:p>
            <a:pPr>
              <a:lnSpc>
                <a:spcPct val="80000"/>
              </a:lnSpc>
              <a:defRPr/>
            </a:pPr>
            <a:r>
              <a:rPr lang="en-US" sz="6300" dirty="0">
                <a:solidFill>
                  <a:srgbClr val="FFFFFF"/>
                </a:solidFill>
                <a:latin typeface="Open Sans" charset="0"/>
                <a:cs typeface="Open Sans" charset="0"/>
                <a:sym typeface="Open Sans" charset="0"/>
              </a:rPr>
              <a:t>We create </a:t>
            </a:r>
            <a:r>
              <a:rPr lang="en-US" sz="6300" b="1" dirty="0">
                <a:solidFill>
                  <a:srgbClr val="FFFFFF"/>
                </a:solidFill>
                <a:latin typeface="Open Sans" charset="0"/>
                <a:cs typeface="Open Sans" charset="0"/>
                <a:sym typeface="Open Sans" charset="0"/>
              </a:rPr>
              <a:t>stunning</a:t>
            </a:r>
            <a:r>
              <a:rPr lang="en-US" sz="6300" dirty="0">
                <a:solidFill>
                  <a:srgbClr val="FFFFFF"/>
                </a:solidFill>
                <a:latin typeface="Open Sans" charset="0"/>
                <a:cs typeface="Open Sans" charset="0"/>
                <a:sym typeface="Open Sans" charset="0"/>
              </a:rPr>
              <a:t> design. </a:t>
            </a:r>
          </a:p>
          <a:p>
            <a:pPr>
              <a:lnSpc>
                <a:spcPct val="80000"/>
              </a:lnSpc>
              <a:defRPr/>
            </a:pPr>
            <a:r>
              <a:rPr lang="en-US" sz="6300" dirty="0">
                <a:solidFill>
                  <a:srgbClr val="FFFFFF"/>
                </a:solidFill>
                <a:latin typeface="Open Sans" charset="0"/>
                <a:cs typeface="Open Sans" charset="0"/>
                <a:sym typeface="Open Sans" charset="0"/>
              </a:rPr>
              <a:t>We deliver dreams.</a:t>
            </a:r>
            <a:endParaRPr lang="en-US" dirty="0">
              <a:cs typeface="Gill Sans" charset="0"/>
            </a:endParaRPr>
          </a:p>
        </p:txBody>
      </p:sp>
      <p:sp>
        <p:nvSpPr>
          <p:cNvPr id="22543" name="AutoShape 15"/>
          <p:cNvSpPr>
            <a:spLocks/>
          </p:cNvSpPr>
          <p:nvPr/>
        </p:nvSpPr>
        <p:spPr bwMode="auto">
          <a:xfrm>
            <a:off x="1031875" y="723900"/>
            <a:ext cx="8555038"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FFFFFF"/>
                </a:solidFill>
                <a:latin typeface="Open Sans" charset="0"/>
                <a:cs typeface="Open Sans" charset="0"/>
                <a:sym typeface="Open Sans" charset="0"/>
              </a:rPr>
              <a:t>3 Times Award Winning Company</a:t>
            </a:r>
            <a:endParaRPr lang="en-US">
              <a:cs typeface="Gill Sans" charset="0"/>
            </a:endParaRPr>
          </a:p>
        </p:txBody>
      </p:sp>
      <p:sp>
        <p:nvSpPr>
          <p:cNvPr id="22544" name="AutoShape 16"/>
          <p:cNvSpPr>
            <a:spLocks/>
          </p:cNvSpPr>
          <p:nvPr/>
        </p:nvSpPr>
        <p:spPr bwMode="auto">
          <a:xfrm>
            <a:off x="1155700" y="1408113"/>
            <a:ext cx="106553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FFFFFF"/>
                </a:solidFill>
                <a:latin typeface="Open Sans" charset="0"/>
                <a:cs typeface="Open Sans" charset="0"/>
                <a:sym typeface="Open Sans" charset="0"/>
              </a:rPr>
              <a:t>2012, 2013, 2014</a:t>
            </a:r>
            <a:endParaRPr lang="en-US" dirty="0">
              <a:cs typeface="Gill Sans" charset="0"/>
            </a:endParaRPr>
          </a:p>
        </p:txBody>
      </p:sp>
      <p:sp>
        <p:nvSpPr>
          <p:cNvPr id="22546" name="AutoShape 18"/>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FFFFFF"/>
                </a:solidFill>
                <a:latin typeface="Open Sans" charset="0"/>
                <a:cs typeface="Open Sans" charset="0"/>
                <a:sym typeface="Open Sans" charset="0"/>
              </a:rPr>
              <a:t>15</a:t>
            </a:r>
            <a:endParaRPr lang="en-US">
              <a:cs typeface="Gill Sans" charset="0"/>
            </a:endParaRPr>
          </a:p>
        </p:txBody>
      </p:sp>
      <p:sp>
        <p:nvSpPr>
          <p:cNvPr id="3" name="Picture Placeholder 2"/>
          <p:cNvSpPr>
            <a:spLocks noGrp="1"/>
          </p:cNvSpPr>
          <p:nvPr>
            <p:ph type="pic" sz="quarter" idx="10"/>
          </p:nvPr>
        </p:nvSpPr>
        <p:spPr>
          <a:xfrm>
            <a:off x="26115" y="0"/>
            <a:ext cx="18235767" cy="8117180"/>
          </a:xfrm>
        </p:spPr>
      </p:sp>
      <p:sp>
        <p:nvSpPr>
          <p:cNvPr id="4" name="Picture Placeholder 3"/>
          <p:cNvSpPr>
            <a:spLocks noGrp="1"/>
          </p:cNvSpPr>
          <p:nvPr>
            <p:ph type="pic" sz="quarter" idx="11"/>
          </p:nvPr>
        </p:nvSpPr>
        <p:spPr>
          <a:xfrm>
            <a:off x="9245599" y="8229600"/>
            <a:ext cx="9074522" cy="5577180"/>
          </a:xfrm>
        </p:spPr>
      </p:sp>
      <p:sp>
        <p:nvSpPr>
          <p:cNvPr id="5" name="Picture Placeholder 4"/>
          <p:cNvSpPr>
            <a:spLocks noGrp="1"/>
          </p:cNvSpPr>
          <p:nvPr>
            <p:ph type="pic" sz="quarter" idx="12"/>
          </p:nvPr>
        </p:nvSpPr>
        <p:spPr>
          <a:xfrm>
            <a:off x="62592" y="8278813"/>
            <a:ext cx="9030607" cy="5527967"/>
          </a:xfrm>
        </p:spPr>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1"/>
          <p:cNvGrpSpPr>
            <a:grpSpLocks/>
          </p:cNvGrpSpPr>
          <p:nvPr/>
        </p:nvGrpSpPr>
        <p:grpSpPr bwMode="auto">
          <a:xfrm>
            <a:off x="1019175" y="723900"/>
            <a:ext cx="8582025" cy="1306513"/>
            <a:chOff x="0" y="0"/>
            <a:chExt cx="5471505" cy="1308100"/>
          </a:xfrm>
        </p:grpSpPr>
        <p:sp>
          <p:nvSpPr>
            <p:cNvPr id="23554" name="AutoShape 2"/>
            <p:cNvSpPr>
              <a:spLocks/>
            </p:cNvSpPr>
            <p:nvPr/>
          </p:nvSpPr>
          <p:spPr bwMode="auto">
            <a:xfrm>
              <a:off x="0" y="0"/>
              <a:ext cx="3283308"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Our Services</a:t>
              </a:r>
              <a:endParaRPr lang="en-US">
                <a:cs typeface="Gill Sans" charset="0"/>
              </a:endParaRPr>
            </a:p>
          </p:txBody>
        </p:sp>
        <p:sp>
          <p:nvSpPr>
            <p:cNvPr id="23555" name="AutoShape 3"/>
            <p:cNvSpPr>
              <a:spLocks/>
            </p:cNvSpPr>
            <p:nvPr/>
          </p:nvSpPr>
          <p:spPr bwMode="auto">
            <a:xfrm>
              <a:off x="8097" y="685044"/>
              <a:ext cx="5463408"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23556" name="AutoShape 4"/>
          <p:cNvSpPr>
            <a:spLocks/>
          </p:cNvSpPr>
          <p:nvPr/>
        </p:nvSpPr>
        <p:spPr bwMode="auto">
          <a:xfrm>
            <a:off x="1052513" y="3344863"/>
            <a:ext cx="6477000" cy="3697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42A3E8"/>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3557" name="AutoShape 5"/>
          <p:cNvSpPr>
            <a:spLocks/>
          </p:cNvSpPr>
          <p:nvPr/>
        </p:nvSpPr>
        <p:spPr bwMode="auto">
          <a:xfrm>
            <a:off x="7646988" y="3371850"/>
            <a:ext cx="3254375" cy="8437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9CB2CB"/>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3558" name="AutoShape 6"/>
          <p:cNvSpPr>
            <a:spLocks/>
          </p:cNvSpPr>
          <p:nvPr/>
        </p:nvSpPr>
        <p:spPr bwMode="auto">
          <a:xfrm>
            <a:off x="1050925" y="7202488"/>
            <a:ext cx="6481763" cy="4618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00CBA1"/>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3559" name="AutoShape 7"/>
          <p:cNvSpPr>
            <a:spLocks/>
          </p:cNvSpPr>
          <p:nvPr/>
        </p:nvSpPr>
        <p:spPr bwMode="auto">
          <a:xfrm>
            <a:off x="11033125" y="8139113"/>
            <a:ext cx="6477000" cy="3697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274762"/>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3560" name="AutoShape 8"/>
          <p:cNvSpPr>
            <a:spLocks/>
          </p:cNvSpPr>
          <p:nvPr/>
        </p:nvSpPr>
        <p:spPr bwMode="auto">
          <a:xfrm>
            <a:off x="11033125" y="3379788"/>
            <a:ext cx="6478588" cy="4618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7395A3"/>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nvGrpSpPr>
          <p:cNvPr id="2" name="Group 9"/>
          <p:cNvGrpSpPr>
            <a:grpSpLocks/>
          </p:cNvGrpSpPr>
          <p:nvPr/>
        </p:nvGrpSpPr>
        <p:grpSpPr bwMode="auto">
          <a:xfrm>
            <a:off x="1793875" y="4175125"/>
            <a:ext cx="877888" cy="1268413"/>
            <a:chOff x="0" y="0"/>
            <a:chExt cx="878134" cy="1268415"/>
          </a:xfrm>
        </p:grpSpPr>
        <p:sp>
          <p:nvSpPr>
            <p:cNvPr id="23562" name="AutoShape 10"/>
            <p:cNvSpPr>
              <a:spLocks/>
            </p:cNvSpPr>
            <p:nvPr/>
          </p:nvSpPr>
          <p:spPr bwMode="auto">
            <a:xfrm>
              <a:off x="0" y="0"/>
              <a:ext cx="878134" cy="126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599" y="20693"/>
                    <a:pt x="21599" y="19574"/>
                  </a:cubicBezTo>
                  <a:lnTo>
                    <a:pt x="21599" y="2024"/>
                  </a:lnTo>
                  <a:cubicBezTo>
                    <a:pt x="21599" y="906"/>
                    <a:pt x="20280" y="0"/>
                    <a:pt x="18654"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3" name="AutoShape 11"/>
            <p:cNvSpPr>
              <a:spLocks/>
            </p:cNvSpPr>
            <p:nvPr/>
          </p:nvSpPr>
          <p:spPr bwMode="auto">
            <a:xfrm>
              <a:off x="358876" y="119063"/>
              <a:ext cx="160383" cy="39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900" y="21599"/>
                  </a:cubicBezTo>
                  <a:lnTo>
                    <a:pt x="2699" y="21599"/>
                  </a:lnTo>
                  <a:cubicBezTo>
                    <a:pt x="1202" y="21599"/>
                    <a:pt x="0" y="16758"/>
                    <a:pt x="0" y="10800"/>
                  </a:cubicBezTo>
                  <a:cubicBezTo>
                    <a:pt x="0" y="4841"/>
                    <a:pt x="1202" y="0"/>
                    <a:pt x="2699" y="0"/>
                  </a:cubicBezTo>
                  <a:lnTo>
                    <a:pt x="18900" y="0"/>
                  </a:lnTo>
                  <a:cubicBezTo>
                    <a:pt x="20387" y="0"/>
                    <a:pt x="21600" y="4841"/>
                    <a:pt x="21600" y="1080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23564" name="AutoShape 12"/>
            <p:cNvSpPr>
              <a:spLocks/>
            </p:cNvSpPr>
            <p:nvPr/>
          </p:nvSpPr>
          <p:spPr bwMode="auto">
            <a:xfrm>
              <a:off x="398575" y="1109665"/>
              <a:ext cx="80985" cy="39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200" y="21599"/>
                  </a:cubicBezTo>
                  <a:lnTo>
                    <a:pt x="5399" y="21599"/>
                  </a:lnTo>
                  <a:cubicBezTo>
                    <a:pt x="2404" y="21599"/>
                    <a:pt x="0" y="16769"/>
                    <a:pt x="0" y="10800"/>
                  </a:cubicBezTo>
                  <a:cubicBezTo>
                    <a:pt x="0" y="4830"/>
                    <a:pt x="2404" y="0"/>
                    <a:pt x="5399" y="0"/>
                  </a:cubicBezTo>
                  <a:lnTo>
                    <a:pt x="16200" y="0"/>
                  </a:lnTo>
                  <a:cubicBezTo>
                    <a:pt x="19174" y="0"/>
                    <a:pt x="21600" y="4830"/>
                    <a:pt x="21600" y="1080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grpSp>
      <p:sp>
        <p:nvSpPr>
          <p:cNvPr id="23565" name="AutoShape 13"/>
          <p:cNvSpPr>
            <a:spLocks/>
          </p:cNvSpPr>
          <p:nvPr/>
        </p:nvSpPr>
        <p:spPr bwMode="auto">
          <a:xfrm>
            <a:off x="3416300" y="3821113"/>
            <a:ext cx="3657600" cy="173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lnSpc>
                <a:spcPct val="80000"/>
              </a:lnSpc>
              <a:defRPr/>
            </a:pPr>
            <a:r>
              <a:rPr lang="en-US" sz="4800">
                <a:solidFill>
                  <a:srgbClr val="FFFFFF"/>
                </a:solidFill>
                <a:latin typeface="Open Sans" charset="0"/>
                <a:cs typeface="Open Sans" charset="0"/>
                <a:sym typeface="Open Sans" charset="0"/>
              </a:rPr>
              <a:t>MOBILE SERVICES</a:t>
            </a:r>
            <a:endParaRPr lang="en-US">
              <a:cs typeface="Gill Sans" charset="0"/>
            </a:endParaRPr>
          </a:p>
        </p:txBody>
      </p:sp>
      <p:sp>
        <p:nvSpPr>
          <p:cNvPr id="23566" name="AutoShape 14"/>
          <p:cNvSpPr>
            <a:spLocks/>
          </p:cNvSpPr>
          <p:nvPr/>
        </p:nvSpPr>
        <p:spPr bwMode="auto">
          <a:xfrm>
            <a:off x="3413125" y="5551488"/>
            <a:ext cx="3659188" cy="1011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2100">
                <a:solidFill>
                  <a:srgbClr val="FFFFFF"/>
                </a:solidFill>
                <a:latin typeface="Open Sans" charset="0"/>
                <a:cs typeface="Open Sans" charset="0"/>
                <a:sym typeface="Open Sans" charset="0"/>
              </a:rPr>
              <a:t>we've been lorem ipsum with many ipsum constecture</a:t>
            </a:r>
            <a:endParaRPr lang="en-US">
              <a:cs typeface="Gill Sans" charset="0"/>
            </a:endParaRPr>
          </a:p>
        </p:txBody>
      </p:sp>
      <p:sp>
        <p:nvSpPr>
          <p:cNvPr id="23567" name="AutoShape 15"/>
          <p:cNvSpPr>
            <a:spLocks/>
          </p:cNvSpPr>
          <p:nvPr/>
        </p:nvSpPr>
        <p:spPr bwMode="auto">
          <a:xfrm>
            <a:off x="3414713" y="7269163"/>
            <a:ext cx="3657600" cy="1930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lnSpc>
                <a:spcPct val="80000"/>
              </a:lnSpc>
              <a:defRPr/>
            </a:pPr>
            <a:r>
              <a:rPr lang="en-US" sz="4800">
                <a:solidFill>
                  <a:srgbClr val="FFFFFF"/>
                </a:solidFill>
                <a:latin typeface="Open Sans" charset="0"/>
                <a:cs typeface="Open Sans" charset="0"/>
                <a:sym typeface="Open Sans" charset="0"/>
              </a:rPr>
              <a:t>MOBILE SERVICES</a:t>
            </a:r>
            <a:endParaRPr lang="en-US">
              <a:cs typeface="Gill Sans" charset="0"/>
            </a:endParaRPr>
          </a:p>
        </p:txBody>
      </p:sp>
      <p:grpSp>
        <p:nvGrpSpPr>
          <p:cNvPr id="23563" name="Group 16"/>
          <p:cNvGrpSpPr>
            <a:grpSpLocks/>
          </p:cNvGrpSpPr>
          <p:nvPr/>
        </p:nvGrpSpPr>
        <p:grpSpPr bwMode="auto">
          <a:xfrm>
            <a:off x="1687513" y="7847013"/>
            <a:ext cx="1082675" cy="1014412"/>
            <a:chOff x="0" y="0"/>
            <a:chExt cx="1083032" cy="1014733"/>
          </a:xfrm>
        </p:grpSpPr>
        <p:sp>
          <p:nvSpPr>
            <p:cNvPr id="23569" name="AutoShape 17"/>
            <p:cNvSpPr>
              <a:spLocks/>
            </p:cNvSpPr>
            <p:nvPr/>
          </p:nvSpPr>
          <p:spPr bwMode="auto">
            <a:xfrm>
              <a:off x="134981" y="134980"/>
              <a:ext cx="813068" cy="5415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50"/>
                  </a:lnTo>
                  <a:cubicBezTo>
                    <a:pt x="0" y="20996"/>
                    <a:pt x="402" y="21599"/>
                    <a:pt x="899" y="21599"/>
                  </a:cubicBezTo>
                  <a:lnTo>
                    <a:pt x="20699" y="21599"/>
                  </a:lnTo>
                  <a:cubicBezTo>
                    <a:pt x="21197" y="21599"/>
                    <a:pt x="21600" y="20996"/>
                    <a:pt x="21600" y="20250"/>
                  </a:cubicBezTo>
                  <a:lnTo>
                    <a:pt x="21600" y="1350"/>
                  </a:lnTo>
                  <a:cubicBezTo>
                    <a:pt x="21600" y="603"/>
                    <a:pt x="21197" y="0"/>
                    <a:pt x="20699"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23570" name="AutoShape 18"/>
            <p:cNvSpPr>
              <a:spLocks/>
            </p:cNvSpPr>
            <p:nvPr/>
          </p:nvSpPr>
          <p:spPr bwMode="auto">
            <a:xfrm>
              <a:off x="0" y="0"/>
              <a:ext cx="1083032" cy="10147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562"/>
                  </a:moveTo>
                  <a:cubicBezTo>
                    <a:pt x="20250" y="16959"/>
                    <a:pt x="19946" y="17282"/>
                    <a:pt x="19575" y="17282"/>
                  </a:cubicBezTo>
                  <a:lnTo>
                    <a:pt x="13500" y="17282"/>
                  </a:lnTo>
                  <a:lnTo>
                    <a:pt x="8100" y="17282"/>
                  </a:lnTo>
                  <a:lnTo>
                    <a:pt x="2025" y="17282"/>
                  </a:lnTo>
                  <a:cubicBezTo>
                    <a:pt x="1651" y="17282"/>
                    <a:pt x="1350" y="16959"/>
                    <a:pt x="1350" y="16562"/>
                  </a:cubicBezTo>
                  <a:lnTo>
                    <a:pt x="1350" y="2160"/>
                  </a:lnTo>
                  <a:cubicBezTo>
                    <a:pt x="1350" y="1762"/>
                    <a:pt x="1651" y="1440"/>
                    <a:pt x="2025" y="1440"/>
                  </a:cubicBezTo>
                  <a:lnTo>
                    <a:pt x="19575" y="1440"/>
                  </a:lnTo>
                  <a:cubicBezTo>
                    <a:pt x="19946" y="1440"/>
                    <a:pt x="20250" y="1762"/>
                    <a:pt x="20250" y="2160"/>
                  </a:cubicBezTo>
                  <a:cubicBezTo>
                    <a:pt x="20250" y="2160"/>
                    <a:pt x="20250" y="16562"/>
                    <a:pt x="20250" y="16562"/>
                  </a:cubicBezTo>
                  <a:close/>
                  <a:moveTo>
                    <a:pt x="19575" y="0"/>
                  </a:moveTo>
                  <a:lnTo>
                    <a:pt x="2025" y="0"/>
                  </a:lnTo>
                  <a:cubicBezTo>
                    <a:pt x="905" y="0"/>
                    <a:pt x="0" y="966"/>
                    <a:pt x="0" y="2160"/>
                  </a:cubicBezTo>
                  <a:lnTo>
                    <a:pt x="0" y="16562"/>
                  </a:lnTo>
                  <a:cubicBezTo>
                    <a:pt x="0" y="17753"/>
                    <a:pt x="903" y="18718"/>
                    <a:pt x="2018" y="18721"/>
                  </a:cubicBezTo>
                  <a:lnTo>
                    <a:pt x="8775" y="18721"/>
                  </a:lnTo>
                  <a:lnTo>
                    <a:pt x="8775" y="19597"/>
                  </a:lnTo>
                  <a:lnTo>
                    <a:pt x="4561" y="20181"/>
                  </a:lnTo>
                  <a:cubicBezTo>
                    <a:pt x="4260" y="20262"/>
                    <a:pt x="4050" y="20549"/>
                    <a:pt x="4050" y="20879"/>
                  </a:cubicBezTo>
                  <a:cubicBezTo>
                    <a:pt x="4050" y="21277"/>
                    <a:pt x="4351" y="21599"/>
                    <a:pt x="4725" y="21599"/>
                  </a:cubicBezTo>
                  <a:lnTo>
                    <a:pt x="16875" y="21599"/>
                  </a:lnTo>
                  <a:cubicBezTo>
                    <a:pt x="17248" y="21599"/>
                    <a:pt x="17550" y="21277"/>
                    <a:pt x="17550" y="20879"/>
                  </a:cubicBezTo>
                  <a:cubicBezTo>
                    <a:pt x="17550" y="20549"/>
                    <a:pt x="17339" y="20262"/>
                    <a:pt x="17038" y="20181"/>
                  </a:cubicBezTo>
                  <a:lnTo>
                    <a:pt x="12824" y="19597"/>
                  </a:lnTo>
                  <a:lnTo>
                    <a:pt x="12824" y="18721"/>
                  </a:lnTo>
                  <a:lnTo>
                    <a:pt x="19581" y="18721"/>
                  </a:lnTo>
                  <a:cubicBezTo>
                    <a:pt x="20696" y="18718"/>
                    <a:pt x="21599" y="17753"/>
                    <a:pt x="21599" y="16562"/>
                  </a:cubicBezTo>
                  <a:lnTo>
                    <a:pt x="21599" y="2160"/>
                  </a:lnTo>
                  <a:cubicBezTo>
                    <a:pt x="21599" y="966"/>
                    <a:pt x="20692" y="0"/>
                    <a:pt x="19575"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grpSp>
      <p:sp>
        <p:nvSpPr>
          <p:cNvPr id="23571" name="AutoShape 19"/>
          <p:cNvSpPr>
            <a:spLocks/>
          </p:cNvSpPr>
          <p:nvPr/>
        </p:nvSpPr>
        <p:spPr bwMode="auto">
          <a:xfrm>
            <a:off x="8702675" y="4900613"/>
            <a:ext cx="877888" cy="87788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7"/>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0" y="21570"/>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grpSp>
        <p:nvGrpSpPr>
          <p:cNvPr id="4" name="Group 20"/>
          <p:cNvGrpSpPr>
            <a:grpSpLocks/>
          </p:cNvGrpSpPr>
          <p:nvPr/>
        </p:nvGrpSpPr>
        <p:grpSpPr bwMode="auto">
          <a:xfrm>
            <a:off x="7940675" y="6383338"/>
            <a:ext cx="2806700" cy="3124200"/>
            <a:chOff x="0" y="0"/>
            <a:chExt cx="2806700" cy="3124201"/>
          </a:xfrm>
        </p:grpSpPr>
        <p:sp>
          <p:nvSpPr>
            <p:cNvPr id="23573" name="AutoShape 21"/>
            <p:cNvSpPr>
              <a:spLocks/>
            </p:cNvSpPr>
            <p:nvPr/>
          </p:nvSpPr>
          <p:spPr bwMode="auto">
            <a:xfrm>
              <a:off x="0" y="0"/>
              <a:ext cx="2806700" cy="1577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4800">
                  <a:solidFill>
                    <a:srgbClr val="FFFFFF"/>
                  </a:solidFill>
                  <a:latin typeface="Open Sans" charset="0"/>
                  <a:cs typeface="Open Sans" charset="0"/>
                  <a:sym typeface="Open Sans" charset="0"/>
                </a:rPr>
                <a:t>MAIL SERVICES</a:t>
              </a:r>
              <a:endParaRPr lang="en-US">
                <a:cs typeface="Gill Sans" charset="0"/>
              </a:endParaRPr>
            </a:p>
          </p:txBody>
        </p:sp>
        <p:sp>
          <p:nvSpPr>
            <p:cNvPr id="23574" name="AutoShape 22"/>
            <p:cNvSpPr>
              <a:spLocks/>
            </p:cNvSpPr>
            <p:nvPr/>
          </p:nvSpPr>
          <p:spPr bwMode="auto">
            <a:xfrm>
              <a:off x="0" y="1528762"/>
              <a:ext cx="2806700" cy="15954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a:solidFill>
                    <a:srgbClr val="FFFFFF"/>
                  </a:solidFill>
                  <a:latin typeface="Open Sans" charset="0"/>
                  <a:cs typeface="Open Sans" charset="0"/>
                  <a:sym typeface="Open Sans" charset="0"/>
                </a:rPr>
                <a:t>we've been lorem ipsum with many ipsum constecture. Maecenas faucibus.</a:t>
              </a:r>
              <a:endParaRPr lang="en-US">
                <a:cs typeface="Gill Sans" charset="0"/>
              </a:endParaRPr>
            </a:p>
          </p:txBody>
        </p:sp>
      </p:grpSp>
      <p:sp>
        <p:nvSpPr>
          <p:cNvPr id="23575" name="AutoShape 23"/>
          <p:cNvSpPr>
            <a:spLocks/>
          </p:cNvSpPr>
          <p:nvPr/>
        </p:nvSpPr>
        <p:spPr bwMode="auto">
          <a:xfrm>
            <a:off x="11766550" y="4143375"/>
            <a:ext cx="877888" cy="127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4"/>
                </a:moveTo>
                <a:lnTo>
                  <a:pt x="6223" y="14174"/>
                </a:lnTo>
                <a:cubicBezTo>
                  <a:pt x="5734" y="13446"/>
                  <a:pt x="5147" y="12716"/>
                  <a:pt x="4568" y="12003"/>
                </a:cubicBezTo>
                <a:cubicBezTo>
                  <a:pt x="3287" y="10427"/>
                  <a:pt x="1963" y="8797"/>
                  <a:pt x="1963" y="7424"/>
                </a:cubicBezTo>
                <a:cubicBezTo>
                  <a:pt x="1963" y="4075"/>
                  <a:pt x="5927" y="1350"/>
                  <a:pt x="10800" y="1350"/>
                </a:cubicBezTo>
                <a:cubicBezTo>
                  <a:pt x="15672" y="1350"/>
                  <a:pt x="19636" y="4075"/>
                  <a:pt x="19636" y="7424"/>
                </a:cubicBezTo>
                <a:cubicBezTo>
                  <a:pt x="19636" y="8787"/>
                  <a:pt x="18312" y="10425"/>
                  <a:pt x="17029" y="12011"/>
                </a:cubicBezTo>
                <a:cubicBezTo>
                  <a:pt x="16454" y="12723"/>
                  <a:pt x="15873" y="13449"/>
                  <a:pt x="15386" y="14174"/>
                </a:cubicBezTo>
                <a:moveTo>
                  <a:pt x="10800" y="20250"/>
                </a:moveTo>
                <a:cubicBezTo>
                  <a:pt x="9805" y="20250"/>
                  <a:pt x="9347" y="20171"/>
                  <a:pt x="8839" y="19406"/>
                </a:cubicBezTo>
                <a:lnTo>
                  <a:pt x="13000" y="19048"/>
                </a:lnTo>
                <a:cubicBezTo>
                  <a:pt x="12398" y="20164"/>
                  <a:pt x="11959" y="20250"/>
                  <a:pt x="10800" y="20250"/>
                </a:cubicBezTo>
                <a:moveTo>
                  <a:pt x="7595" y="16813"/>
                </a:moveTo>
                <a:cubicBezTo>
                  <a:pt x="7417" y="16407"/>
                  <a:pt x="7215" y="15978"/>
                  <a:pt x="6991" y="15524"/>
                </a:cubicBezTo>
                <a:lnTo>
                  <a:pt x="14616" y="15524"/>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89"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4"/>
                </a:cubicBezTo>
                <a:cubicBezTo>
                  <a:pt x="0" y="10146"/>
                  <a:pt x="3621" y="13029"/>
                  <a:pt x="4939" y="15562"/>
                </a:cubicBezTo>
                <a:cubicBezTo>
                  <a:pt x="6906" y="19339"/>
                  <a:pt x="6688" y="21599"/>
                  <a:pt x="10800" y="21599"/>
                </a:cubicBezTo>
                <a:cubicBezTo>
                  <a:pt x="14972" y="21599"/>
                  <a:pt x="14692" y="19349"/>
                  <a:pt x="16660" y="15577"/>
                </a:cubicBezTo>
                <a:cubicBezTo>
                  <a:pt x="17983" y="13039"/>
                  <a:pt x="21599" y="10125"/>
                  <a:pt x="21599" y="7424"/>
                </a:cubicBezTo>
                <a:cubicBezTo>
                  <a:pt x="21599" y="3324"/>
                  <a:pt x="16764" y="0"/>
                  <a:pt x="10800"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23576" name="AutoShape 24"/>
          <p:cNvSpPr>
            <a:spLocks/>
          </p:cNvSpPr>
          <p:nvPr/>
        </p:nvSpPr>
        <p:spPr bwMode="auto">
          <a:xfrm>
            <a:off x="13209588" y="4046538"/>
            <a:ext cx="4010025" cy="147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742950">
              <a:lnSpc>
                <a:spcPct val="80000"/>
              </a:lnSpc>
              <a:defRPr/>
            </a:pPr>
            <a:r>
              <a:rPr lang="en-US" sz="4300">
                <a:solidFill>
                  <a:srgbClr val="FFFFFF"/>
                </a:solidFill>
                <a:latin typeface="Open Sans" charset="0"/>
                <a:cs typeface="Open Sans" charset="0"/>
                <a:sym typeface="Open Sans" charset="0"/>
              </a:rPr>
              <a:t>REBRANDING SERVICES</a:t>
            </a:r>
            <a:endParaRPr lang="en-US">
              <a:cs typeface="Gill Sans" charset="0"/>
            </a:endParaRPr>
          </a:p>
        </p:txBody>
      </p:sp>
      <p:sp>
        <p:nvSpPr>
          <p:cNvPr id="23577" name="AutoShape 25"/>
          <p:cNvSpPr>
            <a:spLocks/>
          </p:cNvSpPr>
          <p:nvPr/>
        </p:nvSpPr>
        <p:spPr bwMode="auto">
          <a:xfrm>
            <a:off x="13209588" y="5368925"/>
            <a:ext cx="3659187" cy="14716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784225">
              <a:defRPr/>
            </a:pPr>
            <a:r>
              <a:rPr lang="en-US" sz="1900">
                <a:solidFill>
                  <a:srgbClr val="FFFFFF"/>
                </a:solidFill>
                <a:latin typeface="Open Sans" charset="0"/>
                <a:cs typeface="Open Sans" charset="0"/>
                <a:sym typeface="Open Sans" charset="0"/>
              </a:rPr>
              <a:t>we've been lorem ipsum with many ipsum constecture. Maecenas faucibus mollis interdum.</a:t>
            </a:r>
            <a:endParaRPr lang="en-US">
              <a:cs typeface="Gill Sans" charset="0"/>
            </a:endParaRPr>
          </a:p>
        </p:txBody>
      </p:sp>
      <p:sp>
        <p:nvSpPr>
          <p:cNvPr id="23578" name="AutoShape 26"/>
          <p:cNvSpPr>
            <a:spLocks/>
          </p:cNvSpPr>
          <p:nvPr/>
        </p:nvSpPr>
        <p:spPr bwMode="auto">
          <a:xfrm>
            <a:off x="13209588" y="8609013"/>
            <a:ext cx="3659187" cy="1481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758825">
              <a:lnSpc>
                <a:spcPct val="80000"/>
              </a:lnSpc>
              <a:defRPr/>
            </a:pPr>
            <a:r>
              <a:rPr lang="en-US" sz="4400">
                <a:solidFill>
                  <a:srgbClr val="FFFFFF"/>
                </a:solidFill>
                <a:latin typeface="Open Sans" charset="0"/>
                <a:cs typeface="Open Sans" charset="0"/>
                <a:sym typeface="Open Sans" charset="0"/>
              </a:rPr>
              <a:t>MOBILE SERVICES</a:t>
            </a:r>
            <a:endParaRPr lang="en-US">
              <a:cs typeface="Gill Sans" charset="0"/>
            </a:endParaRPr>
          </a:p>
        </p:txBody>
      </p:sp>
      <p:sp>
        <p:nvSpPr>
          <p:cNvPr id="23579" name="AutoShape 27"/>
          <p:cNvSpPr>
            <a:spLocks/>
          </p:cNvSpPr>
          <p:nvPr/>
        </p:nvSpPr>
        <p:spPr bwMode="auto">
          <a:xfrm>
            <a:off x="13209588" y="9963150"/>
            <a:ext cx="3659187" cy="1060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2100">
                <a:solidFill>
                  <a:srgbClr val="FFFFFF"/>
                </a:solidFill>
                <a:latin typeface="Open Sans" charset="0"/>
                <a:cs typeface="Open Sans" charset="0"/>
                <a:sym typeface="Open Sans" charset="0"/>
              </a:rPr>
              <a:t>we've been lorem ipsum with many ipsum constecture</a:t>
            </a:r>
            <a:endParaRPr lang="en-US">
              <a:cs typeface="Gill Sans" charset="0"/>
            </a:endParaRPr>
          </a:p>
        </p:txBody>
      </p:sp>
      <p:sp>
        <p:nvSpPr>
          <p:cNvPr id="23580" name="AutoShape 28"/>
          <p:cNvSpPr>
            <a:spLocks/>
          </p:cNvSpPr>
          <p:nvPr/>
        </p:nvSpPr>
        <p:spPr bwMode="auto">
          <a:xfrm>
            <a:off x="11766550" y="8705850"/>
            <a:ext cx="877888" cy="877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1"/>
                  <a:pt x="13809" y="12824"/>
                </a:cubicBezTo>
                <a:lnTo>
                  <a:pt x="15524" y="12824"/>
                </a:lnTo>
                <a:cubicBezTo>
                  <a:pt x="17038" y="12824"/>
                  <a:pt x="18225" y="11343"/>
                  <a:pt x="18225" y="9450"/>
                </a:cubicBezTo>
                <a:cubicBezTo>
                  <a:pt x="18225" y="7558"/>
                  <a:pt x="17038" y="6074"/>
                  <a:pt x="15524" y="6074"/>
                </a:cubicBezTo>
                <a:lnTo>
                  <a:pt x="13809" y="6074"/>
                </a:lnTo>
                <a:cubicBezTo>
                  <a:pt x="14343" y="3289"/>
                  <a:pt x="15513" y="1350"/>
                  <a:pt x="16874" y="1350"/>
                </a:cubicBezTo>
                <a:cubicBezTo>
                  <a:pt x="18739" y="1350"/>
                  <a:pt x="20250" y="4976"/>
                  <a:pt x="20250" y="9450"/>
                </a:cubicBezTo>
                <a:cubicBezTo>
                  <a:pt x="20250" y="13923"/>
                  <a:pt x="18739" y="17549"/>
                  <a:pt x="16874" y="17549"/>
                </a:cubicBezTo>
                <a:moveTo>
                  <a:pt x="8926" y="11482"/>
                </a:moveTo>
                <a:lnTo>
                  <a:pt x="8774" y="11482"/>
                </a:lnTo>
                <a:lnTo>
                  <a:pt x="8774" y="11474"/>
                </a:lnTo>
                <a:cubicBezTo>
                  <a:pt x="8028" y="11474"/>
                  <a:pt x="7424" y="10569"/>
                  <a:pt x="7424" y="9450"/>
                </a:cubicBezTo>
                <a:cubicBezTo>
                  <a:pt x="7424" y="8332"/>
                  <a:pt x="8028" y="7424"/>
                  <a:pt x="8774" y="7424"/>
                </a:cubicBezTo>
                <a:lnTo>
                  <a:pt x="8926" y="7424"/>
                </a:lnTo>
                <a:cubicBezTo>
                  <a:pt x="10200" y="7424"/>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50"/>
                </a:moveTo>
                <a:lnTo>
                  <a:pt x="5396" y="20250"/>
                </a:lnTo>
                <a:lnTo>
                  <a:pt x="5396" y="14174"/>
                </a:lnTo>
                <a:cubicBezTo>
                  <a:pt x="5396" y="13683"/>
                  <a:pt x="5264" y="13223"/>
                  <a:pt x="5033" y="12824"/>
                </a:cubicBezTo>
                <a:lnTo>
                  <a:pt x="5505" y="12824"/>
                </a:lnTo>
                <a:lnTo>
                  <a:pt x="5505" y="12832"/>
                </a:lnTo>
                <a:lnTo>
                  <a:pt x="7535" y="12832"/>
                </a:lnTo>
                <a:cubicBezTo>
                  <a:pt x="7463" y="13042"/>
                  <a:pt x="7421" y="13265"/>
                  <a:pt x="7421" y="13499"/>
                </a:cubicBezTo>
                <a:lnTo>
                  <a:pt x="7421" y="18225"/>
                </a:lnTo>
                <a:cubicBezTo>
                  <a:pt x="7421" y="18874"/>
                  <a:pt x="7784" y="19307"/>
                  <a:pt x="8001" y="19565"/>
                </a:cubicBezTo>
                <a:cubicBezTo>
                  <a:pt x="8031" y="19601"/>
                  <a:pt x="8065" y="19638"/>
                  <a:pt x="8096" y="19677"/>
                </a:cubicBezTo>
                <a:cubicBezTo>
                  <a:pt x="8096" y="19677"/>
                  <a:pt x="8096" y="20250"/>
                  <a:pt x="8096" y="20250"/>
                </a:cubicBezTo>
                <a:close/>
                <a:moveTo>
                  <a:pt x="1350" y="9450"/>
                </a:moveTo>
                <a:cubicBezTo>
                  <a:pt x="1350" y="8332"/>
                  <a:pt x="1953" y="7424"/>
                  <a:pt x="2700" y="7424"/>
                </a:cubicBezTo>
                <a:lnTo>
                  <a:pt x="7434" y="7424"/>
                </a:lnTo>
                <a:cubicBezTo>
                  <a:pt x="7014" y="7916"/>
                  <a:pt x="6749" y="8631"/>
                  <a:pt x="6749" y="9450"/>
                </a:cubicBezTo>
                <a:cubicBezTo>
                  <a:pt x="6749" y="10270"/>
                  <a:pt x="7014" y="10984"/>
                  <a:pt x="7434" y="11474"/>
                </a:cubicBezTo>
                <a:lnTo>
                  <a:pt x="2700" y="11474"/>
                </a:lnTo>
                <a:cubicBezTo>
                  <a:pt x="1953" y="11474"/>
                  <a:pt x="1350" y="10569"/>
                  <a:pt x="1350" y="9450"/>
                </a:cubicBezTo>
                <a:moveTo>
                  <a:pt x="13499" y="9450"/>
                </a:moveTo>
                <a:cubicBezTo>
                  <a:pt x="13499" y="8749"/>
                  <a:pt x="13540" y="8073"/>
                  <a:pt x="13610" y="7424"/>
                </a:cubicBezTo>
                <a:lnTo>
                  <a:pt x="15524" y="7424"/>
                </a:lnTo>
                <a:cubicBezTo>
                  <a:pt x="16269" y="7424"/>
                  <a:pt x="16874" y="8332"/>
                  <a:pt x="16874" y="9450"/>
                </a:cubicBezTo>
                <a:cubicBezTo>
                  <a:pt x="16874" y="10569"/>
                  <a:pt x="16269" y="11474"/>
                  <a:pt x="15524" y="11474"/>
                </a:cubicBezTo>
                <a:lnTo>
                  <a:pt x="13610" y="11474"/>
                </a:lnTo>
                <a:cubicBezTo>
                  <a:pt x="13540" y="10826"/>
                  <a:pt x="13499" y="10151"/>
                  <a:pt x="13499" y="9450"/>
                </a:cubicBezTo>
                <a:moveTo>
                  <a:pt x="16874" y="0"/>
                </a:moveTo>
                <a:cubicBezTo>
                  <a:pt x="15489" y="0"/>
                  <a:pt x="14400" y="951"/>
                  <a:pt x="13618" y="2420"/>
                </a:cubicBezTo>
                <a:lnTo>
                  <a:pt x="13604" y="2412"/>
                </a:lnTo>
                <a:cubicBezTo>
                  <a:pt x="12469" y="4635"/>
                  <a:pt x="10778" y="6074"/>
                  <a:pt x="8926" y="6074"/>
                </a:cubicBezTo>
                <a:lnTo>
                  <a:pt x="8479" y="6074"/>
                </a:lnTo>
                <a:lnTo>
                  <a:pt x="5505" y="6074"/>
                </a:lnTo>
                <a:lnTo>
                  <a:pt x="2700" y="6074"/>
                </a:lnTo>
                <a:cubicBezTo>
                  <a:pt x="1185" y="6074"/>
                  <a:pt x="0" y="7558"/>
                  <a:pt x="0" y="9450"/>
                </a:cubicBezTo>
                <a:cubicBezTo>
                  <a:pt x="0" y="11343"/>
                  <a:pt x="1185" y="12824"/>
                  <a:pt x="2700" y="12824"/>
                </a:cubicBezTo>
                <a:cubicBezTo>
                  <a:pt x="3443" y="12827"/>
                  <a:pt x="4046" y="13430"/>
                  <a:pt x="4046" y="14174"/>
                </a:cubicBezTo>
                <a:lnTo>
                  <a:pt x="4046" y="20250"/>
                </a:lnTo>
                <a:cubicBezTo>
                  <a:pt x="4046" y="20996"/>
                  <a:pt x="4651" y="21599"/>
                  <a:pt x="5396" y="21599"/>
                </a:cubicBezTo>
                <a:lnTo>
                  <a:pt x="8096" y="21599"/>
                </a:lnTo>
                <a:cubicBezTo>
                  <a:pt x="8842" y="21599"/>
                  <a:pt x="9446" y="20996"/>
                  <a:pt x="9446" y="20250"/>
                </a:cubicBezTo>
                <a:lnTo>
                  <a:pt x="9446" y="19575"/>
                </a:lnTo>
                <a:cubicBezTo>
                  <a:pt x="9446" y="18900"/>
                  <a:pt x="8771" y="18598"/>
                  <a:pt x="8771" y="18225"/>
                </a:cubicBezTo>
                <a:lnTo>
                  <a:pt x="8771" y="13499"/>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599" y="14145"/>
                  <a:pt x="21599" y="9450"/>
                </a:cubicBezTo>
                <a:cubicBezTo>
                  <a:pt x="21599" y="4754"/>
                  <a:pt x="19977" y="0"/>
                  <a:pt x="16874"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23581" name="AutoShape 29"/>
          <p:cNvSpPr>
            <a:spLocks/>
          </p:cNvSpPr>
          <p:nvPr/>
        </p:nvSpPr>
        <p:spPr bwMode="auto">
          <a:xfrm rot="5400000">
            <a:off x="13136563" y="6989763"/>
            <a:ext cx="242887" cy="166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10800" y="0"/>
                </a:lnTo>
                <a:close/>
              </a:path>
            </a:pathLst>
          </a:custGeom>
          <a:solidFill>
            <a:srgbClr val="FFFFFF"/>
          </a:solidFill>
          <a:ln>
            <a:noFill/>
          </a:ln>
          <a:effectLst/>
          <a:extLst>
            <a:ext uri="{91240B29-F687-4f45-9708-019B960494DF}">
              <a14:hiddenLine xmlns:a14="http://schemas.microsoft.com/office/drawing/2010/main" xmlns="" w="254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23582" name="AutoShape 30"/>
          <p:cNvSpPr>
            <a:spLocks/>
          </p:cNvSpPr>
          <p:nvPr/>
        </p:nvSpPr>
        <p:spPr bwMode="auto">
          <a:xfrm>
            <a:off x="13423900" y="6724650"/>
            <a:ext cx="35814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2100">
                <a:solidFill>
                  <a:srgbClr val="FFFFFF"/>
                </a:solidFill>
                <a:latin typeface="Open Sans" charset="0"/>
                <a:cs typeface="Open Sans" charset="0"/>
                <a:sym typeface="Open Sans" charset="0"/>
              </a:rPr>
              <a:t>lorem ipsum with lorem ipsum</a:t>
            </a:r>
            <a:endParaRPr lang="en-US">
              <a:cs typeface="Gill Sans" charset="0"/>
            </a:endParaRPr>
          </a:p>
        </p:txBody>
      </p:sp>
      <p:sp>
        <p:nvSpPr>
          <p:cNvPr id="23583" name="AutoShape 31"/>
          <p:cNvSpPr>
            <a:spLocks/>
          </p:cNvSpPr>
          <p:nvPr/>
        </p:nvSpPr>
        <p:spPr bwMode="auto">
          <a:xfrm>
            <a:off x="7950200" y="9831388"/>
            <a:ext cx="1714500" cy="660400"/>
          </a:xfrm>
          <a:prstGeom prst="roundRect">
            <a:avLst>
              <a:gd name="adj" fmla="val 5769"/>
            </a:avLst>
          </a:prstGeom>
          <a:noFill/>
          <a:ln w="12700" cap="flat" cmpd="sng">
            <a:solidFill>
              <a:srgbClr val="FFFFFF"/>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400">
                <a:solidFill>
                  <a:srgbClr val="FFFFFF"/>
                </a:solidFill>
                <a:latin typeface="Open Sans" charset="0"/>
                <a:cs typeface="Open Sans" charset="0"/>
                <a:sym typeface="Open Sans" charset="0"/>
              </a:rPr>
              <a:t>dedicated</a:t>
            </a:r>
            <a:endParaRPr lang="en-US">
              <a:cs typeface="Gill Sans" charset="0"/>
            </a:endParaRPr>
          </a:p>
        </p:txBody>
      </p:sp>
      <p:sp>
        <p:nvSpPr>
          <p:cNvPr id="23584" name="AutoShape 32"/>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16</a:t>
            </a:r>
            <a:endParaRPr lang="en-US">
              <a:cs typeface="Gill Sans" charset="0"/>
            </a:endParaRPr>
          </a:p>
        </p:txBody>
      </p:sp>
      <p:sp>
        <p:nvSpPr>
          <p:cNvPr id="23585" name="AutoShape 33"/>
          <p:cNvSpPr>
            <a:spLocks/>
          </p:cNvSpPr>
          <p:nvPr/>
        </p:nvSpPr>
        <p:spPr bwMode="auto">
          <a:xfrm>
            <a:off x="3417888" y="9139238"/>
            <a:ext cx="3659187" cy="147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784225">
              <a:defRPr/>
            </a:pPr>
            <a:r>
              <a:rPr lang="en-US" sz="1900">
                <a:solidFill>
                  <a:srgbClr val="FFFFFF"/>
                </a:solidFill>
                <a:latin typeface="Open Sans" charset="0"/>
                <a:cs typeface="Open Sans" charset="0"/>
                <a:sym typeface="Open Sans" charset="0"/>
              </a:rPr>
              <a:t>we've been lorem ipsum with many ipsum constecture. Maecenas faucibus mollis interdum.</a:t>
            </a:r>
            <a:endParaRPr lang="en-US">
              <a:cs typeface="Gill Sans" charset="0"/>
            </a:endParaRPr>
          </a:p>
        </p:txBody>
      </p:sp>
      <p:sp>
        <p:nvSpPr>
          <p:cNvPr id="23586" name="AutoShape 34"/>
          <p:cNvSpPr>
            <a:spLocks/>
          </p:cNvSpPr>
          <p:nvPr/>
        </p:nvSpPr>
        <p:spPr bwMode="auto">
          <a:xfrm rot="5400000">
            <a:off x="3344863" y="10758488"/>
            <a:ext cx="242887" cy="166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10800" y="0"/>
                </a:lnTo>
                <a:close/>
              </a:path>
            </a:pathLst>
          </a:custGeom>
          <a:solidFill>
            <a:srgbClr val="FFFFFF"/>
          </a:solidFill>
          <a:ln>
            <a:noFill/>
          </a:ln>
          <a:effectLst/>
          <a:extLst>
            <a:ext uri="{91240B29-F687-4f45-9708-019B960494DF}">
              <a14:hiddenLine xmlns:a14="http://schemas.microsoft.com/office/drawing/2010/main" xmlns="" w="254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23587" name="AutoShape 35"/>
          <p:cNvSpPr>
            <a:spLocks/>
          </p:cNvSpPr>
          <p:nvPr/>
        </p:nvSpPr>
        <p:spPr bwMode="auto">
          <a:xfrm>
            <a:off x="3632200" y="10494963"/>
            <a:ext cx="35814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2100">
                <a:solidFill>
                  <a:srgbClr val="FFFFFF"/>
                </a:solidFill>
                <a:latin typeface="Open Sans" charset="0"/>
                <a:cs typeface="Open Sans" charset="0"/>
                <a:sym typeface="Open Sans" charset="0"/>
              </a:rPr>
              <a:t>lorem ipsum with lorem ipsum</a:t>
            </a:r>
            <a:endParaRPr lang="en-US">
              <a:cs typeface="Gill Sans" charset="0"/>
            </a:endParaRPr>
          </a:p>
        </p:txBody>
      </p:sp>
      <p:sp>
        <p:nvSpPr>
          <p:cNvPr id="37"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1"/>
          <p:cNvGrpSpPr>
            <a:grpSpLocks/>
          </p:cNvGrpSpPr>
          <p:nvPr/>
        </p:nvGrpSpPr>
        <p:grpSpPr bwMode="auto">
          <a:xfrm>
            <a:off x="1019175" y="723900"/>
            <a:ext cx="5472113" cy="1306513"/>
            <a:chOff x="0" y="0"/>
            <a:chExt cx="5471505" cy="1308100"/>
          </a:xfrm>
        </p:grpSpPr>
        <p:sp>
          <p:nvSpPr>
            <p:cNvPr id="24578" name="AutoShape 2"/>
            <p:cNvSpPr>
              <a:spLocks/>
            </p:cNvSpPr>
            <p:nvPr/>
          </p:nvSpPr>
          <p:spPr bwMode="auto">
            <a:xfrm>
              <a:off x="0" y="0"/>
              <a:ext cx="3284173"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Our Services</a:t>
              </a:r>
              <a:endParaRPr lang="en-US">
                <a:cs typeface="Gill Sans" charset="0"/>
              </a:endParaRPr>
            </a:p>
          </p:txBody>
        </p:sp>
        <p:sp>
          <p:nvSpPr>
            <p:cNvPr id="24579" name="AutoShape 3"/>
            <p:cNvSpPr>
              <a:spLocks/>
            </p:cNvSpPr>
            <p:nvPr/>
          </p:nvSpPr>
          <p:spPr bwMode="auto">
            <a:xfrm>
              <a:off x="7937" y="685044"/>
              <a:ext cx="5463568"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a:solidFill>
                    <a:srgbClr val="232323"/>
                  </a:solidFill>
                  <a:latin typeface="Open Sans" charset="0"/>
                  <a:cs typeface="Open Sans" charset="0"/>
                  <a:sym typeface="Open Sans" charset="0"/>
                </a:rPr>
                <a:t>The lorem ipsum dolor sit amet</a:t>
              </a:r>
              <a:endParaRPr lang="en-US">
                <a:cs typeface="Gill Sans" charset="0"/>
              </a:endParaRPr>
            </a:p>
          </p:txBody>
        </p:sp>
      </p:grpSp>
      <p:sp>
        <p:nvSpPr>
          <p:cNvPr id="24580" name="AutoShape 4"/>
          <p:cNvSpPr>
            <a:spLocks/>
          </p:cNvSpPr>
          <p:nvPr/>
        </p:nvSpPr>
        <p:spPr bwMode="auto">
          <a:xfrm>
            <a:off x="1000125" y="3313113"/>
            <a:ext cx="4237038" cy="8556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9CB2CB"/>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4581" name="AutoShape 5"/>
          <p:cNvSpPr>
            <a:spLocks/>
          </p:cNvSpPr>
          <p:nvPr/>
        </p:nvSpPr>
        <p:spPr bwMode="auto">
          <a:xfrm>
            <a:off x="2373313" y="4089400"/>
            <a:ext cx="1143000" cy="114300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7"/>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600"/>
                </a:cubicBezTo>
                <a:lnTo>
                  <a:pt x="8751" y="21600"/>
                </a:lnTo>
                <a:cubicBezTo>
                  <a:pt x="8987" y="21600"/>
                  <a:pt x="9206" y="21474"/>
                  <a:pt x="9328" y="21271"/>
                </a:cubicBezTo>
                <a:lnTo>
                  <a:pt x="10726" y="18934"/>
                </a:lnTo>
                <a:lnTo>
                  <a:pt x="17253" y="21551"/>
                </a:lnTo>
                <a:cubicBezTo>
                  <a:pt x="17332" y="21584"/>
                  <a:pt x="17418" y="21600"/>
                  <a:pt x="17502" y="21600"/>
                </a:cubicBezTo>
                <a:cubicBezTo>
                  <a:pt x="17617" y="21600"/>
                  <a:pt x="17730" y="21570"/>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24582" name="AutoShape 6"/>
          <p:cNvSpPr>
            <a:spLocks/>
          </p:cNvSpPr>
          <p:nvPr/>
        </p:nvSpPr>
        <p:spPr bwMode="auto">
          <a:xfrm>
            <a:off x="1447800" y="5916613"/>
            <a:ext cx="3289300" cy="158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4800">
                <a:solidFill>
                  <a:srgbClr val="FFFFFF"/>
                </a:solidFill>
                <a:latin typeface="Open Sans" charset="0"/>
                <a:cs typeface="Open Sans" charset="0"/>
                <a:sym typeface="Open Sans" charset="0"/>
              </a:rPr>
              <a:t>MAIL SERVICES</a:t>
            </a:r>
            <a:endParaRPr lang="en-US">
              <a:cs typeface="Gill Sans" charset="0"/>
            </a:endParaRPr>
          </a:p>
        </p:txBody>
      </p:sp>
      <p:sp>
        <p:nvSpPr>
          <p:cNvPr id="24583" name="AutoShape 7"/>
          <p:cNvSpPr>
            <a:spLocks/>
          </p:cNvSpPr>
          <p:nvPr/>
        </p:nvSpPr>
        <p:spPr bwMode="auto">
          <a:xfrm>
            <a:off x="1447800" y="7531100"/>
            <a:ext cx="3289300"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a:solidFill>
                  <a:srgbClr val="FFFFFF"/>
                </a:solidFill>
                <a:latin typeface="Open Sans" charset="0"/>
                <a:cs typeface="Open Sans" charset="0"/>
                <a:sym typeface="Open Sans" charset="0"/>
              </a:rPr>
              <a:t>we've been lorem ipsum with many ipsum constecture. Maecenas faucibus.</a:t>
            </a:r>
            <a:endParaRPr lang="en-US">
              <a:cs typeface="Gill Sans" charset="0"/>
            </a:endParaRPr>
          </a:p>
        </p:txBody>
      </p:sp>
      <p:sp>
        <p:nvSpPr>
          <p:cNvPr id="24584" name="AutoShape 8"/>
          <p:cNvSpPr>
            <a:spLocks/>
          </p:cNvSpPr>
          <p:nvPr/>
        </p:nvSpPr>
        <p:spPr bwMode="auto">
          <a:xfrm>
            <a:off x="1460500" y="9385300"/>
            <a:ext cx="2235200" cy="698500"/>
          </a:xfrm>
          <a:prstGeom prst="roundRect">
            <a:avLst>
              <a:gd name="adj" fmla="val 7273"/>
            </a:avLst>
          </a:prstGeom>
          <a:noFill/>
          <a:ln w="12700" cap="flat" cmpd="sng">
            <a:solidFill>
              <a:srgbClr val="FFFFFF"/>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400">
                <a:solidFill>
                  <a:srgbClr val="FFFFFF"/>
                </a:solidFill>
                <a:latin typeface="Open Sans" charset="0"/>
                <a:cs typeface="Open Sans" charset="0"/>
                <a:sym typeface="Open Sans" charset="0"/>
              </a:rPr>
              <a:t>dedicated</a:t>
            </a:r>
            <a:endParaRPr lang="en-US">
              <a:cs typeface="Gill Sans" charset="0"/>
            </a:endParaRPr>
          </a:p>
        </p:txBody>
      </p:sp>
      <p:sp>
        <p:nvSpPr>
          <p:cNvPr id="24585" name="AutoShape 9"/>
          <p:cNvSpPr>
            <a:spLocks/>
          </p:cNvSpPr>
          <p:nvPr/>
        </p:nvSpPr>
        <p:spPr bwMode="auto">
          <a:xfrm>
            <a:off x="5730875" y="6711950"/>
            <a:ext cx="5372100" cy="5130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Nullam id dolor id nibh ultricies vehicula ut id elit. Vestibulum id ligula porta felis euismod semper. Aenean lacinia bibendum nulla sed consectetur. Nulla vitae elit libero, a pharetra augue. Aenean eu leo quam. Pellentesque ornare sem lacinia quam venenatis vestibulum. Morbi leo risus, porta ac consectetur ac, vestibulum at eros. Aenean eu leo quam.</a:t>
            </a:r>
            <a:endParaRPr lang="en-US">
              <a:cs typeface="Gill Sans" charset="0"/>
            </a:endParaRPr>
          </a:p>
        </p:txBody>
      </p:sp>
      <p:sp>
        <p:nvSpPr>
          <p:cNvPr id="24586" name="AutoShape 10"/>
          <p:cNvSpPr>
            <a:spLocks/>
          </p:cNvSpPr>
          <p:nvPr/>
        </p:nvSpPr>
        <p:spPr bwMode="auto">
          <a:xfrm>
            <a:off x="5729288" y="3352800"/>
            <a:ext cx="5651500" cy="288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200" b="1">
                <a:solidFill>
                  <a:srgbClr val="232323"/>
                </a:solidFill>
                <a:latin typeface="Open Sans" charset="0"/>
                <a:cs typeface="Open Sans" charset="0"/>
                <a:sym typeface="Open Sans" charset="0"/>
              </a:rPr>
              <a:t>The Secrets</a:t>
            </a:r>
            <a:r>
              <a:rPr lang="en-US" sz="6200">
                <a:solidFill>
                  <a:srgbClr val="232323"/>
                </a:solidFill>
                <a:latin typeface="Open Sans" charset="0"/>
                <a:cs typeface="Open Sans" charset="0"/>
                <a:sym typeface="Open Sans" charset="0"/>
              </a:rPr>
              <a:t> of Our Success Story</a:t>
            </a:r>
            <a:endParaRPr lang="en-US">
              <a:cs typeface="Gill Sans" charset="0"/>
            </a:endParaRPr>
          </a:p>
        </p:txBody>
      </p:sp>
      <p:sp>
        <p:nvSpPr>
          <p:cNvPr id="24588" name="AutoShape 12"/>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17</a:t>
            </a:r>
            <a:endParaRPr lang="en-US">
              <a:cs typeface="Gill Sans" charset="0"/>
            </a:endParaRPr>
          </a:p>
        </p:txBody>
      </p:sp>
      <p:graphicFrame>
        <p:nvGraphicFramePr>
          <p:cNvPr id="2" name="Object 4"/>
          <p:cNvGraphicFramePr>
            <a:graphicFrameLocks noChangeAspect="1"/>
          </p:cNvGraphicFramePr>
          <p:nvPr/>
        </p:nvGraphicFramePr>
        <p:xfrm>
          <a:off x="11684000" y="2768600"/>
          <a:ext cx="5740400" cy="9150350"/>
        </p:xfrm>
        <a:graphic>
          <a:graphicData uri="http://schemas.openxmlformats.org/presentationml/2006/ole">
            <mc:AlternateContent xmlns:mc="http://schemas.openxmlformats.org/markup-compatibility/2006">
              <mc:Choice xmlns:v="urn:schemas-microsoft-com:vml" Requires="v">
                <p:oleObj spid="_x0000_s24605" r:id="rId3" imgW="5735862" imgH="9149340" progId="Excel.Chart.8">
                  <p:embed/>
                </p:oleObj>
              </mc:Choice>
              <mc:Fallback>
                <p:oleObj r:id="rId3" imgW="5735862" imgH="9149340"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4000" y="2768600"/>
                        <a:ext cx="5740400" cy="9150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1"/>
          <p:cNvSpPr>
            <a:spLocks/>
          </p:cNvSpPr>
          <p:nvPr/>
        </p:nvSpPr>
        <p:spPr bwMode="auto">
          <a:xfrm>
            <a:off x="7913688" y="3324225"/>
            <a:ext cx="9632950" cy="3568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D8E0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aphicFrame>
        <p:nvGraphicFramePr>
          <p:cNvPr id="25602" name="Group 2"/>
          <p:cNvGraphicFramePr>
            <a:graphicFrameLocks noGrp="1"/>
          </p:cNvGraphicFramePr>
          <p:nvPr/>
        </p:nvGraphicFramePr>
        <p:xfrm>
          <a:off x="7900988" y="5511800"/>
          <a:ext cx="9658350" cy="6364288"/>
        </p:xfrm>
        <a:graphic>
          <a:graphicData uri="http://schemas.openxmlformats.org/drawingml/2006/table">
            <a:tbl>
              <a:tblPr/>
              <a:tblGrid>
                <a:gridCol w="3225800">
                  <a:extLst>
                    <a:ext uri="{9D8B030D-6E8A-4147-A177-3AD203B41FA5}">
                      <a16:colId xmlns:a16="http://schemas.microsoft.com/office/drawing/2014/main" val="20000"/>
                    </a:ext>
                  </a:extLst>
                </a:gridCol>
                <a:gridCol w="3216275">
                  <a:extLst>
                    <a:ext uri="{9D8B030D-6E8A-4147-A177-3AD203B41FA5}">
                      <a16:colId xmlns:a16="http://schemas.microsoft.com/office/drawing/2014/main" val="20001"/>
                    </a:ext>
                  </a:extLst>
                </a:gridCol>
                <a:gridCol w="3216275">
                  <a:extLst>
                    <a:ext uri="{9D8B030D-6E8A-4147-A177-3AD203B41FA5}">
                      <a16:colId xmlns:a16="http://schemas.microsoft.com/office/drawing/2014/main" val="20002"/>
                    </a:ext>
                  </a:extLst>
                </a:gridCol>
              </a:tblGrid>
              <a:tr h="1377950">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1" i="0" u="none" strike="noStrike" cap="none" normalizeH="0" baseline="0">
                          <a:ln>
                            <a:noFill/>
                          </a:ln>
                          <a:solidFill>
                            <a:srgbClr val="444444"/>
                          </a:solidFill>
                          <a:effectLst/>
                          <a:latin typeface="Open Sans" charset="0"/>
                          <a:ea typeface="ＭＳ Ｐゴシック" charset="0"/>
                          <a:cs typeface="Open Sans" charset="0"/>
                          <a:sym typeface="Open Sans" charset="0"/>
                        </a:rPr>
                        <a:t>Specification</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000000">
                          <a:alpha val="0"/>
                        </a:srgbClr>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solidFill>
                      <a:srgbClr val="E9ECF5"/>
                    </a:solid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1" i="0" u="none" strike="noStrike" cap="none" normalizeH="0" baseline="0">
                          <a:ln>
                            <a:noFill/>
                          </a:ln>
                          <a:solidFill>
                            <a:srgbClr val="444444"/>
                          </a:solidFill>
                          <a:effectLst/>
                          <a:latin typeface="Open Sans" charset="0"/>
                          <a:ea typeface="ＭＳ Ｐゴシック" charset="0"/>
                          <a:cs typeface="Open Sans" charset="0"/>
                          <a:sym typeface="Open Sans" charset="0"/>
                        </a:rPr>
                        <a:t>Specification</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solidFill>
                      <a:srgbClr val="E9ECF5"/>
                    </a:solid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1" i="0" u="none" strike="noStrike" cap="none" normalizeH="0" baseline="0">
                          <a:ln>
                            <a:noFill/>
                          </a:ln>
                          <a:solidFill>
                            <a:srgbClr val="444444"/>
                          </a:solidFill>
                          <a:effectLst/>
                          <a:latin typeface="Open Sans" charset="0"/>
                          <a:ea typeface="ＭＳ Ｐゴシック" charset="0"/>
                          <a:cs typeface="Open Sans" charset="0"/>
                          <a:sym typeface="Open Sans" charset="0"/>
                        </a:rPr>
                        <a:t>Specification</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000000">
                          <a:alpha val="0"/>
                        </a:srgbClr>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solidFill>
                      <a:srgbClr val="E9ECF5"/>
                    </a:solidFill>
                  </a:tcPr>
                </a:tc>
                <a:extLst>
                  <a:ext uri="{0D108BD9-81ED-4DB2-BD59-A6C34878D82A}">
                    <a16:rowId xmlns:a16="http://schemas.microsoft.com/office/drawing/2014/main" val="10000"/>
                  </a:ext>
                </a:extLst>
              </a:tr>
              <a:tr h="1250950">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lorem ipsum</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000000">
                          <a:alpha val="0"/>
                        </a:srgbClr>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constectura diar</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lorem ipsum</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000000">
                          <a:alpha val="0"/>
                        </a:srgbClr>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9038">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constectura diar</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000000">
                          <a:alpha val="0"/>
                        </a:srgbClr>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lorem ipsum</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constectura diar</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000000">
                          <a:alpha val="0"/>
                        </a:srgbClr>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73175">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lorem ipsum</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000000">
                          <a:alpha val="0"/>
                        </a:srgbClr>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constectura diar alor</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lorem ipsum</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000000">
                          <a:alpha val="0"/>
                        </a:srgbClr>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73175">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constectura diar</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000000">
                          <a:alpha val="0"/>
                        </a:srgbClr>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000000">
                          <a:alpha val="0"/>
                        </a:srgbClr>
                      </a:solidFill>
                      <a:prstDash val="solid"/>
                      <a:miter lim="0"/>
                      <a:headEnd type="none" w="med" len="med"/>
                      <a:tailEnd type="none" w="med" len="med"/>
                    </a:lnB>
                    <a:lnTlToBr>
                      <a:noFill/>
                    </a:lnTlToBr>
                    <a:lnBlToTr>
                      <a:noFill/>
                    </a:lnBlToTr>
                    <a:no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lorem ipsum</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000000">
                          <a:alpha val="0"/>
                        </a:srgbClr>
                      </a:solidFill>
                      <a:prstDash val="solid"/>
                      <a:miter lim="0"/>
                      <a:headEnd type="none" w="med" len="med"/>
                      <a:tailEnd type="none" w="med" len="med"/>
                    </a:lnB>
                    <a:lnTlToBr>
                      <a:noFill/>
                    </a:lnTlToBr>
                    <a:lnBlToTr>
                      <a:noFill/>
                    </a:lnBlToTr>
                    <a:no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constectura diar</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000000">
                          <a:alpha val="0"/>
                        </a:srgbClr>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000000">
                          <a:alpha val="0"/>
                        </a:srgbClr>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5656" name="AutoShape 56"/>
          <p:cNvSpPr>
            <a:spLocks/>
          </p:cNvSpPr>
          <p:nvPr/>
        </p:nvSpPr>
        <p:spPr bwMode="auto">
          <a:xfrm>
            <a:off x="8412163" y="4089400"/>
            <a:ext cx="8636000" cy="723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80000"/>
              </a:lnSpc>
              <a:defRPr/>
            </a:pPr>
            <a:r>
              <a:rPr lang="en-US" sz="3600">
                <a:solidFill>
                  <a:srgbClr val="444444"/>
                </a:solidFill>
                <a:latin typeface="Open Sans" charset="0"/>
                <a:cs typeface="Open Sans" charset="0"/>
                <a:sym typeface="Open Sans" charset="0"/>
              </a:rPr>
              <a:t>Specification Table</a:t>
            </a:r>
            <a:endParaRPr lang="en-US">
              <a:cs typeface="Gill Sans" charset="0"/>
            </a:endParaRPr>
          </a:p>
        </p:txBody>
      </p:sp>
      <p:grpSp>
        <p:nvGrpSpPr>
          <p:cNvPr id="25629" name="Group 57"/>
          <p:cNvGrpSpPr>
            <a:grpSpLocks/>
          </p:cNvGrpSpPr>
          <p:nvPr/>
        </p:nvGrpSpPr>
        <p:grpSpPr bwMode="auto">
          <a:xfrm>
            <a:off x="1019175" y="723900"/>
            <a:ext cx="5472113" cy="1306513"/>
            <a:chOff x="0" y="0"/>
            <a:chExt cx="5471505" cy="1308100"/>
          </a:xfrm>
        </p:grpSpPr>
        <p:sp>
          <p:nvSpPr>
            <p:cNvPr id="25658" name="AutoShape 58"/>
            <p:cNvSpPr>
              <a:spLocks/>
            </p:cNvSpPr>
            <p:nvPr/>
          </p:nvSpPr>
          <p:spPr bwMode="auto">
            <a:xfrm>
              <a:off x="0" y="0"/>
              <a:ext cx="3284173"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Our Services</a:t>
              </a:r>
              <a:endParaRPr lang="en-US">
                <a:cs typeface="Gill Sans" charset="0"/>
              </a:endParaRPr>
            </a:p>
          </p:txBody>
        </p:sp>
        <p:sp>
          <p:nvSpPr>
            <p:cNvPr id="25659" name="AutoShape 59"/>
            <p:cNvSpPr>
              <a:spLocks/>
            </p:cNvSpPr>
            <p:nvPr/>
          </p:nvSpPr>
          <p:spPr bwMode="auto">
            <a:xfrm>
              <a:off x="7937" y="685044"/>
              <a:ext cx="5463568"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a:solidFill>
                    <a:srgbClr val="232323"/>
                  </a:solidFill>
                  <a:latin typeface="Open Sans" charset="0"/>
                  <a:cs typeface="Open Sans" charset="0"/>
                  <a:sym typeface="Open Sans" charset="0"/>
                </a:rPr>
                <a:t>The lorem ipsum dolor sit amet</a:t>
              </a:r>
              <a:endParaRPr lang="en-US">
                <a:cs typeface="Gill Sans" charset="0"/>
              </a:endParaRPr>
            </a:p>
          </p:txBody>
        </p:sp>
      </p:grpSp>
      <p:sp>
        <p:nvSpPr>
          <p:cNvPr id="25660" name="AutoShape 60"/>
          <p:cNvSpPr>
            <a:spLocks/>
          </p:cNvSpPr>
          <p:nvPr/>
        </p:nvSpPr>
        <p:spPr bwMode="auto">
          <a:xfrm>
            <a:off x="1052513" y="3314700"/>
            <a:ext cx="6437312" cy="3562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42A3E8"/>
          </a:solidFill>
          <a:ln w="25400" cap="flat" cmpd="sng">
            <a:solidFill>
              <a:srgbClr val="009FEC"/>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nvGrpSpPr>
          <p:cNvPr id="25631" name="Group 61"/>
          <p:cNvGrpSpPr>
            <a:grpSpLocks/>
          </p:cNvGrpSpPr>
          <p:nvPr/>
        </p:nvGrpSpPr>
        <p:grpSpPr bwMode="auto">
          <a:xfrm>
            <a:off x="1612900" y="4089400"/>
            <a:ext cx="1143000" cy="1651000"/>
            <a:chOff x="0" y="0"/>
            <a:chExt cx="1143001" cy="1651000"/>
          </a:xfrm>
        </p:grpSpPr>
        <p:sp>
          <p:nvSpPr>
            <p:cNvPr id="25662" name="AutoShape 62"/>
            <p:cNvSpPr>
              <a:spLocks/>
            </p:cNvSpPr>
            <p:nvPr/>
          </p:nvSpPr>
          <p:spPr bwMode="auto">
            <a:xfrm>
              <a:off x="0" y="0"/>
              <a:ext cx="1143001" cy="165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599"/>
                    <a:pt x="2945" y="21599"/>
                  </a:cubicBezTo>
                  <a:lnTo>
                    <a:pt x="18654" y="21599"/>
                  </a:lnTo>
                  <a:cubicBezTo>
                    <a:pt x="20280" y="21599"/>
                    <a:pt x="21600" y="20693"/>
                    <a:pt x="21600" y="19574"/>
                  </a:cubicBezTo>
                  <a:lnTo>
                    <a:pt x="21600" y="2024"/>
                  </a:lnTo>
                  <a:cubicBezTo>
                    <a:pt x="21600" y="906"/>
                    <a:pt x="20280" y="0"/>
                    <a:pt x="18654"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25663" name="AutoShape 63"/>
            <p:cNvSpPr>
              <a:spLocks/>
            </p:cNvSpPr>
            <p:nvPr/>
          </p:nvSpPr>
          <p:spPr bwMode="auto">
            <a:xfrm>
              <a:off x="468313" y="153988"/>
              <a:ext cx="206375" cy="52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58"/>
                    <a:pt x="20387" y="21599"/>
                    <a:pt x="18899" y="21599"/>
                  </a:cubicBezTo>
                  <a:lnTo>
                    <a:pt x="2700" y="21599"/>
                  </a:lnTo>
                  <a:cubicBezTo>
                    <a:pt x="1202" y="21599"/>
                    <a:pt x="0" y="16758"/>
                    <a:pt x="0" y="10800"/>
                  </a:cubicBezTo>
                  <a:cubicBezTo>
                    <a:pt x="0" y="4841"/>
                    <a:pt x="1202" y="0"/>
                    <a:pt x="2700" y="0"/>
                  </a:cubicBezTo>
                  <a:lnTo>
                    <a:pt x="18899" y="0"/>
                  </a:lnTo>
                  <a:cubicBezTo>
                    <a:pt x="20387" y="0"/>
                    <a:pt x="21599" y="4841"/>
                    <a:pt x="21599" y="1080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25664" name="AutoShape 64"/>
            <p:cNvSpPr>
              <a:spLocks/>
            </p:cNvSpPr>
            <p:nvPr/>
          </p:nvSpPr>
          <p:spPr bwMode="auto">
            <a:xfrm>
              <a:off x="519113" y="1444625"/>
              <a:ext cx="104775" cy="50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9"/>
                    <a:pt x="19174" y="21599"/>
                    <a:pt x="16200" y="21599"/>
                  </a:cubicBezTo>
                  <a:lnTo>
                    <a:pt x="5400" y="21599"/>
                  </a:lnTo>
                  <a:cubicBezTo>
                    <a:pt x="2404" y="21599"/>
                    <a:pt x="0" y="16769"/>
                    <a:pt x="0" y="10800"/>
                  </a:cubicBezTo>
                  <a:cubicBezTo>
                    <a:pt x="0" y="4830"/>
                    <a:pt x="2404" y="0"/>
                    <a:pt x="5400" y="0"/>
                  </a:cubicBezTo>
                  <a:lnTo>
                    <a:pt x="16200" y="0"/>
                  </a:lnTo>
                  <a:cubicBezTo>
                    <a:pt x="19174" y="0"/>
                    <a:pt x="21599" y="4830"/>
                    <a:pt x="21599" y="1080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grpSp>
      <p:sp>
        <p:nvSpPr>
          <p:cNvPr id="25665" name="AutoShape 65"/>
          <p:cNvSpPr>
            <a:spLocks/>
          </p:cNvSpPr>
          <p:nvPr/>
        </p:nvSpPr>
        <p:spPr bwMode="auto">
          <a:xfrm>
            <a:off x="3240088" y="3860800"/>
            <a:ext cx="4191000" cy="158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4800">
                <a:solidFill>
                  <a:srgbClr val="FFFFFF"/>
                </a:solidFill>
                <a:latin typeface="Open Sans" charset="0"/>
                <a:cs typeface="Open Sans" charset="0"/>
                <a:sym typeface="Open Sans" charset="0"/>
              </a:rPr>
              <a:t>MOBILE SERVICES</a:t>
            </a:r>
            <a:endParaRPr lang="en-US">
              <a:cs typeface="Gill Sans" charset="0"/>
            </a:endParaRPr>
          </a:p>
        </p:txBody>
      </p:sp>
      <p:sp>
        <p:nvSpPr>
          <p:cNvPr id="25666" name="AutoShape 66"/>
          <p:cNvSpPr>
            <a:spLocks/>
          </p:cNvSpPr>
          <p:nvPr/>
        </p:nvSpPr>
        <p:spPr bwMode="auto">
          <a:xfrm>
            <a:off x="3238500" y="5499100"/>
            <a:ext cx="4305300"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a:solidFill>
                  <a:srgbClr val="FFFFFF"/>
                </a:solidFill>
                <a:latin typeface="Open Sans" charset="0"/>
                <a:cs typeface="Open Sans" charset="0"/>
                <a:sym typeface="Open Sans" charset="0"/>
              </a:rPr>
              <a:t>we've been lorem ipsum with many ipsum constecture</a:t>
            </a:r>
            <a:endParaRPr lang="en-US">
              <a:cs typeface="Gill Sans" charset="0"/>
            </a:endParaRPr>
          </a:p>
        </p:txBody>
      </p:sp>
      <p:sp>
        <p:nvSpPr>
          <p:cNvPr id="25667" name="AutoShape 67"/>
          <p:cNvSpPr>
            <a:spLocks/>
          </p:cNvSpPr>
          <p:nvPr/>
        </p:nvSpPr>
        <p:spPr bwMode="auto">
          <a:xfrm rot="5400000">
            <a:off x="4093369" y="10795794"/>
            <a:ext cx="179387"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solidFill>
            <a:srgbClr val="FFFFFF"/>
          </a:solidFill>
          <a:ln>
            <a:noFill/>
          </a:ln>
          <a:effectLst/>
          <a:extLst>
            <a:ext uri="{91240B29-F687-4f45-9708-019B960494DF}">
              <a14:hiddenLine xmlns:a14="http://schemas.microsoft.com/office/drawing/2010/main" xmlns="" w="254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25668" name="AutoShape 68"/>
          <p:cNvSpPr>
            <a:spLocks/>
          </p:cNvSpPr>
          <p:nvPr/>
        </p:nvSpPr>
        <p:spPr bwMode="auto">
          <a:xfrm>
            <a:off x="1042988" y="7239000"/>
            <a:ext cx="5689600" cy="3848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b="1">
                <a:solidFill>
                  <a:srgbClr val="444444"/>
                </a:solidFill>
                <a:latin typeface="Open Sans" charset="0"/>
                <a:cs typeface="Open Sans" charset="0"/>
                <a:sym typeface="Open Sans" charset="0"/>
              </a:rPr>
              <a:t>Nullam id dolor id nibh ultricies vehicula</a:t>
            </a:r>
            <a:r>
              <a:rPr lang="en-US" sz="2400">
                <a:solidFill>
                  <a:srgbClr val="444444"/>
                </a:solidFill>
                <a:latin typeface="Open Sans" charset="0"/>
                <a:cs typeface="Open Sans" charset="0"/>
                <a:sym typeface="Open Sans" charset="0"/>
              </a:rPr>
              <a:t> </a:t>
            </a:r>
          </a:p>
          <a:p>
            <a:pPr algn="l">
              <a:defRPr/>
            </a:pPr>
            <a:endParaRPr lang="en-US" sz="2400">
              <a:solidFill>
                <a:srgbClr val="444444"/>
              </a:solidFill>
              <a:latin typeface="Open Sans" charset="0"/>
              <a:cs typeface="Open Sans" charset="0"/>
              <a:sym typeface="Open Sans" charset="0"/>
            </a:endParaRPr>
          </a:p>
          <a:p>
            <a:pPr algn="l">
              <a:defRPr/>
            </a:pPr>
            <a:r>
              <a:rPr lang="en-US" sz="2100">
                <a:solidFill>
                  <a:srgbClr val="444444"/>
                </a:solidFill>
                <a:latin typeface="Open Sans" charset="0"/>
                <a:cs typeface="Open Sans" charset="0"/>
                <a:sym typeface="Open Sans" charset="0"/>
              </a:rPr>
              <a:t>ut id elit. Vestibulum id ligula porta felis euismod semper. Aenean lacinia bibendum nulla sed consectetur. Nulla vitae elit libero, a pharetra augue. Aenean eu leo quam. Pellentesque ornare sem lacinia quam venenatis vestibulum. Morbi leo risus, porta ac consectetur ac, vestibulum at eros.</a:t>
            </a:r>
            <a:endParaRPr lang="en-US">
              <a:cs typeface="Gill Sans" charset="0"/>
            </a:endParaRPr>
          </a:p>
        </p:txBody>
      </p:sp>
      <p:sp>
        <p:nvSpPr>
          <p:cNvPr id="25669" name="AutoShape 69"/>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18</a:t>
            </a:r>
            <a:endParaRPr lang="en-US">
              <a:cs typeface="Gill Sans" charset="0"/>
            </a:endParaRPr>
          </a:p>
        </p:txBody>
      </p:sp>
      <p:sp>
        <p:nvSpPr>
          <p:cNvPr id="18"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1"/>
          <p:cNvSpPr>
            <a:spLocks/>
          </p:cNvSpPr>
          <p:nvPr/>
        </p:nvSpPr>
        <p:spPr bwMode="auto">
          <a:xfrm>
            <a:off x="-152400" y="0"/>
            <a:ext cx="18616613" cy="81660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72759B"/>
          </a:solidFill>
          <a:ln w="25400" cap="flat" cmpd="sng">
            <a:solidFill>
              <a:srgbClr val="72759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4" name="AutoShape 6"/>
          <p:cNvSpPr>
            <a:spLocks/>
          </p:cNvSpPr>
          <p:nvPr/>
        </p:nvSpPr>
        <p:spPr bwMode="auto">
          <a:xfrm>
            <a:off x="26117" y="0"/>
            <a:ext cx="18261883" cy="815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endParaRPr lang="en-US" dirty="0">
              <a:solidFill>
                <a:schemeClr val="accent4">
                  <a:lumMod val="85000"/>
                  <a:lumOff val="15000"/>
                </a:schemeClr>
              </a:solidFill>
              <a:latin typeface="Gill Sans"/>
              <a:cs typeface="Gill Sans"/>
            </a:endParaRPr>
          </a:p>
        </p:txBody>
      </p:sp>
      <p:sp>
        <p:nvSpPr>
          <p:cNvPr id="19" name="Rectangle 18"/>
          <p:cNvSpPr/>
          <p:nvPr/>
        </p:nvSpPr>
        <p:spPr bwMode="auto">
          <a:xfrm>
            <a:off x="0" y="8305800"/>
            <a:ext cx="6019800" cy="54102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0" name="Rectangle 19"/>
          <p:cNvSpPr/>
          <p:nvPr/>
        </p:nvSpPr>
        <p:spPr bwMode="auto">
          <a:xfrm>
            <a:off x="6134100" y="8302625"/>
            <a:ext cx="6019800" cy="54102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1" name="Rectangle 20"/>
          <p:cNvSpPr/>
          <p:nvPr/>
        </p:nvSpPr>
        <p:spPr bwMode="auto">
          <a:xfrm>
            <a:off x="12268200" y="8307388"/>
            <a:ext cx="6019800" cy="54102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6627" name="AutoShape 3"/>
          <p:cNvSpPr>
            <a:spLocks/>
          </p:cNvSpPr>
          <p:nvPr/>
        </p:nvSpPr>
        <p:spPr bwMode="auto">
          <a:xfrm>
            <a:off x="2235200" y="3122613"/>
            <a:ext cx="13817600" cy="2984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38100" dist="12700" dir="54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lnSpc>
                <a:spcPct val="80000"/>
              </a:lnSpc>
              <a:defRPr/>
            </a:pPr>
            <a:r>
              <a:rPr lang="en-US" sz="6400">
                <a:solidFill>
                  <a:srgbClr val="FFFFFF"/>
                </a:solidFill>
                <a:latin typeface="Open Sans" charset="0"/>
                <a:cs typeface="Open Sans" charset="0"/>
                <a:sym typeface="Open Sans" charset="0"/>
              </a:rPr>
              <a:t>From web to prototype.</a:t>
            </a:r>
          </a:p>
          <a:p>
            <a:pPr>
              <a:lnSpc>
                <a:spcPct val="80000"/>
              </a:lnSpc>
              <a:defRPr/>
            </a:pPr>
            <a:r>
              <a:rPr lang="en-US" sz="6400">
                <a:solidFill>
                  <a:srgbClr val="FFFFFF"/>
                </a:solidFill>
                <a:latin typeface="Open Sans" charset="0"/>
                <a:cs typeface="Open Sans" charset="0"/>
                <a:sym typeface="Open Sans" charset="0"/>
              </a:rPr>
              <a:t>We create </a:t>
            </a:r>
            <a:r>
              <a:rPr lang="en-US" sz="6400" b="1">
                <a:solidFill>
                  <a:srgbClr val="FFFFFF"/>
                </a:solidFill>
                <a:latin typeface="Open Sans" charset="0"/>
                <a:cs typeface="Open Sans" charset="0"/>
                <a:sym typeface="Open Sans" charset="0"/>
              </a:rPr>
              <a:t>stunning</a:t>
            </a:r>
            <a:r>
              <a:rPr lang="en-US" sz="6400">
                <a:solidFill>
                  <a:srgbClr val="FFFFFF"/>
                </a:solidFill>
                <a:latin typeface="Open Sans" charset="0"/>
                <a:cs typeface="Open Sans" charset="0"/>
                <a:sym typeface="Open Sans" charset="0"/>
              </a:rPr>
              <a:t> design. </a:t>
            </a:r>
          </a:p>
          <a:p>
            <a:pPr>
              <a:lnSpc>
                <a:spcPct val="80000"/>
              </a:lnSpc>
              <a:defRPr/>
            </a:pPr>
            <a:r>
              <a:rPr lang="en-US" sz="6400">
                <a:solidFill>
                  <a:srgbClr val="FFFFFF"/>
                </a:solidFill>
                <a:latin typeface="Open Sans" charset="0"/>
                <a:cs typeface="Open Sans" charset="0"/>
                <a:sym typeface="Open Sans" charset="0"/>
              </a:rPr>
              <a:t>We deliver dreams.</a:t>
            </a:r>
            <a:endParaRPr lang="en-US">
              <a:cs typeface="Gill Sans" charset="0"/>
            </a:endParaRPr>
          </a:p>
        </p:txBody>
      </p:sp>
      <p:sp>
        <p:nvSpPr>
          <p:cNvPr id="26628" name="AutoShape 4"/>
          <p:cNvSpPr>
            <a:spLocks/>
          </p:cNvSpPr>
          <p:nvPr/>
        </p:nvSpPr>
        <p:spPr bwMode="auto">
          <a:xfrm>
            <a:off x="3327400" y="6261100"/>
            <a:ext cx="116078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38100" dist="12700" dir="54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lnSpc>
                <a:spcPct val="80000"/>
              </a:lnSpc>
              <a:defRPr/>
            </a:pPr>
            <a:r>
              <a:rPr lang="en-US" sz="2700">
                <a:solidFill>
                  <a:srgbClr val="FFFFFF"/>
                </a:solidFill>
                <a:latin typeface="Open Sans" charset="0"/>
                <a:cs typeface="Open Sans" charset="0"/>
                <a:sym typeface="Open Sans" charset="0"/>
              </a:rPr>
              <a:t>Nullam id dolor id nibh ultricies vehicula ut id elit. Vestibulum id ligula porta felis euismod semper</a:t>
            </a:r>
            <a:endParaRPr lang="en-US">
              <a:cs typeface="Gill Sans" charset="0"/>
            </a:endParaRPr>
          </a:p>
        </p:txBody>
      </p:sp>
      <p:sp>
        <p:nvSpPr>
          <p:cNvPr id="26630" name="AutoShape 6"/>
          <p:cNvSpPr>
            <a:spLocks/>
          </p:cNvSpPr>
          <p:nvPr/>
        </p:nvSpPr>
        <p:spPr bwMode="auto">
          <a:xfrm>
            <a:off x="1031875" y="723900"/>
            <a:ext cx="8555038"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FFFFFF"/>
                </a:solidFill>
                <a:latin typeface="Open Sans" charset="0"/>
                <a:cs typeface="Open Sans" charset="0"/>
                <a:sym typeface="Open Sans" charset="0"/>
              </a:rPr>
              <a:t>3 Times Award Winning Company</a:t>
            </a:r>
            <a:endParaRPr lang="en-US">
              <a:cs typeface="Gill Sans" charset="0"/>
            </a:endParaRPr>
          </a:p>
        </p:txBody>
      </p:sp>
      <p:grpSp>
        <p:nvGrpSpPr>
          <p:cNvPr id="26633" name="Group 7"/>
          <p:cNvGrpSpPr>
            <a:grpSpLocks/>
          </p:cNvGrpSpPr>
          <p:nvPr/>
        </p:nvGrpSpPr>
        <p:grpSpPr bwMode="auto">
          <a:xfrm>
            <a:off x="482600" y="952500"/>
            <a:ext cx="406400" cy="406400"/>
            <a:chOff x="0" y="0"/>
            <a:chExt cx="406400" cy="406400"/>
          </a:xfrm>
        </p:grpSpPr>
        <p:sp>
          <p:nvSpPr>
            <p:cNvPr id="26632" name="AutoShape 8"/>
            <p:cNvSpPr>
              <a:spLocks/>
            </p:cNvSpPr>
            <p:nvPr/>
          </p:nvSpPr>
          <p:spPr bwMode="auto">
            <a:xfrm>
              <a:off x="0" y="0"/>
              <a:ext cx="406400" cy="406400"/>
            </a:xfrm>
            <a:prstGeom prst="roundRect">
              <a:avLst>
                <a:gd name="adj" fmla="val 18750"/>
              </a:avLst>
            </a:prstGeom>
            <a:noFill/>
            <a:ln w="25400" cap="flat" cmpd="sng">
              <a:solidFill>
                <a:srgbClr val="FFFFFF">
                  <a:alpha val="70000"/>
                </a:srgbClr>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2" name="AutoShape 9"/>
            <p:cNvSpPr>
              <a:spLocks/>
            </p:cNvSpPr>
            <p:nvPr/>
          </p:nvSpPr>
          <p:spPr bwMode="auto">
            <a:xfrm rot="5400000">
              <a:off x="118269" y="140494"/>
              <a:ext cx="180975"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solidFill>
              <a:srgbClr val="FFFFFF">
                <a:alpha val="70000"/>
              </a:srgbClr>
            </a:solidFill>
            <a:ln>
              <a:noFill/>
            </a:ln>
            <a:effectLst/>
            <a:extLst>
              <a:ext uri="{91240B29-F687-4f45-9708-019B960494DF}">
                <a14:hiddenLine xmlns:a14="http://schemas.microsoft.com/office/drawing/2010/main" xmlns="" w="254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26634" name="AutoShape 10"/>
          <p:cNvSpPr>
            <a:spLocks/>
          </p:cNvSpPr>
          <p:nvPr/>
        </p:nvSpPr>
        <p:spPr bwMode="auto">
          <a:xfrm>
            <a:off x="1155700" y="1409700"/>
            <a:ext cx="128651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a:solidFill>
                  <a:srgbClr val="FFFFFF"/>
                </a:solidFill>
                <a:latin typeface="Open Sans" charset="0"/>
                <a:cs typeface="Open Sans" charset="0"/>
                <a:sym typeface="Open Sans" charset="0"/>
              </a:rPr>
              <a:t>2012, 2013, 2014</a:t>
            </a:r>
            <a:endParaRPr lang="en-US">
              <a:cs typeface="Gill Sans" charset="0"/>
            </a:endParaRPr>
          </a:p>
        </p:txBody>
      </p:sp>
      <p:sp>
        <p:nvSpPr>
          <p:cNvPr id="26638" name="AutoShape 14"/>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FFFFFF"/>
                </a:solidFill>
                <a:latin typeface="Open Sans" charset="0"/>
                <a:cs typeface="Open Sans" charset="0"/>
                <a:sym typeface="Open Sans" charset="0"/>
              </a:rPr>
              <a:t>19</a:t>
            </a:r>
            <a:endParaRPr lang="en-US">
              <a:cs typeface="Gill Sans" charset="0"/>
            </a:endParaRPr>
          </a:p>
        </p:txBody>
      </p:sp>
      <p:sp>
        <p:nvSpPr>
          <p:cNvPr id="3" name="Picture Placeholder 2"/>
          <p:cNvSpPr>
            <a:spLocks noGrp="1"/>
          </p:cNvSpPr>
          <p:nvPr>
            <p:ph type="pic" sz="quarter" idx="10"/>
          </p:nvPr>
        </p:nvSpPr>
        <p:spPr>
          <a:xfrm>
            <a:off x="-152401" y="-1"/>
            <a:ext cx="18616613" cy="8120381"/>
          </a:xfrm>
        </p:spPr>
      </p:sp>
      <p:sp>
        <p:nvSpPr>
          <p:cNvPr id="4" name="Picture Placeholder 3"/>
          <p:cNvSpPr>
            <a:spLocks noGrp="1"/>
          </p:cNvSpPr>
          <p:nvPr>
            <p:ph type="pic" sz="quarter" idx="11"/>
          </p:nvPr>
        </p:nvSpPr>
        <p:spPr>
          <a:xfrm>
            <a:off x="26117" y="8320086"/>
            <a:ext cx="5917483" cy="5392739"/>
          </a:xfrm>
        </p:spPr>
      </p:sp>
      <p:sp>
        <p:nvSpPr>
          <p:cNvPr id="5" name="Picture Placeholder 4"/>
          <p:cNvSpPr>
            <a:spLocks noGrp="1"/>
          </p:cNvSpPr>
          <p:nvPr>
            <p:ph type="pic" sz="quarter" idx="12"/>
          </p:nvPr>
        </p:nvSpPr>
        <p:spPr>
          <a:xfrm>
            <a:off x="12268200" y="8320084"/>
            <a:ext cx="6019800" cy="5392739"/>
          </a:xfrm>
        </p:spPr>
      </p:sp>
      <p:sp>
        <p:nvSpPr>
          <p:cNvPr id="6" name="Picture Placeholder 5"/>
          <p:cNvSpPr>
            <a:spLocks noGrp="1"/>
          </p:cNvSpPr>
          <p:nvPr>
            <p:ph type="pic" sz="quarter" idx="13"/>
          </p:nvPr>
        </p:nvSpPr>
        <p:spPr>
          <a:xfrm>
            <a:off x="6134100" y="8320085"/>
            <a:ext cx="6019800" cy="5392739"/>
          </a:xfrm>
        </p:spPr>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placeholder_big.001-filtered.jpg"/>
          <p:cNvPicPr>
            <a:picLocks noChangeAspect="1"/>
          </p:cNvPicPr>
          <p:nvPr/>
        </p:nvPicPr>
        <p:blipFill>
          <a:blip r:embed="rId2">
            <a:alphaModFix amt="20000"/>
            <a:extLst>
              <a:ext uri="{28A0092B-C50C-407E-A947-70E740481C1C}">
                <a14:useLocalDpi xmlns:a14="http://schemas.microsoft.com/office/drawing/2010/main" val="0"/>
              </a:ext>
            </a:extLst>
          </a:blip>
          <a:srcRect l="154" r="200"/>
          <a:stretch>
            <a:fillRect/>
          </a:stretch>
        </p:blipFill>
        <p:spPr bwMode="auto">
          <a:xfrm>
            <a:off x="-3162300" y="25400"/>
            <a:ext cx="24612600" cy="13892213"/>
          </a:xfrm>
          <a:prstGeom prst="rect">
            <a:avLst/>
          </a:prstGeom>
          <a:noFill/>
          <a:ln>
            <a:noFill/>
          </a:ln>
          <a:effectLst/>
          <a:extLst>
            <a:ext uri="{909E8E84-426E-40dd-AFC4-6F175D3DCCD1}">
              <a14:hiddenFill xmlns:a14="http://schemas.microsoft.com/office/drawing/2010/main" xmlns="">
                <a:solidFill>
                  <a:srgbClr val="FFFFFF">
                    <a:alpha val="20000"/>
                  </a:srgbClr>
                </a:solidFill>
              </a14:hiddenFill>
            </a:ext>
            <a:ext uri="{91240B29-F687-4f45-9708-019B960494DF}">
              <a14:hiddenLine xmlns:a14="http://schemas.microsoft.com/office/drawing/2010/main" xmlns="" w="3175"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9218" name="Group 2"/>
          <p:cNvGrpSpPr>
            <a:grpSpLocks/>
          </p:cNvGrpSpPr>
          <p:nvPr/>
        </p:nvGrpSpPr>
        <p:grpSpPr bwMode="auto">
          <a:xfrm>
            <a:off x="1762125" y="3176588"/>
            <a:ext cx="14762163" cy="7351712"/>
            <a:chOff x="0" y="3174"/>
            <a:chExt cx="14761965" cy="7350127"/>
          </a:xfrm>
        </p:grpSpPr>
        <p:sp>
          <p:nvSpPr>
            <p:cNvPr id="9219" name="AutoShape 3"/>
            <p:cNvSpPr>
              <a:spLocks/>
            </p:cNvSpPr>
            <p:nvPr/>
          </p:nvSpPr>
          <p:spPr bwMode="auto">
            <a:xfrm>
              <a:off x="4144907" y="3174"/>
              <a:ext cx="10617058" cy="4096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70000"/>
                </a:lnSpc>
                <a:defRPr/>
              </a:pPr>
              <a:r>
                <a:rPr lang="en-US" sz="13600">
                  <a:solidFill>
                    <a:srgbClr val="232323"/>
                  </a:solidFill>
                  <a:latin typeface="Open Sans" charset="0"/>
                  <a:cs typeface="Open Sans" charset="0"/>
                  <a:sym typeface="Open Sans" charset="0"/>
                </a:rPr>
                <a:t>Company Presentation</a:t>
              </a:r>
              <a:endParaRPr lang="en-US">
                <a:cs typeface="Gill Sans" charset="0"/>
              </a:endParaRPr>
            </a:p>
          </p:txBody>
        </p:sp>
        <p:sp>
          <p:nvSpPr>
            <p:cNvPr id="9220" name="AutoShape 4"/>
            <p:cNvSpPr>
              <a:spLocks/>
            </p:cNvSpPr>
            <p:nvPr/>
          </p:nvSpPr>
          <p:spPr bwMode="auto">
            <a:xfrm>
              <a:off x="4140144" y="4845592"/>
              <a:ext cx="10617058" cy="1929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6400">
                  <a:solidFill>
                    <a:srgbClr val="232323"/>
                  </a:solidFill>
                  <a:latin typeface="Open Sans" charset="0"/>
                  <a:cs typeface="Open Sans" charset="0"/>
                  <a:sym typeface="Open Sans" charset="0"/>
                </a:rPr>
                <a:t>By </a:t>
              </a:r>
              <a:r>
                <a:rPr lang="en-US" sz="6400" b="1">
                  <a:solidFill>
                    <a:srgbClr val="232323"/>
                  </a:solidFill>
                  <a:latin typeface="Open Sans" charset="0"/>
                  <a:cs typeface="Open Sans" charset="0"/>
                  <a:sym typeface="Open Sans" charset="0"/>
                </a:rPr>
                <a:t>John Doe</a:t>
              </a:r>
            </a:p>
            <a:p>
              <a:pPr algn="l">
                <a:defRPr/>
              </a:pPr>
              <a:r>
                <a:rPr lang="en-US" sz="4200" i="1">
                  <a:solidFill>
                    <a:srgbClr val="232323"/>
                  </a:solidFill>
                  <a:latin typeface="Open Sans" charset="0"/>
                  <a:cs typeface="Open Sans" charset="0"/>
                  <a:sym typeface="Open Sans" charset="0"/>
                </a:rPr>
                <a:t>Product Manager</a:t>
              </a:r>
              <a:endParaRPr lang="en-US">
                <a:cs typeface="Gill Sans" charset="0"/>
              </a:endParaRPr>
            </a:p>
          </p:txBody>
        </p:sp>
        <p:pic>
          <p:nvPicPr>
            <p:cNvPr id="9221" name="Picture 5" descr="logo.png"/>
            <p:cNvPicPr>
              <a:picLocks noChangeAspect="1"/>
            </p:cNvPicPr>
            <p:nvPr/>
          </p:nvPicPr>
          <p:blipFill rotWithShape="1">
            <a:blip r:embed="rId3">
              <a:extLst>
                <a:ext uri="{28A0092B-C50C-407E-A947-70E740481C1C}">
                  <a14:useLocalDpi xmlns:a14="http://schemas.microsoft.com/office/drawing/2010/main" val="0"/>
                </a:ext>
              </a:extLst>
            </a:blip>
            <a:srcRect b="10582"/>
            <a:stretch/>
          </p:blipFill>
          <p:spPr bwMode="auto">
            <a:xfrm rot="10800000">
              <a:off x="0" y="725330"/>
              <a:ext cx="3009860" cy="33393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9223" name="Group 6"/>
            <p:cNvGrpSpPr>
              <a:grpSpLocks/>
            </p:cNvGrpSpPr>
            <p:nvPr/>
          </p:nvGrpSpPr>
          <p:grpSpPr bwMode="auto">
            <a:xfrm>
              <a:off x="4152900" y="4445000"/>
              <a:ext cx="9817098" cy="2908301"/>
              <a:chOff x="0" y="0"/>
              <a:chExt cx="9817098" cy="2908300"/>
            </a:xfrm>
          </p:grpSpPr>
          <p:sp>
            <p:nvSpPr>
              <p:cNvPr id="2" name="Line 7"/>
              <p:cNvSpPr>
                <a:spLocks noChangeShapeType="1"/>
              </p:cNvSpPr>
              <p:nvPr/>
            </p:nvSpPr>
            <p:spPr bwMode="auto">
              <a:xfrm>
                <a:off x="3119" y="628"/>
                <a:ext cx="9813793" cy="0"/>
              </a:xfrm>
              <a:prstGeom prst="line">
                <a:avLst/>
              </a:prstGeom>
              <a:noFill/>
              <a:ln w="12700" cap="flat" cmpd="sng">
                <a:solidFill>
                  <a:srgbClr val="929292"/>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9224" name="Line 8"/>
              <p:cNvSpPr>
                <a:spLocks noChangeShapeType="1"/>
              </p:cNvSpPr>
              <p:nvPr/>
            </p:nvSpPr>
            <p:spPr bwMode="auto">
              <a:xfrm>
                <a:off x="-56" y="2908300"/>
                <a:ext cx="9813793" cy="0"/>
              </a:xfrm>
              <a:prstGeom prst="line">
                <a:avLst/>
              </a:prstGeom>
              <a:noFill/>
              <a:ln w="12700" cap="flat" cmpd="sng">
                <a:solidFill>
                  <a:srgbClr val="929292"/>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grpSp>
      </p:grpSp>
      <p:sp>
        <p:nvSpPr>
          <p:cNvPr id="9225" name="AutoShape 9"/>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02</a:t>
            </a:r>
            <a:endParaRPr lang="en-US">
              <a:cs typeface="Gill Sans" charset="0"/>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1"/>
          <p:cNvGrpSpPr>
            <a:grpSpLocks/>
          </p:cNvGrpSpPr>
          <p:nvPr/>
        </p:nvGrpSpPr>
        <p:grpSpPr bwMode="auto">
          <a:xfrm>
            <a:off x="1019175" y="723900"/>
            <a:ext cx="11782425" cy="1306513"/>
            <a:chOff x="0" y="0"/>
            <a:chExt cx="6139607" cy="1308100"/>
          </a:xfrm>
        </p:grpSpPr>
        <p:sp>
          <p:nvSpPr>
            <p:cNvPr id="27650" name="AutoShape 2"/>
            <p:cNvSpPr>
              <a:spLocks/>
            </p:cNvSpPr>
            <p:nvPr/>
          </p:nvSpPr>
          <p:spPr bwMode="auto">
            <a:xfrm>
              <a:off x="0" y="0"/>
              <a:ext cx="613960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How We Solve Problems</a:t>
              </a:r>
              <a:endParaRPr lang="en-US">
                <a:cs typeface="Gill Sans" charset="0"/>
              </a:endParaRPr>
            </a:p>
          </p:txBody>
        </p:sp>
        <p:sp>
          <p:nvSpPr>
            <p:cNvPr id="27651" name="AutoShape 3"/>
            <p:cNvSpPr>
              <a:spLocks/>
            </p:cNvSpPr>
            <p:nvPr/>
          </p:nvSpPr>
          <p:spPr bwMode="auto">
            <a:xfrm>
              <a:off x="8272" y="685044"/>
              <a:ext cx="546294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27652" name="AutoShape 4"/>
          <p:cNvSpPr>
            <a:spLocks/>
          </p:cNvSpPr>
          <p:nvPr/>
        </p:nvSpPr>
        <p:spPr bwMode="auto">
          <a:xfrm>
            <a:off x="1017588" y="6089650"/>
            <a:ext cx="8128000" cy="5267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232323"/>
                </a:solidFill>
                <a:latin typeface="Open Sans" charset="0"/>
                <a:cs typeface="Open Sans" charset="0"/>
                <a:sym typeface="Open Sans" charset="0"/>
              </a:rPr>
              <a:t>Morbi leo risus, elit. Vestibulum id Aenean lacinia bibendum nulla sed coetra augue. Aenean eu leo  Nulla vitae elit libero, a pharetra augue. Aenean eu leo quam. Pellentesque ornare sem lacinia quam venenatis vestibulum. Morbctetur. Nulla vitae elit libero, aero, a pharetra augue. Aeneanquam. Pellen vestibulus, porta ac consectetur ac, vestibulum at eros. ut id elit. Vestibulum id ligula porta felis euismod semper. Aenean lacinia bibendum nulla sed consectetur. Nulla vitae elit libero vestibulum. Morbi leo risus, elit. quam venenatis vestibulum. Morbctetur. Nulla vitae elit libero, aero, a pharetra</a:t>
            </a:r>
            <a:endParaRPr lang="en-US">
              <a:cs typeface="Gill Sans" charset="0"/>
            </a:endParaRPr>
          </a:p>
        </p:txBody>
      </p:sp>
      <p:sp>
        <p:nvSpPr>
          <p:cNvPr id="27653" name="AutoShape 5"/>
          <p:cNvSpPr>
            <a:spLocks/>
          </p:cNvSpPr>
          <p:nvPr/>
        </p:nvSpPr>
        <p:spPr bwMode="auto">
          <a:xfrm>
            <a:off x="1016000" y="3670300"/>
            <a:ext cx="9613900" cy="189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5400">
                <a:solidFill>
                  <a:srgbClr val="232323"/>
                </a:solidFill>
                <a:latin typeface="Open Sans" charset="0"/>
                <a:cs typeface="Open Sans" charset="0"/>
                <a:sym typeface="Open Sans" charset="0"/>
              </a:rPr>
              <a:t>The Real Problem is Deep Inside the Frozen Water.</a:t>
            </a:r>
            <a:endParaRPr lang="en-US">
              <a:cs typeface="Gill Sans" charset="0"/>
            </a:endParaRPr>
          </a:p>
        </p:txBody>
      </p:sp>
      <p:grpSp>
        <p:nvGrpSpPr>
          <p:cNvPr id="2" name="Group 6"/>
          <p:cNvGrpSpPr>
            <a:grpSpLocks/>
          </p:cNvGrpSpPr>
          <p:nvPr/>
        </p:nvGrpSpPr>
        <p:grpSpPr bwMode="auto">
          <a:xfrm>
            <a:off x="9180513" y="3709988"/>
            <a:ext cx="8434387" cy="7134225"/>
            <a:chOff x="0" y="0"/>
            <a:chExt cx="8433633" cy="7134623"/>
          </a:xfrm>
        </p:grpSpPr>
        <p:grpSp>
          <p:nvGrpSpPr>
            <p:cNvPr id="27654" name="Group 7"/>
            <p:cNvGrpSpPr>
              <a:grpSpLocks/>
            </p:cNvGrpSpPr>
            <p:nvPr/>
          </p:nvGrpSpPr>
          <p:grpSpPr bwMode="auto">
            <a:xfrm>
              <a:off x="2508836" y="0"/>
              <a:ext cx="3388843" cy="6153185"/>
              <a:chOff x="0" y="0"/>
              <a:chExt cx="3388843" cy="6153185"/>
            </a:xfrm>
          </p:grpSpPr>
          <p:sp>
            <p:nvSpPr>
              <p:cNvPr id="3" name="AutoShape 8"/>
              <p:cNvSpPr>
                <a:spLocks/>
              </p:cNvSpPr>
              <p:nvPr/>
            </p:nvSpPr>
            <p:spPr bwMode="auto">
              <a:xfrm>
                <a:off x="19825" y="2151182"/>
                <a:ext cx="3368374" cy="40023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8999"/>
                      <a:pt x="4837" y="9284"/>
                    </a:cubicBezTo>
                    <a:cubicBezTo>
                      <a:pt x="4837" y="9568"/>
                      <a:pt x="4499" y="10705"/>
                      <a:pt x="4387" y="10894"/>
                    </a:cubicBezTo>
                    <a:cubicBezTo>
                      <a:pt x="4274" y="11084"/>
                      <a:pt x="4387" y="12315"/>
                      <a:pt x="5175" y="13073"/>
                    </a:cubicBezTo>
                    <a:cubicBezTo>
                      <a:pt x="5962" y="13831"/>
                      <a:pt x="6525" y="14494"/>
                      <a:pt x="6525" y="14684"/>
                    </a:cubicBezTo>
                    <a:cubicBezTo>
                      <a:pt x="6525" y="14873"/>
                      <a:pt x="6525" y="15821"/>
                      <a:pt x="6525" y="16105"/>
                    </a:cubicBezTo>
                    <a:cubicBezTo>
                      <a:pt x="6525" y="16389"/>
                      <a:pt x="6637" y="16673"/>
                      <a:pt x="7199" y="17810"/>
                    </a:cubicBezTo>
                    <a:cubicBezTo>
                      <a:pt x="7762" y="18947"/>
                      <a:pt x="8549" y="19894"/>
                      <a:pt x="8774" y="20273"/>
                    </a:cubicBezTo>
                    <a:cubicBezTo>
                      <a:pt x="8999" y="20652"/>
                      <a:pt x="10124" y="21600"/>
                      <a:pt x="10124" y="21600"/>
                    </a:cubicBezTo>
                    <a:lnTo>
                      <a:pt x="11249" y="19800"/>
                    </a:lnTo>
                    <a:cubicBezTo>
                      <a:pt x="11249" y="19800"/>
                      <a:pt x="12937" y="17147"/>
                      <a:pt x="13612" y="16673"/>
                    </a:cubicBezTo>
                    <a:cubicBezTo>
                      <a:pt x="14287" y="16200"/>
                      <a:pt x="15300" y="14305"/>
                      <a:pt x="15300" y="14305"/>
                    </a:cubicBezTo>
                    <a:lnTo>
                      <a:pt x="15412" y="13073"/>
                    </a:lnTo>
                    <a:lnTo>
                      <a:pt x="16762" y="11936"/>
                    </a:lnTo>
                    <a:cubicBezTo>
                      <a:pt x="16762" y="11936"/>
                      <a:pt x="17099" y="8621"/>
                      <a:pt x="17212" y="8052"/>
                    </a:cubicBezTo>
                    <a:cubicBezTo>
                      <a:pt x="17325" y="7484"/>
                      <a:pt x="17999" y="6347"/>
                      <a:pt x="18112" y="6157"/>
                    </a:cubicBezTo>
                    <a:cubicBezTo>
                      <a:pt x="18225" y="5968"/>
                      <a:pt x="18337" y="4736"/>
                      <a:pt x="18225" y="4263"/>
                    </a:cubicBezTo>
                    <a:cubicBezTo>
                      <a:pt x="18112" y="3789"/>
                      <a:pt x="18112" y="3031"/>
                      <a:pt x="18449" y="2842"/>
                    </a:cubicBezTo>
                    <a:cubicBezTo>
                      <a:pt x="18787" y="2652"/>
                      <a:pt x="20025" y="1894"/>
                      <a:pt x="20025" y="1894"/>
                    </a:cubicBezTo>
                    <a:lnTo>
                      <a:pt x="20812" y="1231"/>
                    </a:lnTo>
                    <a:lnTo>
                      <a:pt x="21374" y="663"/>
                    </a:lnTo>
                    <a:lnTo>
                      <a:pt x="21599" y="94"/>
                    </a:lnTo>
                    <a:lnTo>
                      <a:pt x="0" y="0"/>
                    </a:lnTo>
                    <a:close/>
                  </a:path>
                </a:pathLst>
              </a:custGeom>
              <a:solidFill>
                <a:srgbClr val="337EB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57" name="AutoShape 9"/>
              <p:cNvSpPr>
                <a:spLocks/>
              </p:cNvSpPr>
              <p:nvPr/>
            </p:nvSpPr>
            <p:spPr bwMode="auto">
              <a:xfrm>
                <a:off x="37287" y="2136894"/>
                <a:ext cx="3315991" cy="39657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199"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199"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199"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599"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8000" y="19115"/>
                    </a:cubicBezTo>
                    <a:cubicBezTo>
                      <a:pt x="8342" y="19688"/>
                      <a:pt x="10057" y="21599"/>
                      <a:pt x="10057" y="21599"/>
                    </a:cubicBezTo>
                    <a:cubicBezTo>
                      <a:pt x="10057" y="21599"/>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399" y="2771"/>
                    </a:lnTo>
                    <a:lnTo>
                      <a:pt x="21028" y="955"/>
                    </a:lnTo>
                    <a:lnTo>
                      <a:pt x="21600" y="95"/>
                    </a:lnTo>
                    <a:lnTo>
                      <a:pt x="19999" y="1338"/>
                    </a:lnTo>
                    <a:close/>
                  </a:path>
                </a:pathLst>
              </a:custGeom>
              <a:solidFill>
                <a:srgbClr val="77B2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58" name="AutoShape 10"/>
              <p:cNvSpPr>
                <a:spLocks/>
              </p:cNvSpPr>
              <p:nvPr/>
            </p:nvSpPr>
            <p:spPr bwMode="auto">
              <a:xfrm>
                <a:off x="777" y="0"/>
                <a:ext cx="3387422" cy="2228974"/>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5" y="21600"/>
                      <a:pt x="21495" y="21600"/>
                    </a:cubicBezTo>
                    <a:lnTo>
                      <a:pt x="117" y="21089"/>
                    </a:lnTo>
                    <a:close/>
                  </a:path>
                </a:pathLst>
              </a:custGeom>
              <a:solidFill>
                <a:srgbClr val="9CB2CB"/>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59" name="AutoShape 11"/>
              <p:cNvSpPr>
                <a:spLocks/>
              </p:cNvSpPr>
              <p:nvPr/>
            </p:nvSpPr>
            <p:spPr bwMode="auto">
              <a:xfrm>
                <a:off x="37287" y="107956"/>
                <a:ext cx="2263573" cy="2089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599" y="21599"/>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FFFFFF"/>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grpSp>
          <p:nvGrpSpPr>
            <p:cNvPr id="27655" name="Group 12"/>
            <p:cNvGrpSpPr>
              <a:grpSpLocks/>
            </p:cNvGrpSpPr>
            <p:nvPr/>
          </p:nvGrpSpPr>
          <p:grpSpPr bwMode="auto">
            <a:xfrm>
              <a:off x="609123" y="1319151"/>
              <a:ext cx="1408351" cy="2560166"/>
              <a:chOff x="-1" y="0"/>
              <a:chExt cx="1408352" cy="2560166"/>
            </a:xfrm>
          </p:grpSpPr>
          <p:sp>
            <p:nvSpPr>
              <p:cNvPr id="27661" name="AutoShape 13"/>
              <p:cNvSpPr>
                <a:spLocks/>
              </p:cNvSpPr>
              <p:nvPr/>
            </p:nvSpPr>
            <p:spPr bwMode="auto">
              <a:xfrm>
                <a:off x="8358" y="895535"/>
                <a:ext cx="1400051" cy="1665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8999"/>
                      <a:pt x="4837" y="9284"/>
                    </a:cubicBezTo>
                    <a:cubicBezTo>
                      <a:pt x="4837" y="9568"/>
                      <a:pt x="4499" y="10705"/>
                      <a:pt x="4387" y="10894"/>
                    </a:cubicBezTo>
                    <a:cubicBezTo>
                      <a:pt x="4274" y="11084"/>
                      <a:pt x="4387" y="12315"/>
                      <a:pt x="5175" y="13073"/>
                    </a:cubicBezTo>
                    <a:cubicBezTo>
                      <a:pt x="5962" y="13831"/>
                      <a:pt x="6524" y="14494"/>
                      <a:pt x="6524" y="14684"/>
                    </a:cubicBezTo>
                    <a:cubicBezTo>
                      <a:pt x="6524" y="14873"/>
                      <a:pt x="6524" y="15821"/>
                      <a:pt x="6524" y="16105"/>
                    </a:cubicBezTo>
                    <a:cubicBezTo>
                      <a:pt x="6524" y="16389"/>
                      <a:pt x="6637" y="16673"/>
                      <a:pt x="7199" y="17810"/>
                    </a:cubicBezTo>
                    <a:cubicBezTo>
                      <a:pt x="7762" y="18947"/>
                      <a:pt x="8549" y="19894"/>
                      <a:pt x="8774" y="20273"/>
                    </a:cubicBezTo>
                    <a:cubicBezTo>
                      <a:pt x="8999" y="20652"/>
                      <a:pt x="10124" y="21599"/>
                      <a:pt x="10124" y="21599"/>
                    </a:cubicBezTo>
                    <a:lnTo>
                      <a:pt x="11249" y="19799"/>
                    </a:lnTo>
                    <a:cubicBezTo>
                      <a:pt x="11249" y="19799"/>
                      <a:pt x="12937" y="17147"/>
                      <a:pt x="13612" y="16673"/>
                    </a:cubicBezTo>
                    <a:cubicBezTo>
                      <a:pt x="14287" y="16199"/>
                      <a:pt x="15300" y="14305"/>
                      <a:pt x="15300" y="14305"/>
                    </a:cubicBezTo>
                    <a:lnTo>
                      <a:pt x="15412" y="13073"/>
                    </a:lnTo>
                    <a:lnTo>
                      <a:pt x="16762" y="11936"/>
                    </a:lnTo>
                    <a:cubicBezTo>
                      <a:pt x="16762" y="11936"/>
                      <a:pt x="17099" y="8621"/>
                      <a:pt x="17212" y="8052"/>
                    </a:cubicBezTo>
                    <a:cubicBezTo>
                      <a:pt x="17324" y="7484"/>
                      <a:pt x="17999" y="6347"/>
                      <a:pt x="18112" y="6157"/>
                    </a:cubicBezTo>
                    <a:cubicBezTo>
                      <a:pt x="18225" y="5968"/>
                      <a:pt x="18337" y="4736"/>
                      <a:pt x="18225" y="4263"/>
                    </a:cubicBezTo>
                    <a:cubicBezTo>
                      <a:pt x="18112" y="3789"/>
                      <a:pt x="18112" y="3031"/>
                      <a:pt x="18449" y="2842"/>
                    </a:cubicBezTo>
                    <a:cubicBezTo>
                      <a:pt x="18787" y="2652"/>
                      <a:pt x="20025" y="1894"/>
                      <a:pt x="20025" y="1894"/>
                    </a:cubicBezTo>
                    <a:lnTo>
                      <a:pt x="20812" y="1231"/>
                    </a:lnTo>
                    <a:lnTo>
                      <a:pt x="21374" y="663"/>
                    </a:lnTo>
                    <a:lnTo>
                      <a:pt x="21600" y="94"/>
                    </a:lnTo>
                    <a:lnTo>
                      <a:pt x="0" y="0"/>
                    </a:lnTo>
                    <a:close/>
                  </a:path>
                </a:pathLst>
              </a:custGeom>
              <a:solidFill>
                <a:srgbClr val="337EB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62" name="AutoShape 14"/>
              <p:cNvSpPr>
                <a:spLocks/>
              </p:cNvSpPr>
              <p:nvPr/>
            </p:nvSpPr>
            <p:spPr bwMode="auto">
              <a:xfrm>
                <a:off x="14708" y="889185"/>
                <a:ext cx="1379416" cy="16510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199"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199"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199"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599"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8000" y="19115"/>
                    </a:cubicBezTo>
                    <a:cubicBezTo>
                      <a:pt x="8342" y="19688"/>
                      <a:pt x="10057" y="21600"/>
                      <a:pt x="10057" y="21600"/>
                    </a:cubicBezTo>
                    <a:cubicBezTo>
                      <a:pt x="10057" y="21600"/>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399" y="2771"/>
                    </a:lnTo>
                    <a:lnTo>
                      <a:pt x="21028" y="955"/>
                    </a:lnTo>
                    <a:lnTo>
                      <a:pt x="21599" y="95"/>
                    </a:lnTo>
                    <a:lnTo>
                      <a:pt x="19999" y="1338"/>
                    </a:lnTo>
                    <a:close/>
                  </a:path>
                </a:pathLst>
              </a:custGeom>
              <a:solidFill>
                <a:srgbClr val="77B2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63" name="AutoShape 15"/>
              <p:cNvSpPr>
                <a:spLocks/>
              </p:cNvSpPr>
              <p:nvPr/>
            </p:nvSpPr>
            <p:spPr bwMode="auto">
              <a:xfrm>
                <a:off x="422" y="135"/>
                <a:ext cx="1407987" cy="927152"/>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5" y="21600"/>
                      <a:pt x="21495" y="21600"/>
                    </a:cubicBezTo>
                    <a:lnTo>
                      <a:pt x="117" y="21089"/>
                    </a:lnTo>
                    <a:close/>
                  </a:path>
                </a:pathLst>
              </a:custGeom>
              <a:solidFill>
                <a:srgbClr val="9CB2CB"/>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64" name="AutoShape 16"/>
              <p:cNvSpPr>
                <a:spLocks/>
              </p:cNvSpPr>
              <p:nvPr/>
            </p:nvSpPr>
            <p:spPr bwMode="auto">
              <a:xfrm>
                <a:off x="14708" y="44587"/>
                <a:ext cx="941304" cy="869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599" y="21599"/>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FFFFFF"/>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grpSp>
          <p:nvGrpSpPr>
            <p:cNvPr id="27656" name="Group 17"/>
            <p:cNvGrpSpPr>
              <a:grpSpLocks/>
            </p:cNvGrpSpPr>
            <p:nvPr/>
          </p:nvGrpSpPr>
          <p:grpSpPr bwMode="auto">
            <a:xfrm>
              <a:off x="6442725" y="1479222"/>
              <a:ext cx="924230" cy="1681140"/>
              <a:chOff x="0" y="0"/>
              <a:chExt cx="924230" cy="1681139"/>
            </a:xfrm>
          </p:grpSpPr>
          <p:sp>
            <p:nvSpPr>
              <p:cNvPr id="27666" name="AutoShape 18"/>
              <p:cNvSpPr>
                <a:spLocks/>
              </p:cNvSpPr>
              <p:nvPr/>
            </p:nvSpPr>
            <p:spPr bwMode="auto">
              <a:xfrm>
                <a:off x="5124" y="587819"/>
                <a:ext cx="919079" cy="10938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9000"/>
                      <a:pt x="4837" y="9284"/>
                    </a:cubicBezTo>
                    <a:cubicBezTo>
                      <a:pt x="4837" y="9568"/>
                      <a:pt x="4499" y="10705"/>
                      <a:pt x="4387" y="10894"/>
                    </a:cubicBezTo>
                    <a:cubicBezTo>
                      <a:pt x="4274" y="11084"/>
                      <a:pt x="4387" y="12315"/>
                      <a:pt x="5175" y="13073"/>
                    </a:cubicBezTo>
                    <a:cubicBezTo>
                      <a:pt x="5962" y="13831"/>
                      <a:pt x="6524" y="14494"/>
                      <a:pt x="6524" y="14684"/>
                    </a:cubicBezTo>
                    <a:cubicBezTo>
                      <a:pt x="6524" y="14873"/>
                      <a:pt x="6524" y="15821"/>
                      <a:pt x="6524" y="16105"/>
                    </a:cubicBezTo>
                    <a:cubicBezTo>
                      <a:pt x="6524" y="16389"/>
                      <a:pt x="6637" y="16673"/>
                      <a:pt x="7199" y="17810"/>
                    </a:cubicBezTo>
                    <a:cubicBezTo>
                      <a:pt x="7762" y="18947"/>
                      <a:pt x="8549" y="19894"/>
                      <a:pt x="8774" y="20273"/>
                    </a:cubicBezTo>
                    <a:cubicBezTo>
                      <a:pt x="9000" y="20652"/>
                      <a:pt x="10124" y="21600"/>
                      <a:pt x="10124" y="21600"/>
                    </a:cubicBezTo>
                    <a:lnTo>
                      <a:pt x="11249" y="19800"/>
                    </a:lnTo>
                    <a:cubicBezTo>
                      <a:pt x="11249" y="19800"/>
                      <a:pt x="12937" y="17147"/>
                      <a:pt x="13612" y="16673"/>
                    </a:cubicBezTo>
                    <a:cubicBezTo>
                      <a:pt x="14287" y="16200"/>
                      <a:pt x="15300" y="14305"/>
                      <a:pt x="15300" y="14305"/>
                    </a:cubicBezTo>
                    <a:lnTo>
                      <a:pt x="15412" y="13073"/>
                    </a:lnTo>
                    <a:lnTo>
                      <a:pt x="16762" y="11936"/>
                    </a:lnTo>
                    <a:cubicBezTo>
                      <a:pt x="16762" y="11936"/>
                      <a:pt x="17099" y="8621"/>
                      <a:pt x="17212" y="8052"/>
                    </a:cubicBezTo>
                    <a:cubicBezTo>
                      <a:pt x="17324" y="7484"/>
                      <a:pt x="17999" y="6347"/>
                      <a:pt x="18112" y="6157"/>
                    </a:cubicBezTo>
                    <a:cubicBezTo>
                      <a:pt x="18225" y="5968"/>
                      <a:pt x="18337" y="4736"/>
                      <a:pt x="18225" y="4263"/>
                    </a:cubicBezTo>
                    <a:cubicBezTo>
                      <a:pt x="18112" y="3789"/>
                      <a:pt x="18112" y="3031"/>
                      <a:pt x="18449" y="2842"/>
                    </a:cubicBezTo>
                    <a:cubicBezTo>
                      <a:pt x="18787" y="2652"/>
                      <a:pt x="20025" y="1894"/>
                      <a:pt x="20025" y="1894"/>
                    </a:cubicBezTo>
                    <a:lnTo>
                      <a:pt x="20812" y="1231"/>
                    </a:lnTo>
                    <a:lnTo>
                      <a:pt x="21375" y="663"/>
                    </a:lnTo>
                    <a:lnTo>
                      <a:pt x="21600" y="94"/>
                    </a:lnTo>
                    <a:lnTo>
                      <a:pt x="0" y="0"/>
                    </a:lnTo>
                    <a:close/>
                  </a:path>
                </a:pathLst>
              </a:custGeom>
              <a:solidFill>
                <a:srgbClr val="337EB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67" name="AutoShape 19"/>
              <p:cNvSpPr>
                <a:spLocks/>
              </p:cNvSpPr>
              <p:nvPr/>
            </p:nvSpPr>
            <p:spPr bwMode="auto">
              <a:xfrm>
                <a:off x="9885" y="584643"/>
                <a:ext cx="904794" cy="1082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200"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200"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200"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599"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8000" y="19115"/>
                    </a:cubicBezTo>
                    <a:cubicBezTo>
                      <a:pt x="8342" y="19688"/>
                      <a:pt x="10057" y="21600"/>
                      <a:pt x="10057" y="21600"/>
                    </a:cubicBezTo>
                    <a:cubicBezTo>
                      <a:pt x="10057" y="21600"/>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400" y="2771"/>
                    </a:lnTo>
                    <a:lnTo>
                      <a:pt x="21028" y="955"/>
                    </a:lnTo>
                    <a:lnTo>
                      <a:pt x="21599" y="95"/>
                    </a:lnTo>
                    <a:lnTo>
                      <a:pt x="19999" y="1338"/>
                    </a:lnTo>
                    <a:close/>
                  </a:path>
                </a:pathLst>
              </a:custGeom>
              <a:solidFill>
                <a:srgbClr val="77B2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68" name="AutoShape 20"/>
              <p:cNvSpPr>
                <a:spLocks/>
              </p:cNvSpPr>
              <p:nvPr/>
            </p:nvSpPr>
            <p:spPr bwMode="auto">
              <a:xfrm>
                <a:off x="361" y="411"/>
                <a:ext cx="923842" cy="609634"/>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4" y="21600"/>
                      <a:pt x="21494" y="21600"/>
                    </a:cubicBezTo>
                    <a:lnTo>
                      <a:pt x="117" y="21089"/>
                    </a:lnTo>
                    <a:close/>
                  </a:path>
                </a:pathLst>
              </a:custGeom>
              <a:solidFill>
                <a:srgbClr val="9CB2CB"/>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69" name="AutoShape 21"/>
              <p:cNvSpPr>
                <a:spLocks/>
              </p:cNvSpPr>
              <p:nvPr/>
            </p:nvSpPr>
            <p:spPr bwMode="auto">
              <a:xfrm>
                <a:off x="9885" y="30575"/>
                <a:ext cx="617483" cy="5699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599" y="21600"/>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FFFFFF"/>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27670" name="AutoShape 22"/>
            <p:cNvSpPr>
              <a:spLocks/>
            </p:cNvSpPr>
            <p:nvPr/>
          </p:nvSpPr>
          <p:spPr bwMode="auto">
            <a:xfrm>
              <a:off x="0" y="2076566"/>
              <a:ext cx="8433633" cy="5058057"/>
            </a:xfrm>
            <a:custGeom>
              <a:avLst/>
              <a:gdLst>
                <a:gd name="T0" fmla="*/ 10201 w 20402"/>
                <a:gd name="T1" fmla="+- 0 10841 151"/>
                <a:gd name="T2" fmla="*/ 10841 h 21380"/>
                <a:gd name="T3" fmla="*/ 10201 w 20402"/>
                <a:gd name="T4" fmla="+- 0 10841 151"/>
                <a:gd name="T5" fmla="*/ 10841 h 21380"/>
                <a:gd name="T6" fmla="*/ 10201 w 20402"/>
                <a:gd name="T7" fmla="+- 0 10841 151"/>
                <a:gd name="T8" fmla="*/ 10841 h 21380"/>
                <a:gd name="T9" fmla="*/ 10201 w 20402"/>
                <a:gd name="T10" fmla="+- 0 10841 151"/>
                <a:gd name="T11" fmla="*/ 10841 h 21380"/>
              </a:gdLst>
              <a:ahLst/>
              <a:cxnLst>
                <a:cxn ang="0">
                  <a:pos x="T0" y="T2"/>
                </a:cxn>
                <a:cxn ang="0">
                  <a:pos x="T3" y="T5"/>
                </a:cxn>
                <a:cxn ang="0">
                  <a:pos x="T6" y="T8"/>
                </a:cxn>
                <a:cxn ang="0">
                  <a:pos x="T9" y="T11"/>
                </a:cxn>
              </a:cxnLst>
              <a:rect l="0" t="0" r="r" b="b"/>
              <a:pathLst>
                <a:path w="20402" h="21380">
                  <a:moveTo>
                    <a:pt x="0" y="1486"/>
                  </a:moveTo>
                  <a:cubicBezTo>
                    <a:pt x="0" y="1486"/>
                    <a:pt x="3069" y="13090"/>
                    <a:pt x="4185" y="14145"/>
                  </a:cubicBezTo>
                  <a:cubicBezTo>
                    <a:pt x="5301" y="15200"/>
                    <a:pt x="5068" y="14470"/>
                    <a:pt x="5487" y="15362"/>
                  </a:cubicBezTo>
                  <a:cubicBezTo>
                    <a:pt x="5905" y="16255"/>
                    <a:pt x="6510" y="17310"/>
                    <a:pt x="7161" y="18608"/>
                  </a:cubicBezTo>
                  <a:cubicBezTo>
                    <a:pt x="7812" y="19907"/>
                    <a:pt x="7858" y="19826"/>
                    <a:pt x="8463" y="20475"/>
                  </a:cubicBezTo>
                  <a:cubicBezTo>
                    <a:pt x="9067" y="21124"/>
                    <a:pt x="9579" y="21449"/>
                    <a:pt x="10090" y="21367"/>
                  </a:cubicBezTo>
                  <a:cubicBezTo>
                    <a:pt x="10602" y="21286"/>
                    <a:pt x="11857" y="21286"/>
                    <a:pt x="12741" y="20394"/>
                  </a:cubicBezTo>
                  <a:cubicBezTo>
                    <a:pt x="13624" y="19501"/>
                    <a:pt x="15019" y="15849"/>
                    <a:pt x="15252" y="15444"/>
                  </a:cubicBezTo>
                  <a:cubicBezTo>
                    <a:pt x="15484" y="15038"/>
                    <a:pt x="15717" y="14794"/>
                    <a:pt x="16089" y="14470"/>
                  </a:cubicBezTo>
                  <a:cubicBezTo>
                    <a:pt x="16461" y="14145"/>
                    <a:pt x="17484" y="11954"/>
                    <a:pt x="17670" y="11467"/>
                  </a:cubicBezTo>
                  <a:cubicBezTo>
                    <a:pt x="17856" y="10980"/>
                    <a:pt x="17856" y="11062"/>
                    <a:pt x="18414" y="10331"/>
                  </a:cubicBezTo>
                  <a:cubicBezTo>
                    <a:pt x="18972" y="9601"/>
                    <a:pt x="20274" y="1730"/>
                    <a:pt x="20274" y="1324"/>
                  </a:cubicBezTo>
                  <a:cubicBezTo>
                    <a:pt x="20274" y="918"/>
                    <a:pt x="21600" y="-151"/>
                    <a:pt x="15704" y="17"/>
                  </a:cubicBezTo>
                  <a:cubicBezTo>
                    <a:pt x="12336" y="114"/>
                    <a:pt x="9611" y="808"/>
                    <a:pt x="8214" y="690"/>
                  </a:cubicBezTo>
                  <a:cubicBezTo>
                    <a:pt x="5218" y="437"/>
                    <a:pt x="4505" y="125"/>
                    <a:pt x="3575" y="693"/>
                  </a:cubicBezTo>
                  <a:cubicBezTo>
                    <a:pt x="2645" y="1261"/>
                    <a:pt x="372" y="-56"/>
                    <a:pt x="0" y="1486"/>
                  </a:cubicBezTo>
                  <a:close/>
                </a:path>
              </a:pathLst>
            </a:custGeom>
            <a:solidFill>
              <a:srgbClr val="9390C5">
                <a:alpha val="39999"/>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7671" name="AutoShape 23"/>
            <p:cNvSpPr>
              <a:spLocks/>
            </p:cNvSpPr>
            <p:nvPr/>
          </p:nvSpPr>
          <p:spPr bwMode="auto">
            <a:xfrm>
              <a:off x="280962" y="3194228"/>
              <a:ext cx="6014500" cy="3910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6221" y="1542"/>
                    <a:pt x="9366" y="4077"/>
                  </a:cubicBezTo>
                  <a:cubicBezTo>
                    <a:pt x="12512" y="6612"/>
                    <a:pt x="21599" y="13224"/>
                    <a:pt x="21599" y="13224"/>
                  </a:cubicBezTo>
                  <a:cubicBezTo>
                    <a:pt x="21599" y="13224"/>
                    <a:pt x="18104" y="19506"/>
                    <a:pt x="17685" y="19946"/>
                  </a:cubicBezTo>
                  <a:cubicBezTo>
                    <a:pt x="17266" y="20387"/>
                    <a:pt x="14400" y="21599"/>
                    <a:pt x="13770" y="21599"/>
                  </a:cubicBezTo>
                  <a:cubicBezTo>
                    <a:pt x="13141" y="21599"/>
                    <a:pt x="11533" y="19946"/>
                    <a:pt x="10625" y="19065"/>
                  </a:cubicBezTo>
                  <a:cubicBezTo>
                    <a:pt x="9716" y="18183"/>
                    <a:pt x="7829" y="13665"/>
                    <a:pt x="7269" y="13444"/>
                  </a:cubicBezTo>
                  <a:cubicBezTo>
                    <a:pt x="6710" y="13224"/>
                    <a:pt x="4963" y="12232"/>
                    <a:pt x="4683" y="11902"/>
                  </a:cubicBezTo>
                  <a:cubicBezTo>
                    <a:pt x="4403" y="11571"/>
                    <a:pt x="0" y="0"/>
                    <a:pt x="0" y="0"/>
                  </a:cubicBezTo>
                  <a:close/>
                </a:path>
              </a:pathLst>
            </a:custGeom>
            <a:solidFill>
              <a:srgbClr val="FFFFFF">
                <a:alpha val="20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72" name="AutoShape 24"/>
            <p:cNvSpPr>
              <a:spLocks/>
            </p:cNvSpPr>
            <p:nvPr/>
          </p:nvSpPr>
          <p:spPr bwMode="auto">
            <a:xfrm>
              <a:off x="3165192" y="2527441"/>
              <a:ext cx="5085895" cy="4570667"/>
            </a:xfrm>
            <a:custGeom>
              <a:avLst/>
              <a:gdLst>
                <a:gd name="T0" fmla="+- 0 11066 688"/>
                <a:gd name="T1" fmla="*/ T0 w 20756"/>
                <a:gd name="T2" fmla="+- 0 11169 916"/>
                <a:gd name="T3" fmla="*/ 11169 h 20507"/>
                <a:gd name="T4" fmla="+- 0 11066 688"/>
                <a:gd name="T5" fmla="*/ T4 w 20756"/>
                <a:gd name="T6" fmla="+- 0 11169 916"/>
                <a:gd name="T7" fmla="*/ 11169 h 20507"/>
                <a:gd name="T8" fmla="+- 0 11066 688"/>
                <a:gd name="T9" fmla="*/ T8 w 20756"/>
                <a:gd name="T10" fmla="+- 0 11169 916"/>
                <a:gd name="T11" fmla="*/ 11169 h 20507"/>
                <a:gd name="T12" fmla="+- 0 11066 688"/>
                <a:gd name="T13" fmla="*/ T12 w 20756"/>
                <a:gd name="T14" fmla="+- 0 11169 916"/>
                <a:gd name="T15" fmla="*/ 11169 h 20507"/>
              </a:gdLst>
              <a:ahLst/>
              <a:cxnLst>
                <a:cxn ang="0">
                  <a:pos x="T1" y="T3"/>
                </a:cxn>
                <a:cxn ang="0">
                  <a:pos x="T5" y="T7"/>
                </a:cxn>
                <a:cxn ang="0">
                  <a:pos x="T9" y="T11"/>
                </a:cxn>
                <a:cxn ang="0">
                  <a:pos x="T13" y="T15"/>
                </a:cxn>
              </a:cxnLst>
              <a:rect l="0" t="0" r="r" b="b"/>
              <a:pathLst>
                <a:path w="20756" h="20507">
                  <a:moveTo>
                    <a:pt x="4691" y="20504"/>
                  </a:moveTo>
                  <a:cubicBezTo>
                    <a:pt x="4691" y="20504"/>
                    <a:pt x="8196" y="20683"/>
                    <a:pt x="10234" y="17905"/>
                  </a:cubicBezTo>
                  <a:cubicBezTo>
                    <a:pt x="12271" y="15127"/>
                    <a:pt x="13005" y="13693"/>
                    <a:pt x="13494" y="13424"/>
                  </a:cubicBezTo>
                  <a:cubicBezTo>
                    <a:pt x="13983" y="13155"/>
                    <a:pt x="14146" y="12976"/>
                    <a:pt x="14717" y="12259"/>
                  </a:cubicBezTo>
                  <a:cubicBezTo>
                    <a:pt x="15287" y="11542"/>
                    <a:pt x="16999" y="9659"/>
                    <a:pt x="17325" y="9301"/>
                  </a:cubicBezTo>
                  <a:cubicBezTo>
                    <a:pt x="17651" y="8942"/>
                    <a:pt x="18140" y="8763"/>
                    <a:pt x="18385" y="8405"/>
                  </a:cubicBezTo>
                  <a:cubicBezTo>
                    <a:pt x="18629" y="8046"/>
                    <a:pt x="20585" y="1235"/>
                    <a:pt x="20748" y="159"/>
                  </a:cubicBezTo>
                  <a:cubicBezTo>
                    <a:pt x="20912" y="-916"/>
                    <a:pt x="18466" y="3744"/>
                    <a:pt x="17325" y="4909"/>
                  </a:cubicBezTo>
                  <a:cubicBezTo>
                    <a:pt x="16184" y="6074"/>
                    <a:pt x="12027" y="9032"/>
                    <a:pt x="10641" y="9570"/>
                  </a:cubicBezTo>
                  <a:cubicBezTo>
                    <a:pt x="9256" y="10108"/>
                    <a:pt x="3468" y="12796"/>
                    <a:pt x="2816" y="13513"/>
                  </a:cubicBezTo>
                  <a:cubicBezTo>
                    <a:pt x="2164" y="14230"/>
                    <a:pt x="1594" y="15664"/>
                    <a:pt x="3142" y="15664"/>
                  </a:cubicBezTo>
                  <a:cubicBezTo>
                    <a:pt x="4691" y="15664"/>
                    <a:pt x="7625" y="13782"/>
                    <a:pt x="8033" y="14679"/>
                  </a:cubicBezTo>
                  <a:cubicBezTo>
                    <a:pt x="8441" y="15575"/>
                    <a:pt x="4284" y="17457"/>
                    <a:pt x="2898" y="17009"/>
                  </a:cubicBezTo>
                  <a:cubicBezTo>
                    <a:pt x="1512" y="16561"/>
                    <a:pt x="1023" y="15306"/>
                    <a:pt x="371" y="15754"/>
                  </a:cubicBezTo>
                  <a:cubicBezTo>
                    <a:pt x="-281" y="16202"/>
                    <a:pt x="-688" y="18891"/>
                    <a:pt x="4691" y="20504"/>
                  </a:cubicBezTo>
                  <a:close/>
                </a:path>
              </a:pathLst>
            </a:custGeom>
            <a:solidFill>
              <a:srgbClr val="72759B">
                <a:alpha val="9999"/>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27673" name="AutoShape 25"/>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20</a:t>
            </a:r>
            <a:endParaRPr lang="en-US">
              <a:cs typeface="Gill Sans" charset="0"/>
            </a:endParaRPr>
          </a:p>
        </p:txBody>
      </p:sp>
      <p:sp>
        <p:nvSpPr>
          <p:cNvPr id="27"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1"/>
          <p:cNvGrpSpPr>
            <a:grpSpLocks/>
          </p:cNvGrpSpPr>
          <p:nvPr/>
        </p:nvGrpSpPr>
        <p:grpSpPr bwMode="auto">
          <a:xfrm>
            <a:off x="1019175" y="723900"/>
            <a:ext cx="9648825" cy="1306513"/>
            <a:chOff x="0" y="0"/>
            <a:chExt cx="6139607" cy="1308100"/>
          </a:xfrm>
        </p:grpSpPr>
        <p:sp>
          <p:nvSpPr>
            <p:cNvPr id="28674" name="AutoShape 2"/>
            <p:cNvSpPr>
              <a:spLocks/>
            </p:cNvSpPr>
            <p:nvPr/>
          </p:nvSpPr>
          <p:spPr bwMode="auto">
            <a:xfrm>
              <a:off x="0" y="0"/>
              <a:ext cx="613960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How We Solve Problems</a:t>
              </a:r>
              <a:endParaRPr lang="en-US" dirty="0">
                <a:cs typeface="Gill Sans" charset="0"/>
              </a:endParaRPr>
            </a:p>
          </p:txBody>
        </p:sp>
        <p:sp>
          <p:nvSpPr>
            <p:cNvPr id="28675" name="AutoShape 3"/>
            <p:cNvSpPr>
              <a:spLocks/>
            </p:cNvSpPr>
            <p:nvPr/>
          </p:nvSpPr>
          <p:spPr bwMode="auto">
            <a:xfrm>
              <a:off x="8081" y="685044"/>
              <a:ext cx="5463826"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a:solidFill>
                    <a:srgbClr val="232323"/>
                  </a:solidFill>
                  <a:latin typeface="Open Sans" charset="0"/>
                  <a:cs typeface="Open Sans" charset="0"/>
                  <a:sym typeface="Open Sans" charset="0"/>
                </a:rPr>
                <a:t>The lorem ipsum dolor sit amet</a:t>
              </a:r>
              <a:endParaRPr lang="en-US">
                <a:cs typeface="Gill Sans" charset="0"/>
              </a:endParaRPr>
            </a:p>
          </p:txBody>
        </p:sp>
      </p:grpSp>
      <p:sp>
        <p:nvSpPr>
          <p:cNvPr id="28676" name="AutoShape 4"/>
          <p:cNvSpPr>
            <a:spLocks/>
          </p:cNvSpPr>
          <p:nvPr/>
        </p:nvSpPr>
        <p:spPr bwMode="auto">
          <a:xfrm>
            <a:off x="12750800" y="3778250"/>
            <a:ext cx="4800600" cy="195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3500" b="1">
                <a:solidFill>
                  <a:srgbClr val="232323"/>
                </a:solidFill>
                <a:latin typeface="Open Sans" charset="0"/>
                <a:cs typeface="Open Sans" charset="0"/>
                <a:sym typeface="Open Sans" charset="0"/>
              </a:rPr>
              <a:t>This is what we see:</a:t>
            </a:r>
          </a:p>
          <a:p>
            <a:pPr algn="l">
              <a:lnSpc>
                <a:spcPct val="90000"/>
              </a:lnSpc>
              <a:defRPr/>
            </a:pPr>
            <a:r>
              <a:rPr lang="en-US" sz="2700">
                <a:solidFill>
                  <a:srgbClr val="232323"/>
                </a:solidFill>
                <a:latin typeface="Open Sans" charset="0"/>
                <a:cs typeface="Open Sans" charset="0"/>
                <a:sym typeface="Open Sans" charset="0"/>
              </a:rPr>
              <a:t>The outside of the real problems. Some kind of lorem ipsum dolor sit amet.</a:t>
            </a:r>
            <a:endParaRPr lang="en-US">
              <a:cs typeface="Gill Sans" charset="0"/>
            </a:endParaRPr>
          </a:p>
        </p:txBody>
      </p:sp>
      <p:sp>
        <p:nvSpPr>
          <p:cNvPr id="28677" name="AutoShape 5"/>
          <p:cNvSpPr>
            <a:spLocks/>
          </p:cNvSpPr>
          <p:nvPr/>
        </p:nvSpPr>
        <p:spPr bwMode="auto">
          <a:xfrm>
            <a:off x="1041400" y="7491413"/>
            <a:ext cx="4229100" cy="289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3400" b="1">
                <a:solidFill>
                  <a:srgbClr val="232323"/>
                </a:solidFill>
                <a:latin typeface="Open Sans" charset="0"/>
                <a:cs typeface="Open Sans" charset="0"/>
                <a:sym typeface="Open Sans" charset="0"/>
              </a:rPr>
              <a:t>This is the Real Problem:</a:t>
            </a:r>
          </a:p>
          <a:p>
            <a:pPr algn="l">
              <a:lnSpc>
                <a:spcPct val="90000"/>
              </a:lnSpc>
              <a:defRPr/>
            </a:pPr>
            <a:r>
              <a:rPr lang="en-US" sz="2700">
                <a:solidFill>
                  <a:srgbClr val="232323"/>
                </a:solidFill>
                <a:latin typeface="Open Sans" charset="0"/>
                <a:cs typeface="Open Sans" charset="0"/>
                <a:sym typeface="Open Sans" charset="0"/>
              </a:rPr>
              <a:t>The deep inside of the real problems. Some kind of lorem ipsum dolor sit amet.</a:t>
            </a:r>
            <a:endParaRPr lang="en-US">
              <a:cs typeface="Gill Sans" charset="0"/>
            </a:endParaRPr>
          </a:p>
        </p:txBody>
      </p:sp>
      <p:grpSp>
        <p:nvGrpSpPr>
          <p:cNvPr id="2" name="Group 6"/>
          <p:cNvGrpSpPr>
            <a:grpSpLocks/>
          </p:cNvGrpSpPr>
          <p:nvPr/>
        </p:nvGrpSpPr>
        <p:grpSpPr bwMode="auto">
          <a:xfrm>
            <a:off x="5080000" y="4446588"/>
            <a:ext cx="8445500" cy="6719887"/>
            <a:chOff x="0" y="-37104"/>
            <a:chExt cx="8445855" cy="6719354"/>
          </a:xfrm>
        </p:grpSpPr>
        <p:grpSp>
          <p:nvGrpSpPr>
            <p:cNvPr id="28679" name="Group 7"/>
            <p:cNvGrpSpPr>
              <a:grpSpLocks/>
            </p:cNvGrpSpPr>
            <p:nvPr/>
          </p:nvGrpSpPr>
          <p:grpSpPr bwMode="auto">
            <a:xfrm>
              <a:off x="0" y="6415"/>
              <a:ext cx="7891312" cy="6675835"/>
              <a:chOff x="0" y="0"/>
              <a:chExt cx="7891312" cy="6675834"/>
            </a:xfrm>
          </p:grpSpPr>
          <p:grpSp>
            <p:nvGrpSpPr>
              <p:cNvPr id="28685" name="Group 8"/>
              <p:cNvGrpSpPr>
                <a:grpSpLocks/>
              </p:cNvGrpSpPr>
              <p:nvPr/>
            </p:nvGrpSpPr>
            <p:grpSpPr bwMode="auto">
              <a:xfrm>
                <a:off x="2347507" y="0"/>
                <a:ext cx="3170925" cy="5757507"/>
                <a:chOff x="0" y="0"/>
                <a:chExt cx="3170925" cy="5757507"/>
              </a:xfrm>
            </p:grpSpPr>
            <p:sp>
              <p:nvSpPr>
                <p:cNvPr id="28681" name="AutoShape 9"/>
                <p:cNvSpPr>
                  <a:spLocks/>
                </p:cNvSpPr>
                <p:nvPr/>
              </p:nvSpPr>
              <p:spPr bwMode="auto">
                <a:xfrm>
                  <a:off x="17968" y="2012130"/>
                  <a:ext cx="3152907" cy="3744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8999"/>
                        <a:pt x="4837" y="9284"/>
                      </a:cubicBezTo>
                      <a:cubicBezTo>
                        <a:pt x="4837" y="9568"/>
                        <a:pt x="4499" y="10705"/>
                        <a:pt x="4387" y="10894"/>
                      </a:cubicBezTo>
                      <a:cubicBezTo>
                        <a:pt x="4274" y="11084"/>
                        <a:pt x="4387" y="12315"/>
                        <a:pt x="5175" y="13073"/>
                      </a:cubicBezTo>
                      <a:cubicBezTo>
                        <a:pt x="5962" y="13831"/>
                        <a:pt x="6525" y="14494"/>
                        <a:pt x="6525" y="14684"/>
                      </a:cubicBezTo>
                      <a:cubicBezTo>
                        <a:pt x="6525" y="14873"/>
                        <a:pt x="6525" y="15821"/>
                        <a:pt x="6525" y="16105"/>
                      </a:cubicBezTo>
                      <a:cubicBezTo>
                        <a:pt x="6525" y="16389"/>
                        <a:pt x="6637" y="16673"/>
                        <a:pt x="7199" y="17810"/>
                      </a:cubicBezTo>
                      <a:cubicBezTo>
                        <a:pt x="7762" y="18947"/>
                        <a:pt x="8549" y="19894"/>
                        <a:pt x="8774" y="20273"/>
                      </a:cubicBezTo>
                      <a:cubicBezTo>
                        <a:pt x="8999" y="20652"/>
                        <a:pt x="10124" y="21600"/>
                        <a:pt x="10124" y="21600"/>
                      </a:cubicBezTo>
                      <a:lnTo>
                        <a:pt x="11249" y="19800"/>
                      </a:lnTo>
                      <a:cubicBezTo>
                        <a:pt x="11249" y="19800"/>
                        <a:pt x="12937" y="17147"/>
                        <a:pt x="13612" y="16673"/>
                      </a:cubicBezTo>
                      <a:cubicBezTo>
                        <a:pt x="14287" y="16200"/>
                        <a:pt x="15300" y="14305"/>
                        <a:pt x="15300" y="14305"/>
                      </a:cubicBezTo>
                      <a:lnTo>
                        <a:pt x="15412" y="13073"/>
                      </a:lnTo>
                      <a:lnTo>
                        <a:pt x="16762" y="11936"/>
                      </a:lnTo>
                      <a:cubicBezTo>
                        <a:pt x="16762" y="11936"/>
                        <a:pt x="17099" y="8621"/>
                        <a:pt x="17212" y="8052"/>
                      </a:cubicBezTo>
                      <a:cubicBezTo>
                        <a:pt x="17325" y="7484"/>
                        <a:pt x="17999" y="6347"/>
                        <a:pt x="18112" y="6157"/>
                      </a:cubicBezTo>
                      <a:cubicBezTo>
                        <a:pt x="18225" y="5968"/>
                        <a:pt x="18337" y="4736"/>
                        <a:pt x="18225" y="4263"/>
                      </a:cubicBezTo>
                      <a:cubicBezTo>
                        <a:pt x="18112" y="3789"/>
                        <a:pt x="18112" y="3031"/>
                        <a:pt x="18449" y="2842"/>
                      </a:cubicBezTo>
                      <a:cubicBezTo>
                        <a:pt x="18787" y="2652"/>
                        <a:pt x="20025" y="1894"/>
                        <a:pt x="20025" y="1894"/>
                      </a:cubicBezTo>
                      <a:lnTo>
                        <a:pt x="20812" y="1231"/>
                      </a:lnTo>
                      <a:lnTo>
                        <a:pt x="21374" y="663"/>
                      </a:lnTo>
                      <a:lnTo>
                        <a:pt x="21599" y="94"/>
                      </a:lnTo>
                      <a:lnTo>
                        <a:pt x="0" y="0"/>
                      </a:lnTo>
                      <a:close/>
                    </a:path>
                  </a:pathLst>
                </a:custGeom>
                <a:solidFill>
                  <a:srgbClr val="337EB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 name="AutoShape 10"/>
                <p:cNvSpPr>
                  <a:spLocks/>
                </p:cNvSpPr>
                <p:nvPr/>
              </p:nvSpPr>
              <p:spPr bwMode="auto">
                <a:xfrm>
                  <a:off x="33843" y="1997844"/>
                  <a:ext cx="3103693" cy="3711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199"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199"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199"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599"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8000" y="19115"/>
                      </a:cubicBezTo>
                      <a:cubicBezTo>
                        <a:pt x="8342" y="19688"/>
                        <a:pt x="10057" y="21599"/>
                        <a:pt x="10057" y="21599"/>
                      </a:cubicBezTo>
                      <a:cubicBezTo>
                        <a:pt x="10057" y="21599"/>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399" y="2771"/>
                      </a:lnTo>
                      <a:lnTo>
                        <a:pt x="21028" y="955"/>
                      </a:lnTo>
                      <a:lnTo>
                        <a:pt x="21599" y="95"/>
                      </a:lnTo>
                      <a:lnTo>
                        <a:pt x="19999" y="1338"/>
                      </a:lnTo>
                      <a:close/>
                    </a:path>
                  </a:pathLst>
                </a:custGeom>
                <a:solidFill>
                  <a:srgbClr val="77B2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683" name="AutoShape 11"/>
                <p:cNvSpPr>
                  <a:spLocks/>
                </p:cNvSpPr>
                <p:nvPr/>
              </p:nvSpPr>
              <p:spPr bwMode="auto">
                <a:xfrm>
                  <a:off x="505" y="-660"/>
                  <a:ext cx="3170370" cy="2085809"/>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5" y="21599"/>
                        <a:pt x="21495" y="21599"/>
                      </a:cubicBezTo>
                      <a:lnTo>
                        <a:pt x="117" y="21089"/>
                      </a:lnTo>
                      <a:close/>
                    </a:path>
                  </a:pathLst>
                </a:custGeom>
                <a:solidFill>
                  <a:srgbClr val="9CB2CB"/>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684" name="AutoShape 12"/>
                <p:cNvSpPr>
                  <a:spLocks/>
                </p:cNvSpPr>
                <p:nvPr/>
              </p:nvSpPr>
              <p:spPr bwMode="auto">
                <a:xfrm>
                  <a:off x="33843" y="100932"/>
                  <a:ext cx="2119402" cy="19540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599" y="21599"/>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FFFFFF"/>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grpSp>
            <p:nvGrpSpPr>
              <p:cNvPr id="28686" name="Group 13"/>
              <p:cNvGrpSpPr>
                <a:grpSpLocks/>
              </p:cNvGrpSpPr>
              <p:nvPr/>
            </p:nvGrpSpPr>
            <p:grpSpPr bwMode="auto">
              <a:xfrm>
                <a:off x="569953" y="1234323"/>
                <a:ext cx="1317788" cy="2395536"/>
                <a:chOff x="-1" y="0"/>
                <a:chExt cx="1317788" cy="2395535"/>
              </a:xfrm>
            </p:grpSpPr>
            <p:sp>
              <p:nvSpPr>
                <p:cNvPr id="4" name="AutoShape 14"/>
                <p:cNvSpPr>
                  <a:spLocks/>
                </p:cNvSpPr>
                <p:nvPr/>
              </p:nvSpPr>
              <p:spPr bwMode="auto">
                <a:xfrm>
                  <a:off x="7920" y="838127"/>
                  <a:ext cx="1309743" cy="1557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8999"/>
                        <a:pt x="4837" y="9284"/>
                      </a:cubicBezTo>
                      <a:cubicBezTo>
                        <a:pt x="4837" y="9568"/>
                        <a:pt x="4499" y="10705"/>
                        <a:pt x="4387" y="10894"/>
                      </a:cubicBezTo>
                      <a:cubicBezTo>
                        <a:pt x="4274" y="11084"/>
                        <a:pt x="4387" y="12315"/>
                        <a:pt x="5175" y="13073"/>
                      </a:cubicBezTo>
                      <a:cubicBezTo>
                        <a:pt x="5962" y="13831"/>
                        <a:pt x="6524" y="14494"/>
                        <a:pt x="6524" y="14684"/>
                      </a:cubicBezTo>
                      <a:cubicBezTo>
                        <a:pt x="6524" y="14873"/>
                        <a:pt x="6524" y="15821"/>
                        <a:pt x="6524" y="16105"/>
                      </a:cubicBezTo>
                      <a:cubicBezTo>
                        <a:pt x="6524" y="16389"/>
                        <a:pt x="6637" y="16673"/>
                        <a:pt x="7199" y="17810"/>
                      </a:cubicBezTo>
                      <a:cubicBezTo>
                        <a:pt x="7762" y="18947"/>
                        <a:pt x="8549" y="19894"/>
                        <a:pt x="8774" y="20273"/>
                      </a:cubicBezTo>
                      <a:cubicBezTo>
                        <a:pt x="8999" y="20652"/>
                        <a:pt x="10124" y="21600"/>
                        <a:pt x="10124" y="21600"/>
                      </a:cubicBezTo>
                      <a:lnTo>
                        <a:pt x="11249" y="19799"/>
                      </a:lnTo>
                      <a:cubicBezTo>
                        <a:pt x="11249" y="19799"/>
                        <a:pt x="12937" y="17147"/>
                        <a:pt x="13612" y="16673"/>
                      </a:cubicBezTo>
                      <a:cubicBezTo>
                        <a:pt x="14287" y="16199"/>
                        <a:pt x="15300" y="14305"/>
                        <a:pt x="15300" y="14305"/>
                      </a:cubicBezTo>
                      <a:lnTo>
                        <a:pt x="15412" y="13073"/>
                      </a:lnTo>
                      <a:lnTo>
                        <a:pt x="16762" y="11936"/>
                      </a:lnTo>
                      <a:cubicBezTo>
                        <a:pt x="16762" y="11936"/>
                        <a:pt x="17099" y="8621"/>
                        <a:pt x="17212" y="8052"/>
                      </a:cubicBezTo>
                      <a:cubicBezTo>
                        <a:pt x="17324" y="7484"/>
                        <a:pt x="17999" y="6347"/>
                        <a:pt x="18112" y="6157"/>
                      </a:cubicBezTo>
                      <a:cubicBezTo>
                        <a:pt x="18225" y="5968"/>
                        <a:pt x="18337" y="4736"/>
                        <a:pt x="18225" y="4263"/>
                      </a:cubicBezTo>
                      <a:cubicBezTo>
                        <a:pt x="18112" y="3789"/>
                        <a:pt x="18112" y="3031"/>
                        <a:pt x="18449" y="2842"/>
                      </a:cubicBezTo>
                      <a:cubicBezTo>
                        <a:pt x="18787" y="2652"/>
                        <a:pt x="20025" y="1894"/>
                        <a:pt x="20025" y="1894"/>
                      </a:cubicBezTo>
                      <a:lnTo>
                        <a:pt x="20812" y="1231"/>
                      </a:lnTo>
                      <a:lnTo>
                        <a:pt x="21374" y="663"/>
                      </a:lnTo>
                      <a:lnTo>
                        <a:pt x="21600" y="94"/>
                      </a:lnTo>
                      <a:lnTo>
                        <a:pt x="0" y="0"/>
                      </a:lnTo>
                      <a:close/>
                    </a:path>
                  </a:pathLst>
                </a:custGeom>
                <a:solidFill>
                  <a:srgbClr val="337EB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5" name="AutoShape 15"/>
                <p:cNvSpPr>
                  <a:spLocks/>
                </p:cNvSpPr>
                <p:nvPr/>
              </p:nvSpPr>
              <p:spPr bwMode="auto">
                <a:xfrm>
                  <a:off x="14271" y="831777"/>
                  <a:ext cx="1289104" cy="1544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199"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199"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199"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599"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8000" y="19115"/>
                      </a:cubicBezTo>
                      <a:cubicBezTo>
                        <a:pt x="8342" y="19688"/>
                        <a:pt x="10057" y="21599"/>
                        <a:pt x="10057" y="21599"/>
                      </a:cubicBezTo>
                      <a:cubicBezTo>
                        <a:pt x="10057" y="21599"/>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399" y="2771"/>
                      </a:lnTo>
                      <a:lnTo>
                        <a:pt x="21028" y="955"/>
                      </a:lnTo>
                      <a:lnTo>
                        <a:pt x="21599" y="95"/>
                      </a:lnTo>
                      <a:lnTo>
                        <a:pt x="19999" y="1338"/>
                      </a:lnTo>
                      <a:close/>
                    </a:path>
                  </a:pathLst>
                </a:custGeom>
                <a:solidFill>
                  <a:srgbClr val="77B2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688" name="AutoShape 16"/>
                <p:cNvSpPr>
                  <a:spLocks/>
                </p:cNvSpPr>
                <p:nvPr/>
              </p:nvSpPr>
              <p:spPr bwMode="auto">
                <a:xfrm>
                  <a:off x="-17" y="-6"/>
                  <a:ext cx="1317680" cy="868293"/>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4" y="21599"/>
                        <a:pt x="21494" y="21599"/>
                      </a:cubicBezTo>
                      <a:lnTo>
                        <a:pt x="117" y="21089"/>
                      </a:lnTo>
                      <a:close/>
                    </a:path>
                  </a:pathLst>
                </a:custGeom>
                <a:solidFill>
                  <a:srgbClr val="9CB2CB"/>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689" name="AutoShape 17"/>
                <p:cNvSpPr>
                  <a:spLocks/>
                </p:cNvSpPr>
                <p:nvPr/>
              </p:nvSpPr>
              <p:spPr bwMode="auto">
                <a:xfrm>
                  <a:off x="14271" y="41266"/>
                  <a:ext cx="879512" cy="814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599" y="21599"/>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FFFFFF"/>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grpSp>
            <p:nvGrpSpPr>
              <p:cNvPr id="28687" name="Group 18"/>
              <p:cNvGrpSpPr>
                <a:grpSpLocks/>
              </p:cNvGrpSpPr>
              <p:nvPr/>
            </p:nvGrpSpPr>
            <p:grpSpPr bwMode="auto">
              <a:xfrm>
                <a:off x="6028428" y="1384102"/>
                <a:ext cx="864798" cy="1573034"/>
                <a:chOff x="0" y="0"/>
                <a:chExt cx="864798" cy="1573034"/>
              </a:xfrm>
            </p:grpSpPr>
            <p:sp>
              <p:nvSpPr>
                <p:cNvPr id="28691" name="AutoShape 19"/>
                <p:cNvSpPr>
                  <a:spLocks/>
                </p:cNvSpPr>
                <p:nvPr/>
              </p:nvSpPr>
              <p:spPr bwMode="auto">
                <a:xfrm>
                  <a:off x="7501" y="548659"/>
                  <a:ext cx="857286" cy="10238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9000"/>
                        <a:pt x="4837" y="9284"/>
                      </a:cubicBezTo>
                      <a:cubicBezTo>
                        <a:pt x="4837" y="9568"/>
                        <a:pt x="4500" y="10705"/>
                        <a:pt x="4387" y="10894"/>
                      </a:cubicBezTo>
                      <a:cubicBezTo>
                        <a:pt x="4274" y="11084"/>
                        <a:pt x="4387" y="12315"/>
                        <a:pt x="5175" y="13073"/>
                      </a:cubicBezTo>
                      <a:cubicBezTo>
                        <a:pt x="5962" y="13831"/>
                        <a:pt x="6524" y="14494"/>
                        <a:pt x="6524" y="14684"/>
                      </a:cubicBezTo>
                      <a:cubicBezTo>
                        <a:pt x="6524" y="14873"/>
                        <a:pt x="6524" y="15821"/>
                        <a:pt x="6524" y="16105"/>
                      </a:cubicBezTo>
                      <a:cubicBezTo>
                        <a:pt x="6524" y="16389"/>
                        <a:pt x="6637" y="16673"/>
                        <a:pt x="7199" y="17810"/>
                      </a:cubicBezTo>
                      <a:cubicBezTo>
                        <a:pt x="7762" y="18947"/>
                        <a:pt x="8549" y="19894"/>
                        <a:pt x="8774" y="20273"/>
                      </a:cubicBezTo>
                      <a:cubicBezTo>
                        <a:pt x="9000" y="20652"/>
                        <a:pt x="10124" y="21599"/>
                        <a:pt x="10124" y="21599"/>
                      </a:cubicBezTo>
                      <a:lnTo>
                        <a:pt x="11249" y="19800"/>
                      </a:lnTo>
                      <a:cubicBezTo>
                        <a:pt x="11249" y="19800"/>
                        <a:pt x="12937" y="17147"/>
                        <a:pt x="13612" y="16673"/>
                      </a:cubicBezTo>
                      <a:cubicBezTo>
                        <a:pt x="14287" y="16200"/>
                        <a:pt x="15300" y="14305"/>
                        <a:pt x="15300" y="14305"/>
                      </a:cubicBezTo>
                      <a:lnTo>
                        <a:pt x="15412" y="13073"/>
                      </a:lnTo>
                      <a:lnTo>
                        <a:pt x="16762" y="11936"/>
                      </a:lnTo>
                      <a:cubicBezTo>
                        <a:pt x="16762" y="11936"/>
                        <a:pt x="17099" y="8621"/>
                        <a:pt x="17212" y="8052"/>
                      </a:cubicBezTo>
                      <a:cubicBezTo>
                        <a:pt x="17324" y="7484"/>
                        <a:pt x="17999" y="6347"/>
                        <a:pt x="18112" y="6157"/>
                      </a:cubicBezTo>
                      <a:cubicBezTo>
                        <a:pt x="18225" y="5968"/>
                        <a:pt x="18337" y="4736"/>
                        <a:pt x="18225" y="4263"/>
                      </a:cubicBezTo>
                      <a:cubicBezTo>
                        <a:pt x="18112" y="3789"/>
                        <a:pt x="18112" y="3031"/>
                        <a:pt x="18449" y="2842"/>
                      </a:cubicBezTo>
                      <a:cubicBezTo>
                        <a:pt x="18787" y="2652"/>
                        <a:pt x="20025" y="1894"/>
                        <a:pt x="20025" y="1894"/>
                      </a:cubicBezTo>
                      <a:lnTo>
                        <a:pt x="20812" y="1231"/>
                      </a:lnTo>
                      <a:lnTo>
                        <a:pt x="21375" y="663"/>
                      </a:lnTo>
                      <a:lnTo>
                        <a:pt x="21599" y="94"/>
                      </a:lnTo>
                      <a:lnTo>
                        <a:pt x="0" y="0"/>
                      </a:lnTo>
                      <a:close/>
                    </a:path>
                  </a:pathLst>
                </a:custGeom>
                <a:solidFill>
                  <a:srgbClr val="337EB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692" name="AutoShape 20"/>
                <p:cNvSpPr>
                  <a:spLocks/>
                </p:cNvSpPr>
                <p:nvPr/>
              </p:nvSpPr>
              <p:spPr bwMode="auto">
                <a:xfrm>
                  <a:off x="12265" y="545485"/>
                  <a:ext cx="842997" cy="1014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200"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200"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200"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599"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8000" y="19115"/>
                      </a:cubicBezTo>
                      <a:cubicBezTo>
                        <a:pt x="8342" y="19688"/>
                        <a:pt x="10057" y="21600"/>
                        <a:pt x="10057" y="21600"/>
                      </a:cubicBezTo>
                      <a:cubicBezTo>
                        <a:pt x="10057" y="21600"/>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400" y="2771"/>
                      </a:lnTo>
                      <a:lnTo>
                        <a:pt x="21028" y="955"/>
                      </a:lnTo>
                      <a:lnTo>
                        <a:pt x="21600" y="95"/>
                      </a:lnTo>
                      <a:lnTo>
                        <a:pt x="19999" y="1338"/>
                      </a:lnTo>
                      <a:close/>
                    </a:path>
                  </a:pathLst>
                </a:custGeom>
                <a:solidFill>
                  <a:srgbClr val="77B2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693" name="AutoShape 21"/>
                <p:cNvSpPr>
                  <a:spLocks/>
                </p:cNvSpPr>
                <p:nvPr/>
              </p:nvSpPr>
              <p:spPr bwMode="auto">
                <a:xfrm>
                  <a:off x="2739" y="-572"/>
                  <a:ext cx="862048" cy="569868"/>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4" y="21600"/>
                        <a:pt x="21494" y="21600"/>
                      </a:cubicBezTo>
                      <a:lnTo>
                        <a:pt x="117" y="21089"/>
                      </a:lnTo>
                      <a:close/>
                    </a:path>
                  </a:pathLst>
                </a:custGeom>
                <a:solidFill>
                  <a:srgbClr val="9CB2CB"/>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694" name="AutoShape 22"/>
                <p:cNvSpPr>
                  <a:spLocks/>
                </p:cNvSpPr>
                <p:nvPr/>
              </p:nvSpPr>
              <p:spPr bwMode="auto">
                <a:xfrm>
                  <a:off x="12265" y="26414"/>
                  <a:ext cx="574699" cy="53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600" y="21600"/>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FFFFFF"/>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28695" name="AutoShape 23"/>
              <p:cNvSpPr>
                <a:spLocks/>
              </p:cNvSpPr>
              <p:nvPr/>
            </p:nvSpPr>
            <p:spPr bwMode="auto">
              <a:xfrm>
                <a:off x="0" y="1942286"/>
                <a:ext cx="7891795" cy="4733548"/>
              </a:xfrm>
              <a:custGeom>
                <a:avLst/>
                <a:gdLst>
                  <a:gd name="T0" fmla="*/ 10201 w 20402"/>
                  <a:gd name="T1" fmla="+- 0 10841 151"/>
                  <a:gd name="T2" fmla="*/ 10841 h 21380"/>
                  <a:gd name="T3" fmla="*/ 10201 w 20402"/>
                  <a:gd name="T4" fmla="+- 0 10841 151"/>
                  <a:gd name="T5" fmla="*/ 10841 h 21380"/>
                  <a:gd name="T6" fmla="*/ 10201 w 20402"/>
                  <a:gd name="T7" fmla="+- 0 10841 151"/>
                  <a:gd name="T8" fmla="*/ 10841 h 21380"/>
                  <a:gd name="T9" fmla="*/ 10201 w 20402"/>
                  <a:gd name="T10" fmla="+- 0 10841 151"/>
                  <a:gd name="T11" fmla="*/ 10841 h 21380"/>
                </a:gdLst>
                <a:ahLst/>
                <a:cxnLst>
                  <a:cxn ang="0">
                    <a:pos x="T0" y="T2"/>
                  </a:cxn>
                  <a:cxn ang="0">
                    <a:pos x="T3" y="T5"/>
                  </a:cxn>
                  <a:cxn ang="0">
                    <a:pos x="T6" y="T8"/>
                  </a:cxn>
                  <a:cxn ang="0">
                    <a:pos x="T9" y="T11"/>
                  </a:cxn>
                </a:cxnLst>
                <a:rect l="0" t="0" r="r" b="b"/>
                <a:pathLst>
                  <a:path w="20402" h="21380">
                    <a:moveTo>
                      <a:pt x="0" y="1486"/>
                    </a:moveTo>
                    <a:cubicBezTo>
                      <a:pt x="0" y="1486"/>
                      <a:pt x="3069" y="13090"/>
                      <a:pt x="4185" y="14145"/>
                    </a:cubicBezTo>
                    <a:cubicBezTo>
                      <a:pt x="5301" y="15200"/>
                      <a:pt x="5068" y="14470"/>
                      <a:pt x="5487" y="15362"/>
                    </a:cubicBezTo>
                    <a:cubicBezTo>
                      <a:pt x="5905" y="16255"/>
                      <a:pt x="6510" y="17310"/>
                      <a:pt x="7161" y="18608"/>
                    </a:cubicBezTo>
                    <a:cubicBezTo>
                      <a:pt x="7812" y="19907"/>
                      <a:pt x="7858" y="19826"/>
                      <a:pt x="8463" y="20475"/>
                    </a:cubicBezTo>
                    <a:cubicBezTo>
                      <a:pt x="9067" y="21124"/>
                      <a:pt x="9579" y="21448"/>
                      <a:pt x="10090" y="21367"/>
                    </a:cubicBezTo>
                    <a:cubicBezTo>
                      <a:pt x="10602" y="21286"/>
                      <a:pt x="11857" y="21286"/>
                      <a:pt x="12741" y="20394"/>
                    </a:cubicBezTo>
                    <a:cubicBezTo>
                      <a:pt x="13624" y="19501"/>
                      <a:pt x="15019" y="15849"/>
                      <a:pt x="15252" y="15444"/>
                    </a:cubicBezTo>
                    <a:cubicBezTo>
                      <a:pt x="15484" y="15038"/>
                      <a:pt x="15717" y="14794"/>
                      <a:pt x="16089" y="14470"/>
                    </a:cubicBezTo>
                    <a:cubicBezTo>
                      <a:pt x="16461" y="14145"/>
                      <a:pt x="17484" y="11954"/>
                      <a:pt x="17670" y="11467"/>
                    </a:cubicBezTo>
                    <a:cubicBezTo>
                      <a:pt x="17856" y="10980"/>
                      <a:pt x="17856" y="11062"/>
                      <a:pt x="18414" y="10331"/>
                    </a:cubicBezTo>
                    <a:cubicBezTo>
                      <a:pt x="18972" y="9601"/>
                      <a:pt x="20274" y="1730"/>
                      <a:pt x="20274" y="1324"/>
                    </a:cubicBezTo>
                    <a:cubicBezTo>
                      <a:pt x="20274" y="918"/>
                      <a:pt x="21599" y="-151"/>
                      <a:pt x="15704" y="17"/>
                    </a:cubicBezTo>
                    <a:cubicBezTo>
                      <a:pt x="12336" y="114"/>
                      <a:pt x="9611" y="808"/>
                      <a:pt x="8214" y="690"/>
                    </a:cubicBezTo>
                    <a:cubicBezTo>
                      <a:pt x="5218" y="437"/>
                      <a:pt x="4505" y="125"/>
                      <a:pt x="3575" y="693"/>
                    </a:cubicBezTo>
                    <a:cubicBezTo>
                      <a:pt x="2645" y="1261"/>
                      <a:pt x="372" y="-56"/>
                      <a:pt x="0" y="1486"/>
                    </a:cubicBezTo>
                    <a:close/>
                  </a:path>
                </a:pathLst>
              </a:custGeom>
              <a:solidFill>
                <a:srgbClr val="9390C5">
                  <a:alpha val="39999"/>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8696" name="AutoShape 24"/>
              <p:cNvSpPr>
                <a:spLocks/>
              </p:cNvSpPr>
              <p:nvPr/>
            </p:nvSpPr>
            <p:spPr bwMode="auto">
              <a:xfrm>
                <a:off x="261949" y="2988365"/>
                <a:ext cx="5627924" cy="36588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6221" y="1542"/>
                      <a:pt x="9366" y="4077"/>
                    </a:cubicBezTo>
                    <a:cubicBezTo>
                      <a:pt x="12512" y="6612"/>
                      <a:pt x="21599" y="13224"/>
                      <a:pt x="21599" y="13224"/>
                    </a:cubicBezTo>
                    <a:cubicBezTo>
                      <a:pt x="21599" y="13224"/>
                      <a:pt x="18104" y="19506"/>
                      <a:pt x="17685" y="19946"/>
                    </a:cubicBezTo>
                    <a:cubicBezTo>
                      <a:pt x="17266" y="20387"/>
                      <a:pt x="14400" y="21600"/>
                      <a:pt x="13770" y="21600"/>
                    </a:cubicBezTo>
                    <a:cubicBezTo>
                      <a:pt x="13141" y="21600"/>
                      <a:pt x="11533" y="19946"/>
                      <a:pt x="10625" y="19065"/>
                    </a:cubicBezTo>
                    <a:cubicBezTo>
                      <a:pt x="9716" y="18183"/>
                      <a:pt x="7829" y="13665"/>
                      <a:pt x="7269" y="13444"/>
                    </a:cubicBezTo>
                    <a:cubicBezTo>
                      <a:pt x="6710" y="13224"/>
                      <a:pt x="4963" y="12232"/>
                      <a:pt x="4683" y="11902"/>
                    </a:cubicBezTo>
                    <a:cubicBezTo>
                      <a:pt x="4403" y="11571"/>
                      <a:pt x="0" y="0"/>
                      <a:pt x="0" y="0"/>
                    </a:cubicBezTo>
                    <a:close/>
                  </a:path>
                </a:pathLst>
              </a:custGeom>
              <a:solidFill>
                <a:srgbClr val="FFFFFF">
                  <a:alpha val="20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697" name="AutoShape 25"/>
              <p:cNvSpPr>
                <a:spLocks/>
              </p:cNvSpPr>
              <p:nvPr/>
            </p:nvSpPr>
            <p:spPr bwMode="auto">
              <a:xfrm>
                <a:off x="2962400" y="2364527"/>
                <a:ext cx="4759525" cy="4277973"/>
              </a:xfrm>
              <a:custGeom>
                <a:avLst/>
                <a:gdLst>
                  <a:gd name="T0" fmla="+- 0 11066 688"/>
                  <a:gd name="T1" fmla="*/ T0 w 20756"/>
                  <a:gd name="T2" fmla="+- 0 11169 916"/>
                  <a:gd name="T3" fmla="*/ 11169 h 20507"/>
                  <a:gd name="T4" fmla="+- 0 11066 688"/>
                  <a:gd name="T5" fmla="*/ T4 w 20756"/>
                  <a:gd name="T6" fmla="+- 0 11169 916"/>
                  <a:gd name="T7" fmla="*/ 11169 h 20507"/>
                  <a:gd name="T8" fmla="+- 0 11066 688"/>
                  <a:gd name="T9" fmla="*/ T8 w 20756"/>
                  <a:gd name="T10" fmla="+- 0 11169 916"/>
                  <a:gd name="T11" fmla="*/ 11169 h 20507"/>
                  <a:gd name="T12" fmla="+- 0 11066 688"/>
                  <a:gd name="T13" fmla="*/ T12 w 20756"/>
                  <a:gd name="T14" fmla="+- 0 11169 916"/>
                  <a:gd name="T15" fmla="*/ 11169 h 20507"/>
                </a:gdLst>
                <a:ahLst/>
                <a:cxnLst>
                  <a:cxn ang="0">
                    <a:pos x="T1" y="T3"/>
                  </a:cxn>
                  <a:cxn ang="0">
                    <a:pos x="T5" y="T7"/>
                  </a:cxn>
                  <a:cxn ang="0">
                    <a:pos x="T9" y="T11"/>
                  </a:cxn>
                  <a:cxn ang="0">
                    <a:pos x="T13" y="T15"/>
                  </a:cxn>
                </a:cxnLst>
                <a:rect l="0" t="0" r="r" b="b"/>
                <a:pathLst>
                  <a:path w="20756" h="20507">
                    <a:moveTo>
                      <a:pt x="4691" y="20504"/>
                    </a:moveTo>
                    <a:cubicBezTo>
                      <a:pt x="4691" y="20504"/>
                      <a:pt x="8196" y="20683"/>
                      <a:pt x="10234" y="17905"/>
                    </a:cubicBezTo>
                    <a:cubicBezTo>
                      <a:pt x="12271" y="15127"/>
                      <a:pt x="13005" y="13693"/>
                      <a:pt x="13494" y="13424"/>
                    </a:cubicBezTo>
                    <a:cubicBezTo>
                      <a:pt x="13983" y="13155"/>
                      <a:pt x="14146" y="12976"/>
                      <a:pt x="14717" y="12259"/>
                    </a:cubicBezTo>
                    <a:cubicBezTo>
                      <a:pt x="15287" y="11542"/>
                      <a:pt x="16999" y="9659"/>
                      <a:pt x="17325" y="9301"/>
                    </a:cubicBezTo>
                    <a:cubicBezTo>
                      <a:pt x="17651" y="8942"/>
                      <a:pt x="18140" y="8763"/>
                      <a:pt x="18385" y="8405"/>
                    </a:cubicBezTo>
                    <a:cubicBezTo>
                      <a:pt x="18629" y="8046"/>
                      <a:pt x="20585" y="1235"/>
                      <a:pt x="20748" y="159"/>
                    </a:cubicBezTo>
                    <a:cubicBezTo>
                      <a:pt x="20912" y="-916"/>
                      <a:pt x="18466" y="3744"/>
                      <a:pt x="17325" y="4909"/>
                    </a:cubicBezTo>
                    <a:cubicBezTo>
                      <a:pt x="16184" y="6074"/>
                      <a:pt x="12027" y="9032"/>
                      <a:pt x="10641" y="9570"/>
                    </a:cubicBezTo>
                    <a:cubicBezTo>
                      <a:pt x="9256" y="10108"/>
                      <a:pt x="3468" y="12796"/>
                      <a:pt x="2816" y="13513"/>
                    </a:cubicBezTo>
                    <a:cubicBezTo>
                      <a:pt x="2164" y="14230"/>
                      <a:pt x="1594" y="15664"/>
                      <a:pt x="3142" y="15664"/>
                    </a:cubicBezTo>
                    <a:cubicBezTo>
                      <a:pt x="4691" y="15664"/>
                      <a:pt x="7625" y="13782"/>
                      <a:pt x="8033" y="14679"/>
                    </a:cubicBezTo>
                    <a:cubicBezTo>
                      <a:pt x="8441" y="15575"/>
                      <a:pt x="4284" y="17457"/>
                      <a:pt x="2898" y="17009"/>
                    </a:cubicBezTo>
                    <a:cubicBezTo>
                      <a:pt x="1512" y="16561"/>
                      <a:pt x="1023" y="15306"/>
                      <a:pt x="371" y="15754"/>
                    </a:cubicBezTo>
                    <a:cubicBezTo>
                      <a:pt x="-281" y="16202"/>
                      <a:pt x="-688" y="18891"/>
                      <a:pt x="4691" y="20504"/>
                    </a:cubicBezTo>
                    <a:close/>
                  </a:path>
                </a:pathLst>
              </a:custGeom>
              <a:solidFill>
                <a:srgbClr val="72759B">
                  <a:alpha val="9999"/>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pic>
          <p:nvPicPr>
            <p:cNvPr id="28698" name="Picture 2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8630895">
              <a:off x="527072" y="3402735"/>
              <a:ext cx="3230699" cy="10524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8699"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430896">
              <a:off x="5165942" y="623244"/>
              <a:ext cx="2408339" cy="5238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28682" name="Group 28"/>
            <p:cNvGrpSpPr>
              <a:grpSpLocks/>
            </p:cNvGrpSpPr>
            <p:nvPr/>
          </p:nvGrpSpPr>
          <p:grpSpPr bwMode="auto">
            <a:xfrm>
              <a:off x="7953725" y="2785130"/>
              <a:ext cx="492130" cy="3573284"/>
              <a:chOff x="-1" y="0"/>
              <a:chExt cx="492130" cy="3573284"/>
            </a:xfrm>
          </p:grpSpPr>
          <p:sp>
            <p:nvSpPr>
              <p:cNvPr id="28701" name="AutoShape 29"/>
              <p:cNvSpPr>
                <a:spLocks/>
              </p:cNvSpPr>
              <p:nvPr/>
            </p:nvSpPr>
            <p:spPr bwMode="auto">
              <a:xfrm>
                <a:off x="3158" y="117"/>
                <a:ext cx="488971" cy="1806432"/>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702" name="AutoShape 30"/>
              <p:cNvSpPr>
                <a:spLocks/>
              </p:cNvSpPr>
              <p:nvPr/>
            </p:nvSpPr>
            <p:spPr bwMode="auto">
              <a:xfrm rot="10800000" flipH="1">
                <a:off x="-17" y="1766864"/>
                <a:ext cx="488971" cy="1806432"/>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grpSp>
      <p:sp>
        <p:nvSpPr>
          <p:cNvPr id="28703" name="AutoShape 31"/>
          <p:cNvSpPr>
            <a:spLocks/>
          </p:cNvSpPr>
          <p:nvPr/>
        </p:nvSpPr>
        <p:spPr bwMode="auto">
          <a:xfrm>
            <a:off x="13766800" y="8040688"/>
            <a:ext cx="3810000" cy="2057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3400" b="1">
                <a:solidFill>
                  <a:srgbClr val="232323"/>
                </a:solidFill>
                <a:latin typeface="Open Sans" charset="0"/>
                <a:cs typeface="Open Sans" charset="0"/>
                <a:sym typeface="Open Sans" charset="0"/>
              </a:rPr>
              <a:t>The problem area:</a:t>
            </a:r>
          </a:p>
          <a:p>
            <a:pPr algn="l">
              <a:lnSpc>
                <a:spcPct val="90000"/>
              </a:lnSpc>
              <a:defRPr/>
            </a:pPr>
            <a:r>
              <a:rPr lang="en-US" sz="2700">
                <a:solidFill>
                  <a:srgbClr val="232323"/>
                </a:solidFill>
                <a:latin typeface="Open Sans" charset="0"/>
                <a:cs typeface="Open Sans" charset="0"/>
                <a:sym typeface="Open Sans" charset="0"/>
              </a:rPr>
              <a:t>Some kind of lorem ipsum dolor sit amet.</a:t>
            </a:r>
            <a:endParaRPr lang="en-US">
              <a:cs typeface="Gill Sans" charset="0"/>
            </a:endParaRPr>
          </a:p>
        </p:txBody>
      </p:sp>
      <p:sp>
        <p:nvSpPr>
          <p:cNvPr id="28704" name="AutoShape 32"/>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21</a:t>
            </a:r>
            <a:endParaRPr lang="en-US">
              <a:cs typeface="Gill Sans" charset="0"/>
            </a:endParaRPr>
          </a:p>
        </p:txBody>
      </p:sp>
      <p:sp>
        <p:nvSpPr>
          <p:cNvPr id="34"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1"/>
          <p:cNvSpPr>
            <a:spLocks noChangeShapeType="1"/>
          </p:cNvSpPr>
          <p:nvPr/>
        </p:nvSpPr>
        <p:spPr bwMode="auto">
          <a:xfrm>
            <a:off x="1028700" y="8369300"/>
            <a:ext cx="20648613" cy="0"/>
          </a:xfrm>
          <a:prstGeom prst="line">
            <a:avLst/>
          </a:prstGeom>
          <a:noFill/>
          <a:ln w="25400" cap="rnd" cmpd="sng">
            <a:solidFill>
              <a:srgbClr val="AAAAAA"/>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29698" name="Line 2"/>
          <p:cNvSpPr>
            <a:spLocks noChangeShapeType="1"/>
          </p:cNvSpPr>
          <p:nvPr/>
        </p:nvSpPr>
        <p:spPr bwMode="auto">
          <a:xfrm>
            <a:off x="1028700" y="10072688"/>
            <a:ext cx="20650200" cy="0"/>
          </a:xfrm>
          <a:prstGeom prst="line">
            <a:avLst/>
          </a:prstGeom>
          <a:noFill/>
          <a:ln w="25400" cap="rnd" cmpd="sng">
            <a:solidFill>
              <a:srgbClr val="AAAAAA"/>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29699" name="Line 3"/>
          <p:cNvSpPr>
            <a:spLocks noChangeShapeType="1"/>
          </p:cNvSpPr>
          <p:nvPr/>
        </p:nvSpPr>
        <p:spPr bwMode="auto">
          <a:xfrm flipV="1">
            <a:off x="1050925" y="6643688"/>
            <a:ext cx="20627975" cy="0"/>
          </a:xfrm>
          <a:prstGeom prst="line">
            <a:avLst/>
          </a:prstGeom>
          <a:noFill/>
          <a:ln w="25400" cap="flat" cmpd="sng">
            <a:solidFill>
              <a:srgbClr val="C5C8D0"/>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grpSp>
        <p:nvGrpSpPr>
          <p:cNvPr id="29700" name="Group 4"/>
          <p:cNvGrpSpPr>
            <a:grpSpLocks/>
          </p:cNvGrpSpPr>
          <p:nvPr/>
        </p:nvGrpSpPr>
        <p:grpSpPr bwMode="auto">
          <a:xfrm>
            <a:off x="1019175" y="723900"/>
            <a:ext cx="13763625" cy="1306513"/>
            <a:chOff x="0" y="0"/>
            <a:chExt cx="5471505" cy="1308100"/>
          </a:xfrm>
        </p:grpSpPr>
        <p:sp>
          <p:nvSpPr>
            <p:cNvPr id="2" name="AutoShape 5"/>
            <p:cNvSpPr>
              <a:spLocks/>
            </p:cNvSpPr>
            <p:nvPr/>
          </p:nvSpPr>
          <p:spPr bwMode="auto">
            <a:xfrm>
              <a:off x="0" y="0"/>
              <a:ext cx="4261084"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Iceberg Diagram</a:t>
              </a:r>
              <a:endParaRPr lang="en-US">
                <a:cs typeface="Gill Sans" charset="0"/>
              </a:endParaRPr>
            </a:p>
          </p:txBody>
        </p:sp>
        <p:sp>
          <p:nvSpPr>
            <p:cNvPr id="29702" name="AutoShape 6"/>
            <p:cNvSpPr>
              <a:spLocks/>
            </p:cNvSpPr>
            <p:nvPr/>
          </p:nvSpPr>
          <p:spPr bwMode="auto">
            <a:xfrm>
              <a:off x="8204" y="685044"/>
              <a:ext cx="5463301"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grpSp>
        <p:nvGrpSpPr>
          <p:cNvPr id="29701" name="Group 7"/>
          <p:cNvGrpSpPr>
            <a:grpSpLocks/>
          </p:cNvGrpSpPr>
          <p:nvPr/>
        </p:nvGrpSpPr>
        <p:grpSpPr bwMode="auto">
          <a:xfrm>
            <a:off x="7681913" y="3903663"/>
            <a:ext cx="9866312" cy="7947025"/>
            <a:chOff x="0" y="0"/>
            <a:chExt cx="9865817" cy="7946416"/>
          </a:xfrm>
        </p:grpSpPr>
        <p:sp>
          <p:nvSpPr>
            <p:cNvPr id="29704" name="AutoShape 8"/>
            <p:cNvSpPr>
              <a:spLocks/>
            </p:cNvSpPr>
            <p:nvPr/>
          </p:nvSpPr>
          <p:spPr bwMode="auto">
            <a:xfrm>
              <a:off x="2147779" y="2719179"/>
              <a:ext cx="4260636" cy="505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8999"/>
                    <a:pt x="4837" y="9284"/>
                  </a:cubicBezTo>
                  <a:cubicBezTo>
                    <a:pt x="4837" y="9568"/>
                    <a:pt x="4499" y="10705"/>
                    <a:pt x="4387" y="10894"/>
                  </a:cubicBezTo>
                  <a:cubicBezTo>
                    <a:pt x="4274" y="11084"/>
                    <a:pt x="4387" y="12315"/>
                    <a:pt x="5175" y="13073"/>
                  </a:cubicBezTo>
                  <a:cubicBezTo>
                    <a:pt x="5962" y="13831"/>
                    <a:pt x="6524" y="14494"/>
                    <a:pt x="6524" y="14684"/>
                  </a:cubicBezTo>
                  <a:cubicBezTo>
                    <a:pt x="6524" y="14873"/>
                    <a:pt x="6524" y="15821"/>
                    <a:pt x="6524" y="16105"/>
                  </a:cubicBezTo>
                  <a:cubicBezTo>
                    <a:pt x="6524" y="16389"/>
                    <a:pt x="6637" y="16673"/>
                    <a:pt x="7199" y="17810"/>
                  </a:cubicBezTo>
                  <a:cubicBezTo>
                    <a:pt x="7762" y="18947"/>
                    <a:pt x="8549" y="19894"/>
                    <a:pt x="8774" y="20273"/>
                  </a:cubicBezTo>
                  <a:cubicBezTo>
                    <a:pt x="8999" y="20652"/>
                    <a:pt x="10124" y="21599"/>
                    <a:pt x="10124" y="21599"/>
                  </a:cubicBezTo>
                  <a:lnTo>
                    <a:pt x="11249" y="19799"/>
                  </a:lnTo>
                  <a:cubicBezTo>
                    <a:pt x="11249" y="19799"/>
                    <a:pt x="12937" y="17147"/>
                    <a:pt x="13612" y="16673"/>
                  </a:cubicBezTo>
                  <a:cubicBezTo>
                    <a:pt x="14287" y="16200"/>
                    <a:pt x="15299" y="14305"/>
                    <a:pt x="15299" y="14305"/>
                  </a:cubicBezTo>
                  <a:lnTo>
                    <a:pt x="15412" y="13073"/>
                  </a:lnTo>
                  <a:lnTo>
                    <a:pt x="16762" y="11936"/>
                  </a:lnTo>
                  <a:cubicBezTo>
                    <a:pt x="16762" y="11936"/>
                    <a:pt x="17099" y="8621"/>
                    <a:pt x="17212" y="8052"/>
                  </a:cubicBezTo>
                  <a:cubicBezTo>
                    <a:pt x="17324" y="7484"/>
                    <a:pt x="17999" y="6347"/>
                    <a:pt x="18112" y="6157"/>
                  </a:cubicBezTo>
                  <a:cubicBezTo>
                    <a:pt x="18225" y="5968"/>
                    <a:pt x="18337" y="4736"/>
                    <a:pt x="18225" y="4263"/>
                  </a:cubicBezTo>
                  <a:cubicBezTo>
                    <a:pt x="18112" y="3789"/>
                    <a:pt x="18112" y="3031"/>
                    <a:pt x="18449" y="2842"/>
                  </a:cubicBezTo>
                  <a:cubicBezTo>
                    <a:pt x="18787" y="2652"/>
                    <a:pt x="20024" y="1894"/>
                    <a:pt x="20024" y="1894"/>
                  </a:cubicBezTo>
                  <a:lnTo>
                    <a:pt x="20812" y="1231"/>
                  </a:lnTo>
                  <a:lnTo>
                    <a:pt x="21374" y="663"/>
                  </a:lnTo>
                  <a:lnTo>
                    <a:pt x="21600" y="94"/>
                  </a:lnTo>
                  <a:lnTo>
                    <a:pt x="0" y="0"/>
                  </a:lnTo>
                  <a:close/>
                </a:path>
              </a:pathLst>
            </a:custGeom>
            <a:solidFill>
              <a:srgbClr val="337EB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9705" name="AutoShape 9"/>
            <p:cNvSpPr>
              <a:spLocks/>
            </p:cNvSpPr>
            <p:nvPr/>
          </p:nvSpPr>
          <p:spPr bwMode="auto">
            <a:xfrm>
              <a:off x="2170003" y="2700130"/>
              <a:ext cx="4193965" cy="5014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199"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199"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199"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600"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7999" y="19115"/>
                  </a:cubicBezTo>
                  <a:cubicBezTo>
                    <a:pt x="8342" y="19688"/>
                    <a:pt x="10057" y="21600"/>
                    <a:pt x="10057" y="21600"/>
                  </a:cubicBezTo>
                  <a:cubicBezTo>
                    <a:pt x="10057" y="21600"/>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400" y="2771"/>
                  </a:lnTo>
                  <a:lnTo>
                    <a:pt x="21028" y="955"/>
                  </a:lnTo>
                  <a:lnTo>
                    <a:pt x="21599" y="95"/>
                  </a:lnTo>
                  <a:lnTo>
                    <a:pt x="19999" y="1338"/>
                  </a:lnTo>
                  <a:close/>
                </a:path>
              </a:pathLst>
            </a:custGeom>
            <a:solidFill>
              <a:srgbClr val="77B2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9706" name="AutoShape 10"/>
            <p:cNvSpPr>
              <a:spLocks/>
            </p:cNvSpPr>
            <p:nvPr/>
          </p:nvSpPr>
          <p:spPr bwMode="auto">
            <a:xfrm>
              <a:off x="0" y="2727116"/>
              <a:ext cx="9865817" cy="5219300"/>
            </a:xfrm>
            <a:custGeom>
              <a:avLst/>
              <a:gdLst>
                <a:gd name="T0" fmla="*/ 10800 w 21600"/>
                <a:gd name="T1" fmla="*/ 10724 h 21448"/>
                <a:gd name="T2" fmla="*/ 10800 w 21600"/>
                <a:gd name="T3" fmla="*/ 10724 h 21448"/>
                <a:gd name="T4" fmla="*/ 10800 w 21600"/>
                <a:gd name="T5" fmla="*/ 10724 h 21448"/>
                <a:gd name="T6" fmla="*/ 10800 w 21600"/>
                <a:gd name="T7" fmla="*/ 10724 h 21448"/>
              </a:gdLst>
              <a:ahLst/>
              <a:cxnLst>
                <a:cxn ang="0">
                  <a:pos x="T0" y="T1"/>
                </a:cxn>
                <a:cxn ang="0">
                  <a:pos x="T2" y="T3"/>
                </a:cxn>
                <a:cxn ang="0">
                  <a:pos x="T4" y="T5"/>
                </a:cxn>
                <a:cxn ang="0">
                  <a:pos x="T6" y="T7"/>
                </a:cxn>
              </a:cxnLst>
              <a:rect l="0" t="0" r="r" b="b"/>
              <a:pathLst>
                <a:path w="21600" h="21448">
                  <a:moveTo>
                    <a:pt x="0" y="0"/>
                  </a:moveTo>
                  <a:cubicBezTo>
                    <a:pt x="0" y="0"/>
                    <a:pt x="3283" y="3736"/>
                    <a:pt x="3745" y="4921"/>
                  </a:cubicBezTo>
                  <a:cubicBezTo>
                    <a:pt x="4207" y="6106"/>
                    <a:pt x="4720" y="9296"/>
                    <a:pt x="5233" y="11939"/>
                  </a:cubicBezTo>
                  <a:cubicBezTo>
                    <a:pt x="5746" y="14582"/>
                    <a:pt x="6310" y="15129"/>
                    <a:pt x="7695" y="16496"/>
                  </a:cubicBezTo>
                  <a:cubicBezTo>
                    <a:pt x="9080" y="17863"/>
                    <a:pt x="9594" y="17863"/>
                    <a:pt x="9747" y="18774"/>
                  </a:cubicBezTo>
                  <a:cubicBezTo>
                    <a:pt x="9901" y="19686"/>
                    <a:pt x="12210" y="21053"/>
                    <a:pt x="12980" y="21326"/>
                  </a:cubicBezTo>
                  <a:cubicBezTo>
                    <a:pt x="13749" y="21600"/>
                    <a:pt x="21600" y="21326"/>
                    <a:pt x="21600" y="21326"/>
                  </a:cubicBezTo>
                  <a:lnTo>
                    <a:pt x="21600" y="90"/>
                  </a:lnTo>
                  <a:lnTo>
                    <a:pt x="0" y="0"/>
                  </a:lnTo>
                  <a:close/>
                </a:path>
              </a:pathLst>
            </a:custGeom>
            <a:solidFill>
              <a:srgbClr val="9390C5">
                <a:alpha val="29999"/>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9707" name="AutoShape 11"/>
            <p:cNvSpPr>
              <a:spLocks/>
            </p:cNvSpPr>
            <p:nvPr/>
          </p:nvSpPr>
          <p:spPr bwMode="auto">
            <a:xfrm>
              <a:off x="2125555" y="0"/>
              <a:ext cx="4282860" cy="2817596"/>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5" y="21599"/>
                    <a:pt x="21495" y="21599"/>
                  </a:cubicBezTo>
                  <a:lnTo>
                    <a:pt x="117" y="21089"/>
                  </a:lnTo>
                  <a:close/>
                </a:path>
              </a:pathLst>
            </a:custGeom>
            <a:solidFill>
              <a:srgbClr val="9CB2CB"/>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9708" name="AutoShape 12"/>
            <p:cNvSpPr>
              <a:spLocks/>
            </p:cNvSpPr>
            <p:nvPr/>
          </p:nvSpPr>
          <p:spPr bwMode="auto">
            <a:xfrm>
              <a:off x="2170003" y="136515"/>
              <a:ext cx="2862119" cy="26398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600" y="21599"/>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D8E0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29709" name="Line 13"/>
          <p:cNvSpPr>
            <a:spLocks noChangeShapeType="1"/>
          </p:cNvSpPr>
          <p:nvPr/>
        </p:nvSpPr>
        <p:spPr bwMode="auto">
          <a:xfrm flipV="1">
            <a:off x="18376900" y="3300413"/>
            <a:ext cx="0" cy="8586787"/>
          </a:xfrm>
          <a:prstGeom prst="line">
            <a:avLst/>
          </a:prstGeom>
          <a:noFill/>
          <a:ln w="25400" cap="flat" cmpd="sng">
            <a:solidFill>
              <a:srgbClr val="C5C8D0"/>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29710" name="AutoShape 14"/>
          <p:cNvSpPr>
            <a:spLocks/>
          </p:cNvSpPr>
          <p:nvPr/>
        </p:nvSpPr>
        <p:spPr bwMode="auto">
          <a:xfrm>
            <a:off x="1028700" y="3549650"/>
            <a:ext cx="6337300" cy="2133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4200">
                <a:solidFill>
                  <a:srgbClr val="232323"/>
                </a:solidFill>
                <a:latin typeface="Open Sans" charset="0"/>
                <a:cs typeface="Open Sans" charset="0"/>
                <a:sym typeface="Open Sans" charset="0"/>
              </a:rPr>
              <a:t>What we see is only a </a:t>
            </a:r>
            <a:r>
              <a:rPr lang="en-US" sz="4200" b="1">
                <a:solidFill>
                  <a:srgbClr val="232323"/>
                </a:solidFill>
                <a:latin typeface="Open Sans" charset="0"/>
                <a:cs typeface="Open Sans" charset="0"/>
                <a:sym typeface="Open Sans" charset="0"/>
              </a:rPr>
              <a:t>perception</a:t>
            </a:r>
            <a:r>
              <a:rPr lang="en-US" sz="4200">
                <a:solidFill>
                  <a:srgbClr val="232323"/>
                </a:solidFill>
                <a:latin typeface="Open Sans" charset="0"/>
                <a:cs typeface="Open Sans" charset="0"/>
                <a:sym typeface="Open Sans" charset="0"/>
              </a:rPr>
              <a:t>. What we hear is only an </a:t>
            </a:r>
            <a:r>
              <a:rPr lang="en-US" sz="4200" b="1">
                <a:solidFill>
                  <a:srgbClr val="232323"/>
                </a:solidFill>
                <a:latin typeface="Open Sans" charset="0"/>
                <a:cs typeface="Open Sans" charset="0"/>
                <a:sym typeface="Open Sans" charset="0"/>
              </a:rPr>
              <a:t>opinion</a:t>
            </a:r>
            <a:r>
              <a:rPr lang="en-US" sz="4200">
                <a:solidFill>
                  <a:srgbClr val="232323"/>
                </a:solidFill>
                <a:latin typeface="Open Sans" charset="0"/>
                <a:cs typeface="Open Sans" charset="0"/>
                <a:sym typeface="Open Sans" charset="0"/>
              </a:rPr>
              <a:t>.</a:t>
            </a:r>
            <a:endParaRPr lang="en-US">
              <a:cs typeface="Gill Sans" charset="0"/>
            </a:endParaRPr>
          </a:p>
        </p:txBody>
      </p:sp>
      <p:pic>
        <p:nvPicPr>
          <p:cNvPr id="29711"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1900" y="4325938"/>
            <a:ext cx="1577975" cy="7000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9712" name="AutoShape 16"/>
          <p:cNvSpPr>
            <a:spLocks/>
          </p:cNvSpPr>
          <p:nvPr/>
        </p:nvSpPr>
        <p:spPr bwMode="auto">
          <a:xfrm>
            <a:off x="8356600" y="4454525"/>
            <a:ext cx="2276475" cy="571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2700" b="1">
                <a:solidFill>
                  <a:srgbClr val="232323"/>
                </a:solidFill>
                <a:latin typeface="Open Sans" charset="0"/>
                <a:cs typeface="Open Sans" charset="0"/>
                <a:sym typeface="Open Sans" charset="0"/>
              </a:rPr>
              <a:t>What we see</a:t>
            </a:r>
            <a:endParaRPr lang="en-US">
              <a:cs typeface="Gill Sans" charset="0"/>
            </a:endParaRPr>
          </a:p>
        </p:txBody>
      </p:sp>
      <p:sp>
        <p:nvSpPr>
          <p:cNvPr id="29713" name="AutoShape 17"/>
          <p:cNvSpPr>
            <a:spLocks/>
          </p:cNvSpPr>
          <p:nvPr/>
        </p:nvSpPr>
        <p:spPr bwMode="auto">
          <a:xfrm>
            <a:off x="1054100" y="7239000"/>
            <a:ext cx="259080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2400" b="1">
                <a:solidFill>
                  <a:srgbClr val="232323"/>
                </a:solidFill>
                <a:latin typeface="Open Sans" charset="0"/>
                <a:cs typeface="Open Sans" charset="0"/>
                <a:sym typeface="Open Sans" charset="0"/>
              </a:rPr>
              <a:t>Actual</a:t>
            </a:r>
            <a:r>
              <a:rPr lang="en-US" sz="2400">
                <a:solidFill>
                  <a:srgbClr val="232323"/>
                </a:solidFill>
                <a:latin typeface="Open Sans" charset="0"/>
                <a:cs typeface="Open Sans" charset="0"/>
                <a:sym typeface="Open Sans" charset="0"/>
              </a:rPr>
              <a:t> problem</a:t>
            </a:r>
            <a:endParaRPr lang="en-US">
              <a:cs typeface="Gill Sans" charset="0"/>
            </a:endParaRPr>
          </a:p>
        </p:txBody>
      </p:sp>
      <p:sp>
        <p:nvSpPr>
          <p:cNvPr id="29714" name="AutoShape 18"/>
          <p:cNvSpPr>
            <a:spLocks/>
          </p:cNvSpPr>
          <p:nvPr/>
        </p:nvSpPr>
        <p:spPr bwMode="auto">
          <a:xfrm>
            <a:off x="1054100" y="8750300"/>
            <a:ext cx="2590800" cy="901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2400" b="1">
                <a:solidFill>
                  <a:srgbClr val="232323"/>
                </a:solidFill>
                <a:latin typeface="Open Sans" charset="0"/>
                <a:cs typeface="Open Sans" charset="0"/>
                <a:sym typeface="Open Sans" charset="0"/>
              </a:rPr>
              <a:t>The real </a:t>
            </a:r>
            <a:r>
              <a:rPr lang="en-US" sz="2400">
                <a:solidFill>
                  <a:srgbClr val="232323"/>
                </a:solidFill>
                <a:latin typeface="Open Sans" charset="0"/>
                <a:cs typeface="Open Sans" charset="0"/>
                <a:sym typeface="Open Sans" charset="0"/>
              </a:rPr>
              <a:t>problem is here</a:t>
            </a:r>
            <a:endParaRPr lang="en-US">
              <a:cs typeface="Gill Sans" charset="0"/>
            </a:endParaRPr>
          </a:p>
        </p:txBody>
      </p:sp>
      <p:sp>
        <p:nvSpPr>
          <p:cNvPr id="29715" name="AutoShape 19"/>
          <p:cNvSpPr>
            <a:spLocks/>
          </p:cNvSpPr>
          <p:nvPr/>
        </p:nvSpPr>
        <p:spPr bwMode="auto">
          <a:xfrm>
            <a:off x="1054100" y="10414000"/>
            <a:ext cx="2590800" cy="901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2400" b="1">
                <a:solidFill>
                  <a:srgbClr val="232323"/>
                </a:solidFill>
                <a:latin typeface="Open Sans" charset="0"/>
                <a:cs typeface="Open Sans" charset="0"/>
                <a:sym typeface="Open Sans" charset="0"/>
              </a:rPr>
              <a:t>The root </a:t>
            </a:r>
            <a:r>
              <a:rPr lang="en-US" sz="2400">
                <a:solidFill>
                  <a:srgbClr val="232323"/>
                </a:solidFill>
                <a:latin typeface="Open Sans" charset="0"/>
                <a:cs typeface="Open Sans" charset="0"/>
                <a:sym typeface="Open Sans" charset="0"/>
              </a:rPr>
              <a:t>of all problems</a:t>
            </a:r>
            <a:endParaRPr lang="en-US">
              <a:cs typeface="Gill Sans" charset="0"/>
            </a:endParaRPr>
          </a:p>
        </p:txBody>
      </p:sp>
      <p:sp>
        <p:nvSpPr>
          <p:cNvPr id="29716" name="AutoShape 20"/>
          <p:cNvSpPr>
            <a:spLocks/>
          </p:cNvSpPr>
          <p:nvPr/>
        </p:nvSpPr>
        <p:spPr bwMode="auto">
          <a:xfrm>
            <a:off x="14549438" y="5168900"/>
            <a:ext cx="293370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2400" b="1" i="1">
                <a:solidFill>
                  <a:srgbClr val="274762"/>
                </a:solidFill>
                <a:latin typeface="Open Sans" charset="0"/>
                <a:cs typeface="Open Sans" charset="0"/>
                <a:sym typeface="Open Sans" charset="0"/>
              </a:rPr>
              <a:t>What we see area</a:t>
            </a:r>
            <a:endParaRPr lang="en-US">
              <a:cs typeface="Gill Sans" charset="0"/>
            </a:endParaRPr>
          </a:p>
        </p:txBody>
      </p:sp>
      <p:sp>
        <p:nvSpPr>
          <p:cNvPr id="29717" name="AutoShape 21"/>
          <p:cNvSpPr>
            <a:spLocks/>
          </p:cNvSpPr>
          <p:nvPr/>
        </p:nvSpPr>
        <p:spPr bwMode="auto">
          <a:xfrm>
            <a:off x="14549438" y="7245350"/>
            <a:ext cx="283845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2400" b="1" i="1">
                <a:solidFill>
                  <a:srgbClr val="274762"/>
                </a:solidFill>
                <a:latin typeface="Open Sans" charset="0"/>
                <a:cs typeface="Open Sans" charset="0"/>
                <a:sym typeface="Open Sans" charset="0"/>
              </a:rPr>
              <a:t>Actual problem 01</a:t>
            </a:r>
            <a:endParaRPr lang="en-US">
              <a:cs typeface="Gill Sans" charset="0"/>
            </a:endParaRPr>
          </a:p>
        </p:txBody>
      </p:sp>
      <p:sp>
        <p:nvSpPr>
          <p:cNvPr id="29718" name="AutoShape 22"/>
          <p:cNvSpPr>
            <a:spLocks/>
          </p:cNvSpPr>
          <p:nvPr/>
        </p:nvSpPr>
        <p:spPr bwMode="auto">
          <a:xfrm>
            <a:off x="14549438" y="8940800"/>
            <a:ext cx="283845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2400" b="1" i="1">
                <a:solidFill>
                  <a:srgbClr val="274762"/>
                </a:solidFill>
                <a:latin typeface="Open Sans" charset="0"/>
                <a:cs typeface="Open Sans" charset="0"/>
                <a:sym typeface="Open Sans" charset="0"/>
              </a:rPr>
              <a:t>Actual problem 02</a:t>
            </a:r>
            <a:endParaRPr lang="en-US">
              <a:cs typeface="Gill Sans" charset="0"/>
            </a:endParaRPr>
          </a:p>
        </p:txBody>
      </p:sp>
      <p:sp>
        <p:nvSpPr>
          <p:cNvPr id="29719" name="AutoShape 23"/>
          <p:cNvSpPr>
            <a:spLocks/>
          </p:cNvSpPr>
          <p:nvPr/>
        </p:nvSpPr>
        <p:spPr bwMode="auto">
          <a:xfrm>
            <a:off x="14549438" y="10604500"/>
            <a:ext cx="283845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2400" b="1" i="1">
                <a:solidFill>
                  <a:srgbClr val="274762"/>
                </a:solidFill>
                <a:latin typeface="Open Sans" charset="0"/>
                <a:cs typeface="Open Sans" charset="0"/>
                <a:sym typeface="Open Sans" charset="0"/>
              </a:rPr>
              <a:t>Actual problem 03</a:t>
            </a:r>
            <a:endParaRPr lang="en-US">
              <a:cs typeface="Gill Sans" charset="0"/>
            </a:endParaRPr>
          </a:p>
        </p:txBody>
      </p:sp>
      <p:sp>
        <p:nvSpPr>
          <p:cNvPr id="29720" name="AutoShape 24"/>
          <p:cNvSpPr>
            <a:spLocks/>
          </p:cNvSpPr>
          <p:nvPr/>
        </p:nvSpPr>
        <p:spPr bwMode="auto">
          <a:xfrm>
            <a:off x="3898900" y="7137400"/>
            <a:ext cx="5395913"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2100">
                <a:solidFill>
                  <a:srgbClr val="444444"/>
                </a:solidFill>
                <a:latin typeface="Open Sans" charset="0"/>
                <a:cs typeface="Open Sans" charset="0"/>
                <a:sym typeface="Open Sans" charset="0"/>
              </a:rPr>
              <a:t>id ligula porta felis euismod semper. Aenean lacinia bibendum</a:t>
            </a:r>
            <a:endParaRPr lang="en-US">
              <a:cs typeface="Gill Sans" charset="0"/>
            </a:endParaRPr>
          </a:p>
        </p:txBody>
      </p:sp>
      <p:sp>
        <p:nvSpPr>
          <p:cNvPr id="29721" name="AutoShape 25"/>
          <p:cNvSpPr>
            <a:spLocks/>
          </p:cNvSpPr>
          <p:nvPr/>
        </p:nvSpPr>
        <p:spPr bwMode="auto">
          <a:xfrm>
            <a:off x="3898900" y="8813800"/>
            <a:ext cx="5395913"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2100">
                <a:solidFill>
                  <a:srgbClr val="444444"/>
                </a:solidFill>
                <a:latin typeface="Open Sans" charset="0"/>
                <a:cs typeface="Open Sans" charset="0"/>
                <a:sym typeface="Open Sans" charset="0"/>
              </a:rPr>
              <a:t>id ligula porta felis euismod semper. Aenean lacinia bibendum</a:t>
            </a:r>
            <a:endParaRPr lang="en-US">
              <a:cs typeface="Gill Sans" charset="0"/>
            </a:endParaRPr>
          </a:p>
        </p:txBody>
      </p:sp>
      <p:sp>
        <p:nvSpPr>
          <p:cNvPr id="29722" name="AutoShape 26"/>
          <p:cNvSpPr>
            <a:spLocks/>
          </p:cNvSpPr>
          <p:nvPr/>
        </p:nvSpPr>
        <p:spPr bwMode="auto">
          <a:xfrm>
            <a:off x="3898900" y="10452100"/>
            <a:ext cx="5395913"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2100">
                <a:solidFill>
                  <a:srgbClr val="444444"/>
                </a:solidFill>
                <a:latin typeface="Open Sans" charset="0"/>
                <a:cs typeface="Open Sans" charset="0"/>
                <a:sym typeface="Open Sans" charset="0"/>
              </a:rPr>
              <a:t>id ligula porta felis euismod semper. Aenean lacinia bibendum</a:t>
            </a:r>
            <a:endParaRPr lang="en-US">
              <a:cs typeface="Gill Sans" charset="0"/>
            </a:endParaRPr>
          </a:p>
        </p:txBody>
      </p:sp>
      <p:sp>
        <p:nvSpPr>
          <p:cNvPr id="29723" name="AutoShape 27"/>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22</a:t>
            </a:r>
            <a:endParaRPr lang="en-US">
              <a:cs typeface="Gill Sans" charset="0"/>
            </a:endParaRPr>
          </a:p>
        </p:txBody>
      </p:sp>
      <p:sp>
        <p:nvSpPr>
          <p:cNvPr id="29"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1"/>
          <p:cNvGrpSpPr>
            <a:grpSpLocks/>
          </p:cNvGrpSpPr>
          <p:nvPr/>
        </p:nvGrpSpPr>
        <p:grpSpPr bwMode="auto">
          <a:xfrm>
            <a:off x="1019175" y="723900"/>
            <a:ext cx="11020425" cy="1306513"/>
            <a:chOff x="0" y="0"/>
            <a:chExt cx="5471505" cy="1308100"/>
          </a:xfrm>
        </p:grpSpPr>
        <p:sp>
          <p:nvSpPr>
            <p:cNvPr id="2"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Pie Chart</a:t>
              </a:r>
              <a:endParaRPr lang="en-US">
                <a:cs typeface="Gill Sans" charset="0"/>
              </a:endParaRPr>
            </a:p>
          </p:txBody>
        </p:sp>
        <p:sp>
          <p:nvSpPr>
            <p:cNvPr id="3"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graphicFrame>
        <p:nvGraphicFramePr>
          <p:cNvPr id="4" name="Object 4"/>
          <p:cNvGraphicFramePr>
            <a:graphicFrameLocks noChangeAspect="1"/>
          </p:cNvGraphicFramePr>
          <p:nvPr/>
        </p:nvGraphicFramePr>
        <p:xfrm>
          <a:off x="8861425" y="5715000"/>
          <a:ext cx="8683625" cy="6153150"/>
        </p:xfrm>
        <a:graphic>
          <a:graphicData uri="http://schemas.openxmlformats.org/drawingml/2006/chart">
            <c:chart xmlns:c="http://schemas.openxmlformats.org/drawingml/2006/chart" xmlns:r="http://schemas.openxmlformats.org/officeDocument/2006/relationships" r:id="rId2"/>
          </a:graphicData>
        </a:graphic>
      </p:graphicFrame>
      <p:grpSp>
        <p:nvGrpSpPr>
          <p:cNvPr id="30723" name="Group 5"/>
          <p:cNvGrpSpPr>
            <a:grpSpLocks/>
          </p:cNvGrpSpPr>
          <p:nvPr/>
        </p:nvGrpSpPr>
        <p:grpSpPr bwMode="auto">
          <a:xfrm>
            <a:off x="779463" y="3319463"/>
            <a:ext cx="6391275" cy="7947025"/>
            <a:chOff x="0" y="0"/>
            <a:chExt cx="6391077" cy="7946416"/>
          </a:xfrm>
        </p:grpSpPr>
        <p:sp>
          <p:nvSpPr>
            <p:cNvPr id="30726" name="AutoShape 6"/>
            <p:cNvSpPr>
              <a:spLocks/>
            </p:cNvSpPr>
            <p:nvPr/>
          </p:nvSpPr>
          <p:spPr bwMode="auto">
            <a:xfrm>
              <a:off x="1800169" y="2719179"/>
              <a:ext cx="4260718" cy="505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8999"/>
                    <a:pt x="4837" y="9284"/>
                  </a:cubicBezTo>
                  <a:cubicBezTo>
                    <a:pt x="4837" y="9568"/>
                    <a:pt x="4499" y="10705"/>
                    <a:pt x="4387" y="10894"/>
                  </a:cubicBezTo>
                  <a:cubicBezTo>
                    <a:pt x="4274" y="11084"/>
                    <a:pt x="4387" y="12315"/>
                    <a:pt x="5175" y="13073"/>
                  </a:cubicBezTo>
                  <a:cubicBezTo>
                    <a:pt x="5962" y="13831"/>
                    <a:pt x="6524" y="14494"/>
                    <a:pt x="6524" y="14684"/>
                  </a:cubicBezTo>
                  <a:cubicBezTo>
                    <a:pt x="6524" y="14873"/>
                    <a:pt x="6524" y="15821"/>
                    <a:pt x="6524" y="16105"/>
                  </a:cubicBezTo>
                  <a:cubicBezTo>
                    <a:pt x="6524" y="16389"/>
                    <a:pt x="6637" y="16673"/>
                    <a:pt x="7199" y="17810"/>
                  </a:cubicBezTo>
                  <a:cubicBezTo>
                    <a:pt x="7762" y="18947"/>
                    <a:pt x="8549" y="19894"/>
                    <a:pt x="8774" y="20273"/>
                  </a:cubicBezTo>
                  <a:cubicBezTo>
                    <a:pt x="8999" y="20652"/>
                    <a:pt x="10124" y="21599"/>
                    <a:pt x="10124" y="21599"/>
                  </a:cubicBezTo>
                  <a:lnTo>
                    <a:pt x="11249" y="19799"/>
                  </a:lnTo>
                  <a:cubicBezTo>
                    <a:pt x="11249" y="19799"/>
                    <a:pt x="12937" y="17147"/>
                    <a:pt x="13612" y="16673"/>
                  </a:cubicBezTo>
                  <a:cubicBezTo>
                    <a:pt x="14287" y="16200"/>
                    <a:pt x="15299" y="14305"/>
                    <a:pt x="15299" y="14305"/>
                  </a:cubicBezTo>
                  <a:lnTo>
                    <a:pt x="15412" y="13073"/>
                  </a:lnTo>
                  <a:lnTo>
                    <a:pt x="16762" y="11936"/>
                  </a:lnTo>
                  <a:cubicBezTo>
                    <a:pt x="16762" y="11936"/>
                    <a:pt x="17099" y="8621"/>
                    <a:pt x="17212" y="8052"/>
                  </a:cubicBezTo>
                  <a:cubicBezTo>
                    <a:pt x="17324" y="7484"/>
                    <a:pt x="17999" y="6347"/>
                    <a:pt x="18112" y="6157"/>
                  </a:cubicBezTo>
                  <a:cubicBezTo>
                    <a:pt x="18225" y="5968"/>
                    <a:pt x="18337" y="4736"/>
                    <a:pt x="18225" y="4263"/>
                  </a:cubicBezTo>
                  <a:cubicBezTo>
                    <a:pt x="18112" y="3789"/>
                    <a:pt x="18112" y="3031"/>
                    <a:pt x="18449" y="2842"/>
                  </a:cubicBezTo>
                  <a:cubicBezTo>
                    <a:pt x="18787" y="2652"/>
                    <a:pt x="20024" y="1894"/>
                    <a:pt x="20024" y="1894"/>
                  </a:cubicBezTo>
                  <a:lnTo>
                    <a:pt x="20812" y="1231"/>
                  </a:lnTo>
                  <a:lnTo>
                    <a:pt x="21374" y="663"/>
                  </a:lnTo>
                  <a:lnTo>
                    <a:pt x="21600" y="94"/>
                  </a:lnTo>
                  <a:lnTo>
                    <a:pt x="0" y="0"/>
                  </a:lnTo>
                  <a:close/>
                </a:path>
              </a:pathLst>
            </a:custGeom>
            <a:solidFill>
              <a:srgbClr val="337EB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0727" name="AutoShape 7"/>
            <p:cNvSpPr>
              <a:spLocks/>
            </p:cNvSpPr>
            <p:nvPr/>
          </p:nvSpPr>
          <p:spPr bwMode="auto">
            <a:xfrm>
              <a:off x="1822394" y="2700130"/>
              <a:ext cx="4194045" cy="5014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199"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199"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199"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600"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7999" y="19115"/>
                  </a:cubicBezTo>
                  <a:cubicBezTo>
                    <a:pt x="8342" y="19688"/>
                    <a:pt x="10057" y="21600"/>
                    <a:pt x="10057" y="21600"/>
                  </a:cubicBezTo>
                  <a:cubicBezTo>
                    <a:pt x="10057" y="21600"/>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400" y="2771"/>
                  </a:lnTo>
                  <a:lnTo>
                    <a:pt x="21028" y="955"/>
                  </a:lnTo>
                  <a:lnTo>
                    <a:pt x="21599" y="95"/>
                  </a:lnTo>
                  <a:lnTo>
                    <a:pt x="19999" y="1338"/>
                  </a:lnTo>
                  <a:close/>
                </a:path>
              </a:pathLst>
            </a:custGeom>
            <a:solidFill>
              <a:srgbClr val="77B2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0728" name="AutoShape 8"/>
            <p:cNvSpPr>
              <a:spLocks/>
            </p:cNvSpPr>
            <p:nvPr/>
          </p:nvSpPr>
          <p:spPr bwMode="auto">
            <a:xfrm>
              <a:off x="0" y="2727116"/>
              <a:ext cx="6391077" cy="5219300"/>
            </a:xfrm>
            <a:custGeom>
              <a:avLst/>
              <a:gdLst>
                <a:gd name="T0" fmla="*/ 10800 w 21600"/>
                <a:gd name="T1" fmla="*/ 10724 h 21448"/>
                <a:gd name="T2" fmla="*/ 10800 w 21600"/>
                <a:gd name="T3" fmla="*/ 10724 h 21448"/>
                <a:gd name="T4" fmla="*/ 10800 w 21600"/>
                <a:gd name="T5" fmla="*/ 10724 h 21448"/>
                <a:gd name="T6" fmla="*/ 10800 w 21600"/>
                <a:gd name="T7" fmla="*/ 10724 h 21448"/>
              </a:gdLst>
              <a:ahLst/>
              <a:cxnLst>
                <a:cxn ang="0">
                  <a:pos x="T0" y="T1"/>
                </a:cxn>
                <a:cxn ang="0">
                  <a:pos x="T2" y="T3"/>
                </a:cxn>
                <a:cxn ang="0">
                  <a:pos x="T4" y="T5"/>
                </a:cxn>
                <a:cxn ang="0">
                  <a:pos x="T6" y="T7"/>
                </a:cxn>
              </a:cxnLst>
              <a:rect l="0" t="0" r="r" b="b"/>
              <a:pathLst>
                <a:path w="21600" h="21448">
                  <a:moveTo>
                    <a:pt x="0" y="0"/>
                  </a:moveTo>
                  <a:cubicBezTo>
                    <a:pt x="0" y="0"/>
                    <a:pt x="3283" y="3736"/>
                    <a:pt x="3745" y="4921"/>
                  </a:cubicBezTo>
                  <a:cubicBezTo>
                    <a:pt x="4207" y="6106"/>
                    <a:pt x="4720" y="9296"/>
                    <a:pt x="5233" y="11939"/>
                  </a:cubicBezTo>
                  <a:cubicBezTo>
                    <a:pt x="5746" y="14582"/>
                    <a:pt x="6310" y="15129"/>
                    <a:pt x="7695" y="16496"/>
                  </a:cubicBezTo>
                  <a:cubicBezTo>
                    <a:pt x="9080" y="17863"/>
                    <a:pt x="9594" y="17863"/>
                    <a:pt x="9747" y="18774"/>
                  </a:cubicBezTo>
                  <a:cubicBezTo>
                    <a:pt x="9901" y="19686"/>
                    <a:pt x="12210" y="21053"/>
                    <a:pt x="12980" y="21326"/>
                  </a:cubicBezTo>
                  <a:cubicBezTo>
                    <a:pt x="13749" y="21600"/>
                    <a:pt x="21599" y="21326"/>
                    <a:pt x="21599" y="21326"/>
                  </a:cubicBezTo>
                  <a:lnTo>
                    <a:pt x="21599" y="90"/>
                  </a:lnTo>
                  <a:lnTo>
                    <a:pt x="0" y="0"/>
                  </a:lnTo>
                  <a:close/>
                </a:path>
              </a:pathLst>
            </a:custGeom>
            <a:solidFill>
              <a:srgbClr val="00CBA1">
                <a:alpha val="29999"/>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0729" name="AutoShape 9"/>
            <p:cNvSpPr>
              <a:spLocks/>
            </p:cNvSpPr>
            <p:nvPr/>
          </p:nvSpPr>
          <p:spPr bwMode="auto">
            <a:xfrm>
              <a:off x="1777945" y="0"/>
              <a:ext cx="4282942" cy="2817596"/>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5" y="21599"/>
                    <a:pt x="21495" y="21599"/>
                  </a:cubicBezTo>
                  <a:lnTo>
                    <a:pt x="117" y="21089"/>
                  </a:lnTo>
                  <a:close/>
                </a:path>
              </a:pathLst>
            </a:custGeom>
            <a:solidFill>
              <a:srgbClr val="9CB2CB"/>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0730" name="AutoShape 10"/>
            <p:cNvSpPr>
              <a:spLocks/>
            </p:cNvSpPr>
            <p:nvPr/>
          </p:nvSpPr>
          <p:spPr bwMode="auto">
            <a:xfrm>
              <a:off x="1822394" y="136515"/>
              <a:ext cx="2862173" cy="26398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600" y="21599"/>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D8E0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30731" name="AutoShape 11"/>
          <p:cNvSpPr>
            <a:spLocks/>
          </p:cNvSpPr>
          <p:nvPr/>
        </p:nvSpPr>
        <p:spPr bwMode="auto">
          <a:xfrm>
            <a:off x="8801100" y="3302000"/>
            <a:ext cx="9359900" cy="181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5200" dirty="0">
                <a:solidFill>
                  <a:srgbClr val="232323"/>
                </a:solidFill>
                <a:latin typeface="Open Sans" charset="0"/>
                <a:cs typeface="Open Sans" charset="0"/>
                <a:sym typeface="Open Sans" charset="0"/>
              </a:rPr>
              <a:t>Our Data is Very </a:t>
            </a:r>
            <a:r>
              <a:rPr lang="en-US" sz="5200" b="1" dirty="0">
                <a:solidFill>
                  <a:srgbClr val="232323"/>
                </a:solidFill>
                <a:latin typeface="Open Sans" charset="0"/>
                <a:cs typeface="Open Sans" charset="0"/>
                <a:sym typeface="Open Sans" charset="0"/>
              </a:rPr>
              <a:t>Accurate</a:t>
            </a:r>
            <a:r>
              <a:rPr lang="en-US" sz="5200" dirty="0">
                <a:solidFill>
                  <a:srgbClr val="232323"/>
                </a:solidFill>
                <a:latin typeface="Open Sans" charset="0"/>
                <a:cs typeface="Open Sans" charset="0"/>
                <a:sym typeface="Open Sans" charset="0"/>
              </a:rPr>
              <a:t>. We Even Count </a:t>
            </a:r>
            <a:r>
              <a:rPr lang="en-US" sz="5200" dirty="0" err="1">
                <a:solidFill>
                  <a:srgbClr val="232323"/>
                </a:solidFill>
                <a:latin typeface="Open Sans" charset="0"/>
                <a:cs typeface="Open Sans" charset="0"/>
                <a:sym typeface="Open Sans" charset="0"/>
              </a:rPr>
              <a:t>Lorem</a:t>
            </a:r>
            <a:r>
              <a:rPr lang="en-US" sz="5200" dirty="0">
                <a:solidFill>
                  <a:srgbClr val="232323"/>
                </a:solidFill>
                <a:latin typeface="Open Sans" charset="0"/>
                <a:cs typeface="Open Sans" charset="0"/>
                <a:sym typeface="Open Sans" charset="0"/>
              </a:rPr>
              <a:t> </a:t>
            </a:r>
            <a:r>
              <a:rPr lang="en-US" sz="5200" dirty="0" err="1">
                <a:solidFill>
                  <a:srgbClr val="232323"/>
                </a:solidFill>
                <a:latin typeface="Open Sans" charset="0"/>
                <a:cs typeface="Open Sans" charset="0"/>
                <a:sym typeface="Open Sans" charset="0"/>
              </a:rPr>
              <a:t>Ipsum</a:t>
            </a:r>
            <a:r>
              <a:rPr lang="en-US" sz="5200" dirty="0">
                <a:solidFill>
                  <a:srgbClr val="232323"/>
                </a:solidFill>
                <a:latin typeface="Open Sans" charset="0"/>
                <a:cs typeface="Open Sans" charset="0"/>
                <a:sym typeface="Open Sans" charset="0"/>
              </a:rPr>
              <a:t>.</a:t>
            </a:r>
            <a:endParaRPr lang="en-US" dirty="0">
              <a:cs typeface="Gill Sans" charset="0"/>
            </a:endParaRPr>
          </a:p>
        </p:txBody>
      </p:sp>
      <p:grpSp>
        <p:nvGrpSpPr>
          <p:cNvPr id="30725" name="Group 12"/>
          <p:cNvGrpSpPr>
            <a:grpSpLocks/>
          </p:cNvGrpSpPr>
          <p:nvPr/>
        </p:nvGrpSpPr>
        <p:grpSpPr bwMode="auto">
          <a:xfrm>
            <a:off x="7529513" y="6397625"/>
            <a:ext cx="584200" cy="4241800"/>
            <a:chOff x="-1" y="-1"/>
            <a:chExt cx="584201" cy="4241802"/>
          </a:xfrm>
        </p:grpSpPr>
        <p:sp>
          <p:nvSpPr>
            <p:cNvPr id="30733" name="AutoShape 13"/>
            <p:cNvSpPr>
              <a:spLocks/>
            </p:cNvSpPr>
            <p:nvPr/>
          </p:nvSpPr>
          <p:spPr bwMode="auto">
            <a:xfrm>
              <a:off x="4761" y="-1"/>
              <a:ext cx="579439" cy="2144714"/>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599" y="19546"/>
                    <a:pt x="21599"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0734" name="AutoShape 14"/>
            <p:cNvSpPr>
              <a:spLocks/>
            </p:cNvSpPr>
            <p:nvPr/>
          </p:nvSpPr>
          <p:spPr bwMode="auto">
            <a:xfrm rot="10800000" flipH="1">
              <a:off x="-1" y="2097088"/>
              <a:ext cx="579438" cy="2144713"/>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599" y="19546"/>
                    <a:pt x="21599"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30735" name="AutoShape 15"/>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23</a:t>
            </a:r>
            <a:endParaRPr lang="en-US">
              <a:cs typeface="Gill Sans" charset="0"/>
            </a:endParaRPr>
          </a:p>
        </p:txBody>
      </p:sp>
      <p:sp>
        <p:nvSpPr>
          <p:cNvPr id="17"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nvGraphicFramePr>
        <p:xfrm>
          <a:off x="12344400" y="3505200"/>
          <a:ext cx="6629400" cy="594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5"/>
          <p:cNvGraphicFramePr>
            <a:graphicFrameLocks noChangeAspect="1"/>
          </p:cNvGraphicFramePr>
          <p:nvPr/>
        </p:nvGraphicFramePr>
        <p:xfrm>
          <a:off x="6477000" y="3505200"/>
          <a:ext cx="6629400" cy="594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747" name="Object 5"/>
          <p:cNvGraphicFramePr>
            <a:graphicFrameLocks noChangeAspect="1"/>
          </p:cNvGraphicFramePr>
          <p:nvPr>
            <p:extLst>
              <p:ext uri="{D42A27DB-BD31-4B8C-83A1-F6EECF244321}">
                <p14:modId xmlns:p14="http://schemas.microsoft.com/office/powerpoint/2010/main" val="1860187426"/>
              </p:ext>
            </p:extLst>
          </p:nvPr>
        </p:nvGraphicFramePr>
        <p:xfrm>
          <a:off x="558800" y="1884363"/>
          <a:ext cx="6732588" cy="9869487"/>
        </p:xfrm>
        <a:graphic>
          <a:graphicData uri="http://schemas.openxmlformats.org/presentationml/2006/ole">
            <mc:AlternateContent xmlns:mc="http://schemas.openxmlformats.org/markup-compatibility/2006">
              <mc:Choice xmlns:v="urn:schemas-microsoft-com:vml" Requires="v">
                <p:oleObj spid="_x0000_s31779" name="Chart" r:id="rId5" imgW="6731000" imgH="9867900" progId="Excel.Chart.8">
                  <p:embed/>
                </p:oleObj>
              </mc:Choice>
              <mc:Fallback>
                <p:oleObj name="Chart" r:id="rId5" imgW="6731000" imgH="9867900" progId="Excel.Chart.8">
                  <p:embed/>
                  <p:pic>
                    <p:nvPicPr>
                      <p:cNvPr id="0" name="Object 5"/>
                      <p:cNvPicPr>
                        <a:picLocks noChangeAspect="1" noChangeArrowheads="1"/>
                      </p:cNvPicPr>
                      <p:nvPr/>
                    </p:nvPicPr>
                    <p:blipFill>
                      <a:blip r:embed="rId6"/>
                      <a:srcRect/>
                      <a:stretch>
                        <a:fillRect/>
                      </a:stretch>
                    </p:blipFill>
                    <p:spPr bwMode="auto">
                      <a:xfrm>
                        <a:off x="558800" y="1884363"/>
                        <a:ext cx="6732588" cy="9869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31748" name="Group 1"/>
          <p:cNvGrpSpPr>
            <a:grpSpLocks/>
          </p:cNvGrpSpPr>
          <p:nvPr/>
        </p:nvGrpSpPr>
        <p:grpSpPr bwMode="auto">
          <a:xfrm>
            <a:off x="1019175" y="723900"/>
            <a:ext cx="10715625" cy="1306513"/>
            <a:chOff x="0" y="0"/>
            <a:chExt cx="5471505" cy="1308100"/>
          </a:xfrm>
        </p:grpSpPr>
        <p:sp>
          <p:nvSpPr>
            <p:cNvPr id="2" name="AutoShape 2"/>
            <p:cNvSpPr>
              <a:spLocks/>
            </p:cNvSpPr>
            <p:nvPr/>
          </p:nvSpPr>
          <p:spPr bwMode="auto">
            <a:xfrm>
              <a:off x="0" y="0"/>
              <a:ext cx="2435833"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Pie Chart</a:t>
              </a:r>
              <a:endParaRPr lang="en-US" dirty="0">
                <a:cs typeface="Gill Sans" charset="0"/>
              </a:endParaRPr>
            </a:p>
          </p:txBody>
        </p:sp>
        <p:sp>
          <p:nvSpPr>
            <p:cNvPr id="3" name="AutoShape 3"/>
            <p:cNvSpPr>
              <a:spLocks/>
            </p:cNvSpPr>
            <p:nvPr/>
          </p:nvSpPr>
          <p:spPr bwMode="auto">
            <a:xfrm>
              <a:off x="8106" y="685044"/>
              <a:ext cx="5463399"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31749" name="AutoShape 5"/>
          <p:cNvSpPr>
            <a:spLocks/>
          </p:cNvSpPr>
          <p:nvPr/>
        </p:nvSpPr>
        <p:spPr bwMode="auto">
          <a:xfrm>
            <a:off x="1905000" y="4495800"/>
            <a:ext cx="3008313" cy="30083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F9F9F9"/>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31750" name="AutoShape 6"/>
          <p:cNvSpPr>
            <a:spLocks/>
          </p:cNvSpPr>
          <p:nvPr/>
        </p:nvSpPr>
        <p:spPr bwMode="auto">
          <a:xfrm>
            <a:off x="1028700" y="8788400"/>
            <a:ext cx="4724400" cy="177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dirty="0">
                <a:solidFill>
                  <a:srgbClr val="232323"/>
                </a:solidFill>
                <a:latin typeface="Open Sans" charset="0"/>
                <a:cs typeface="Open Sans" charset="0"/>
                <a:sym typeface="Open Sans" charset="0"/>
              </a:rPr>
              <a:t>Description Here</a:t>
            </a:r>
          </a:p>
          <a:p>
            <a:pPr>
              <a:defRPr/>
            </a:pPr>
            <a:r>
              <a:rPr lang="en-US" sz="2400" dirty="0" err="1">
                <a:solidFill>
                  <a:srgbClr val="232323"/>
                </a:solidFill>
                <a:latin typeface="Open Sans" charset="0"/>
                <a:cs typeface="Open Sans" charset="0"/>
                <a:sym typeface="Open Sans" charset="0"/>
              </a:rPr>
              <a:t>Aenean</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lacinia</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bibendum</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nulla</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sed</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coetra</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augue</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Aenean</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eu</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leo</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Nulla</a:t>
            </a:r>
            <a:r>
              <a:rPr lang="en-US" sz="2400" dirty="0">
                <a:solidFill>
                  <a:srgbClr val="232323"/>
                </a:solidFill>
                <a:latin typeface="Open Sans" charset="0"/>
                <a:cs typeface="Open Sans" charset="0"/>
                <a:sym typeface="Open Sans" charset="0"/>
              </a:rPr>
              <a:t> vitae </a:t>
            </a:r>
            <a:r>
              <a:rPr lang="en-US" sz="2400" dirty="0" err="1">
                <a:solidFill>
                  <a:srgbClr val="232323"/>
                </a:solidFill>
                <a:latin typeface="Open Sans" charset="0"/>
                <a:cs typeface="Open Sans" charset="0"/>
                <a:sym typeface="Open Sans" charset="0"/>
              </a:rPr>
              <a:t>elit</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libero</a:t>
            </a:r>
            <a:endParaRPr lang="en-US" dirty="0">
              <a:cs typeface="Gill Sans" charset="0"/>
            </a:endParaRPr>
          </a:p>
        </p:txBody>
      </p:sp>
      <p:sp>
        <p:nvSpPr>
          <p:cNvPr id="31752" name="AutoShape 8"/>
          <p:cNvSpPr>
            <a:spLocks/>
          </p:cNvSpPr>
          <p:nvPr/>
        </p:nvSpPr>
        <p:spPr bwMode="auto">
          <a:xfrm>
            <a:off x="7783513" y="4451350"/>
            <a:ext cx="3008312" cy="30083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F9F9F9"/>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31753" name="AutoShape 9"/>
          <p:cNvSpPr>
            <a:spLocks/>
          </p:cNvSpPr>
          <p:nvPr/>
        </p:nvSpPr>
        <p:spPr bwMode="auto">
          <a:xfrm>
            <a:off x="6889750" y="8750300"/>
            <a:ext cx="4724400" cy="177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232323"/>
                </a:solidFill>
                <a:latin typeface="Open Sans" charset="0"/>
                <a:cs typeface="Open Sans" charset="0"/>
                <a:sym typeface="Open Sans" charset="0"/>
              </a:rPr>
              <a:t>Description Here</a:t>
            </a:r>
          </a:p>
          <a:p>
            <a:pPr>
              <a:defRPr/>
            </a:pPr>
            <a:r>
              <a:rPr lang="en-US" sz="2400">
                <a:solidFill>
                  <a:srgbClr val="232323"/>
                </a:solidFill>
                <a:latin typeface="Open Sans" charset="0"/>
                <a:cs typeface="Open Sans" charset="0"/>
                <a:sym typeface="Open Sans" charset="0"/>
              </a:rPr>
              <a:t>Aenean lacinia bibendum nulla sed coetra augue. Aenean eu leo  Nulla vitae elit libero</a:t>
            </a:r>
            <a:endParaRPr lang="en-US">
              <a:cs typeface="Gill Sans" charset="0"/>
            </a:endParaRPr>
          </a:p>
        </p:txBody>
      </p:sp>
      <p:sp>
        <p:nvSpPr>
          <p:cNvPr id="31755" name="AutoShape 11"/>
          <p:cNvSpPr>
            <a:spLocks/>
          </p:cNvSpPr>
          <p:nvPr/>
        </p:nvSpPr>
        <p:spPr bwMode="auto">
          <a:xfrm>
            <a:off x="13654088" y="4451350"/>
            <a:ext cx="3006725" cy="30083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F9F9F9"/>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31756" name="AutoShape 12"/>
          <p:cNvSpPr>
            <a:spLocks/>
          </p:cNvSpPr>
          <p:nvPr/>
        </p:nvSpPr>
        <p:spPr bwMode="auto">
          <a:xfrm>
            <a:off x="12758738" y="8750300"/>
            <a:ext cx="4724400" cy="177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dirty="0">
                <a:solidFill>
                  <a:srgbClr val="232323"/>
                </a:solidFill>
                <a:latin typeface="Open Sans" charset="0"/>
                <a:cs typeface="Open Sans" charset="0"/>
                <a:sym typeface="Open Sans" charset="0"/>
              </a:rPr>
              <a:t>Description Here</a:t>
            </a:r>
          </a:p>
          <a:p>
            <a:pPr>
              <a:defRPr/>
            </a:pPr>
            <a:r>
              <a:rPr lang="en-US" sz="2400" dirty="0" err="1">
                <a:solidFill>
                  <a:srgbClr val="232323"/>
                </a:solidFill>
                <a:latin typeface="Open Sans" charset="0"/>
                <a:cs typeface="Open Sans" charset="0"/>
                <a:sym typeface="Open Sans" charset="0"/>
              </a:rPr>
              <a:t>Aenean</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lacinia</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bibendum</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nulla</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sed</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coetra</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augue</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Aenean</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eu</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leo</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Nulla</a:t>
            </a:r>
            <a:r>
              <a:rPr lang="en-US" sz="2400" dirty="0">
                <a:solidFill>
                  <a:srgbClr val="232323"/>
                </a:solidFill>
                <a:latin typeface="Open Sans" charset="0"/>
                <a:cs typeface="Open Sans" charset="0"/>
                <a:sym typeface="Open Sans" charset="0"/>
              </a:rPr>
              <a:t> vitae </a:t>
            </a:r>
            <a:r>
              <a:rPr lang="en-US" sz="2400" dirty="0" err="1">
                <a:solidFill>
                  <a:srgbClr val="232323"/>
                </a:solidFill>
                <a:latin typeface="Open Sans" charset="0"/>
                <a:cs typeface="Open Sans" charset="0"/>
                <a:sym typeface="Open Sans" charset="0"/>
              </a:rPr>
              <a:t>elit</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libero</a:t>
            </a:r>
            <a:endParaRPr lang="en-US" dirty="0">
              <a:cs typeface="Gill Sans" charset="0"/>
            </a:endParaRPr>
          </a:p>
        </p:txBody>
      </p:sp>
      <p:sp>
        <p:nvSpPr>
          <p:cNvPr id="31757" name="AutoShape 13"/>
          <p:cNvSpPr>
            <a:spLocks/>
          </p:cNvSpPr>
          <p:nvPr/>
        </p:nvSpPr>
        <p:spPr bwMode="auto">
          <a:xfrm>
            <a:off x="2462213" y="5486400"/>
            <a:ext cx="1881187"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70000"/>
              </a:lnSpc>
              <a:defRPr/>
            </a:pPr>
            <a:r>
              <a:rPr lang="en-US" sz="3600" b="1" dirty="0">
                <a:solidFill>
                  <a:srgbClr val="232323"/>
                </a:solidFill>
                <a:latin typeface="Open Sans" charset="0"/>
                <a:cs typeface="Open Sans" charset="0"/>
                <a:sym typeface="Open Sans" charset="0"/>
              </a:rPr>
              <a:t>Pie</a:t>
            </a:r>
          </a:p>
          <a:p>
            <a:pPr>
              <a:lnSpc>
                <a:spcPct val="70000"/>
              </a:lnSpc>
              <a:defRPr/>
            </a:pPr>
            <a:r>
              <a:rPr lang="en-US" sz="3600" dirty="0">
                <a:solidFill>
                  <a:srgbClr val="232323"/>
                </a:solidFill>
                <a:latin typeface="Open Sans" charset="0"/>
                <a:cs typeface="Open Sans" charset="0"/>
                <a:sym typeface="Open Sans" charset="0"/>
              </a:rPr>
              <a:t>Chart 01</a:t>
            </a:r>
            <a:endParaRPr lang="en-US" dirty="0">
              <a:cs typeface="Gill Sans" charset="0"/>
            </a:endParaRPr>
          </a:p>
        </p:txBody>
      </p:sp>
      <p:sp>
        <p:nvSpPr>
          <p:cNvPr id="31758" name="AutoShape 14"/>
          <p:cNvSpPr>
            <a:spLocks/>
          </p:cNvSpPr>
          <p:nvPr/>
        </p:nvSpPr>
        <p:spPr bwMode="auto">
          <a:xfrm>
            <a:off x="8324850" y="5384800"/>
            <a:ext cx="1881188"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70000"/>
              </a:lnSpc>
              <a:defRPr/>
            </a:pPr>
            <a:r>
              <a:rPr lang="en-US" sz="3600" b="1" dirty="0">
                <a:solidFill>
                  <a:srgbClr val="232323"/>
                </a:solidFill>
                <a:latin typeface="Open Sans" charset="0"/>
                <a:cs typeface="Open Sans" charset="0"/>
                <a:sym typeface="Open Sans" charset="0"/>
              </a:rPr>
              <a:t>Pie</a:t>
            </a:r>
          </a:p>
          <a:p>
            <a:pPr>
              <a:lnSpc>
                <a:spcPct val="70000"/>
              </a:lnSpc>
              <a:defRPr/>
            </a:pPr>
            <a:r>
              <a:rPr lang="en-US" sz="3600" dirty="0">
                <a:solidFill>
                  <a:srgbClr val="232323"/>
                </a:solidFill>
                <a:latin typeface="Open Sans" charset="0"/>
                <a:cs typeface="Open Sans" charset="0"/>
                <a:sym typeface="Open Sans" charset="0"/>
              </a:rPr>
              <a:t>Chart 02</a:t>
            </a:r>
            <a:endParaRPr lang="en-US" dirty="0">
              <a:cs typeface="Gill Sans" charset="0"/>
            </a:endParaRPr>
          </a:p>
        </p:txBody>
      </p:sp>
      <p:sp>
        <p:nvSpPr>
          <p:cNvPr id="31759" name="AutoShape 15"/>
          <p:cNvSpPr>
            <a:spLocks/>
          </p:cNvSpPr>
          <p:nvPr/>
        </p:nvSpPr>
        <p:spPr bwMode="auto">
          <a:xfrm>
            <a:off x="14206538" y="5384800"/>
            <a:ext cx="1882775"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70000"/>
              </a:lnSpc>
              <a:defRPr/>
            </a:pPr>
            <a:r>
              <a:rPr lang="en-US" sz="3600" b="1" dirty="0">
                <a:solidFill>
                  <a:srgbClr val="232323"/>
                </a:solidFill>
                <a:latin typeface="Open Sans" charset="0"/>
                <a:cs typeface="Open Sans" charset="0"/>
                <a:sym typeface="Open Sans" charset="0"/>
              </a:rPr>
              <a:t>Pie</a:t>
            </a:r>
          </a:p>
          <a:p>
            <a:pPr>
              <a:lnSpc>
                <a:spcPct val="70000"/>
              </a:lnSpc>
              <a:defRPr/>
            </a:pPr>
            <a:r>
              <a:rPr lang="en-US" sz="3600" dirty="0">
                <a:solidFill>
                  <a:srgbClr val="232323"/>
                </a:solidFill>
                <a:latin typeface="Open Sans" charset="0"/>
                <a:cs typeface="Open Sans" charset="0"/>
                <a:sym typeface="Open Sans" charset="0"/>
              </a:rPr>
              <a:t>Chart 03</a:t>
            </a:r>
            <a:endParaRPr lang="en-US" dirty="0">
              <a:cs typeface="Gill Sans" charset="0"/>
            </a:endParaRPr>
          </a:p>
        </p:txBody>
      </p:sp>
      <p:sp>
        <p:nvSpPr>
          <p:cNvPr id="31760" name="AutoShape 16"/>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24</a:t>
            </a:r>
            <a:endParaRPr lang="en-US">
              <a:cs typeface="Gill Sans" charset="0"/>
            </a:endParaRPr>
          </a:p>
        </p:txBody>
      </p:sp>
      <p:sp>
        <p:nvSpPr>
          <p:cNvPr id="4" name="TextBox 3"/>
          <p:cNvSpPr txBox="1"/>
          <p:nvPr/>
        </p:nvSpPr>
        <p:spPr>
          <a:xfrm>
            <a:off x="22679" y="4286604"/>
            <a:ext cx="184666" cy="954107"/>
          </a:xfrm>
          <a:prstGeom prst="rect">
            <a:avLst/>
          </a:prstGeom>
          <a:noFill/>
        </p:spPr>
        <p:txBody>
          <a:bodyPr wrap="none" rtlCol="0">
            <a:spAutoFit/>
          </a:bodyPr>
          <a:lstStyle/>
          <a:p>
            <a:endParaRPr lang="en-US" dirty="0"/>
          </a:p>
        </p:txBody>
      </p:sp>
      <p:sp>
        <p:nvSpPr>
          <p:cNvPr id="19"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4"/>
          <p:cNvGrpSpPr>
            <a:grpSpLocks/>
          </p:cNvGrpSpPr>
          <p:nvPr/>
        </p:nvGrpSpPr>
        <p:grpSpPr bwMode="auto">
          <a:xfrm>
            <a:off x="800100" y="3835400"/>
            <a:ext cx="8550275" cy="8058150"/>
            <a:chOff x="-298418" y="32"/>
            <a:chExt cx="8551005" cy="8058086"/>
          </a:xfrm>
        </p:grpSpPr>
        <p:graphicFrame>
          <p:nvGraphicFramePr>
            <p:cNvPr id="2" name="Object 5"/>
            <p:cNvGraphicFramePr>
              <a:graphicFrameLocks noChangeAspect="1"/>
            </p:cNvGraphicFramePr>
            <p:nvPr/>
          </p:nvGraphicFramePr>
          <p:xfrm>
            <a:off x="-349223" y="-50768"/>
            <a:ext cx="8652614" cy="8159686"/>
          </p:xfrm>
          <a:graphic>
            <a:graphicData uri="http://schemas.openxmlformats.org/presentationml/2006/ole">
              <mc:AlternateContent xmlns:mc="http://schemas.openxmlformats.org/markup-compatibility/2006">
                <mc:Choice xmlns:v="urn:schemas-microsoft-com:vml" Requires="v">
                  <p:oleObj spid="_x0000_s32811" r:id="rId3" imgW="8649509" imgH="8155774" progId="Excel.Chart.8">
                    <p:embed/>
                  </p:oleObj>
                </mc:Choice>
                <mc:Fallback>
                  <p:oleObj r:id="rId3" imgW="8649509" imgH="8155774"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23" y="-50768"/>
                          <a:ext cx="8652614" cy="81596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2774" name="AutoShape 6"/>
            <p:cNvSpPr>
              <a:spLocks/>
            </p:cNvSpPr>
            <p:nvPr/>
          </p:nvSpPr>
          <p:spPr bwMode="auto">
            <a:xfrm>
              <a:off x="1205073" y="1200172"/>
              <a:ext cx="4205646" cy="420366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F9F9F9"/>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2775" name="AutoShape 7"/>
          <p:cNvSpPr>
            <a:spLocks/>
          </p:cNvSpPr>
          <p:nvPr/>
        </p:nvSpPr>
        <p:spPr bwMode="auto">
          <a:xfrm>
            <a:off x="3465513" y="6477000"/>
            <a:ext cx="1881187"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70000"/>
              </a:lnSpc>
              <a:defRPr/>
            </a:pPr>
            <a:r>
              <a:rPr lang="en-US" sz="3600" b="1">
                <a:solidFill>
                  <a:srgbClr val="232323"/>
                </a:solidFill>
                <a:latin typeface="Open Sans" charset="0"/>
                <a:cs typeface="Open Sans" charset="0"/>
                <a:sym typeface="Open Sans" charset="0"/>
              </a:rPr>
              <a:t>Pie</a:t>
            </a:r>
          </a:p>
          <a:p>
            <a:pPr>
              <a:lnSpc>
                <a:spcPct val="70000"/>
              </a:lnSpc>
              <a:defRPr/>
            </a:pPr>
            <a:r>
              <a:rPr lang="en-US" sz="3600">
                <a:solidFill>
                  <a:srgbClr val="232323"/>
                </a:solidFill>
                <a:latin typeface="Open Sans" charset="0"/>
                <a:cs typeface="Open Sans" charset="0"/>
                <a:sym typeface="Open Sans" charset="0"/>
              </a:rPr>
              <a:t>Chart 01</a:t>
            </a:r>
            <a:endParaRPr lang="en-US">
              <a:cs typeface="Gill Sans" charset="0"/>
            </a:endParaRPr>
          </a:p>
        </p:txBody>
      </p:sp>
      <p:grpSp>
        <p:nvGrpSpPr>
          <p:cNvPr id="32771" name="Group 8"/>
          <p:cNvGrpSpPr>
            <a:grpSpLocks/>
          </p:cNvGrpSpPr>
          <p:nvPr/>
        </p:nvGrpSpPr>
        <p:grpSpPr bwMode="auto">
          <a:xfrm>
            <a:off x="8520113" y="8255000"/>
            <a:ext cx="395287" cy="393700"/>
            <a:chOff x="-1" y="0"/>
            <a:chExt cx="393702" cy="393701"/>
          </a:xfrm>
        </p:grpSpPr>
        <p:sp>
          <p:nvSpPr>
            <p:cNvPr id="3" name="AutoShape 9"/>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2778" name="AutoShape 10"/>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2779" name="AutoShape 11"/>
          <p:cNvSpPr>
            <a:spLocks/>
          </p:cNvSpPr>
          <p:nvPr/>
        </p:nvSpPr>
        <p:spPr bwMode="auto">
          <a:xfrm>
            <a:off x="8509000" y="3657600"/>
            <a:ext cx="9004300" cy="181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5200">
                <a:solidFill>
                  <a:srgbClr val="232323"/>
                </a:solidFill>
                <a:latin typeface="Open Sans" charset="0"/>
                <a:cs typeface="Open Sans" charset="0"/>
                <a:sym typeface="Open Sans" charset="0"/>
              </a:rPr>
              <a:t>Our Data is Very </a:t>
            </a:r>
            <a:r>
              <a:rPr lang="en-US" sz="5200" b="1">
                <a:solidFill>
                  <a:srgbClr val="232323"/>
                </a:solidFill>
                <a:latin typeface="Open Sans" charset="0"/>
                <a:cs typeface="Open Sans" charset="0"/>
                <a:sym typeface="Open Sans" charset="0"/>
              </a:rPr>
              <a:t>Accurate</a:t>
            </a:r>
            <a:r>
              <a:rPr lang="en-US" sz="5200">
                <a:solidFill>
                  <a:srgbClr val="232323"/>
                </a:solidFill>
                <a:latin typeface="Open Sans" charset="0"/>
                <a:cs typeface="Open Sans" charset="0"/>
                <a:sym typeface="Open Sans" charset="0"/>
              </a:rPr>
              <a:t>. We Even Count Lorem Ipsum.</a:t>
            </a:r>
            <a:endParaRPr lang="en-US">
              <a:cs typeface="Gill Sans" charset="0"/>
            </a:endParaRPr>
          </a:p>
        </p:txBody>
      </p:sp>
      <p:sp>
        <p:nvSpPr>
          <p:cNvPr id="32780" name="AutoShape 12"/>
          <p:cNvSpPr>
            <a:spLocks/>
          </p:cNvSpPr>
          <p:nvPr/>
        </p:nvSpPr>
        <p:spPr bwMode="auto">
          <a:xfrm>
            <a:off x="8509000" y="5816600"/>
            <a:ext cx="9004300" cy="177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bibendum nulla sed consectetur. Nulla vitae elit libero, a pharetra augue. Aenean eu leo quam.</a:t>
            </a:r>
            <a:endParaRPr lang="en-US">
              <a:cs typeface="Gill Sans" charset="0"/>
            </a:endParaRPr>
          </a:p>
        </p:txBody>
      </p:sp>
      <p:sp>
        <p:nvSpPr>
          <p:cNvPr id="32781" name="AutoShape 13"/>
          <p:cNvSpPr>
            <a:spLocks/>
          </p:cNvSpPr>
          <p:nvPr/>
        </p:nvSpPr>
        <p:spPr bwMode="auto">
          <a:xfrm>
            <a:off x="9156700" y="8185150"/>
            <a:ext cx="69643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err="1">
                <a:solidFill>
                  <a:srgbClr val="444444"/>
                </a:solidFill>
                <a:latin typeface="Open Sans" charset="0"/>
                <a:cs typeface="Open Sans" charset="0"/>
                <a:sym typeface="Open Sans" charset="0"/>
              </a:rPr>
              <a:t>Nullam</a:t>
            </a:r>
            <a:r>
              <a:rPr lang="en-US" sz="2000" dirty="0">
                <a:solidFill>
                  <a:srgbClr val="444444"/>
                </a:solidFill>
                <a:latin typeface="Open Sans" charset="0"/>
                <a:cs typeface="Open Sans" charset="0"/>
                <a:sym typeface="Open Sans" charset="0"/>
              </a:rPr>
              <a:t> id dolor id </a:t>
            </a:r>
            <a:r>
              <a:rPr lang="en-US" sz="2000" dirty="0" err="1">
                <a:solidFill>
                  <a:srgbClr val="444444"/>
                </a:solidFill>
                <a:latin typeface="Open Sans" charset="0"/>
                <a:cs typeface="Open Sans" charset="0"/>
                <a:sym typeface="Open Sans" charset="0"/>
              </a:rPr>
              <a:t>nibh</a:t>
            </a:r>
            <a:r>
              <a:rPr lang="en-US" sz="2000" dirty="0">
                <a:solidFill>
                  <a:srgbClr val="444444"/>
                </a:solidFill>
                <a:latin typeface="Open Sans" charset="0"/>
                <a:cs typeface="Open Sans" charset="0"/>
                <a:sym typeface="Open Sans" charset="0"/>
              </a:rPr>
              <a:t> </a:t>
            </a:r>
            <a:r>
              <a:rPr lang="en-US" sz="2000" dirty="0" err="1">
                <a:solidFill>
                  <a:srgbClr val="444444"/>
                </a:solidFill>
                <a:latin typeface="Open Sans" charset="0"/>
                <a:cs typeface="Open Sans" charset="0"/>
                <a:sym typeface="Open Sans" charset="0"/>
              </a:rPr>
              <a:t>ultricies</a:t>
            </a:r>
            <a:r>
              <a:rPr lang="en-US" sz="2000" dirty="0">
                <a:solidFill>
                  <a:srgbClr val="444444"/>
                </a:solidFill>
                <a:latin typeface="Open Sans" charset="0"/>
                <a:cs typeface="Open Sans" charset="0"/>
                <a:sym typeface="Open Sans" charset="0"/>
              </a:rPr>
              <a:t> </a:t>
            </a:r>
            <a:r>
              <a:rPr lang="en-US" sz="2000" dirty="0" err="1">
                <a:solidFill>
                  <a:srgbClr val="444444"/>
                </a:solidFill>
                <a:latin typeface="Open Sans" charset="0"/>
                <a:cs typeface="Open Sans" charset="0"/>
                <a:sym typeface="Open Sans" charset="0"/>
              </a:rPr>
              <a:t>vehicula</a:t>
            </a:r>
            <a:r>
              <a:rPr lang="en-US" sz="2000" dirty="0">
                <a:solidFill>
                  <a:srgbClr val="444444"/>
                </a:solidFill>
                <a:latin typeface="Open Sans" charset="0"/>
                <a:cs typeface="Open Sans" charset="0"/>
                <a:sym typeface="Open Sans" charset="0"/>
              </a:rPr>
              <a:t> </a:t>
            </a:r>
            <a:r>
              <a:rPr lang="en-US" sz="2000" dirty="0" err="1">
                <a:solidFill>
                  <a:srgbClr val="444444"/>
                </a:solidFill>
                <a:latin typeface="Open Sans" charset="0"/>
                <a:cs typeface="Open Sans" charset="0"/>
                <a:sym typeface="Open Sans" charset="0"/>
              </a:rPr>
              <a:t>ut</a:t>
            </a:r>
            <a:r>
              <a:rPr lang="en-US" sz="2000" dirty="0">
                <a:solidFill>
                  <a:srgbClr val="444444"/>
                </a:solidFill>
                <a:latin typeface="Open Sans" charset="0"/>
                <a:cs typeface="Open Sans" charset="0"/>
                <a:sym typeface="Open Sans" charset="0"/>
              </a:rPr>
              <a:t> id </a:t>
            </a:r>
            <a:r>
              <a:rPr lang="en-US" sz="2000" dirty="0" err="1">
                <a:solidFill>
                  <a:srgbClr val="444444"/>
                </a:solidFill>
                <a:latin typeface="Open Sans" charset="0"/>
                <a:cs typeface="Open Sans" charset="0"/>
                <a:sym typeface="Open Sans" charset="0"/>
              </a:rPr>
              <a:t>elit</a:t>
            </a:r>
            <a:r>
              <a:rPr lang="en-US" sz="2000" dirty="0">
                <a:solidFill>
                  <a:srgbClr val="444444"/>
                </a:solidFill>
                <a:latin typeface="Open Sans" charset="0"/>
                <a:cs typeface="Open Sans" charset="0"/>
                <a:sym typeface="Open Sans" charset="0"/>
              </a:rPr>
              <a:t>.</a:t>
            </a:r>
            <a:endParaRPr lang="en-US" sz="2000" dirty="0">
              <a:cs typeface="Gill Sans" charset="0"/>
            </a:endParaRPr>
          </a:p>
        </p:txBody>
      </p:sp>
      <p:grpSp>
        <p:nvGrpSpPr>
          <p:cNvPr id="4" name="Group 14"/>
          <p:cNvGrpSpPr>
            <a:grpSpLocks/>
          </p:cNvGrpSpPr>
          <p:nvPr/>
        </p:nvGrpSpPr>
        <p:grpSpPr bwMode="auto">
          <a:xfrm>
            <a:off x="8520113" y="9055100"/>
            <a:ext cx="395287" cy="393700"/>
            <a:chOff x="-1" y="0"/>
            <a:chExt cx="393702" cy="393701"/>
          </a:xfrm>
        </p:grpSpPr>
        <p:sp>
          <p:nvSpPr>
            <p:cNvPr id="32783" name="AutoShape 15"/>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2784" name="AutoShape 16"/>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2785" name="AutoShape 17"/>
          <p:cNvSpPr>
            <a:spLocks/>
          </p:cNvSpPr>
          <p:nvPr/>
        </p:nvSpPr>
        <p:spPr bwMode="auto">
          <a:xfrm>
            <a:off x="9156700" y="8991600"/>
            <a:ext cx="6713538"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a:solidFill>
                  <a:srgbClr val="444444"/>
                </a:solidFill>
                <a:latin typeface="Open Sans" charset="0"/>
                <a:cs typeface="Open Sans" charset="0"/>
                <a:sym typeface="Open Sans" charset="0"/>
              </a:rPr>
              <a:t>Vestibulum id ligula porta felis </a:t>
            </a:r>
            <a:r>
              <a:rPr lang="en-US" sz="2000" b="1">
                <a:solidFill>
                  <a:srgbClr val="444444"/>
                </a:solidFill>
                <a:latin typeface="Open Sans" charset="0"/>
                <a:cs typeface="Open Sans" charset="0"/>
                <a:sym typeface="Open Sans" charset="0"/>
              </a:rPr>
              <a:t>euismod</a:t>
            </a:r>
            <a:r>
              <a:rPr lang="en-US" sz="2000">
                <a:solidFill>
                  <a:srgbClr val="444444"/>
                </a:solidFill>
                <a:latin typeface="Open Sans" charset="0"/>
                <a:cs typeface="Open Sans" charset="0"/>
                <a:sym typeface="Open Sans" charset="0"/>
              </a:rPr>
              <a:t> semper</a:t>
            </a:r>
            <a:endParaRPr lang="en-US" sz="2000">
              <a:cs typeface="Gill Sans" charset="0"/>
            </a:endParaRPr>
          </a:p>
        </p:txBody>
      </p:sp>
      <p:grpSp>
        <p:nvGrpSpPr>
          <p:cNvPr id="32777" name="Group 18"/>
          <p:cNvGrpSpPr>
            <a:grpSpLocks/>
          </p:cNvGrpSpPr>
          <p:nvPr/>
        </p:nvGrpSpPr>
        <p:grpSpPr bwMode="auto">
          <a:xfrm>
            <a:off x="8520113" y="9867900"/>
            <a:ext cx="395287" cy="393700"/>
            <a:chOff x="-1" y="0"/>
            <a:chExt cx="393702" cy="393701"/>
          </a:xfrm>
        </p:grpSpPr>
        <p:sp>
          <p:nvSpPr>
            <p:cNvPr id="32787" name="AutoShape 19"/>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2788" name="AutoShape 20"/>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2789" name="AutoShape 21"/>
          <p:cNvSpPr>
            <a:spLocks/>
          </p:cNvSpPr>
          <p:nvPr/>
        </p:nvSpPr>
        <p:spPr bwMode="auto">
          <a:xfrm>
            <a:off x="9156700" y="9804400"/>
            <a:ext cx="688975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a:solidFill>
                  <a:srgbClr val="444444"/>
                </a:solidFill>
                <a:latin typeface="Open Sans" charset="0"/>
                <a:cs typeface="Open Sans" charset="0"/>
                <a:sym typeface="Open Sans" charset="0"/>
              </a:rPr>
              <a:t>Nullam id </a:t>
            </a:r>
            <a:r>
              <a:rPr lang="en-US" sz="2000" b="1">
                <a:solidFill>
                  <a:srgbClr val="444444"/>
                </a:solidFill>
                <a:latin typeface="Open Sans" charset="0"/>
                <a:cs typeface="Open Sans" charset="0"/>
                <a:sym typeface="Open Sans" charset="0"/>
              </a:rPr>
              <a:t>dolor</a:t>
            </a:r>
            <a:r>
              <a:rPr lang="en-US" sz="2000">
                <a:solidFill>
                  <a:srgbClr val="444444"/>
                </a:solidFill>
                <a:latin typeface="Open Sans" charset="0"/>
                <a:cs typeface="Open Sans" charset="0"/>
                <a:sym typeface="Open Sans" charset="0"/>
              </a:rPr>
              <a:t> id nibh ultricies vehicula ut id elit.</a:t>
            </a:r>
            <a:endParaRPr lang="en-US" sz="2000">
              <a:cs typeface="Gill Sans" charset="0"/>
            </a:endParaRPr>
          </a:p>
        </p:txBody>
      </p:sp>
      <p:grpSp>
        <p:nvGrpSpPr>
          <p:cNvPr id="5" name="Group 22"/>
          <p:cNvGrpSpPr>
            <a:grpSpLocks/>
          </p:cNvGrpSpPr>
          <p:nvPr/>
        </p:nvGrpSpPr>
        <p:grpSpPr bwMode="auto">
          <a:xfrm>
            <a:off x="8520113" y="10718800"/>
            <a:ext cx="395287" cy="393700"/>
            <a:chOff x="-1" y="0"/>
            <a:chExt cx="393702" cy="393701"/>
          </a:xfrm>
        </p:grpSpPr>
        <p:sp>
          <p:nvSpPr>
            <p:cNvPr id="32791" name="AutoShape 23"/>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2792" name="AutoShape 24"/>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2793" name="AutoShape 25"/>
          <p:cNvSpPr>
            <a:spLocks/>
          </p:cNvSpPr>
          <p:nvPr/>
        </p:nvSpPr>
        <p:spPr bwMode="auto">
          <a:xfrm>
            <a:off x="9156700" y="10655300"/>
            <a:ext cx="688975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a:solidFill>
                  <a:srgbClr val="444444"/>
                </a:solidFill>
                <a:latin typeface="Open Sans" charset="0"/>
                <a:cs typeface="Open Sans" charset="0"/>
                <a:sym typeface="Open Sans" charset="0"/>
              </a:rPr>
              <a:t>Nullam id </a:t>
            </a:r>
            <a:r>
              <a:rPr lang="en-US" sz="2000" b="1">
                <a:solidFill>
                  <a:srgbClr val="444444"/>
                </a:solidFill>
                <a:latin typeface="Open Sans" charset="0"/>
                <a:cs typeface="Open Sans" charset="0"/>
                <a:sym typeface="Open Sans" charset="0"/>
              </a:rPr>
              <a:t>dolor</a:t>
            </a:r>
            <a:r>
              <a:rPr lang="en-US" sz="2000">
                <a:solidFill>
                  <a:srgbClr val="444444"/>
                </a:solidFill>
                <a:latin typeface="Open Sans" charset="0"/>
                <a:cs typeface="Open Sans" charset="0"/>
                <a:sym typeface="Open Sans" charset="0"/>
              </a:rPr>
              <a:t> id nibh ultricies vehicula ut id elit.</a:t>
            </a:r>
            <a:endParaRPr lang="en-US" sz="2000">
              <a:cs typeface="Gill Sans" charset="0"/>
            </a:endParaRPr>
          </a:p>
        </p:txBody>
      </p:sp>
      <p:sp>
        <p:nvSpPr>
          <p:cNvPr id="32794" name="AutoShape 26"/>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25</a:t>
            </a:r>
            <a:endParaRPr lang="en-US">
              <a:cs typeface="Gill Sans" charset="0"/>
            </a:endParaRPr>
          </a:p>
        </p:txBody>
      </p:sp>
      <p:grpSp>
        <p:nvGrpSpPr>
          <p:cNvPr id="32782" name="Group 1"/>
          <p:cNvGrpSpPr>
            <a:grpSpLocks/>
          </p:cNvGrpSpPr>
          <p:nvPr/>
        </p:nvGrpSpPr>
        <p:grpSpPr bwMode="auto">
          <a:xfrm>
            <a:off x="1019175" y="723900"/>
            <a:ext cx="11020425" cy="1306513"/>
            <a:chOff x="0" y="0"/>
            <a:chExt cx="5471505" cy="1308100"/>
          </a:xfrm>
        </p:grpSpPr>
        <p:sp>
          <p:nvSpPr>
            <p:cNvPr id="29"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Pie Chart</a:t>
              </a:r>
              <a:endParaRPr lang="en-US">
                <a:cs typeface="Gill Sans" charset="0"/>
              </a:endParaRPr>
            </a:p>
          </p:txBody>
        </p:sp>
        <p:sp>
          <p:nvSpPr>
            <p:cNvPr id="30"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28"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3" name="Object 5"/>
          <p:cNvGraphicFramePr>
            <a:graphicFrameLocks noChangeAspect="1"/>
          </p:cNvGraphicFramePr>
          <p:nvPr/>
        </p:nvGraphicFramePr>
        <p:xfrm>
          <a:off x="1001713" y="4348163"/>
          <a:ext cx="7689850" cy="6451600"/>
        </p:xfrm>
        <a:graphic>
          <a:graphicData uri="http://schemas.openxmlformats.org/presentationml/2006/ole">
            <mc:AlternateContent xmlns:mc="http://schemas.openxmlformats.org/markup-compatibility/2006">
              <mc:Choice xmlns:v="urn:schemas-microsoft-com:vml" Requires="v">
                <p:oleObj spid="_x0000_s33828" r:id="rId3" imgW="7692516" imgH="6455130" progId="Excel.Chart.8">
                  <p:embed/>
                </p:oleObj>
              </mc:Choice>
              <mc:Fallback>
                <p:oleObj r:id="rId3" imgW="7692516" imgH="6455130"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713" y="4348163"/>
                        <a:ext cx="7689850" cy="6451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33794" name="Group 6"/>
          <p:cNvGrpSpPr>
            <a:grpSpLocks/>
          </p:cNvGrpSpPr>
          <p:nvPr/>
        </p:nvGrpSpPr>
        <p:grpSpPr bwMode="auto">
          <a:xfrm>
            <a:off x="9218613" y="8686800"/>
            <a:ext cx="393700" cy="393700"/>
            <a:chOff x="-1" y="0"/>
            <a:chExt cx="393702" cy="393701"/>
          </a:xfrm>
        </p:grpSpPr>
        <p:sp>
          <p:nvSpPr>
            <p:cNvPr id="2" name="AutoShape 7"/>
            <p:cNvSpPr>
              <a:spLocks/>
            </p:cNvSpPr>
            <p:nvPr/>
          </p:nvSpPr>
          <p:spPr bwMode="auto">
            <a:xfrm rot="5400000">
              <a:off x="145256" y="148432"/>
              <a:ext cx="130175" cy="96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 name="AutoShape 8"/>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3801" name="AutoShape 9"/>
          <p:cNvSpPr>
            <a:spLocks/>
          </p:cNvSpPr>
          <p:nvPr/>
        </p:nvSpPr>
        <p:spPr bwMode="auto">
          <a:xfrm>
            <a:off x="9205913" y="3683000"/>
            <a:ext cx="8026400" cy="262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5200">
                <a:solidFill>
                  <a:srgbClr val="232323"/>
                </a:solidFill>
                <a:latin typeface="Open Sans" charset="0"/>
                <a:cs typeface="Open Sans" charset="0"/>
                <a:sym typeface="Open Sans" charset="0"/>
              </a:rPr>
              <a:t>Our Data is Very </a:t>
            </a:r>
            <a:r>
              <a:rPr lang="en-US" sz="5200" b="1">
                <a:solidFill>
                  <a:srgbClr val="232323"/>
                </a:solidFill>
                <a:latin typeface="Open Sans" charset="0"/>
                <a:cs typeface="Open Sans" charset="0"/>
                <a:sym typeface="Open Sans" charset="0"/>
              </a:rPr>
              <a:t>Accurate</a:t>
            </a:r>
            <a:r>
              <a:rPr lang="en-US" sz="5200">
                <a:solidFill>
                  <a:srgbClr val="232323"/>
                </a:solidFill>
                <a:latin typeface="Open Sans" charset="0"/>
                <a:cs typeface="Open Sans" charset="0"/>
                <a:sym typeface="Open Sans" charset="0"/>
              </a:rPr>
              <a:t>. We Even Count Lorem Ipsum.</a:t>
            </a:r>
            <a:endParaRPr lang="en-US">
              <a:cs typeface="Gill Sans" charset="0"/>
            </a:endParaRPr>
          </a:p>
        </p:txBody>
      </p:sp>
      <p:sp>
        <p:nvSpPr>
          <p:cNvPr id="33802" name="AutoShape 10"/>
          <p:cNvSpPr>
            <a:spLocks/>
          </p:cNvSpPr>
          <p:nvPr/>
        </p:nvSpPr>
        <p:spPr bwMode="auto">
          <a:xfrm>
            <a:off x="9205913" y="6610350"/>
            <a:ext cx="7607300" cy="135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a:t>
            </a:r>
            <a:endParaRPr lang="en-US">
              <a:cs typeface="Gill Sans" charset="0"/>
            </a:endParaRPr>
          </a:p>
        </p:txBody>
      </p:sp>
      <p:sp>
        <p:nvSpPr>
          <p:cNvPr id="33803" name="AutoShape 11"/>
          <p:cNvSpPr>
            <a:spLocks/>
          </p:cNvSpPr>
          <p:nvPr/>
        </p:nvSpPr>
        <p:spPr bwMode="auto">
          <a:xfrm>
            <a:off x="9853613" y="8616950"/>
            <a:ext cx="6964362"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b="1">
                <a:solidFill>
                  <a:srgbClr val="444444"/>
                </a:solidFill>
                <a:latin typeface="Open Sans" charset="0"/>
                <a:cs typeface="Open Sans" charset="0"/>
                <a:sym typeface="Open Sans" charset="0"/>
              </a:rPr>
              <a:t>Nullam</a:t>
            </a:r>
            <a:r>
              <a:rPr lang="en-US" sz="2400">
                <a:solidFill>
                  <a:srgbClr val="444444"/>
                </a:solidFill>
                <a:latin typeface="Open Sans" charset="0"/>
                <a:cs typeface="Open Sans" charset="0"/>
                <a:sym typeface="Open Sans" charset="0"/>
              </a:rPr>
              <a:t> id dolor id nibh ultricies vehicula ut id elit.</a:t>
            </a:r>
            <a:endParaRPr lang="en-US">
              <a:cs typeface="Gill Sans" charset="0"/>
            </a:endParaRPr>
          </a:p>
        </p:txBody>
      </p:sp>
      <p:grpSp>
        <p:nvGrpSpPr>
          <p:cNvPr id="33798" name="Group 12"/>
          <p:cNvGrpSpPr>
            <a:grpSpLocks/>
          </p:cNvGrpSpPr>
          <p:nvPr/>
        </p:nvGrpSpPr>
        <p:grpSpPr bwMode="auto">
          <a:xfrm>
            <a:off x="9218613" y="9486900"/>
            <a:ext cx="393700" cy="393700"/>
            <a:chOff x="-1" y="0"/>
            <a:chExt cx="393702" cy="393701"/>
          </a:xfrm>
        </p:grpSpPr>
        <p:sp>
          <p:nvSpPr>
            <p:cNvPr id="4" name="AutoShape 13"/>
            <p:cNvSpPr>
              <a:spLocks/>
            </p:cNvSpPr>
            <p:nvPr/>
          </p:nvSpPr>
          <p:spPr bwMode="auto">
            <a:xfrm rot="5400000">
              <a:off x="145256" y="148432"/>
              <a:ext cx="130175" cy="96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3806" name="AutoShape 14"/>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3807" name="AutoShape 15"/>
          <p:cNvSpPr>
            <a:spLocks/>
          </p:cNvSpPr>
          <p:nvPr/>
        </p:nvSpPr>
        <p:spPr bwMode="auto">
          <a:xfrm>
            <a:off x="9853613" y="9423400"/>
            <a:ext cx="678815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 Vestibulum id ligula porta felis </a:t>
            </a:r>
            <a:r>
              <a:rPr lang="en-US" sz="2400" b="1">
                <a:solidFill>
                  <a:srgbClr val="444444"/>
                </a:solidFill>
                <a:latin typeface="Open Sans" charset="0"/>
                <a:cs typeface="Open Sans" charset="0"/>
                <a:sym typeface="Open Sans" charset="0"/>
              </a:rPr>
              <a:t>euismod</a:t>
            </a:r>
            <a:r>
              <a:rPr lang="en-US" sz="2400">
                <a:solidFill>
                  <a:srgbClr val="444444"/>
                </a:solidFill>
                <a:latin typeface="Open Sans" charset="0"/>
                <a:cs typeface="Open Sans" charset="0"/>
                <a:sym typeface="Open Sans" charset="0"/>
              </a:rPr>
              <a:t> semper</a:t>
            </a:r>
            <a:endParaRPr lang="en-US">
              <a:cs typeface="Gill Sans" charset="0"/>
            </a:endParaRPr>
          </a:p>
        </p:txBody>
      </p:sp>
      <p:grpSp>
        <p:nvGrpSpPr>
          <p:cNvPr id="33800" name="Group 16"/>
          <p:cNvGrpSpPr>
            <a:grpSpLocks/>
          </p:cNvGrpSpPr>
          <p:nvPr/>
        </p:nvGrpSpPr>
        <p:grpSpPr bwMode="auto">
          <a:xfrm>
            <a:off x="9218613" y="10299700"/>
            <a:ext cx="393700" cy="393700"/>
            <a:chOff x="-1" y="0"/>
            <a:chExt cx="393702" cy="393701"/>
          </a:xfrm>
        </p:grpSpPr>
        <p:sp>
          <p:nvSpPr>
            <p:cNvPr id="33809" name="AutoShape 17"/>
            <p:cNvSpPr>
              <a:spLocks/>
            </p:cNvSpPr>
            <p:nvPr/>
          </p:nvSpPr>
          <p:spPr bwMode="auto">
            <a:xfrm rot="5400000">
              <a:off x="145256" y="148432"/>
              <a:ext cx="130175" cy="96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3810" name="AutoShape 18"/>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3811" name="AutoShape 19"/>
          <p:cNvSpPr>
            <a:spLocks/>
          </p:cNvSpPr>
          <p:nvPr/>
        </p:nvSpPr>
        <p:spPr bwMode="auto">
          <a:xfrm>
            <a:off x="9853613" y="10236200"/>
            <a:ext cx="6891337"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a:t>
            </a:r>
            <a:r>
              <a:rPr lang="en-US" sz="2400" b="1">
                <a:solidFill>
                  <a:srgbClr val="444444"/>
                </a:solidFill>
                <a:latin typeface="Open Sans" charset="0"/>
                <a:cs typeface="Open Sans" charset="0"/>
                <a:sym typeface="Open Sans" charset="0"/>
              </a:rPr>
              <a:t>dolor</a:t>
            </a:r>
            <a:r>
              <a:rPr lang="en-US" sz="2400">
                <a:solidFill>
                  <a:srgbClr val="444444"/>
                </a:solidFill>
                <a:latin typeface="Open Sans" charset="0"/>
                <a:cs typeface="Open Sans" charset="0"/>
                <a:sym typeface="Open Sans" charset="0"/>
              </a:rPr>
              <a:t> id nibh ultricies vehicula ut id elit.</a:t>
            </a:r>
            <a:endParaRPr lang="en-US">
              <a:cs typeface="Gill Sans" charset="0"/>
            </a:endParaRPr>
          </a:p>
        </p:txBody>
      </p:sp>
      <p:sp>
        <p:nvSpPr>
          <p:cNvPr id="33812" name="AutoShape 20"/>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26</a:t>
            </a:r>
            <a:endParaRPr lang="en-US">
              <a:cs typeface="Gill Sans" charset="0"/>
            </a:endParaRPr>
          </a:p>
        </p:txBody>
      </p:sp>
      <p:grpSp>
        <p:nvGrpSpPr>
          <p:cNvPr id="5" name="Group 1"/>
          <p:cNvGrpSpPr>
            <a:grpSpLocks/>
          </p:cNvGrpSpPr>
          <p:nvPr/>
        </p:nvGrpSpPr>
        <p:grpSpPr bwMode="auto">
          <a:xfrm>
            <a:off x="1019175" y="723900"/>
            <a:ext cx="11020425" cy="1306513"/>
            <a:chOff x="0" y="0"/>
            <a:chExt cx="5471505" cy="1308100"/>
          </a:xfrm>
        </p:grpSpPr>
        <p:sp>
          <p:nvSpPr>
            <p:cNvPr id="23"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Pie Chart</a:t>
              </a:r>
              <a:endParaRPr lang="en-US">
                <a:cs typeface="Gill Sans" charset="0"/>
              </a:endParaRPr>
            </a:p>
          </p:txBody>
        </p:sp>
        <p:sp>
          <p:nvSpPr>
            <p:cNvPr id="24"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21"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4"/>
          <p:cNvGrpSpPr>
            <a:grpSpLocks/>
          </p:cNvGrpSpPr>
          <p:nvPr/>
        </p:nvGrpSpPr>
        <p:grpSpPr bwMode="auto">
          <a:xfrm>
            <a:off x="9180513" y="8686800"/>
            <a:ext cx="395287" cy="393700"/>
            <a:chOff x="-1" y="0"/>
            <a:chExt cx="393702" cy="393701"/>
          </a:xfrm>
        </p:grpSpPr>
        <p:sp>
          <p:nvSpPr>
            <p:cNvPr id="2" name="AutoShape 5"/>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4822" name="AutoShape 6"/>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4823" name="AutoShape 7"/>
          <p:cNvSpPr>
            <a:spLocks/>
          </p:cNvSpPr>
          <p:nvPr/>
        </p:nvSpPr>
        <p:spPr bwMode="auto">
          <a:xfrm>
            <a:off x="9817100" y="8616950"/>
            <a:ext cx="69643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b="1">
                <a:solidFill>
                  <a:srgbClr val="444444"/>
                </a:solidFill>
                <a:latin typeface="Open Sans" charset="0"/>
                <a:cs typeface="Open Sans" charset="0"/>
                <a:sym typeface="Open Sans" charset="0"/>
              </a:rPr>
              <a:t>Nullam</a:t>
            </a:r>
            <a:r>
              <a:rPr lang="en-US" sz="2400">
                <a:solidFill>
                  <a:srgbClr val="444444"/>
                </a:solidFill>
                <a:latin typeface="Open Sans" charset="0"/>
                <a:cs typeface="Open Sans" charset="0"/>
                <a:sym typeface="Open Sans" charset="0"/>
              </a:rPr>
              <a:t> id dolor id nibh ultricies vehicula ut id elit.</a:t>
            </a:r>
            <a:endParaRPr lang="en-US">
              <a:cs typeface="Gill Sans" charset="0"/>
            </a:endParaRPr>
          </a:p>
        </p:txBody>
      </p:sp>
      <p:grpSp>
        <p:nvGrpSpPr>
          <p:cNvPr id="34819" name="Group 8"/>
          <p:cNvGrpSpPr>
            <a:grpSpLocks/>
          </p:cNvGrpSpPr>
          <p:nvPr/>
        </p:nvGrpSpPr>
        <p:grpSpPr bwMode="auto">
          <a:xfrm>
            <a:off x="9180513" y="9486900"/>
            <a:ext cx="395287" cy="393700"/>
            <a:chOff x="-1" y="0"/>
            <a:chExt cx="393702" cy="393701"/>
          </a:xfrm>
        </p:grpSpPr>
        <p:sp>
          <p:nvSpPr>
            <p:cNvPr id="34825" name="AutoShape 9"/>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 name="AutoShape 10"/>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4827" name="AutoShape 11"/>
          <p:cNvSpPr>
            <a:spLocks/>
          </p:cNvSpPr>
          <p:nvPr/>
        </p:nvSpPr>
        <p:spPr bwMode="auto">
          <a:xfrm>
            <a:off x="9817100" y="9423400"/>
            <a:ext cx="679291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 Vestibulum id ligula porta felis </a:t>
            </a:r>
            <a:r>
              <a:rPr lang="en-US" sz="2400" b="1">
                <a:solidFill>
                  <a:srgbClr val="444444"/>
                </a:solidFill>
                <a:latin typeface="Open Sans" charset="0"/>
                <a:cs typeface="Open Sans" charset="0"/>
                <a:sym typeface="Open Sans" charset="0"/>
              </a:rPr>
              <a:t>euismod</a:t>
            </a:r>
            <a:r>
              <a:rPr lang="en-US" sz="2400">
                <a:solidFill>
                  <a:srgbClr val="444444"/>
                </a:solidFill>
                <a:latin typeface="Open Sans" charset="0"/>
                <a:cs typeface="Open Sans" charset="0"/>
                <a:sym typeface="Open Sans" charset="0"/>
              </a:rPr>
              <a:t> semper</a:t>
            </a:r>
            <a:endParaRPr lang="en-US">
              <a:cs typeface="Gill Sans" charset="0"/>
            </a:endParaRPr>
          </a:p>
        </p:txBody>
      </p:sp>
      <p:grpSp>
        <p:nvGrpSpPr>
          <p:cNvPr id="34821" name="Group 12"/>
          <p:cNvGrpSpPr>
            <a:grpSpLocks/>
          </p:cNvGrpSpPr>
          <p:nvPr/>
        </p:nvGrpSpPr>
        <p:grpSpPr bwMode="auto">
          <a:xfrm>
            <a:off x="9180513" y="10299700"/>
            <a:ext cx="395287" cy="393700"/>
            <a:chOff x="-1" y="0"/>
            <a:chExt cx="393702" cy="393701"/>
          </a:xfrm>
        </p:grpSpPr>
        <p:sp>
          <p:nvSpPr>
            <p:cNvPr id="34829" name="AutoShape 13"/>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4830" name="AutoShape 14"/>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4831" name="AutoShape 15"/>
          <p:cNvSpPr>
            <a:spLocks/>
          </p:cNvSpPr>
          <p:nvPr/>
        </p:nvSpPr>
        <p:spPr bwMode="auto">
          <a:xfrm>
            <a:off x="9817100" y="10236200"/>
            <a:ext cx="688975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a:t>
            </a:r>
            <a:r>
              <a:rPr lang="en-US" sz="2400" b="1">
                <a:solidFill>
                  <a:srgbClr val="444444"/>
                </a:solidFill>
                <a:latin typeface="Open Sans" charset="0"/>
                <a:cs typeface="Open Sans" charset="0"/>
                <a:sym typeface="Open Sans" charset="0"/>
              </a:rPr>
              <a:t>dolor</a:t>
            </a:r>
            <a:r>
              <a:rPr lang="en-US" sz="2400">
                <a:solidFill>
                  <a:srgbClr val="444444"/>
                </a:solidFill>
                <a:latin typeface="Open Sans" charset="0"/>
                <a:cs typeface="Open Sans" charset="0"/>
                <a:sym typeface="Open Sans" charset="0"/>
              </a:rPr>
              <a:t> id nibh ultricies vehicula ut id elit.</a:t>
            </a:r>
            <a:endParaRPr lang="en-US">
              <a:cs typeface="Gill Sans" charset="0"/>
            </a:endParaRPr>
          </a:p>
        </p:txBody>
      </p:sp>
      <p:sp>
        <p:nvSpPr>
          <p:cNvPr id="34832" name="AutoShape 16"/>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26</a:t>
            </a:r>
            <a:endParaRPr lang="en-US">
              <a:cs typeface="Gill Sans" charset="0"/>
            </a:endParaRPr>
          </a:p>
        </p:txBody>
      </p:sp>
      <p:sp>
        <p:nvSpPr>
          <p:cNvPr id="34834" name="AutoShape 18"/>
          <p:cNvSpPr>
            <a:spLocks/>
          </p:cNvSpPr>
          <p:nvPr/>
        </p:nvSpPr>
        <p:spPr bwMode="auto">
          <a:xfrm>
            <a:off x="9207500" y="3683000"/>
            <a:ext cx="8026400" cy="262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5200">
                <a:solidFill>
                  <a:srgbClr val="232323"/>
                </a:solidFill>
                <a:latin typeface="Open Sans" charset="0"/>
                <a:cs typeface="Open Sans" charset="0"/>
                <a:sym typeface="Open Sans" charset="0"/>
              </a:rPr>
              <a:t>Our Data is Very </a:t>
            </a:r>
            <a:r>
              <a:rPr lang="en-US" sz="5200" b="1">
                <a:solidFill>
                  <a:srgbClr val="232323"/>
                </a:solidFill>
                <a:latin typeface="Open Sans" charset="0"/>
                <a:cs typeface="Open Sans" charset="0"/>
                <a:sym typeface="Open Sans" charset="0"/>
              </a:rPr>
              <a:t>Accurate</a:t>
            </a:r>
            <a:r>
              <a:rPr lang="en-US" sz="5200">
                <a:solidFill>
                  <a:srgbClr val="232323"/>
                </a:solidFill>
                <a:latin typeface="Open Sans" charset="0"/>
                <a:cs typeface="Open Sans" charset="0"/>
                <a:sym typeface="Open Sans" charset="0"/>
              </a:rPr>
              <a:t>. We Even Count Lorem Ipsum.</a:t>
            </a:r>
            <a:endParaRPr lang="en-US">
              <a:cs typeface="Gill Sans" charset="0"/>
            </a:endParaRPr>
          </a:p>
        </p:txBody>
      </p:sp>
      <p:sp>
        <p:nvSpPr>
          <p:cNvPr id="34835" name="AutoShape 19"/>
          <p:cNvSpPr>
            <a:spLocks/>
          </p:cNvSpPr>
          <p:nvPr/>
        </p:nvSpPr>
        <p:spPr bwMode="auto">
          <a:xfrm>
            <a:off x="9207500" y="6608763"/>
            <a:ext cx="7607300" cy="135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a:t>
            </a:r>
            <a:endParaRPr lang="en-US">
              <a:cs typeface="Gill Sans" charset="0"/>
            </a:endParaRPr>
          </a:p>
        </p:txBody>
      </p:sp>
      <p:grpSp>
        <p:nvGrpSpPr>
          <p:cNvPr id="34826" name="Group 1"/>
          <p:cNvGrpSpPr>
            <a:grpSpLocks/>
          </p:cNvGrpSpPr>
          <p:nvPr/>
        </p:nvGrpSpPr>
        <p:grpSpPr bwMode="auto">
          <a:xfrm>
            <a:off x="1019175" y="723900"/>
            <a:ext cx="11020425" cy="1306513"/>
            <a:chOff x="0" y="0"/>
            <a:chExt cx="5471505" cy="1308100"/>
          </a:xfrm>
        </p:grpSpPr>
        <p:sp>
          <p:nvSpPr>
            <p:cNvPr id="22"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23"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graphicFrame>
        <p:nvGraphicFramePr>
          <p:cNvPr id="5" name="Object 4"/>
          <p:cNvGraphicFramePr>
            <a:graphicFrameLocks noChangeAspect="1"/>
          </p:cNvGraphicFramePr>
          <p:nvPr/>
        </p:nvGraphicFramePr>
        <p:xfrm>
          <a:off x="990600" y="3962400"/>
          <a:ext cx="7239000" cy="7518400"/>
        </p:xfrm>
        <a:graphic>
          <a:graphicData uri="http://schemas.openxmlformats.org/drawingml/2006/chart">
            <c:chart xmlns:c="http://schemas.openxmlformats.org/drawingml/2006/chart" xmlns:r="http://schemas.openxmlformats.org/officeDocument/2006/relationships" r:id="rId2"/>
          </a:graphicData>
        </a:graphic>
      </p:graphicFrame>
      <p:sp>
        <p:nvSpPr>
          <p:cNvPr id="21"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nvGraphicFramePr>
        <p:xfrm>
          <a:off x="-533400" y="3276600"/>
          <a:ext cx="18440400" cy="8204200"/>
        </p:xfrm>
        <a:graphic>
          <a:graphicData uri="http://schemas.openxmlformats.org/drawingml/2006/chart">
            <c:chart xmlns:c="http://schemas.openxmlformats.org/drawingml/2006/chart" xmlns:r="http://schemas.openxmlformats.org/officeDocument/2006/relationships" r:id="rId2"/>
          </a:graphicData>
        </a:graphic>
      </p:graphicFrame>
      <p:sp>
        <p:nvSpPr>
          <p:cNvPr id="35851" name="AutoShape 11"/>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28</a:t>
            </a:r>
            <a:endParaRPr lang="en-US">
              <a:cs typeface="Gill Sans" charset="0"/>
            </a:endParaRPr>
          </a:p>
        </p:txBody>
      </p:sp>
      <p:grpSp>
        <p:nvGrpSpPr>
          <p:cNvPr id="35843" name="Group 1"/>
          <p:cNvGrpSpPr>
            <a:grpSpLocks/>
          </p:cNvGrpSpPr>
          <p:nvPr/>
        </p:nvGrpSpPr>
        <p:grpSpPr bwMode="auto">
          <a:xfrm>
            <a:off x="1019175" y="723900"/>
            <a:ext cx="11020425" cy="1306513"/>
            <a:chOff x="0" y="0"/>
            <a:chExt cx="5471505" cy="1308100"/>
          </a:xfrm>
        </p:grpSpPr>
        <p:sp>
          <p:nvSpPr>
            <p:cNvPr id="14"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15"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35844" name="Freeform 2"/>
          <p:cNvSpPr>
            <a:spLocks/>
          </p:cNvSpPr>
          <p:nvPr/>
        </p:nvSpPr>
        <p:spPr bwMode="auto">
          <a:xfrm>
            <a:off x="3990975" y="4306888"/>
            <a:ext cx="0" cy="2336800"/>
          </a:xfrm>
          <a:custGeom>
            <a:avLst/>
            <a:gdLst>
              <a:gd name="T0" fmla="*/ 0 h 2336086"/>
              <a:gd name="T1" fmla="*/ 2336086 h 2336086"/>
              <a:gd name="T2" fmla="*/ 0 60000 65536"/>
              <a:gd name="T3" fmla="*/ 0 60000 65536"/>
            </a:gdLst>
            <a:ahLst/>
            <a:cxnLst>
              <a:cxn ang="T2">
                <a:pos x="0" y="T0"/>
              </a:cxn>
              <a:cxn ang="T3">
                <a:pos x="0" y="T1"/>
              </a:cxn>
            </a:cxnLst>
            <a:rect l="0" t="0" r="r" b="b"/>
            <a:pathLst>
              <a:path h="2336086">
                <a:moveTo>
                  <a:pt x="0" y="0"/>
                </a:moveTo>
                <a:lnTo>
                  <a:pt x="0" y="233608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38100" tIns="38100" rIns="38100" bIns="38100" anchor="ctr"/>
          <a:lstStyle/>
          <a:p>
            <a:endParaRPr lang="en-US"/>
          </a:p>
        </p:txBody>
      </p:sp>
      <p:grpSp>
        <p:nvGrpSpPr>
          <p:cNvPr id="35845" name="Group 5"/>
          <p:cNvGrpSpPr>
            <a:grpSpLocks/>
          </p:cNvGrpSpPr>
          <p:nvPr/>
        </p:nvGrpSpPr>
        <p:grpSpPr bwMode="auto">
          <a:xfrm>
            <a:off x="3657600" y="5175250"/>
            <a:ext cx="3352800" cy="2571750"/>
            <a:chOff x="3962400" y="4648200"/>
            <a:chExt cx="3352800" cy="2571750"/>
          </a:xfrm>
        </p:grpSpPr>
        <p:sp>
          <p:nvSpPr>
            <p:cNvPr id="5" name="Rectangular Callout 4"/>
            <p:cNvSpPr/>
            <p:nvPr/>
          </p:nvSpPr>
          <p:spPr bwMode="auto">
            <a:xfrm>
              <a:off x="3962400" y="4648200"/>
              <a:ext cx="3352800" cy="2571750"/>
            </a:xfrm>
            <a:custGeom>
              <a:avLst/>
              <a:gdLst>
                <a:gd name="connsiteX0" fmla="*/ 0 w 3352800"/>
                <a:gd name="connsiteY0" fmla="*/ 0 h 2286000"/>
                <a:gd name="connsiteX1" fmla="*/ 558800 w 3352800"/>
                <a:gd name="connsiteY1" fmla="*/ 0 h 2286000"/>
                <a:gd name="connsiteX2" fmla="*/ 558800 w 3352800"/>
                <a:gd name="connsiteY2" fmla="*/ 0 h 2286000"/>
                <a:gd name="connsiteX3" fmla="*/ 1397000 w 3352800"/>
                <a:gd name="connsiteY3" fmla="*/ 0 h 2286000"/>
                <a:gd name="connsiteX4" fmla="*/ 3352800 w 3352800"/>
                <a:gd name="connsiteY4" fmla="*/ 0 h 2286000"/>
                <a:gd name="connsiteX5" fmla="*/ 3352800 w 3352800"/>
                <a:gd name="connsiteY5" fmla="*/ 1333500 h 2286000"/>
                <a:gd name="connsiteX6" fmla="*/ 3352800 w 3352800"/>
                <a:gd name="connsiteY6" fmla="*/ 1333500 h 2286000"/>
                <a:gd name="connsiteX7" fmla="*/ 3352800 w 3352800"/>
                <a:gd name="connsiteY7" fmla="*/ 1905000 h 2286000"/>
                <a:gd name="connsiteX8" fmla="*/ 3352800 w 3352800"/>
                <a:gd name="connsiteY8" fmla="*/ 2286000 h 2286000"/>
                <a:gd name="connsiteX9" fmla="*/ 1397000 w 3352800"/>
                <a:gd name="connsiteY9" fmla="*/ 2286000 h 2286000"/>
                <a:gd name="connsiteX10" fmla="*/ 977911 w 3352800"/>
                <a:gd name="connsiteY10" fmla="*/ 2571750 h 2286000"/>
                <a:gd name="connsiteX11" fmla="*/ 558800 w 3352800"/>
                <a:gd name="connsiteY11" fmla="*/ 2286000 h 2286000"/>
                <a:gd name="connsiteX12" fmla="*/ 0 w 3352800"/>
                <a:gd name="connsiteY12" fmla="*/ 2286000 h 2286000"/>
                <a:gd name="connsiteX13" fmla="*/ 0 w 3352800"/>
                <a:gd name="connsiteY13" fmla="*/ 1905000 h 2286000"/>
                <a:gd name="connsiteX14" fmla="*/ 0 w 3352800"/>
                <a:gd name="connsiteY14" fmla="*/ 1333500 h 2286000"/>
                <a:gd name="connsiteX15" fmla="*/ 0 w 3352800"/>
                <a:gd name="connsiteY15" fmla="*/ 1333500 h 2286000"/>
                <a:gd name="connsiteX16" fmla="*/ 0 w 3352800"/>
                <a:gd name="connsiteY16" fmla="*/ 0 h 228600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558800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785593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2571750">
                  <a:moveTo>
                    <a:pt x="0" y="0"/>
                  </a:moveTo>
                  <a:lnTo>
                    <a:pt x="558800" y="0"/>
                  </a:lnTo>
                  <a:lnTo>
                    <a:pt x="558800" y="0"/>
                  </a:lnTo>
                  <a:lnTo>
                    <a:pt x="1397000" y="0"/>
                  </a:lnTo>
                  <a:lnTo>
                    <a:pt x="3352800" y="0"/>
                  </a:lnTo>
                  <a:lnTo>
                    <a:pt x="3352800" y="1333500"/>
                  </a:lnTo>
                  <a:lnTo>
                    <a:pt x="3352800" y="1333500"/>
                  </a:lnTo>
                  <a:lnTo>
                    <a:pt x="3352800" y="1905000"/>
                  </a:lnTo>
                  <a:lnTo>
                    <a:pt x="3352800" y="2286000"/>
                  </a:lnTo>
                  <a:lnTo>
                    <a:pt x="1170207" y="2286000"/>
                  </a:lnTo>
                  <a:lnTo>
                    <a:pt x="977911" y="2571750"/>
                  </a:lnTo>
                  <a:lnTo>
                    <a:pt x="785593" y="2286000"/>
                  </a:lnTo>
                  <a:lnTo>
                    <a:pt x="0" y="2286000"/>
                  </a:lnTo>
                  <a:lnTo>
                    <a:pt x="0" y="1905000"/>
                  </a:lnTo>
                  <a:lnTo>
                    <a:pt x="0" y="1333500"/>
                  </a:lnTo>
                  <a:lnTo>
                    <a:pt x="0" y="1333500"/>
                  </a:lnTo>
                  <a:lnTo>
                    <a:pt x="0" y="0"/>
                  </a:lnTo>
                  <a:close/>
                </a:path>
              </a:pathLst>
            </a:cu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17" name="AutoShape 8"/>
            <p:cNvSpPr>
              <a:spLocks/>
            </p:cNvSpPr>
            <p:nvPr/>
          </p:nvSpPr>
          <p:spPr bwMode="auto">
            <a:xfrm>
              <a:off x="3962400" y="4648200"/>
              <a:ext cx="3327400"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alpha val="70000"/>
              </a:srgbClr>
            </a:solidFill>
            <a:ln w="25400" cap="flat" cmpd="sng">
              <a:solidFill>
                <a:srgbClr val="FFFFFF">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28600" tIns="228600" rIns="228600" bIns="228600" anchor="ctr"/>
            <a:lstStyle/>
            <a:p>
              <a:pPr algn="l">
                <a:lnSpc>
                  <a:spcPct val="110000"/>
                </a:lnSpc>
                <a:spcBef>
                  <a:spcPts val="2200"/>
                </a:spcBef>
                <a:defRPr/>
              </a:pPr>
              <a:r>
                <a:rPr lang="en-US" sz="2100" b="1" dirty="0">
                  <a:solidFill>
                    <a:srgbClr val="232323"/>
                  </a:solidFill>
                  <a:latin typeface="Open Sans" charset="0"/>
                  <a:cs typeface="Open Sans" charset="0"/>
                  <a:sym typeface="Open Sans" charset="0"/>
                </a:rPr>
                <a:t>Description</a:t>
              </a:r>
              <a:endParaRPr lang="en-US" dirty="0">
                <a:cs typeface="Gill Sans" charset="0"/>
              </a:endParaRPr>
            </a:p>
          </p:txBody>
        </p:sp>
      </p:grpSp>
      <p:grpSp>
        <p:nvGrpSpPr>
          <p:cNvPr id="35846" name="Group 20"/>
          <p:cNvGrpSpPr>
            <a:grpSpLocks/>
          </p:cNvGrpSpPr>
          <p:nvPr/>
        </p:nvGrpSpPr>
        <p:grpSpPr bwMode="auto">
          <a:xfrm>
            <a:off x="12649200" y="3803650"/>
            <a:ext cx="3352800" cy="2571750"/>
            <a:chOff x="3962400" y="4648200"/>
            <a:chExt cx="3352800" cy="2571750"/>
          </a:xfrm>
        </p:grpSpPr>
        <p:sp>
          <p:nvSpPr>
            <p:cNvPr id="22" name="Rectangular Callout 4"/>
            <p:cNvSpPr/>
            <p:nvPr/>
          </p:nvSpPr>
          <p:spPr bwMode="auto">
            <a:xfrm>
              <a:off x="3962400" y="4648200"/>
              <a:ext cx="3352800" cy="2571750"/>
            </a:xfrm>
            <a:custGeom>
              <a:avLst/>
              <a:gdLst>
                <a:gd name="connsiteX0" fmla="*/ 0 w 3352800"/>
                <a:gd name="connsiteY0" fmla="*/ 0 h 2286000"/>
                <a:gd name="connsiteX1" fmla="*/ 558800 w 3352800"/>
                <a:gd name="connsiteY1" fmla="*/ 0 h 2286000"/>
                <a:gd name="connsiteX2" fmla="*/ 558800 w 3352800"/>
                <a:gd name="connsiteY2" fmla="*/ 0 h 2286000"/>
                <a:gd name="connsiteX3" fmla="*/ 1397000 w 3352800"/>
                <a:gd name="connsiteY3" fmla="*/ 0 h 2286000"/>
                <a:gd name="connsiteX4" fmla="*/ 3352800 w 3352800"/>
                <a:gd name="connsiteY4" fmla="*/ 0 h 2286000"/>
                <a:gd name="connsiteX5" fmla="*/ 3352800 w 3352800"/>
                <a:gd name="connsiteY5" fmla="*/ 1333500 h 2286000"/>
                <a:gd name="connsiteX6" fmla="*/ 3352800 w 3352800"/>
                <a:gd name="connsiteY6" fmla="*/ 1333500 h 2286000"/>
                <a:gd name="connsiteX7" fmla="*/ 3352800 w 3352800"/>
                <a:gd name="connsiteY7" fmla="*/ 1905000 h 2286000"/>
                <a:gd name="connsiteX8" fmla="*/ 3352800 w 3352800"/>
                <a:gd name="connsiteY8" fmla="*/ 2286000 h 2286000"/>
                <a:gd name="connsiteX9" fmla="*/ 1397000 w 3352800"/>
                <a:gd name="connsiteY9" fmla="*/ 2286000 h 2286000"/>
                <a:gd name="connsiteX10" fmla="*/ 977911 w 3352800"/>
                <a:gd name="connsiteY10" fmla="*/ 2571750 h 2286000"/>
                <a:gd name="connsiteX11" fmla="*/ 558800 w 3352800"/>
                <a:gd name="connsiteY11" fmla="*/ 2286000 h 2286000"/>
                <a:gd name="connsiteX12" fmla="*/ 0 w 3352800"/>
                <a:gd name="connsiteY12" fmla="*/ 2286000 h 2286000"/>
                <a:gd name="connsiteX13" fmla="*/ 0 w 3352800"/>
                <a:gd name="connsiteY13" fmla="*/ 1905000 h 2286000"/>
                <a:gd name="connsiteX14" fmla="*/ 0 w 3352800"/>
                <a:gd name="connsiteY14" fmla="*/ 1333500 h 2286000"/>
                <a:gd name="connsiteX15" fmla="*/ 0 w 3352800"/>
                <a:gd name="connsiteY15" fmla="*/ 1333500 h 2286000"/>
                <a:gd name="connsiteX16" fmla="*/ 0 w 3352800"/>
                <a:gd name="connsiteY16" fmla="*/ 0 h 228600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558800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785593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2571750">
                  <a:moveTo>
                    <a:pt x="0" y="0"/>
                  </a:moveTo>
                  <a:lnTo>
                    <a:pt x="558800" y="0"/>
                  </a:lnTo>
                  <a:lnTo>
                    <a:pt x="558800" y="0"/>
                  </a:lnTo>
                  <a:lnTo>
                    <a:pt x="1397000" y="0"/>
                  </a:lnTo>
                  <a:lnTo>
                    <a:pt x="3352800" y="0"/>
                  </a:lnTo>
                  <a:lnTo>
                    <a:pt x="3352800" y="1333500"/>
                  </a:lnTo>
                  <a:lnTo>
                    <a:pt x="3352800" y="1333500"/>
                  </a:lnTo>
                  <a:lnTo>
                    <a:pt x="3352800" y="1905000"/>
                  </a:lnTo>
                  <a:lnTo>
                    <a:pt x="3352800" y="2286000"/>
                  </a:lnTo>
                  <a:lnTo>
                    <a:pt x="1170207" y="2286000"/>
                  </a:lnTo>
                  <a:lnTo>
                    <a:pt x="977911" y="2571750"/>
                  </a:lnTo>
                  <a:lnTo>
                    <a:pt x="785593" y="2286000"/>
                  </a:lnTo>
                  <a:lnTo>
                    <a:pt x="0" y="2286000"/>
                  </a:lnTo>
                  <a:lnTo>
                    <a:pt x="0" y="1905000"/>
                  </a:lnTo>
                  <a:lnTo>
                    <a:pt x="0" y="1333500"/>
                  </a:lnTo>
                  <a:lnTo>
                    <a:pt x="0" y="1333500"/>
                  </a:lnTo>
                  <a:lnTo>
                    <a:pt x="0" y="0"/>
                  </a:lnTo>
                  <a:close/>
                </a:path>
              </a:pathLst>
            </a:cu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3" name="AutoShape 8"/>
            <p:cNvSpPr>
              <a:spLocks/>
            </p:cNvSpPr>
            <p:nvPr/>
          </p:nvSpPr>
          <p:spPr bwMode="auto">
            <a:xfrm>
              <a:off x="3962400" y="4648200"/>
              <a:ext cx="3327400"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alpha val="70000"/>
              </a:srgbClr>
            </a:solidFill>
            <a:ln w="25400" cap="flat" cmpd="sng">
              <a:solidFill>
                <a:srgbClr val="FFFFFF">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28600" tIns="228600" rIns="228600" bIns="228600" anchor="ctr"/>
            <a:lstStyle/>
            <a:p>
              <a:pPr algn="l">
                <a:lnSpc>
                  <a:spcPct val="110000"/>
                </a:lnSpc>
                <a:spcBef>
                  <a:spcPts val="2200"/>
                </a:spcBef>
                <a:defRPr/>
              </a:pPr>
              <a:r>
                <a:rPr lang="en-US" sz="2100" b="1" dirty="0">
                  <a:solidFill>
                    <a:srgbClr val="232323"/>
                  </a:solidFill>
                  <a:latin typeface="Open Sans" charset="0"/>
                  <a:cs typeface="Open Sans" charset="0"/>
                  <a:sym typeface="Open Sans" charset="0"/>
                </a:rPr>
                <a:t>Description</a:t>
              </a:r>
              <a:endParaRPr lang="en-US" dirty="0">
                <a:cs typeface="Gill Sans" charset="0"/>
              </a:endParaRPr>
            </a:p>
          </p:txBody>
        </p:sp>
      </p:grpSp>
      <p:grpSp>
        <p:nvGrpSpPr>
          <p:cNvPr id="35847" name="Group 23"/>
          <p:cNvGrpSpPr>
            <a:grpSpLocks/>
          </p:cNvGrpSpPr>
          <p:nvPr/>
        </p:nvGrpSpPr>
        <p:grpSpPr bwMode="auto">
          <a:xfrm>
            <a:off x="9677400" y="7385050"/>
            <a:ext cx="3352800" cy="2571750"/>
            <a:chOff x="3962400" y="2895600"/>
            <a:chExt cx="3352800" cy="2571750"/>
          </a:xfrm>
        </p:grpSpPr>
        <p:sp>
          <p:nvSpPr>
            <p:cNvPr id="25" name="Rectangular Callout 4"/>
            <p:cNvSpPr/>
            <p:nvPr/>
          </p:nvSpPr>
          <p:spPr bwMode="auto">
            <a:xfrm flipV="1">
              <a:off x="3962400" y="2895600"/>
              <a:ext cx="3352800" cy="2571750"/>
            </a:xfrm>
            <a:custGeom>
              <a:avLst/>
              <a:gdLst>
                <a:gd name="connsiteX0" fmla="*/ 0 w 3352800"/>
                <a:gd name="connsiteY0" fmla="*/ 0 h 2286000"/>
                <a:gd name="connsiteX1" fmla="*/ 558800 w 3352800"/>
                <a:gd name="connsiteY1" fmla="*/ 0 h 2286000"/>
                <a:gd name="connsiteX2" fmla="*/ 558800 w 3352800"/>
                <a:gd name="connsiteY2" fmla="*/ 0 h 2286000"/>
                <a:gd name="connsiteX3" fmla="*/ 1397000 w 3352800"/>
                <a:gd name="connsiteY3" fmla="*/ 0 h 2286000"/>
                <a:gd name="connsiteX4" fmla="*/ 3352800 w 3352800"/>
                <a:gd name="connsiteY4" fmla="*/ 0 h 2286000"/>
                <a:gd name="connsiteX5" fmla="*/ 3352800 w 3352800"/>
                <a:gd name="connsiteY5" fmla="*/ 1333500 h 2286000"/>
                <a:gd name="connsiteX6" fmla="*/ 3352800 w 3352800"/>
                <a:gd name="connsiteY6" fmla="*/ 1333500 h 2286000"/>
                <a:gd name="connsiteX7" fmla="*/ 3352800 w 3352800"/>
                <a:gd name="connsiteY7" fmla="*/ 1905000 h 2286000"/>
                <a:gd name="connsiteX8" fmla="*/ 3352800 w 3352800"/>
                <a:gd name="connsiteY8" fmla="*/ 2286000 h 2286000"/>
                <a:gd name="connsiteX9" fmla="*/ 1397000 w 3352800"/>
                <a:gd name="connsiteY9" fmla="*/ 2286000 h 2286000"/>
                <a:gd name="connsiteX10" fmla="*/ 977911 w 3352800"/>
                <a:gd name="connsiteY10" fmla="*/ 2571750 h 2286000"/>
                <a:gd name="connsiteX11" fmla="*/ 558800 w 3352800"/>
                <a:gd name="connsiteY11" fmla="*/ 2286000 h 2286000"/>
                <a:gd name="connsiteX12" fmla="*/ 0 w 3352800"/>
                <a:gd name="connsiteY12" fmla="*/ 2286000 h 2286000"/>
                <a:gd name="connsiteX13" fmla="*/ 0 w 3352800"/>
                <a:gd name="connsiteY13" fmla="*/ 1905000 h 2286000"/>
                <a:gd name="connsiteX14" fmla="*/ 0 w 3352800"/>
                <a:gd name="connsiteY14" fmla="*/ 1333500 h 2286000"/>
                <a:gd name="connsiteX15" fmla="*/ 0 w 3352800"/>
                <a:gd name="connsiteY15" fmla="*/ 1333500 h 2286000"/>
                <a:gd name="connsiteX16" fmla="*/ 0 w 3352800"/>
                <a:gd name="connsiteY16" fmla="*/ 0 h 228600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558800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785593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2571750">
                  <a:moveTo>
                    <a:pt x="0" y="0"/>
                  </a:moveTo>
                  <a:lnTo>
                    <a:pt x="558800" y="0"/>
                  </a:lnTo>
                  <a:lnTo>
                    <a:pt x="558800" y="0"/>
                  </a:lnTo>
                  <a:lnTo>
                    <a:pt x="1397000" y="0"/>
                  </a:lnTo>
                  <a:lnTo>
                    <a:pt x="3352800" y="0"/>
                  </a:lnTo>
                  <a:lnTo>
                    <a:pt x="3352800" y="1333500"/>
                  </a:lnTo>
                  <a:lnTo>
                    <a:pt x="3352800" y="1333500"/>
                  </a:lnTo>
                  <a:lnTo>
                    <a:pt x="3352800" y="1905000"/>
                  </a:lnTo>
                  <a:lnTo>
                    <a:pt x="3352800" y="2286000"/>
                  </a:lnTo>
                  <a:lnTo>
                    <a:pt x="1170207" y="2286000"/>
                  </a:lnTo>
                  <a:lnTo>
                    <a:pt x="977911" y="2571750"/>
                  </a:lnTo>
                  <a:lnTo>
                    <a:pt x="785593" y="2286000"/>
                  </a:lnTo>
                  <a:lnTo>
                    <a:pt x="0" y="2286000"/>
                  </a:lnTo>
                  <a:lnTo>
                    <a:pt x="0" y="1905000"/>
                  </a:lnTo>
                  <a:lnTo>
                    <a:pt x="0" y="1333500"/>
                  </a:lnTo>
                  <a:lnTo>
                    <a:pt x="0" y="1333500"/>
                  </a:lnTo>
                  <a:lnTo>
                    <a:pt x="0" y="0"/>
                  </a:lnTo>
                  <a:close/>
                </a:path>
              </a:pathLst>
            </a:cu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6" name="AutoShape 8"/>
            <p:cNvSpPr>
              <a:spLocks/>
            </p:cNvSpPr>
            <p:nvPr/>
          </p:nvSpPr>
          <p:spPr bwMode="auto">
            <a:xfrm>
              <a:off x="3962400" y="4648200"/>
              <a:ext cx="3327400"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alpha val="70000"/>
              </a:srgbClr>
            </a:solidFill>
            <a:ln w="25400" cap="flat" cmpd="sng">
              <a:solidFill>
                <a:srgbClr val="FFFFFF">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28600" tIns="228600" rIns="228600" bIns="228600" anchor="ctr"/>
            <a:lstStyle/>
            <a:p>
              <a:pPr algn="l">
                <a:lnSpc>
                  <a:spcPct val="110000"/>
                </a:lnSpc>
                <a:spcBef>
                  <a:spcPts val="2200"/>
                </a:spcBef>
                <a:defRPr/>
              </a:pPr>
              <a:r>
                <a:rPr lang="en-US" sz="2100" b="1" dirty="0">
                  <a:solidFill>
                    <a:srgbClr val="232323"/>
                  </a:solidFill>
                  <a:latin typeface="Open Sans" charset="0"/>
                  <a:cs typeface="Open Sans" charset="0"/>
                  <a:sym typeface="Open Sans" charset="0"/>
                </a:rPr>
                <a:t>Description</a:t>
              </a:r>
              <a:endParaRPr lang="en-US" dirty="0">
                <a:cs typeface="Gill Sans" charset="0"/>
              </a:endParaRPr>
            </a:p>
          </p:txBody>
        </p:sp>
      </p:grpSp>
      <p:sp>
        <p:nvSpPr>
          <p:cNvPr id="18"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3" name="Picture Placeholder 2"/>
          <p:cNvSpPr>
            <a:spLocks noGrp="1"/>
          </p:cNvSpPr>
          <p:nvPr>
            <p:ph type="pic" sz="quarter" idx="10"/>
          </p:nvPr>
        </p:nvSpPr>
        <p:spPr>
          <a:xfrm>
            <a:off x="9717504" y="7747000"/>
            <a:ext cx="3287295" cy="1384300"/>
          </a:xfrm>
        </p:spPr>
      </p:sp>
      <p:sp>
        <p:nvSpPr>
          <p:cNvPr id="4" name="Picture Placeholder 3"/>
          <p:cNvSpPr>
            <a:spLocks noGrp="1"/>
          </p:cNvSpPr>
          <p:nvPr>
            <p:ph type="pic" sz="quarter" idx="11"/>
          </p:nvPr>
        </p:nvSpPr>
        <p:spPr>
          <a:xfrm>
            <a:off x="12683958" y="4736307"/>
            <a:ext cx="3263901" cy="1251743"/>
          </a:xfrm>
        </p:spPr>
      </p:sp>
      <p:sp>
        <p:nvSpPr>
          <p:cNvPr id="7" name="Picture Placeholder 6"/>
          <p:cNvSpPr>
            <a:spLocks noGrp="1"/>
          </p:cNvSpPr>
          <p:nvPr>
            <p:ph type="pic" sz="quarter" idx="13"/>
          </p:nvPr>
        </p:nvSpPr>
        <p:spPr>
          <a:xfrm>
            <a:off x="3628690" y="6046370"/>
            <a:ext cx="3356309" cy="1338680"/>
          </a:xfrm>
        </p:spPr>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4"/>
          <p:cNvGrpSpPr>
            <a:grpSpLocks/>
          </p:cNvGrpSpPr>
          <p:nvPr/>
        </p:nvGrpSpPr>
        <p:grpSpPr bwMode="auto">
          <a:xfrm>
            <a:off x="850900" y="3328988"/>
            <a:ext cx="16576675" cy="8164512"/>
            <a:chOff x="0" y="-1"/>
            <a:chExt cx="16577897" cy="8163102"/>
          </a:xfrm>
        </p:grpSpPr>
        <p:sp>
          <p:nvSpPr>
            <p:cNvPr id="36869" name="AutoShape 5"/>
            <p:cNvSpPr>
              <a:spLocks/>
            </p:cNvSpPr>
            <p:nvPr/>
          </p:nvSpPr>
          <p:spPr bwMode="auto">
            <a:xfrm>
              <a:off x="1384402" y="6518735"/>
              <a:ext cx="4546935" cy="1638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700" b="1">
                  <a:solidFill>
                    <a:srgbClr val="444444"/>
                  </a:solidFill>
                  <a:latin typeface="Open Sans" charset="0"/>
                  <a:cs typeface="Open Sans" charset="0"/>
                  <a:sym typeface="Open Sans" charset="0"/>
                </a:rPr>
                <a:t>Phase 01</a:t>
              </a:r>
              <a:endParaRPr lang="en-US" sz="2100" b="1">
                <a:solidFill>
                  <a:srgbClr val="444444"/>
                </a:solidFill>
                <a:latin typeface="Open Sans" charset="0"/>
                <a:cs typeface="Open Sans" charset="0"/>
                <a:sym typeface="Open Sans" charset="0"/>
              </a:endParaRPr>
            </a:p>
            <a:p>
              <a:pPr algn="l">
                <a:defRPr/>
              </a:pPr>
              <a:r>
                <a:rPr lang="en-US" sz="2100">
                  <a:solidFill>
                    <a:srgbClr val="444444"/>
                  </a:solidFill>
                  <a:latin typeface="Open Sans" charset="0"/>
                  <a:cs typeface="Open Sans" charset="0"/>
                  <a:sym typeface="Open Sans" charset="0"/>
                </a:rPr>
                <a:t>ut id elit. Vestibulum id ligula porta felis euismod semper. Aenean lacinia bibendum nulla sed consectetur.</a:t>
              </a:r>
              <a:endParaRPr lang="en-US">
                <a:cs typeface="Gill Sans" charset="0"/>
              </a:endParaRPr>
            </a:p>
          </p:txBody>
        </p:sp>
        <p:sp>
          <p:nvSpPr>
            <p:cNvPr id="36870" name="AutoShape 6"/>
            <p:cNvSpPr>
              <a:spLocks/>
            </p:cNvSpPr>
            <p:nvPr/>
          </p:nvSpPr>
          <p:spPr bwMode="auto">
            <a:xfrm>
              <a:off x="6680692" y="6525084"/>
              <a:ext cx="4545348" cy="1638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700" b="1">
                  <a:solidFill>
                    <a:srgbClr val="444444"/>
                  </a:solidFill>
                  <a:latin typeface="Open Sans" charset="0"/>
                  <a:cs typeface="Open Sans" charset="0"/>
                  <a:sym typeface="Open Sans" charset="0"/>
                </a:rPr>
                <a:t>Phase 02</a:t>
              </a:r>
              <a:endParaRPr lang="en-US" sz="2100" b="1">
                <a:solidFill>
                  <a:srgbClr val="444444"/>
                </a:solidFill>
                <a:latin typeface="Open Sans" charset="0"/>
                <a:cs typeface="Open Sans" charset="0"/>
                <a:sym typeface="Open Sans" charset="0"/>
              </a:endParaRPr>
            </a:p>
            <a:p>
              <a:pPr algn="l">
                <a:defRPr/>
              </a:pPr>
              <a:r>
                <a:rPr lang="en-US" sz="2100">
                  <a:solidFill>
                    <a:srgbClr val="444444"/>
                  </a:solidFill>
                  <a:latin typeface="Open Sans" charset="0"/>
                  <a:cs typeface="Open Sans" charset="0"/>
                  <a:sym typeface="Open Sans" charset="0"/>
                </a:rPr>
                <a:t>ut id elit. Vestibulum id ligula porta felis euismod semper. Aenean lacinia bibendum nulla sed consectetur.</a:t>
              </a:r>
              <a:endParaRPr lang="en-US">
                <a:cs typeface="Gill Sans" charset="0"/>
              </a:endParaRPr>
            </a:p>
          </p:txBody>
        </p:sp>
        <p:sp>
          <p:nvSpPr>
            <p:cNvPr id="36871" name="AutoShape 7"/>
            <p:cNvSpPr>
              <a:spLocks/>
            </p:cNvSpPr>
            <p:nvPr/>
          </p:nvSpPr>
          <p:spPr bwMode="auto">
            <a:xfrm>
              <a:off x="11975396" y="6525084"/>
              <a:ext cx="4546935" cy="1638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700" b="1">
                  <a:solidFill>
                    <a:srgbClr val="444444"/>
                  </a:solidFill>
                  <a:latin typeface="Open Sans" charset="0"/>
                  <a:cs typeface="Open Sans" charset="0"/>
                  <a:sym typeface="Open Sans" charset="0"/>
                </a:rPr>
                <a:t>Phase 03</a:t>
              </a:r>
              <a:endParaRPr lang="en-US" sz="2100" b="1">
                <a:solidFill>
                  <a:srgbClr val="444444"/>
                </a:solidFill>
                <a:latin typeface="Open Sans" charset="0"/>
                <a:cs typeface="Open Sans" charset="0"/>
                <a:sym typeface="Open Sans" charset="0"/>
              </a:endParaRPr>
            </a:p>
            <a:p>
              <a:pPr algn="l">
                <a:defRPr/>
              </a:pPr>
              <a:r>
                <a:rPr lang="en-US" sz="2100">
                  <a:solidFill>
                    <a:srgbClr val="444444"/>
                  </a:solidFill>
                  <a:latin typeface="Open Sans" charset="0"/>
                  <a:cs typeface="Open Sans" charset="0"/>
                  <a:sym typeface="Open Sans" charset="0"/>
                </a:rPr>
                <a:t>ut id elit. Vestibulum id ligula porta felis euismod semper. Aenean lacinia bibendum nulla sed consectetur.</a:t>
              </a:r>
              <a:endParaRPr lang="en-US">
                <a:cs typeface="Gill Sans" charset="0"/>
              </a:endParaRPr>
            </a:p>
          </p:txBody>
        </p:sp>
        <p:pic>
          <p:nvPicPr>
            <p:cNvPr id="3687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9674064">
              <a:off x="3572138" y="4088693"/>
              <a:ext cx="1222465" cy="5729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6873" name="AutoShape 9"/>
            <p:cNvSpPr>
              <a:spLocks/>
            </p:cNvSpPr>
            <p:nvPr/>
          </p:nvSpPr>
          <p:spPr bwMode="auto">
            <a:xfrm>
              <a:off x="4770790" y="3174451"/>
              <a:ext cx="2705299" cy="12840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700" b="1">
                  <a:solidFill>
                    <a:srgbClr val="444444"/>
                  </a:solidFill>
                  <a:latin typeface="Open Sans" charset="0"/>
                  <a:cs typeface="Open Sans" charset="0"/>
                  <a:sym typeface="Open Sans" charset="0"/>
                </a:rPr>
                <a:t>Lorem ipsum!</a:t>
              </a:r>
              <a:endParaRPr lang="en-US" sz="2100" b="1">
                <a:solidFill>
                  <a:srgbClr val="444444"/>
                </a:solidFill>
                <a:latin typeface="Open Sans" charset="0"/>
                <a:cs typeface="Open Sans" charset="0"/>
                <a:sym typeface="Open Sans" charset="0"/>
              </a:endParaRPr>
            </a:p>
            <a:p>
              <a:pPr algn="l">
                <a:defRPr/>
              </a:pPr>
              <a:r>
                <a:rPr lang="en-US" sz="2100">
                  <a:solidFill>
                    <a:srgbClr val="444444"/>
                  </a:solidFill>
                  <a:latin typeface="Open Sans" charset="0"/>
                  <a:cs typeface="Open Sans" charset="0"/>
                  <a:sym typeface="Open Sans" charset="0"/>
                </a:rPr>
                <a:t>ut id elit. Vestibulum id ligula porta felis</a:t>
              </a:r>
              <a:endParaRPr lang="en-US">
                <a:cs typeface="Gill Sans" charset="0"/>
              </a:endParaRPr>
            </a:p>
          </p:txBody>
        </p:sp>
        <p:grpSp>
          <p:nvGrpSpPr>
            <p:cNvPr id="36875" name="Group 10"/>
            <p:cNvGrpSpPr>
              <a:grpSpLocks/>
            </p:cNvGrpSpPr>
            <p:nvPr/>
          </p:nvGrpSpPr>
          <p:grpSpPr bwMode="auto">
            <a:xfrm>
              <a:off x="274" y="1128710"/>
              <a:ext cx="16577623" cy="5156203"/>
              <a:chOff x="0" y="23"/>
              <a:chExt cx="16577622" cy="5156203"/>
            </a:xfrm>
          </p:grpSpPr>
          <p:sp>
            <p:nvSpPr>
              <p:cNvPr id="2" name="Line 11"/>
              <p:cNvSpPr>
                <a:spLocks noChangeShapeType="1"/>
              </p:cNvSpPr>
              <p:nvPr/>
            </p:nvSpPr>
            <p:spPr bwMode="auto">
              <a:xfrm>
                <a:off x="23541" y="5156726"/>
                <a:ext cx="16523917" cy="0"/>
              </a:xfrm>
              <a:prstGeom prst="line">
                <a:avLst/>
              </a:prstGeom>
              <a:noFill/>
              <a:ln w="25400" cap="flat" cmpd="sng">
                <a:solidFill>
                  <a:srgbClr val="C5C8D0"/>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3" name="Line 12"/>
              <p:cNvSpPr>
                <a:spLocks noChangeShapeType="1"/>
              </p:cNvSpPr>
              <p:nvPr/>
            </p:nvSpPr>
            <p:spPr bwMode="auto">
              <a:xfrm>
                <a:off x="-274" y="1853709"/>
                <a:ext cx="16577896" cy="0"/>
              </a:xfrm>
              <a:prstGeom prst="line">
                <a:avLst/>
              </a:prstGeom>
              <a:noFill/>
              <a:ln w="25400" cap="rnd" cmpd="sng">
                <a:solidFill>
                  <a:srgbClr val="AAAAAA"/>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4" name="Line 13"/>
              <p:cNvSpPr>
                <a:spLocks noChangeShapeType="1"/>
              </p:cNvSpPr>
              <p:nvPr/>
            </p:nvSpPr>
            <p:spPr bwMode="auto">
              <a:xfrm>
                <a:off x="-274" y="3556802"/>
                <a:ext cx="16520742" cy="0"/>
              </a:xfrm>
              <a:prstGeom prst="line">
                <a:avLst/>
              </a:prstGeom>
              <a:noFill/>
              <a:ln w="25400" cap="rnd" cmpd="sng">
                <a:solidFill>
                  <a:srgbClr val="AAAAAA"/>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5" name="Line 14"/>
              <p:cNvSpPr>
                <a:spLocks noChangeShapeType="1"/>
              </p:cNvSpPr>
              <p:nvPr/>
            </p:nvSpPr>
            <p:spPr bwMode="auto">
              <a:xfrm>
                <a:off x="-274" y="-171"/>
                <a:ext cx="16517567" cy="0"/>
              </a:xfrm>
              <a:prstGeom prst="line">
                <a:avLst/>
              </a:prstGeom>
              <a:noFill/>
              <a:ln w="25400" cap="rnd" cmpd="sng">
                <a:solidFill>
                  <a:srgbClr val="AAAAAA"/>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grpSp>
        <p:grpSp>
          <p:nvGrpSpPr>
            <p:cNvPr id="36876" name="Group 15"/>
            <p:cNvGrpSpPr>
              <a:grpSpLocks/>
            </p:cNvGrpSpPr>
            <p:nvPr/>
          </p:nvGrpSpPr>
          <p:grpSpPr bwMode="auto">
            <a:xfrm>
              <a:off x="3367171" y="5197674"/>
              <a:ext cx="573671" cy="1087405"/>
              <a:chOff x="-1" y="0"/>
              <a:chExt cx="573671" cy="1087404"/>
            </a:xfrm>
          </p:grpSpPr>
          <p:sp>
            <p:nvSpPr>
              <p:cNvPr id="36880" name="AutoShape 16"/>
              <p:cNvSpPr>
                <a:spLocks/>
              </p:cNvSpPr>
              <p:nvPr/>
            </p:nvSpPr>
            <p:spPr bwMode="auto">
              <a:xfrm rot="244865">
                <a:off x="154162" y="308410"/>
                <a:ext cx="404843" cy="434899"/>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81" name="AutoShape 17"/>
              <p:cNvSpPr>
                <a:spLocks/>
              </p:cNvSpPr>
              <p:nvPr/>
            </p:nvSpPr>
            <p:spPr bwMode="auto">
              <a:xfrm>
                <a:off x="164" y="489"/>
                <a:ext cx="238142" cy="1087249"/>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39" y="21600"/>
                    </a:lnTo>
                    <a:cubicBezTo>
                      <a:pt x="18639" y="21600"/>
                      <a:pt x="8131" y="16958"/>
                      <a:pt x="9883" y="11603"/>
                    </a:cubicBezTo>
                    <a:cubicBezTo>
                      <a:pt x="11634" y="6247"/>
                      <a:pt x="11634" y="0"/>
                      <a:pt x="11634" y="0"/>
                    </a:cubicBezTo>
                    <a:cubicBezTo>
                      <a:pt x="11634" y="0"/>
                      <a:pt x="-2960" y="13031"/>
                      <a:pt x="542" y="21600"/>
                    </a:cubicBezTo>
                    <a:close/>
                  </a:path>
                </a:pathLst>
              </a:custGeom>
              <a:solidFill>
                <a:srgbClr val="4593A3"/>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grpSp>
          <p:nvGrpSpPr>
            <p:cNvPr id="36877" name="Group 18"/>
            <p:cNvGrpSpPr>
              <a:grpSpLocks/>
            </p:cNvGrpSpPr>
            <p:nvPr/>
          </p:nvGrpSpPr>
          <p:grpSpPr bwMode="auto">
            <a:xfrm>
              <a:off x="7657534" y="2573950"/>
              <a:ext cx="2597962" cy="3710077"/>
              <a:chOff x="-1" y="-1"/>
              <a:chExt cx="2597963" cy="3710078"/>
            </a:xfrm>
          </p:grpSpPr>
          <p:grpSp>
            <p:nvGrpSpPr>
              <p:cNvPr id="6" name="Group 19"/>
              <p:cNvGrpSpPr>
                <a:grpSpLocks/>
              </p:cNvGrpSpPr>
              <p:nvPr/>
            </p:nvGrpSpPr>
            <p:grpSpPr bwMode="auto">
              <a:xfrm>
                <a:off x="550097" y="0"/>
                <a:ext cx="1459359" cy="3710077"/>
                <a:chOff x="-1" y="0"/>
                <a:chExt cx="1459359" cy="3710077"/>
              </a:xfrm>
            </p:grpSpPr>
            <p:sp>
              <p:nvSpPr>
                <p:cNvPr id="36884" name="AutoShape 20"/>
                <p:cNvSpPr>
                  <a:spLocks/>
                </p:cNvSpPr>
                <p:nvPr/>
              </p:nvSpPr>
              <p:spPr bwMode="auto">
                <a:xfrm rot="244277">
                  <a:off x="589354" y="759222"/>
                  <a:ext cx="839849" cy="899957"/>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85" name="AutoShape 21"/>
                <p:cNvSpPr>
                  <a:spLocks/>
                </p:cNvSpPr>
                <p:nvPr/>
              </p:nvSpPr>
              <p:spPr bwMode="auto">
                <a:xfrm>
                  <a:off x="251191" y="686210"/>
                  <a:ext cx="488986" cy="3023665"/>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337481"/>
                </a:solidFill>
                <a:ln w="25400" cap="flat" cmpd="sng">
                  <a:solidFill>
                    <a:srgbClr val="3D8897"/>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86" name="AutoShape 22"/>
                <p:cNvSpPr>
                  <a:spLocks/>
                </p:cNvSpPr>
                <p:nvPr/>
              </p:nvSpPr>
              <p:spPr bwMode="auto">
                <a:xfrm rot="1208163" flipH="1">
                  <a:off x="90842" y="83064"/>
                  <a:ext cx="590594" cy="63171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3"/>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36887" name="AutoShape 23"/>
              <p:cNvSpPr>
                <a:spLocks/>
              </p:cNvSpPr>
              <p:nvPr/>
            </p:nvSpPr>
            <p:spPr bwMode="auto">
              <a:xfrm rot="244277">
                <a:off x="1148977" y="1595690"/>
                <a:ext cx="1398691" cy="150151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88" name="AutoShape 24"/>
              <p:cNvSpPr>
                <a:spLocks/>
              </p:cNvSpPr>
              <p:nvPr/>
            </p:nvSpPr>
            <p:spPr bwMode="auto">
              <a:xfrm rot="21363056" flipH="1">
                <a:off x="29706" y="1160790"/>
                <a:ext cx="838262" cy="899958"/>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3"/>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grpSp>
          <p:nvGrpSpPr>
            <p:cNvPr id="36878" name="Group 25"/>
            <p:cNvGrpSpPr>
              <a:grpSpLocks/>
            </p:cNvGrpSpPr>
            <p:nvPr/>
          </p:nvGrpSpPr>
          <p:grpSpPr bwMode="auto">
            <a:xfrm>
              <a:off x="12129853" y="0"/>
              <a:ext cx="4241991" cy="6286671"/>
              <a:chOff x="0" y="0"/>
              <a:chExt cx="4241991" cy="6286671"/>
            </a:xfrm>
          </p:grpSpPr>
          <p:sp>
            <p:nvSpPr>
              <p:cNvPr id="36890" name="AutoShape 26"/>
              <p:cNvSpPr>
                <a:spLocks/>
              </p:cNvSpPr>
              <p:nvPr/>
            </p:nvSpPr>
            <p:spPr bwMode="auto">
              <a:xfrm rot="244451">
                <a:off x="2120597" y="1955461"/>
                <a:ext cx="1108157" cy="1188832"/>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1" name="AutoShape 27"/>
              <p:cNvSpPr>
                <a:spLocks/>
              </p:cNvSpPr>
              <p:nvPr/>
            </p:nvSpPr>
            <p:spPr bwMode="auto">
              <a:xfrm>
                <a:off x="1676065" y="1150737"/>
                <a:ext cx="641397" cy="5136263"/>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316F7B"/>
              </a:solidFill>
              <a:ln w="25400" cap="flat" cmpd="sng">
                <a:solidFill>
                  <a:srgbClr val="32727F"/>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2" name="AutoShape 28"/>
              <p:cNvSpPr>
                <a:spLocks/>
              </p:cNvSpPr>
              <p:nvPr/>
            </p:nvSpPr>
            <p:spPr bwMode="auto">
              <a:xfrm rot="21386038" flipH="1">
                <a:off x="1172791" y="1155499"/>
                <a:ext cx="779520" cy="833293"/>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3" name="AutoShape 29"/>
              <p:cNvSpPr>
                <a:spLocks/>
              </p:cNvSpPr>
              <p:nvPr/>
            </p:nvSpPr>
            <p:spPr bwMode="auto">
              <a:xfrm rot="1544698">
                <a:off x="2427008" y="3241114"/>
                <a:ext cx="1533638" cy="1645953"/>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4" name="AutoShape 30"/>
              <p:cNvSpPr>
                <a:spLocks/>
              </p:cNvSpPr>
              <p:nvPr/>
            </p:nvSpPr>
            <p:spPr bwMode="auto">
              <a:xfrm rot="21362879" flipH="1">
                <a:off x="880669" y="2785580"/>
                <a:ext cx="870014" cy="942812"/>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5" name="AutoShape 31"/>
              <p:cNvSpPr>
                <a:spLocks/>
              </p:cNvSpPr>
              <p:nvPr/>
            </p:nvSpPr>
            <p:spPr bwMode="auto">
              <a:xfrm rot="19968163" flipH="1">
                <a:off x="226571" y="3912510"/>
                <a:ext cx="1201826" cy="1285653"/>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6" name="AutoShape 32"/>
              <p:cNvSpPr>
                <a:spLocks/>
              </p:cNvSpPr>
              <p:nvPr/>
            </p:nvSpPr>
            <p:spPr bwMode="auto">
              <a:xfrm rot="20335334" flipH="1">
                <a:off x="1487139" y="5285461"/>
                <a:ext cx="166699" cy="995190"/>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316F7B"/>
              </a:solidFill>
              <a:ln w="25400" cap="flat" cmpd="sng">
                <a:solidFill>
                  <a:srgbClr val="32727F"/>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7" name="AutoShape 33"/>
              <p:cNvSpPr>
                <a:spLocks/>
              </p:cNvSpPr>
              <p:nvPr/>
            </p:nvSpPr>
            <p:spPr bwMode="auto">
              <a:xfrm rot="20335334" flipH="1">
                <a:off x="1650663" y="2417343"/>
                <a:ext cx="165112" cy="995191"/>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316F7B"/>
              </a:solidFill>
              <a:ln w="25400" cap="flat" cmpd="sng">
                <a:solidFill>
                  <a:srgbClr val="32727F"/>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8" name="AutoShape 34"/>
              <p:cNvSpPr>
                <a:spLocks/>
              </p:cNvSpPr>
              <p:nvPr/>
            </p:nvSpPr>
            <p:spPr bwMode="auto">
              <a:xfrm rot="21386038" flipH="1">
                <a:off x="580609" y="1626905"/>
                <a:ext cx="779521" cy="833294"/>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9" name="AutoShape 35"/>
              <p:cNvSpPr>
                <a:spLocks/>
              </p:cNvSpPr>
              <p:nvPr/>
            </p:nvSpPr>
            <p:spPr bwMode="auto">
              <a:xfrm rot="20192654" flipH="1">
                <a:off x="250384" y="3314126"/>
                <a:ext cx="777932" cy="834881"/>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900" name="AutoShape 36"/>
              <p:cNvSpPr>
                <a:spLocks/>
              </p:cNvSpPr>
              <p:nvPr/>
            </p:nvSpPr>
            <p:spPr bwMode="auto">
              <a:xfrm rot="437481">
                <a:off x="3138261" y="2641143"/>
                <a:ext cx="779520" cy="834881"/>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901" name="AutoShape 37"/>
              <p:cNvSpPr>
                <a:spLocks/>
              </p:cNvSpPr>
              <p:nvPr/>
            </p:nvSpPr>
            <p:spPr bwMode="auto">
              <a:xfrm rot="21386038">
                <a:off x="2279359" y="1109469"/>
                <a:ext cx="779521" cy="833294"/>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902" name="AutoShape 38"/>
              <p:cNvSpPr>
                <a:spLocks/>
              </p:cNvSpPr>
              <p:nvPr/>
            </p:nvSpPr>
            <p:spPr bwMode="auto">
              <a:xfrm rot="19594860">
                <a:off x="1709405" y="146024"/>
                <a:ext cx="779520" cy="833293"/>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903" name="AutoShape 39"/>
              <p:cNvSpPr>
                <a:spLocks/>
              </p:cNvSpPr>
              <p:nvPr/>
            </p:nvSpPr>
            <p:spPr bwMode="auto">
              <a:xfrm rot="708393" flipH="1">
                <a:off x="83685" y="2237987"/>
                <a:ext cx="779520" cy="833293"/>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36904" name="AutoShape 40"/>
            <p:cNvSpPr>
              <a:spLocks/>
            </p:cNvSpPr>
            <p:nvPr/>
          </p:nvSpPr>
          <p:spPr bwMode="auto">
            <a:xfrm>
              <a:off x="0" y="619017"/>
              <a:ext cx="2263942" cy="457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45E86"/>
                  </a:solidFill>
                  <a:latin typeface="Open Sans" charset="0"/>
                  <a:cs typeface="Open Sans" charset="0"/>
                  <a:sym typeface="Open Sans" charset="0"/>
                </a:rPr>
                <a:t>Top growth area</a:t>
              </a:r>
              <a:endParaRPr lang="en-US">
                <a:cs typeface="Gill Sans" charset="0"/>
              </a:endParaRPr>
            </a:p>
          </p:txBody>
        </p:sp>
        <p:sp>
          <p:nvSpPr>
            <p:cNvPr id="36905" name="AutoShape 41"/>
            <p:cNvSpPr>
              <a:spLocks/>
            </p:cNvSpPr>
            <p:nvPr/>
          </p:nvSpPr>
          <p:spPr bwMode="auto">
            <a:xfrm>
              <a:off x="0" y="2510990"/>
              <a:ext cx="2295694" cy="457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45E86"/>
                  </a:solidFill>
                  <a:latin typeface="Open Sans" charset="0"/>
                  <a:cs typeface="Open Sans" charset="0"/>
                  <a:sym typeface="Open Sans" charset="0"/>
                </a:rPr>
                <a:t>Mid growth area</a:t>
              </a:r>
              <a:endParaRPr lang="en-US">
                <a:cs typeface="Gill Sans" charset="0"/>
              </a:endParaRPr>
            </a:p>
          </p:txBody>
        </p:sp>
        <p:sp>
          <p:nvSpPr>
            <p:cNvPr id="36906" name="AutoShape 42"/>
            <p:cNvSpPr>
              <a:spLocks/>
            </p:cNvSpPr>
            <p:nvPr/>
          </p:nvSpPr>
          <p:spPr bwMode="auto">
            <a:xfrm>
              <a:off x="0" y="4214083"/>
              <a:ext cx="2798969" cy="457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45E86"/>
                  </a:solidFill>
                  <a:latin typeface="Open Sans" charset="0"/>
                  <a:cs typeface="Open Sans" charset="0"/>
                  <a:sym typeface="Open Sans" charset="0"/>
                </a:rPr>
                <a:t>Startup growth area</a:t>
              </a:r>
              <a:endParaRPr lang="en-US">
                <a:cs typeface="Gill Sans" charset="0"/>
              </a:endParaRPr>
            </a:p>
          </p:txBody>
        </p:sp>
      </p:grpSp>
      <p:sp>
        <p:nvSpPr>
          <p:cNvPr id="36907" name="AutoShape 43"/>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29</a:t>
            </a:r>
            <a:endParaRPr lang="en-US">
              <a:cs typeface="Gill Sans" charset="0"/>
            </a:endParaRPr>
          </a:p>
        </p:txBody>
      </p:sp>
      <p:grpSp>
        <p:nvGrpSpPr>
          <p:cNvPr id="36867" name="Group 1"/>
          <p:cNvGrpSpPr>
            <a:grpSpLocks/>
          </p:cNvGrpSpPr>
          <p:nvPr/>
        </p:nvGrpSpPr>
        <p:grpSpPr bwMode="auto">
          <a:xfrm>
            <a:off x="1019175" y="723900"/>
            <a:ext cx="11020425" cy="1306513"/>
            <a:chOff x="0" y="0"/>
            <a:chExt cx="5471505" cy="1308100"/>
          </a:xfrm>
        </p:grpSpPr>
        <p:sp>
          <p:nvSpPr>
            <p:cNvPr id="46"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47"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45"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Group 2"/>
          <p:cNvGrpSpPr>
            <a:grpSpLocks/>
          </p:cNvGrpSpPr>
          <p:nvPr/>
        </p:nvGrpSpPr>
        <p:grpSpPr bwMode="auto">
          <a:xfrm>
            <a:off x="1019175" y="723900"/>
            <a:ext cx="12163425" cy="1306513"/>
            <a:chOff x="0" y="0"/>
            <a:chExt cx="5471505" cy="1308100"/>
          </a:xfrm>
        </p:grpSpPr>
        <p:sp>
          <p:nvSpPr>
            <p:cNvPr id="2" name="AutoShape 3"/>
            <p:cNvSpPr>
              <a:spLocks/>
            </p:cNvSpPr>
            <p:nvPr/>
          </p:nvSpPr>
          <p:spPr bwMode="auto">
            <a:xfrm>
              <a:off x="0" y="0"/>
              <a:ext cx="463242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Greetings from us</a:t>
              </a:r>
              <a:endParaRPr lang="en-US" dirty="0">
                <a:cs typeface="Gill Sans" charset="0"/>
              </a:endParaRPr>
            </a:p>
          </p:txBody>
        </p:sp>
        <p:sp>
          <p:nvSpPr>
            <p:cNvPr id="10244" name="AutoShape 4"/>
            <p:cNvSpPr>
              <a:spLocks/>
            </p:cNvSpPr>
            <p:nvPr/>
          </p:nvSpPr>
          <p:spPr bwMode="auto">
            <a:xfrm>
              <a:off x="7855" y="685044"/>
              <a:ext cx="5463650"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grpSp>
        <p:nvGrpSpPr>
          <p:cNvPr id="10242" name="Group 5"/>
          <p:cNvGrpSpPr>
            <a:grpSpLocks/>
          </p:cNvGrpSpPr>
          <p:nvPr/>
        </p:nvGrpSpPr>
        <p:grpSpPr bwMode="auto">
          <a:xfrm>
            <a:off x="919163" y="3338513"/>
            <a:ext cx="16459200" cy="7061200"/>
            <a:chOff x="0" y="-1"/>
            <a:chExt cx="16460391" cy="7059933"/>
          </a:xfrm>
        </p:grpSpPr>
        <p:sp>
          <p:nvSpPr>
            <p:cNvPr id="10246" name="AutoShape 6"/>
            <p:cNvSpPr>
              <a:spLocks/>
            </p:cNvSpPr>
            <p:nvPr/>
          </p:nvSpPr>
          <p:spPr bwMode="auto">
            <a:xfrm>
              <a:off x="0" y="3010946"/>
              <a:ext cx="7493542" cy="40489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r">
                <a:lnSpc>
                  <a:spcPct val="90000"/>
                </a:lnSpc>
                <a:defRPr/>
              </a:pPr>
              <a:r>
                <a:rPr lang="en-US" sz="6200" dirty="0">
                  <a:solidFill>
                    <a:srgbClr val="232323"/>
                  </a:solidFill>
                  <a:latin typeface="Open Sans" charset="0"/>
                  <a:cs typeface="Open Sans" charset="0"/>
                  <a:sym typeface="Open Sans" charset="0"/>
                </a:rPr>
                <a:t>What we see is only a perception. What we hear is only an opinion.</a:t>
              </a:r>
              <a:endParaRPr lang="en-US" dirty="0">
                <a:cs typeface="Gill Sans" charset="0"/>
              </a:endParaRPr>
            </a:p>
          </p:txBody>
        </p:sp>
        <p:grpSp>
          <p:nvGrpSpPr>
            <p:cNvPr id="10245" name="Group 7"/>
            <p:cNvGrpSpPr>
              <a:grpSpLocks/>
            </p:cNvGrpSpPr>
            <p:nvPr/>
          </p:nvGrpSpPr>
          <p:grpSpPr bwMode="auto">
            <a:xfrm flipH="1">
              <a:off x="4580268" y="-1"/>
              <a:ext cx="2717997" cy="2717312"/>
              <a:chOff x="-726" y="-1"/>
              <a:chExt cx="2717997" cy="2717312"/>
            </a:xfrm>
          </p:grpSpPr>
          <p:sp>
            <p:nvSpPr>
              <p:cNvPr id="10248" name="AutoShape 8"/>
              <p:cNvSpPr>
                <a:spLocks/>
              </p:cNvSpPr>
              <p:nvPr/>
            </p:nvSpPr>
            <p:spPr bwMode="auto">
              <a:xfrm>
                <a:off x="-726" y="-1"/>
                <a:ext cx="2717997" cy="27173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3"/>
                      <a:pt x="20639" y="12953"/>
                      <a:pt x="16796" y="16796"/>
                    </a:cubicBezTo>
                    <a:cubicBezTo>
                      <a:pt x="12953" y="20639"/>
                      <a:pt x="6723" y="20639"/>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0249" name="AutoShape 9"/>
              <p:cNvSpPr>
                <a:spLocks/>
              </p:cNvSpPr>
              <p:nvPr/>
            </p:nvSpPr>
            <p:spPr bwMode="auto">
              <a:xfrm>
                <a:off x="51665" y="58725"/>
                <a:ext cx="2606864" cy="26062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0250" name="AutoShape 10"/>
              <p:cNvSpPr>
                <a:spLocks/>
              </p:cNvSpPr>
              <p:nvPr/>
            </p:nvSpPr>
            <p:spPr bwMode="auto">
              <a:xfrm>
                <a:off x="216778" y="217447"/>
                <a:ext cx="2282990" cy="22824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10252" name="AutoShape 12"/>
            <p:cNvSpPr>
              <a:spLocks/>
            </p:cNvSpPr>
            <p:nvPr/>
          </p:nvSpPr>
          <p:spPr bwMode="auto">
            <a:xfrm>
              <a:off x="8106362" y="14283"/>
              <a:ext cx="8354029" cy="7007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300" b="1" dirty="0" err="1">
                  <a:solidFill>
                    <a:srgbClr val="232323"/>
                  </a:solidFill>
                  <a:latin typeface="Open Sans" charset="0"/>
                  <a:cs typeface="Open Sans" charset="0"/>
                  <a:sym typeface="Open Sans" charset="0"/>
                </a:rPr>
                <a:t>Morbi</a:t>
              </a:r>
              <a:r>
                <a:rPr lang="en-US" sz="2300" b="1" dirty="0">
                  <a:solidFill>
                    <a:srgbClr val="232323"/>
                  </a:solidFill>
                  <a:latin typeface="Open Sans" charset="0"/>
                  <a:cs typeface="Open Sans" charset="0"/>
                  <a:sym typeface="Open Sans" charset="0"/>
                </a:rPr>
                <a:t> </a:t>
              </a:r>
              <a:r>
                <a:rPr lang="en-US" sz="2300" b="1" dirty="0" err="1">
                  <a:solidFill>
                    <a:srgbClr val="232323"/>
                  </a:solidFill>
                  <a:latin typeface="Open Sans" charset="0"/>
                  <a:cs typeface="Open Sans" charset="0"/>
                  <a:sym typeface="Open Sans" charset="0"/>
                </a:rPr>
                <a:t>leo</a:t>
              </a:r>
              <a:r>
                <a:rPr lang="en-US" sz="2300" b="1" dirty="0">
                  <a:solidFill>
                    <a:srgbClr val="232323"/>
                  </a:solidFill>
                  <a:latin typeface="Open Sans" charset="0"/>
                  <a:cs typeface="Open Sans" charset="0"/>
                  <a:sym typeface="Open Sans" charset="0"/>
                </a:rPr>
                <a:t> </a:t>
              </a:r>
              <a:r>
                <a:rPr lang="en-US" sz="2300" b="1" dirty="0" err="1">
                  <a:solidFill>
                    <a:srgbClr val="232323"/>
                  </a:solidFill>
                  <a:latin typeface="Open Sans" charset="0"/>
                  <a:cs typeface="Open Sans" charset="0"/>
                  <a:sym typeface="Open Sans" charset="0"/>
                </a:rPr>
                <a:t>risus</a:t>
              </a:r>
              <a:r>
                <a:rPr lang="en-US" sz="2300" b="1" dirty="0">
                  <a:solidFill>
                    <a:srgbClr val="232323"/>
                  </a:solidFill>
                  <a:latin typeface="Open Sans" charset="0"/>
                  <a:cs typeface="Open Sans" charset="0"/>
                  <a:sym typeface="Open Sans" charset="0"/>
                </a:rPr>
                <a:t>, </a:t>
              </a:r>
              <a:r>
                <a:rPr lang="en-US" sz="2300" b="1" dirty="0" err="1">
                  <a:solidFill>
                    <a:srgbClr val="232323"/>
                  </a:solidFill>
                  <a:latin typeface="Open Sans" charset="0"/>
                  <a:cs typeface="Open Sans" charset="0"/>
                  <a:sym typeface="Open Sans" charset="0"/>
                </a:rPr>
                <a:t>porta</a:t>
              </a:r>
              <a:r>
                <a:rPr lang="en-US" sz="2300" b="1" dirty="0">
                  <a:solidFill>
                    <a:srgbClr val="232323"/>
                  </a:solidFill>
                  <a:latin typeface="Open Sans" charset="0"/>
                  <a:cs typeface="Open Sans" charset="0"/>
                  <a:sym typeface="Open Sans" charset="0"/>
                </a:rPr>
                <a:t> ac </a:t>
              </a:r>
              <a:r>
                <a:rPr lang="en-US" sz="2300" b="1" dirty="0" err="1">
                  <a:solidFill>
                    <a:srgbClr val="232323"/>
                  </a:solidFill>
                  <a:latin typeface="Open Sans" charset="0"/>
                  <a:cs typeface="Open Sans" charset="0"/>
                  <a:sym typeface="Open Sans" charset="0"/>
                </a:rPr>
                <a:t>consectetur</a:t>
              </a:r>
              <a:r>
                <a:rPr lang="en-US" sz="2300" b="1" dirty="0">
                  <a:solidFill>
                    <a:srgbClr val="232323"/>
                  </a:solidFill>
                  <a:latin typeface="Open Sans" charset="0"/>
                  <a:cs typeface="Open Sans" charset="0"/>
                  <a:sym typeface="Open Sans" charset="0"/>
                </a:rPr>
                <a:t> ac, </a:t>
              </a:r>
              <a:r>
                <a:rPr lang="en-US" sz="2300" b="1" dirty="0" err="1">
                  <a:solidFill>
                    <a:srgbClr val="232323"/>
                  </a:solidFill>
                  <a:latin typeface="Open Sans" charset="0"/>
                  <a:cs typeface="Open Sans" charset="0"/>
                  <a:sym typeface="Open Sans" charset="0"/>
                </a:rPr>
                <a:t>vestibulum</a:t>
              </a:r>
              <a:r>
                <a:rPr lang="en-US" sz="2300" b="1" dirty="0">
                  <a:solidFill>
                    <a:srgbClr val="232323"/>
                  </a:solidFill>
                  <a:latin typeface="Open Sans" charset="0"/>
                  <a:cs typeface="Open Sans" charset="0"/>
                  <a:sym typeface="Open Sans" charset="0"/>
                </a:rPr>
                <a:t> at </a:t>
              </a:r>
              <a:r>
                <a:rPr lang="en-US" sz="2300" b="1" dirty="0" err="1">
                  <a:solidFill>
                    <a:srgbClr val="232323"/>
                  </a:solidFill>
                  <a:latin typeface="Open Sans" charset="0"/>
                  <a:cs typeface="Open Sans" charset="0"/>
                  <a:sym typeface="Open Sans" charset="0"/>
                </a:rPr>
                <a:t>eros</a:t>
              </a:r>
              <a:r>
                <a:rPr lang="en-US" sz="2300" b="1" dirty="0">
                  <a:solidFill>
                    <a:srgbClr val="232323"/>
                  </a:solidFill>
                  <a:latin typeface="Open Sans" charset="0"/>
                  <a:cs typeface="Open Sans" charset="0"/>
                  <a:sym typeface="Open Sans" charset="0"/>
                </a:rPr>
                <a:t>. </a:t>
              </a:r>
              <a:r>
                <a:rPr lang="en-US" sz="2300" b="1" dirty="0" err="1">
                  <a:solidFill>
                    <a:srgbClr val="232323"/>
                  </a:solidFill>
                  <a:latin typeface="Open Sans" charset="0"/>
                  <a:cs typeface="Open Sans" charset="0"/>
                  <a:sym typeface="Open Sans" charset="0"/>
                </a:rPr>
                <a:t>ut</a:t>
              </a:r>
              <a:r>
                <a:rPr lang="en-US" sz="2300" b="1" dirty="0">
                  <a:solidFill>
                    <a:srgbClr val="232323"/>
                  </a:solidFill>
                  <a:latin typeface="Open Sans" charset="0"/>
                  <a:cs typeface="Open Sans" charset="0"/>
                  <a:sym typeface="Open Sans" charset="0"/>
                </a:rPr>
                <a:t> id </a:t>
              </a:r>
              <a:r>
                <a:rPr lang="en-US" sz="2300" b="1" dirty="0" err="1">
                  <a:solidFill>
                    <a:srgbClr val="232323"/>
                  </a:solidFill>
                  <a:latin typeface="Open Sans" charset="0"/>
                  <a:cs typeface="Open Sans" charset="0"/>
                  <a:sym typeface="Open Sans" charset="0"/>
                </a:rPr>
                <a:t>elit</a:t>
              </a:r>
              <a:r>
                <a:rPr lang="en-US" sz="2300" b="1" dirty="0">
                  <a:solidFill>
                    <a:srgbClr val="232323"/>
                  </a:solidFill>
                  <a:latin typeface="Open Sans" charset="0"/>
                  <a:cs typeface="Open Sans" charset="0"/>
                  <a:sym typeface="Open Sans" charset="0"/>
                </a:rPr>
                <a:t>. </a:t>
              </a:r>
              <a:r>
                <a:rPr lang="en-US" sz="2300" b="1" dirty="0" err="1">
                  <a:solidFill>
                    <a:srgbClr val="232323"/>
                  </a:solidFill>
                  <a:latin typeface="Open Sans" charset="0"/>
                  <a:cs typeface="Open Sans" charset="0"/>
                  <a:sym typeface="Open Sans" charset="0"/>
                </a:rPr>
                <a:t>Vestibulum</a:t>
              </a:r>
              <a:r>
                <a:rPr lang="en-US" sz="2300" b="1" dirty="0">
                  <a:solidFill>
                    <a:srgbClr val="232323"/>
                  </a:solidFill>
                  <a:latin typeface="Open Sans" charset="0"/>
                  <a:cs typeface="Open Sans" charset="0"/>
                  <a:sym typeface="Open Sans" charset="0"/>
                </a:rPr>
                <a:t> id ligula </a:t>
              </a:r>
              <a:r>
                <a:rPr lang="en-US" sz="2300" b="1" dirty="0" err="1">
                  <a:solidFill>
                    <a:srgbClr val="232323"/>
                  </a:solidFill>
                  <a:latin typeface="Open Sans" charset="0"/>
                  <a:cs typeface="Open Sans" charset="0"/>
                  <a:sym typeface="Open Sans" charset="0"/>
                </a:rPr>
                <a:t>porta</a:t>
              </a:r>
              <a:r>
                <a:rPr lang="en-US" sz="2300" b="1" dirty="0">
                  <a:solidFill>
                    <a:srgbClr val="232323"/>
                  </a:solidFill>
                  <a:latin typeface="Open Sans" charset="0"/>
                  <a:cs typeface="Open Sans" charset="0"/>
                  <a:sym typeface="Open Sans" charset="0"/>
                </a:rPr>
                <a:t> </a:t>
              </a:r>
              <a:r>
                <a:rPr lang="en-US" sz="2300" b="1" dirty="0" err="1">
                  <a:solidFill>
                    <a:srgbClr val="232323"/>
                  </a:solidFill>
                  <a:latin typeface="Open Sans" charset="0"/>
                  <a:cs typeface="Open Sans" charset="0"/>
                  <a:sym typeface="Open Sans" charset="0"/>
                </a:rPr>
                <a:t>felis</a:t>
              </a:r>
              <a:r>
                <a:rPr lang="en-US" sz="2300" b="1" dirty="0">
                  <a:solidFill>
                    <a:srgbClr val="232323"/>
                  </a:solidFill>
                  <a:latin typeface="Open Sans" charset="0"/>
                  <a:cs typeface="Open Sans" charset="0"/>
                  <a:sym typeface="Open Sans" charset="0"/>
                </a:rPr>
                <a:t> </a:t>
              </a:r>
              <a:r>
                <a:rPr lang="en-US" sz="2300" b="1" dirty="0" err="1">
                  <a:solidFill>
                    <a:srgbClr val="232323"/>
                  </a:solidFill>
                  <a:latin typeface="Open Sans" charset="0"/>
                  <a:cs typeface="Open Sans" charset="0"/>
                  <a:sym typeface="Open Sans" charset="0"/>
                </a:rPr>
                <a:t>euismod</a:t>
              </a:r>
              <a:r>
                <a:rPr lang="en-US" sz="2300" b="1" dirty="0">
                  <a:solidFill>
                    <a:srgbClr val="232323"/>
                  </a:solidFill>
                  <a:latin typeface="Open Sans" charset="0"/>
                  <a:cs typeface="Open Sans" charset="0"/>
                  <a:sym typeface="Open Sans" charset="0"/>
                </a:rPr>
                <a:t> semper</a:t>
              </a:r>
              <a:r>
                <a:rPr lang="en-US" sz="2300" dirty="0">
                  <a:solidFill>
                    <a:srgbClr val="232323"/>
                  </a:solidFill>
                  <a:latin typeface="Open Sans" charset="0"/>
                  <a:cs typeface="Open Sans" charset="0"/>
                  <a:sym typeface="Open Sans" charset="0"/>
                </a:rPr>
                <a:t>. </a:t>
              </a:r>
            </a:p>
            <a:p>
              <a:pPr algn="l">
                <a:defRPr/>
              </a:pPr>
              <a:endParaRPr lang="en-US" sz="2300" dirty="0">
                <a:solidFill>
                  <a:srgbClr val="232323"/>
                </a:solidFill>
                <a:latin typeface="Open Sans" charset="0"/>
                <a:cs typeface="Open Sans" charset="0"/>
                <a:sym typeface="Open Sans" charset="0"/>
              </a:endParaRPr>
            </a:p>
            <a:p>
              <a:pPr algn="l">
                <a:defRPr/>
              </a:pPr>
              <a:r>
                <a:rPr lang="en-US" sz="2300" dirty="0" err="1">
                  <a:solidFill>
                    <a:srgbClr val="232323"/>
                  </a:solidFill>
                  <a:latin typeface="Open Sans" charset="0"/>
                  <a:cs typeface="Open Sans" charset="0"/>
                  <a:sym typeface="Open Sans" charset="0"/>
                </a:rPr>
                <a:t>Aenean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lacinia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bibendum</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nulla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sed</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consectetur</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Nulla</a:t>
              </a:r>
              <a:r>
                <a:rPr lang="en-US" sz="2300" dirty="0">
                  <a:solidFill>
                    <a:srgbClr val="232323"/>
                  </a:solidFill>
                  <a:latin typeface="Open Sans" charset="0"/>
                  <a:cs typeface="Open Sans" charset="0"/>
                  <a:sym typeface="Open Sans" charset="0"/>
                </a:rPr>
                <a:t> vitae </a:t>
              </a:r>
              <a:r>
                <a:rPr lang="en-US" sz="2300" dirty="0" err="1">
                  <a:solidFill>
                    <a:srgbClr val="232323"/>
                  </a:solidFill>
                  <a:latin typeface="Open Sans" charset="0"/>
                  <a:cs typeface="Open Sans" charset="0"/>
                  <a:sym typeface="Open Sans" charset="0"/>
                </a:rPr>
                <a:t>elit</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libero</a:t>
              </a:r>
              <a:r>
                <a:rPr lang="en-US" sz="2300" dirty="0">
                  <a:solidFill>
                    <a:srgbClr val="232323"/>
                  </a:solidFill>
                  <a:latin typeface="Open Sans" charset="0"/>
                  <a:cs typeface="Open Sans" charset="0"/>
                  <a:sym typeface="Open Sans" charset="0"/>
                </a:rPr>
                <a:t>, a </a:t>
              </a:r>
              <a:r>
                <a:rPr lang="en-US" sz="2300" dirty="0" err="1">
                  <a:solidFill>
                    <a:srgbClr val="232323"/>
                  </a:solidFill>
                  <a:latin typeface="Open Sans" charset="0"/>
                  <a:cs typeface="Open Sans" charset="0"/>
                  <a:sym typeface="Open Sans" charset="0"/>
                </a:rPr>
                <a:t>pharetra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augue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Aenean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eu</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leo</a:t>
              </a:r>
              <a:r>
                <a:rPr lang="en-US" sz="2300" dirty="0">
                  <a:solidFill>
                    <a:srgbClr val="232323"/>
                  </a:solidFill>
                  <a:latin typeface="Open Sans" charset="0"/>
                  <a:cs typeface="Open Sans" charset="0"/>
                  <a:sym typeface="Open Sans" charset="0"/>
                </a:rPr>
                <a:t> quam. </a:t>
              </a:r>
              <a:r>
                <a:rPr lang="en-US" sz="2300" dirty="0" err="1">
                  <a:solidFill>
                    <a:srgbClr val="232323"/>
                  </a:solidFill>
                  <a:latin typeface="Open Sans" charset="0"/>
                  <a:cs typeface="Open Sans" charset="0"/>
                  <a:sym typeface="Open Sans" charset="0"/>
                </a:rPr>
                <a:t>Pellentesque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ornarenean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lacinia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bibendum</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nulla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sed</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consectetur</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Nulla</a:t>
              </a:r>
              <a:r>
                <a:rPr lang="en-US" sz="2300" dirty="0">
                  <a:solidFill>
                    <a:srgbClr val="232323"/>
                  </a:solidFill>
                  <a:latin typeface="Open Sans" charset="0"/>
                  <a:cs typeface="Open Sans" charset="0"/>
                  <a:sym typeface="Open Sans" charset="0"/>
                </a:rPr>
                <a:t> vitae </a:t>
              </a:r>
              <a:r>
                <a:rPr lang="en-US" sz="2300" dirty="0" err="1">
                  <a:solidFill>
                    <a:srgbClr val="232323"/>
                  </a:solidFill>
                  <a:latin typeface="Open Sans" charset="0"/>
                  <a:cs typeface="Open Sans" charset="0"/>
                  <a:sym typeface="Open Sans" charset="0"/>
                </a:rPr>
                <a:t>elit</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libero</a:t>
              </a:r>
              <a:r>
                <a:rPr lang="en-US" sz="2300" dirty="0">
                  <a:solidFill>
                    <a:srgbClr val="232323"/>
                  </a:solidFill>
                  <a:latin typeface="Open Sans" charset="0"/>
                  <a:cs typeface="Open Sans" charset="0"/>
                  <a:sym typeface="Open Sans" charset="0"/>
                </a:rPr>
                <a:t>, a </a:t>
              </a:r>
              <a:r>
                <a:rPr lang="en-US" sz="2300" dirty="0" err="1">
                  <a:solidFill>
                    <a:srgbClr val="232323"/>
                  </a:solidFill>
                  <a:latin typeface="Open Sans" charset="0"/>
                  <a:cs typeface="Open Sans" charset="0"/>
                  <a:sym typeface="Open Sans" charset="0"/>
                </a:rPr>
                <a:t>pharetra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augue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Aenean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eu</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leo</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Nulla</a:t>
              </a:r>
              <a:r>
                <a:rPr lang="en-US" sz="2300" dirty="0">
                  <a:solidFill>
                    <a:srgbClr val="232323"/>
                  </a:solidFill>
                  <a:latin typeface="Open Sans" charset="0"/>
                  <a:cs typeface="Open Sans" charset="0"/>
                  <a:sym typeface="Open Sans" charset="0"/>
                </a:rPr>
                <a:t> vitae </a:t>
              </a:r>
              <a:r>
                <a:rPr lang="en-US" sz="2300" dirty="0" err="1">
                  <a:solidFill>
                    <a:srgbClr val="232323"/>
                  </a:solidFill>
                  <a:latin typeface="Open Sans" charset="0"/>
                  <a:cs typeface="Open Sans" charset="0"/>
                  <a:sym typeface="Open Sans" charset="0"/>
                </a:rPr>
                <a:t>elit</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libero</a:t>
              </a:r>
              <a:r>
                <a:rPr lang="en-US" sz="2300" dirty="0">
                  <a:solidFill>
                    <a:srgbClr val="232323"/>
                  </a:solidFill>
                  <a:latin typeface="Open Sans" charset="0"/>
                  <a:cs typeface="Open Sans" charset="0"/>
                  <a:sym typeface="Open Sans" charset="0"/>
                </a:rPr>
                <a:t>, a </a:t>
              </a:r>
              <a:r>
                <a:rPr lang="en-US" sz="2300" dirty="0" err="1">
                  <a:solidFill>
                    <a:srgbClr val="232323"/>
                  </a:solidFill>
                  <a:latin typeface="Open Sans" charset="0"/>
                  <a:cs typeface="Open Sans" charset="0"/>
                  <a:sym typeface="Open Sans" charset="0"/>
                </a:rPr>
                <a:t>pharetra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augue</a:t>
              </a:r>
              <a:r>
                <a:rPr lang="en-US" sz="2300" dirty="0">
                  <a:solidFill>
                    <a:srgbClr val="232323"/>
                  </a:solidFill>
                  <a:latin typeface="Open Sans" charset="0"/>
                  <a:cs typeface="Open Sans" charset="0"/>
                  <a:sym typeface="Open Sans" charset="0"/>
                </a:rPr>
                <a:t>. </a:t>
              </a:r>
            </a:p>
            <a:p>
              <a:pPr algn="l">
                <a:defRPr/>
              </a:pPr>
              <a:r>
                <a:rPr lang="en-US" sz="2300" dirty="0" err="1">
                  <a:solidFill>
                    <a:srgbClr val="232323"/>
                  </a:solidFill>
                  <a:latin typeface="Open Sans" charset="0"/>
                  <a:cs typeface="Open Sans" charset="0"/>
                  <a:sym typeface="Open Sans" charset="0"/>
                </a:rPr>
                <a:t>Aenean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eu</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leo</a:t>
              </a:r>
              <a:r>
                <a:rPr lang="en-US" sz="2300" dirty="0">
                  <a:solidFill>
                    <a:srgbClr val="232323"/>
                  </a:solidFill>
                  <a:latin typeface="Open Sans" charset="0"/>
                  <a:cs typeface="Open Sans" charset="0"/>
                  <a:sym typeface="Open Sans" charset="0"/>
                </a:rPr>
                <a:t> quam. </a:t>
              </a:r>
              <a:r>
                <a:rPr lang="en-US" sz="2300" dirty="0" err="1">
                  <a:solidFill>
                    <a:srgbClr val="232323"/>
                  </a:solidFill>
                  <a:latin typeface="Open Sans" charset="0"/>
                  <a:cs typeface="Open Sans" charset="0"/>
                  <a:sym typeface="Open Sans" charset="0"/>
                </a:rPr>
                <a:t>Pellentesque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ornare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sem</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lacinia</a:t>
              </a:r>
              <a:r>
                <a:rPr lang="en-US" sz="2300" dirty="0">
                  <a:solidFill>
                    <a:srgbClr val="232323"/>
                  </a:solidFill>
                  <a:latin typeface="Open Sans" charset="0"/>
                  <a:cs typeface="Open Sans" charset="0"/>
                  <a:sym typeface="Open Sans" charset="0"/>
                </a:rPr>
                <a:t> quam </a:t>
              </a:r>
              <a:r>
                <a:rPr lang="en-US" sz="2300" dirty="0" err="1">
                  <a:solidFill>
                    <a:srgbClr val="232323"/>
                  </a:solidFill>
                  <a:latin typeface="Open Sans" charset="0"/>
                  <a:cs typeface="Open Sans" charset="0"/>
                  <a:sym typeface="Open Sans" charset="0"/>
                </a:rPr>
                <a:t>venenatis</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vestibulum</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Morbi</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leo</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risus</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elit</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Vestibulum</a:t>
              </a:r>
              <a:r>
                <a:rPr lang="en-US" sz="2300" dirty="0">
                  <a:solidFill>
                    <a:srgbClr val="232323"/>
                  </a:solidFill>
                  <a:latin typeface="Open Sans" charset="0"/>
                  <a:cs typeface="Open Sans" charset="0"/>
                  <a:sym typeface="Open Sans" charset="0"/>
                </a:rPr>
                <a:t> id</a:t>
              </a:r>
            </a:p>
            <a:p>
              <a:pPr algn="l">
                <a:defRPr/>
              </a:pPr>
              <a:r>
                <a:rPr lang="en-US" sz="2300" dirty="0" err="1">
                  <a:solidFill>
                    <a:srgbClr val="232323"/>
                  </a:solidFill>
                  <a:latin typeface="Open Sans" charset="0"/>
                  <a:cs typeface="Open Sans" charset="0"/>
                  <a:sym typeface="Open Sans" charset="0"/>
                </a:rPr>
                <a:t>Aenean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lacinia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bibendum</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nulla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sed</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coetra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augue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Aenean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eu</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leo</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Nulla</a:t>
              </a:r>
              <a:r>
                <a:rPr lang="en-US" sz="2300" dirty="0">
                  <a:solidFill>
                    <a:srgbClr val="232323"/>
                  </a:solidFill>
                  <a:latin typeface="Open Sans" charset="0"/>
                  <a:cs typeface="Open Sans" charset="0"/>
                  <a:sym typeface="Open Sans" charset="0"/>
                </a:rPr>
                <a:t> vitae </a:t>
              </a:r>
              <a:r>
                <a:rPr lang="en-US" sz="2300" dirty="0" err="1">
                  <a:solidFill>
                    <a:srgbClr val="232323"/>
                  </a:solidFill>
                  <a:latin typeface="Open Sans" charset="0"/>
                  <a:cs typeface="Open Sans" charset="0"/>
                  <a:sym typeface="Open Sans" charset="0"/>
                </a:rPr>
                <a:t>elit</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libero</a:t>
              </a:r>
              <a:r>
                <a:rPr lang="en-US" sz="2300" dirty="0">
                  <a:solidFill>
                    <a:srgbClr val="232323"/>
                  </a:solidFill>
                  <a:latin typeface="Open Sans" charset="0"/>
                  <a:cs typeface="Open Sans" charset="0"/>
                  <a:sym typeface="Open Sans" charset="0"/>
                </a:rPr>
                <a:t>, a </a:t>
              </a:r>
              <a:r>
                <a:rPr lang="en-US" sz="2300" dirty="0" err="1">
                  <a:solidFill>
                    <a:srgbClr val="232323"/>
                  </a:solidFill>
                  <a:latin typeface="Open Sans" charset="0"/>
                  <a:cs typeface="Open Sans" charset="0"/>
                  <a:sym typeface="Open Sans" charset="0"/>
                </a:rPr>
                <a:t>pharetra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augue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Aenean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eu</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leo</a:t>
              </a:r>
              <a:r>
                <a:rPr lang="en-US" sz="2300" dirty="0">
                  <a:solidFill>
                    <a:srgbClr val="232323"/>
                  </a:solidFill>
                  <a:latin typeface="Open Sans" charset="0"/>
                  <a:cs typeface="Open Sans" charset="0"/>
                  <a:sym typeface="Open Sans" charset="0"/>
                </a:rPr>
                <a:t> quam. </a:t>
              </a:r>
              <a:r>
                <a:rPr lang="en-US" sz="2300" dirty="0" err="1">
                  <a:solidFill>
                    <a:srgbClr val="232323"/>
                  </a:solidFill>
                  <a:latin typeface="Open Sans" charset="0"/>
                  <a:cs typeface="Open Sans" charset="0"/>
                  <a:sym typeface="Open Sans" charset="0"/>
                </a:rPr>
                <a:t>Pellentesque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ornare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sem</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lacinia</a:t>
              </a:r>
              <a:r>
                <a:rPr lang="en-US" sz="2300" dirty="0">
                  <a:solidFill>
                    <a:srgbClr val="232323"/>
                  </a:solidFill>
                  <a:latin typeface="Open Sans" charset="0"/>
                  <a:cs typeface="Open Sans" charset="0"/>
                  <a:sym typeface="Open Sans" charset="0"/>
                </a:rPr>
                <a:t> quam </a:t>
              </a:r>
              <a:r>
                <a:rPr lang="en-US" sz="2300" dirty="0" err="1">
                  <a:solidFill>
                    <a:srgbClr val="232323"/>
                  </a:solidFill>
                  <a:latin typeface="Open Sans" charset="0"/>
                  <a:cs typeface="Open Sans" charset="0"/>
                  <a:sym typeface="Open Sans" charset="0"/>
                </a:rPr>
                <a:t>venenatis</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vestibulum</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Morbctetur</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Nulla</a:t>
              </a:r>
              <a:r>
                <a:rPr lang="en-US" sz="2300" dirty="0">
                  <a:solidFill>
                    <a:srgbClr val="232323"/>
                  </a:solidFill>
                  <a:latin typeface="Open Sans" charset="0"/>
                  <a:cs typeface="Open Sans" charset="0"/>
                  <a:sym typeface="Open Sans" charset="0"/>
                </a:rPr>
                <a:t> vitae </a:t>
              </a:r>
              <a:r>
                <a:rPr lang="en-US" sz="2300" dirty="0" err="1">
                  <a:solidFill>
                    <a:srgbClr val="232323"/>
                  </a:solidFill>
                  <a:latin typeface="Open Sans" charset="0"/>
                  <a:cs typeface="Open Sans" charset="0"/>
                  <a:sym typeface="Open Sans" charset="0"/>
                </a:rPr>
                <a:t>elit</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libero</a:t>
              </a:r>
              <a:r>
                <a:rPr lang="en-US" sz="2300" dirty="0">
                  <a:solidFill>
                    <a:srgbClr val="232323"/>
                  </a:solidFill>
                  <a:latin typeface="Open Sans" charset="0"/>
                  <a:cs typeface="Open Sans" charset="0"/>
                  <a:sym typeface="Open Sans" charset="0"/>
                </a:rPr>
                <a:t>, aero, a </a:t>
              </a:r>
              <a:r>
                <a:rPr lang="en-US" sz="2300" dirty="0" err="1">
                  <a:solidFill>
                    <a:srgbClr val="232323"/>
                  </a:solidFill>
                  <a:latin typeface="Open Sans" charset="0"/>
                  <a:cs typeface="Open Sans" charset="0"/>
                  <a:sym typeface="Open Sans" charset="0"/>
                </a:rPr>
                <a:t>pharetra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augue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Aeneanquam</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Pellen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vestibulus</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porta</a:t>
              </a:r>
              <a:r>
                <a:rPr lang="en-US" sz="2300" dirty="0">
                  <a:solidFill>
                    <a:srgbClr val="232323"/>
                  </a:solidFill>
                  <a:latin typeface="Open Sans" charset="0"/>
                  <a:cs typeface="Open Sans" charset="0"/>
                  <a:sym typeface="Open Sans" charset="0"/>
                </a:rPr>
                <a:t> ac </a:t>
              </a:r>
              <a:r>
                <a:rPr lang="en-US" sz="2300" dirty="0" err="1">
                  <a:solidFill>
                    <a:srgbClr val="232323"/>
                  </a:solidFill>
                  <a:latin typeface="Open Sans" charset="0"/>
                  <a:cs typeface="Open Sans" charset="0"/>
                  <a:sym typeface="Open Sans" charset="0"/>
                </a:rPr>
                <a:t>consectetur</a:t>
              </a:r>
              <a:r>
                <a:rPr lang="en-US" sz="2300" dirty="0">
                  <a:solidFill>
                    <a:srgbClr val="232323"/>
                  </a:solidFill>
                  <a:latin typeface="Open Sans" charset="0"/>
                  <a:cs typeface="Open Sans" charset="0"/>
                  <a:sym typeface="Open Sans" charset="0"/>
                </a:rPr>
                <a:t> ac, </a:t>
              </a:r>
              <a:r>
                <a:rPr lang="en-US" sz="2300" dirty="0" err="1">
                  <a:solidFill>
                    <a:srgbClr val="232323"/>
                  </a:solidFill>
                  <a:latin typeface="Open Sans" charset="0"/>
                  <a:cs typeface="Open Sans" charset="0"/>
                  <a:sym typeface="Open Sans" charset="0"/>
                </a:rPr>
                <a:t>vestibulum</a:t>
              </a:r>
              <a:r>
                <a:rPr lang="en-US" sz="2300" dirty="0">
                  <a:solidFill>
                    <a:srgbClr val="232323"/>
                  </a:solidFill>
                  <a:latin typeface="Open Sans" charset="0"/>
                  <a:cs typeface="Open Sans" charset="0"/>
                  <a:sym typeface="Open Sans" charset="0"/>
                </a:rPr>
                <a:t> at </a:t>
              </a:r>
              <a:r>
                <a:rPr lang="en-US" sz="2300" dirty="0" err="1">
                  <a:solidFill>
                    <a:srgbClr val="232323"/>
                  </a:solidFill>
                  <a:latin typeface="Open Sans" charset="0"/>
                  <a:cs typeface="Open Sans" charset="0"/>
                  <a:sym typeface="Open Sans" charset="0"/>
                </a:rPr>
                <a:t>eros</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ut</a:t>
              </a:r>
              <a:r>
                <a:rPr lang="en-US" sz="2300" dirty="0">
                  <a:solidFill>
                    <a:srgbClr val="232323"/>
                  </a:solidFill>
                  <a:latin typeface="Open Sans" charset="0"/>
                  <a:cs typeface="Open Sans" charset="0"/>
                  <a:sym typeface="Open Sans" charset="0"/>
                </a:rPr>
                <a:t> id </a:t>
              </a:r>
              <a:r>
                <a:rPr lang="en-US" sz="2300" dirty="0" err="1">
                  <a:solidFill>
                    <a:srgbClr val="232323"/>
                  </a:solidFill>
                  <a:latin typeface="Open Sans" charset="0"/>
                  <a:cs typeface="Open Sans" charset="0"/>
                  <a:sym typeface="Open Sans" charset="0"/>
                </a:rPr>
                <a:t>elit</a:t>
              </a:r>
              <a:r>
                <a:rPr lang="en-US" sz="2300" dirty="0">
                  <a:solidFill>
                    <a:srgbClr val="232323"/>
                  </a:solidFill>
                  <a:latin typeface="Open Sans" charset="0"/>
                  <a:cs typeface="Open Sans" charset="0"/>
                  <a:sym typeface="Open Sans" charset="0"/>
                </a:rPr>
                <a:t>.</a:t>
              </a:r>
              <a:endParaRPr lang="en-US" dirty="0">
                <a:cs typeface="Gill Sans" charset="0"/>
              </a:endParaRPr>
            </a:p>
          </p:txBody>
        </p:sp>
      </p:grpSp>
      <p:sp>
        <p:nvSpPr>
          <p:cNvPr id="10253" name="AutoShape 13"/>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dirty="0">
                <a:solidFill>
                  <a:srgbClr val="444444"/>
                </a:solidFill>
                <a:latin typeface="Open Sans" charset="0"/>
                <a:cs typeface="Open Sans" charset="0"/>
                <a:sym typeface="Open Sans" charset="0"/>
              </a:rPr>
              <a:t>03</a:t>
            </a:r>
            <a:endParaRPr lang="en-US" dirty="0">
              <a:cs typeface="Gill Sans" charset="0"/>
            </a:endParaRPr>
          </a:p>
        </p:txBody>
      </p:sp>
      <p:sp>
        <p:nvSpPr>
          <p:cNvPr id="13" name="AutoShape 10"/>
          <p:cNvSpPr>
            <a:spLocks/>
          </p:cNvSpPr>
          <p:nvPr/>
        </p:nvSpPr>
        <p:spPr bwMode="auto">
          <a:xfrm>
            <a:off x="990600" y="12630150"/>
            <a:ext cx="40386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3" name="Picture Placeholder 2"/>
          <p:cNvSpPr>
            <a:spLocks noGrp="1"/>
          </p:cNvSpPr>
          <p:nvPr>
            <p:ph type="pic" sz="quarter" idx="10"/>
          </p:nvPr>
        </p:nvSpPr>
        <p:spPr>
          <a:xfrm>
            <a:off x="5742780" y="3555999"/>
            <a:ext cx="2282825" cy="2282825"/>
          </a:xfrm>
        </p:spPr>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4"/>
          <p:cNvGrpSpPr>
            <a:grpSpLocks/>
          </p:cNvGrpSpPr>
          <p:nvPr/>
        </p:nvGrpSpPr>
        <p:grpSpPr bwMode="auto">
          <a:xfrm>
            <a:off x="7213600" y="4152900"/>
            <a:ext cx="10363200" cy="7718425"/>
            <a:chOff x="0" y="0"/>
            <a:chExt cx="10361847" cy="7718882"/>
          </a:xfrm>
        </p:grpSpPr>
        <p:sp>
          <p:nvSpPr>
            <p:cNvPr id="2" name="AutoShape 5"/>
            <p:cNvSpPr>
              <a:spLocks/>
            </p:cNvSpPr>
            <p:nvPr/>
          </p:nvSpPr>
          <p:spPr bwMode="auto">
            <a:xfrm>
              <a:off x="3446013" y="3829277"/>
              <a:ext cx="1476182" cy="787447"/>
            </a:xfrm>
            <a:custGeom>
              <a:avLst/>
              <a:gdLst>
                <a:gd name="T0" fmla="*/ 10800 w 21600"/>
                <a:gd name="T1" fmla="+- 0 11439 1279"/>
                <a:gd name="T2" fmla="*/ 11439 h 20321"/>
                <a:gd name="T3" fmla="*/ 10800 w 21600"/>
                <a:gd name="T4" fmla="+- 0 11439 1279"/>
                <a:gd name="T5" fmla="*/ 11439 h 20321"/>
                <a:gd name="T6" fmla="*/ 10800 w 21600"/>
                <a:gd name="T7" fmla="+- 0 11439 1279"/>
                <a:gd name="T8" fmla="*/ 11439 h 20321"/>
                <a:gd name="T9" fmla="*/ 10800 w 21600"/>
                <a:gd name="T10" fmla="+- 0 11439 1279"/>
                <a:gd name="T11" fmla="*/ 11439 h 20321"/>
              </a:gdLst>
              <a:ahLst/>
              <a:cxnLst>
                <a:cxn ang="0">
                  <a:pos x="T0" y="T2"/>
                </a:cxn>
                <a:cxn ang="0">
                  <a:pos x="T3" y="T5"/>
                </a:cxn>
                <a:cxn ang="0">
                  <a:pos x="T6" y="T8"/>
                </a:cxn>
                <a:cxn ang="0">
                  <a:pos x="T9" y="T11"/>
                </a:cxn>
              </a:cxnLst>
              <a:rect l="0" t="0" r="r" b="b"/>
              <a:pathLst>
                <a:path w="21600" h="20321">
                  <a:moveTo>
                    <a:pt x="0" y="20321"/>
                  </a:moveTo>
                  <a:cubicBezTo>
                    <a:pt x="0" y="20321"/>
                    <a:pt x="3942" y="5542"/>
                    <a:pt x="11314" y="2131"/>
                  </a:cubicBezTo>
                  <a:cubicBezTo>
                    <a:pt x="18685" y="-1279"/>
                    <a:pt x="21599" y="426"/>
                    <a:pt x="21599" y="426"/>
                  </a:cubicBezTo>
                </a:path>
              </a:pathLst>
            </a:custGeom>
            <a:noFill/>
            <a:ln w="25400" cap="flat" cmpd="sng">
              <a:solidFill>
                <a:srgbClr val="AAAAAA"/>
              </a:solidFill>
              <a:prstDash val="dash"/>
              <a:miter lim="0"/>
              <a:headEnd/>
              <a:tailEnd type="arrow"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894" name="AutoShape 6"/>
            <p:cNvSpPr>
              <a:spLocks/>
            </p:cNvSpPr>
            <p:nvPr/>
          </p:nvSpPr>
          <p:spPr bwMode="auto">
            <a:xfrm>
              <a:off x="2817445" y="1959091"/>
              <a:ext cx="2104750" cy="787447"/>
            </a:xfrm>
            <a:custGeom>
              <a:avLst/>
              <a:gdLst>
                <a:gd name="T0" fmla="*/ 10800 w 21600"/>
                <a:gd name="T1" fmla="+- 0 11439 1279"/>
                <a:gd name="T2" fmla="*/ 11439 h 20321"/>
                <a:gd name="T3" fmla="*/ 10800 w 21600"/>
                <a:gd name="T4" fmla="+- 0 11439 1279"/>
                <a:gd name="T5" fmla="*/ 11439 h 20321"/>
                <a:gd name="T6" fmla="*/ 10800 w 21600"/>
                <a:gd name="T7" fmla="+- 0 11439 1279"/>
                <a:gd name="T8" fmla="*/ 11439 h 20321"/>
                <a:gd name="T9" fmla="*/ 10800 w 21600"/>
                <a:gd name="T10" fmla="+- 0 11439 1279"/>
                <a:gd name="T11" fmla="*/ 11439 h 20321"/>
              </a:gdLst>
              <a:ahLst/>
              <a:cxnLst>
                <a:cxn ang="0">
                  <a:pos x="T0" y="T2"/>
                </a:cxn>
                <a:cxn ang="0">
                  <a:pos x="T3" y="T5"/>
                </a:cxn>
                <a:cxn ang="0">
                  <a:pos x="T6" y="T8"/>
                </a:cxn>
                <a:cxn ang="0">
                  <a:pos x="T9" y="T11"/>
                </a:cxn>
              </a:cxnLst>
              <a:rect l="0" t="0" r="r" b="b"/>
              <a:pathLst>
                <a:path w="21600" h="20321">
                  <a:moveTo>
                    <a:pt x="0" y="20321"/>
                  </a:moveTo>
                  <a:cubicBezTo>
                    <a:pt x="0" y="20321"/>
                    <a:pt x="3942" y="5542"/>
                    <a:pt x="11314" y="2131"/>
                  </a:cubicBezTo>
                  <a:cubicBezTo>
                    <a:pt x="18685" y="-1279"/>
                    <a:pt x="21600" y="426"/>
                    <a:pt x="21600" y="426"/>
                  </a:cubicBezTo>
                </a:path>
              </a:pathLst>
            </a:custGeom>
            <a:noFill/>
            <a:ln w="25400" cap="flat" cmpd="sng">
              <a:solidFill>
                <a:srgbClr val="AAAAAA"/>
              </a:solidFill>
              <a:prstDash val="dash"/>
              <a:miter lim="0"/>
              <a:headEnd/>
              <a:tailEnd type="arrow"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895" name="AutoShape 7"/>
            <p:cNvSpPr>
              <a:spLocks/>
            </p:cNvSpPr>
            <p:nvPr/>
          </p:nvSpPr>
          <p:spPr bwMode="auto">
            <a:xfrm>
              <a:off x="2271416" y="244489"/>
              <a:ext cx="2690461" cy="787447"/>
            </a:xfrm>
            <a:custGeom>
              <a:avLst/>
              <a:gdLst>
                <a:gd name="T0" fmla="*/ 10800 w 21600"/>
                <a:gd name="T1" fmla="+- 0 11439 1279"/>
                <a:gd name="T2" fmla="*/ 11439 h 20321"/>
                <a:gd name="T3" fmla="*/ 10800 w 21600"/>
                <a:gd name="T4" fmla="+- 0 11439 1279"/>
                <a:gd name="T5" fmla="*/ 11439 h 20321"/>
                <a:gd name="T6" fmla="*/ 10800 w 21600"/>
                <a:gd name="T7" fmla="+- 0 11439 1279"/>
                <a:gd name="T8" fmla="*/ 11439 h 20321"/>
                <a:gd name="T9" fmla="*/ 10800 w 21600"/>
                <a:gd name="T10" fmla="+- 0 11439 1279"/>
                <a:gd name="T11" fmla="*/ 11439 h 20321"/>
              </a:gdLst>
              <a:ahLst/>
              <a:cxnLst>
                <a:cxn ang="0">
                  <a:pos x="T0" y="T2"/>
                </a:cxn>
                <a:cxn ang="0">
                  <a:pos x="T3" y="T5"/>
                </a:cxn>
                <a:cxn ang="0">
                  <a:pos x="T6" y="T8"/>
                </a:cxn>
                <a:cxn ang="0">
                  <a:pos x="T9" y="T11"/>
                </a:cxn>
              </a:cxnLst>
              <a:rect l="0" t="0" r="r" b="b"/>
              <a:pathLst>
                <a:path w="21600" h="20321">
                  <a:moveTo>
                    <a:pt x="0" y="20321"/>
                  </a:moveTo>
                  <a:cubicBezTo>
                    <a:pt x="0" y="20321"/>
                    <a:pt x="3942" y="5542"/>
                    <a:pt x="11314" y="2131"/>
                  </a:cubicBezTo>
                  <a:cubicBezTo>
                    <a:pt x="18685" y="-1279"/>
                    <a:pt x="21599" y="426"/>
                    <a:pt x="21599" y="426"/>
                  </a:cubicBezTo>
                </a:path>
              </a:pathLst>
            </a:custGeom>
            <a:noFill/>
            <a:ln w="25400" cap="flat" cmpd="sng">
              <a:solidFill>
                <a:srgbClr val="AAAAAA"/>
              </a:solidFill>
              <a:prstDash val="dash"/>
              <a:miter lim="0"/>
              <a:headEnd/>
              <a:tailEnd type="arrow"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nvGrpSpPr>
            <p:cNvPr id="37899" name="Group 8"/>
            <p:cNvGrpSpPr>
              <a:grpSpLocks/>
            </p:cNvGrpSpPr>
            <p:nvPr/>
          </p:nvGrpSpPr>
          <p:grpSpPr bwMode="auto">
            <a:xfrm>
              <a:off x="0" y="256999"/>
              <a:ext cx="4241991" cy="7461883"/>
              <a:chOff x="0" y="0"/>
              <a:chExt cx="4241991" cy="7461883"/>
            </a:xfrm>
          </p:grpSpPr>
          <p:sp>
            <p:nvSpPr>
              <p:cNvPr id="37897" name="AutoShape 9"/>
              <p:cNvSpPr>
                <a:spLocks/>
              </p:cNvSpPr>
              <p:nvPr/>
            </p:nvSpPr>
            <p:spPr bwMode="auto">
              <a:xfrm rot="244451">
                <a:off x="2120623" y="1954520"/>
                <a:ext cx="1107930" cy="11906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898" name="AutoShape 10"/>
              <p:cNvSpPr>
                <a:spLocks/>
              </p:cNvSpPr>
              <p:nvPr/>
            </p:nvSpPr>
            <p:spPr bwMode="auto">
              <a:xfrm>
                <a:off x="1673007" y="1149609"/>
                <a:ext cx="647615" cy="6312274"/>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39" y="21600"/>
                    </a:lnTo>
                    <a:cubicBezTo>
                      <a:pt x="18639" y="21600"/>
                      <a:pt x="8131" y="16958"/>
                      <a:pt x="9883" y="11603"/>
                    </a:cubicBezTo>
                    <a:cubicBezTo>
                      <a:pt x="11634" y="6247"/>
                      <a:pt x="11634" y="0"/>
                      <a:pt x="11634" y="0"/>
                    </a:cubicBezTo>
                    <a:cubicBezTo>
                      <a:pt x="11634" y="0"/>
                      <a:pt x="-2960" y="13031"/>
                      <a:pt x="542" y="21600"/>
                    </a:cubicBezTo>
                    <a:close/>
                  </a:path>
                </a:pathLst>
              </a:custGeom>
              <a:solidFill>
                <a:srgbClr val="316F7B"/>
              </a:solidFill>
              <a:ln w="25400" cap="flat" cmpd="sng">
                <a:solidFill>
                  <a:srgbClr val="32727F"/>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 name="AutoShape 11"/>
              <p:cNvSpPr>
                <a:spLocks/>
              </p:cNvSpPr>
              <p:nvPr/>
            </p:nvSpPr>
            <p:spPr bwMode="auto">
              <a:xfrm rot="21386038" flipH="1">
                <a:off x="1173010" y="1155959"/>
                <a:ext cx="779360" cy="833487"/>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0" name="AutoShape 12"/>
              <p:cNvSpPr>
                <a:spLocks/>
              </p:cNvSpPr>
              <p:nvPr/>
            </p:nvSpPr>
            <p:spPr bwMode="auto">
              <a:xfrm rot="1544698">
                <a:off x="2426971" y="3240471"/>
                <a:ext cx="1533325" cy="1646335"/>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1" name="AutoShape 13"/>
              <p:cNvSpPr>
                <a:spLocks/>
              </p:cNvSpPr>
              <p:nvPr/>
            </p:nvSpPr>
            <p:spPr bwMode="auto">
              <a:xfrm rot="21362879" flipH="1">
                <a:off x="880948" y="2786419"/>
                <a:ext cx="869836" cy="941443"/>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2" name="AutoShape 14"/>
              <p:cNvSpPr>
                <a:spLocks/>
              </p:cNvSpPr>
              <p:nvPr/>
            </p:nvSpPr>
            <p:spPr bwMode="auto">
              <a:xfrm rot="19968163" flipH="1">
                <a:off x="226983" y="3913611"/>
                <a:ext cx="1201580" cy="128277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3" name="AutoShape 15"/>
              <p:cNvSpPr>
                <a:spLocks/>
              </p:cNvSpPr>
              <p:nvPr/>
            </p:nvSpPr>
            <p:spPr bwMode="auto">
              <a:xfrm rot="20335334" flipH="1">
                <a:off x="1487294" y="5285292"/>
                <a:ext cx="166665" cy="995421"/>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316F7B"/>
              </a:solidFill>
              <a:ln w="25400" cap="flat" cmpd="sng">
                <a:solidFill>
                  <a:srgbClr val="32727F"/>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4" name="AutoShape 16"/>
              <p:cNvSpPr>
                <a:spLocks/>
              </p:cNvSpPr>
              <p:nvPr/>
            </p:nvSpPr>
            <p:spPr bwMode="auto">
              <a:xfrm rot="20335334" flipH="1">
                <a:off x="1650784" y="2418097"/>
                <a:ext cx="165078" cy="993834"/>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316F7B"/>
              </a:solidFill>
              <a:ln w="25400" cap="flat" cmpd="sng">
                <a:solidFill>
                  <a:srgbClr val="32727F"/>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5" name="AutoShape 17"/>
              <p:cNvSpPr>
                <a:spLocks/>
              </p:cNvSpPr>
              <p:nvPr/>
            </p:nvSpPr>
            <p:spPr bwMode="auto">
              <a:xfrm rot="21386038" flipH="1">
                <a:off x="580949" y="1625887"/>
                <a:ext cx="779361" cy="835074"/>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6" name="AutoShape 18"/>
              <p:cNvSpPr>
                <a:spLocks/>
              </p:cNvSpPr>
              <p:nvPr/>
            </p:nvSpPr>
            <p:spPr bwMode="auto">
              <a:xfrm rot="20192654" flipH="1">
                <a:off x="250792" y="3315087"/>
                <a:ext cx="777773" cy="833487"/>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7" name="AutoShape 19"/>
              <p:cNvSpPr>
                <a:spLocks/>
              </p:cNvSpPr>
              <p:nvPr/>
            </p:nvSpPr>
            <p:spPr bwMode="auto">
              <a:xfrm rot="437481">
                <a:off x="3138078" y="2641947"/>
                <a:ext cx="779360" cy="833487"/>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8" name="AutoShape 20"/>
              <p:cNvSpPr>
                <a:spLocks/>
              </p:cNvSpPr>
              <p:nvPr/>
            </p:nvSpPr>
            <p:spPr bwMode="auto">
              <a:xfrm rot="21386038">
                <a:off x="2279352" y="1108332"/>
                <a:ext cx="779361" cy="835074"/>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9" name="AutoShape 21"/>
              <p:cNvSpPr>
                <a:spLocks/>
              </p:cNvSpPr>
              <p:nvPr/>
            </p:nvSpPr>
            <p:spPr bwMode="auto">
              <a:xfrm rot="19594860">
                <a:off x="1709515" y="146250"/>
                <a:ext cx="779360" cy="833487"/>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10" name="AutoShape 22"/>
              <p:cNvSpPr>
                <a:spLocks/>
              </p:cNvSpPr>
              <p:nvPr/>
            </p:nvSpPr>
            <p:spPr bwMode="auto">
              <a:xfrm rot="708393" flipH="1">
                <a:off x="84127" y="2237112"/>
                <a:ext cx="779360" cy="835074"/>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37911" name="AutoShape 23"/>
            <p:cNvSpPr>
              <a:spLocks/>
            </p:cNvSpPr>
            <p:nvPr/>
          </p:nvSpPr>
          <p:spPr bwMode="auto">
            <a:xfrm>
              <a:off x="5231717" y="0"/>
              <a:ext cx="5079337" cy="5207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b="1">
                  <a:solidFill>
                    <a:srgbClr val="444444"/>
                  </a:solidFill>
                  <a:latin typeface="Open Sans" charset="0"/>
                  <a:cs typeface="Open Sans" charset="0"/>
                  <a:sym typeface="Open Sans" charset="0"/>
                </a:rPr>
                <a:t>Description here</a:t>
              </a:r>
              <a:endParaRPr lang="en-US">
                <a:cs typeface="Gill Sans" charset="0"/>
              </a:endParaRPr>
            </a:p>
          </p:txBody>
        </p:sp>
        <p:sp>
          <p:nvSpPr>
            <p:cNvPr id="37912" name="AutoShape 24"/>
            <p:cNvSpPr>
              <a:spLocks/>
            </p:cNvSpPr>
            <p:nvPr/>
          </p:nvSpPr>
          <p:spPr bwMode="auto">
            <a:xfrm>
              <a:off x="5231717" y="520731"/>
              <a:ext cx="5092035" cy="9398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444444"/>
                  </a:solidFill>
                  <a:latin typeface="Open Sans" charset="0"/>
                  <a:cs typeface="Open Sans" charset="0"/>
                  <a:sym typeface="Open Sans" charset="0"/>
                </a:rPr>
                <a:t>Description here Nullam id dolor id nibh ultricies. </a:t>
              </a:r>
              <a:endParaRPr lang="en-US">
                <a:cs typeface="Gill Sans" charset="0"/>
              </a:endParaRPr>
            </a:p>
          </p:txBody>
        </p:sp>
        <p:sp>
          <p:nvSpPr>
            <p:cNvPr id="37913" name="AutoShape 25"/>
            <p:cNvSpPr>
              <a:spLocks/>
            </p:cNvSpPr>
            <p:nvPr/>
          </p:nvSpPr>
          <p:spPr bwMode="auto">
            <a:xfrm>
              <a:off x="5231717" y="1612995"/>
              <a:ext cx="5104733" cy="5207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b="1">
                  <a:solidFill>
                    <a:srgbClr val="444444"/>
                  </a:solidFill>
                  <a:latin typeface="Open Sans" charset="0"/>
                  <a:cs typeface="Open Sans" charset="0"/>
                  <a:sym typeface="Open Sans" charset="0"/>
                </a:rPr>
                <a:t>Description here</a:t>
              </a:r>
              <a:endParaRPr lang="en-US">
                <a:cs typeface="Gill Sans" charset="0"/>
              </a:endParaRPr>
            </a:p>
          </p:txBody>
        </p:sp>
        <p:sp>
          <p:nvSpPr>
            <p:cNvPr id="37914" name="AutoShape 26"/>
            <p:cNvSpPr>
              <a:spLocks/>
            </p:cNvSpPr>
            <p:nvPr/>
          </p:nvSpPr>
          <p:spPr bwMode="auto">
            <a:xfrm>
              <a:off x="5231717" y="2133726"/>
              <a:ext cx="5066638" cy="9398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444444"/>
                  </a:solidFill>
                  <a:latin typeface="Open Sans" charset="0"/>
                  <a:cs typeface="Open Sans" charset="0"/>
                  <a:sym typeface="Open Sans" charset="0"/>
                </a:rPr>
                <a:t>Description here Nullam id dolor id nibh ultricies. </a:t>
              </a:r>
              <a:endParaRPr lang="en-US">
                <a:cs typeface="Gill Sans" charset="0"/>
              </a:endParaRPr>
            </a:p>
          </p:txBody>
        </p:sp>
        <p:sp>
          <p:nvSpPr>
            <p:cNvPr id="37915" name="AutoShape 27"/>
            <p:cNvSpPr>
              <a:spLocks/>
            </p:cNvSpPr>
            <p:nvPr/>
          </p:nvSpPr>
          <p:spPr bwMode="auto">
            <a:xfrm>
              <a:off x="5231717" y="3225991"/>
              <a:ext cx="5092035" cy="5207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b="1">
                  <a:solidFill>
                    <a:srgbClr val="444444"/>
                  </a:solidFill>
                  <a:latin typeface="Open Sans" charset="0"/>
                  <a:cs typeface="Open Sans" charset="0"/>
                  <a:sym typeface="Open Sans" charset="0"/>
                </a:rPr>
                <a:t>Description here</a:t>
              </a:r>
              <a:endParaRPr lang="en-US">
                <a:cs typeface="Gill Sans" charset="0"/>
              </a:endParaRPr>
            </a:p>
          </p:txBody>
        </p:sp>
        <p:sp>
          <p:nvSpPr>
            <p:cNvPr id="37916" name="AutoShape 28"/>
            <p:cNvSpPr>
              <a:spLocks/>
            </p:cNvSpPr>
            <p:nvPr/>
          </p:nvSpPr>
          <p:spPr bwMode="auto">
            <a:xfrm>
              <a:off x="5231717" y="3746722"/>
              <a:ext cx="5130130" cy="9398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444444"/>
                  </a:solidFill>
                  <a:latin typeface="Open Sans" charset="0"/>
                  <a:cs typeface="Open Sans" charset="0"/>
                  <a:sym typeface="Open Sans" charset="0"/>
                </a:rPr>
                <a:t>Description here Nullam id dolor id nibh ultricies. </a:t>
              </a:r>
              <a:endParaRPr lang="en-US">
                <a:cs typeface="Gill Sans" charset="0"/>
              </a:endParaRPr>
            </a:p>
          </p:txBody>
        </p:sp>
        <p:sp>
          <p:nvSpPr>
            <p:cNvPr id="37917" name="AutoShape 29"/>
            <p:cNvSpPr>
              <a:spLocks/>
            </p:cNvSpPr>
            <p:nvPr/>
          </p:nvSpPr>
          <p:spPr bwMode="auto">
            <a:xfrm>
              <a:off x="2474590" y="5296214"/>
              <a:ext cx="2428558" cy="787447"/>
            </a:xfrm>
            <a:custGeom>
              <a:avLst/>
              <a:gdLst>
                <a:gd name="T0" fmla="*/ 10800 w 21600"/>
                <a:gd name="T1" fmla="+- 0 11439 1279"/>
                <a:gd name="T2" fmla="*/ 11439 h 20321"/>
                <a:gd name="T3" fmla="*/ 10800 w 21600"/>
                <a:gd name="T4" fmla="+- 0 11439 1279"/>
                <a:gd name="T5" fmla="*/ 11439 h 20321"/>
                <a:gd name="T6" fmla="*/ 10800 w 21600"/>
                <a:gd name="T7" fmla="+- 0 11439 1279"/>
                <a:gd name="T8" fmla="*/ 11439 h 20321"/>
                <a:gd name="T9" fmla="*/ 10800 w 21600"/>
                <a:gd name="T10" fmla="+- 0 11439 1279"/>
                <a:gd name="T11" fmla="*/ 11439 h 20321"/>
              </a:gdLst>
              <a:ahLst/>
              <a:cxnLst>
                <a:cxn ang="0">
                  <a:pos x="T0" y="T2"/>
                </a:cxn>
                <a:cxn ang="0">
                  <a:pos x="T3" y="T5"/>
                </a:cxn>
                <a:cxn ang="0">
                  <a:pos x="T6" y="T8"/>
                </a:cxn>
                <a:cxn ang="0">
                  <a:pos x="T9" y="T11"/>
                </a:cxn>
              </a:cxnLst>
              <a:rect l="0" t="0" r="r" b="b"/>
              <a:pathLst>
                <a:path w="21600" h="20321">
                  <a:moveTo>
                    <a:pt x="0" y="20321"/>
                  </a:moveTo>
                  <a:cubicBezTo>
                    <a:pt x="0" y="20321"/>
                    <a:pt x="3942" y="5542"/>
                    <a:pt x="11314" y="2131"/>
                  </a:cubicBezTo>
                  <a:cubicBezTo>
                    <a:pt x="18685" y="-1279"/>
                    <a:pt x="21599" y="426"/>
                    <a:pt x="21599" y="426"/>
                  </a:cubicBezTo>
                </a:path>
              </a:pathLst>
            </a:custGeom>
            <a:noFill/>
            <a:ln w="25400" cap="flat" cmpd="sng">
              <a:solidFill>
                <a:srgbClr val="AAAAAA"/>
              </a:solidFill>
              <a:prstDash val="dash"/>
              <a:miter lim="0"/>
              <a:headEnd/>
              <a:tailEnd type="arrow"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18" name="AutoShape 30"/>
            <p:cNvSpPr>
              <a:spLocks/>
            </p:cNvSpPr>
            <p:nvPr/>
          </p:nvSpPr>
          <p:spPr bwMode="auto">
            <a:xfrm>
              <a:off x="5333304" y="4927892"/>
              <a:ext cx="4965052" cy="5207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b="1">
                  <a:solidFill>
                    <a:srgbClr val="444444"/>
                  </a:solidFill>
                  <a:latin typeface="Open Sans" charset="0"/>
                  <a:cs typeface="Open Sans" charset="0"/>
                  <a:sym typeface="Open Sans" charset="0"/>
                </a:rPr>
                <a:t>Description here</a:t>
              </a:r>
              <a:endParaRPr lang="en-US">
                <a:cs typeface="Gill Sans" charset="0"/>
              </a:endParaRPr>
            </a:p>
          </p:txBody>
        </p:sp>
        <p:sp>
          <p:nvSpPr>
            <p:cNvPr id="37919" name="AutoShape 31"/>
            <p:cNvSpPr>
              <a:spLocks/>
            </p:cNvSpPr>
            <p:nvPr/>
          </p:nvSpPr>
          <p:spPr bwMode="auto">
            <a:xfrm>
              <a:off x="5333304" y="5448623"/>
              <a:ext cx="4977750" cy="9398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444444"/>
                  </a:solidFill>
                  <a:latin typeface="Open Sans" charset="0"/>
                  <a:cs typeface="Open Sans" charset="0"/>
                  <a:sym typeface="Open Sans" charset="0"/>
                </a:rPr>
                <a:t>Description here Nullam id dolor id nibh ultricies. </a:t>
              </a:r>
              <a:endParaRPr lang="en-US">
                <a:cs typeface="Gill Sans" charset="0"/>
              </a:endParaRPr>
            </a:p>
          </p:txBody>
        </p:sp>
      </p:grpSp>
      <p:sp>
        <p:nvSpPr>
          <p:cNvPr id="37920" name="AutoShape 32"/>
          <p:cNvSpPr>
            <a:spLocks/>
          </p:cNvSpPr>
          <p:nvPr/>
        </p:nvSpPr>
        <p:spPr bwMode="auto">
          <a:xfrm>
            <a:off x="1030288" y="6667500"/>
            <a:ext cx="5562600" cy="4711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Nullam id dolor id nibh ultricies vehicula ut id elit. Vestibulum id ligula porta felis euismod semper. Aenean lacinia bibendum nulla sed consectetur. Nulla vitae elit libero, a pharetra augue. Aenean eu leo quam. Pellentesque ornare sem lacinia quam venenatis vestibulum. Morbi leo risus, porta ac consectetur ac, vestibulum at eros. Aenean eu leo quam.</a:t>
            </a:r>
            <a:endParaRPr lang="en-US">
              <a:cs typeface="Gill Sans" charset="0"/>
            </a:endParaRPr>
          </a:p>
        </p:txBody>
      </p:sp>
      <p:sp>
        <p:nvSpPr>
          <p:cNvPr id="37921" name="AutoShape 33"/>
          <p:cNvSpPr>
            <a:spLocks/>
          </p:cNvSpPr>
          <p:nvPr/>
        </p:nvSpPr>
        <p:spPr bwMode="auto">
          <a:xfrm>
            <a:off x="1028700" y="3302000"/>
            <a:ext cx="5892800" cy="2984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400" b="1">
                <a:solidFill>
                  <a:srgbClr val="232323"/>
                </a:solidFill>
                <a:latin typeface="Open Sans" charset="0"/>
                <a:cs typeface="Open Sans" charset="0"/>
                <a:sym typeface="Open Sans" charset="0"/>
              </a:rPr>
              <a:t>The Secrets</a:t>
            </a:r>
            <a:r>
              <a:rPr lang="en-US" sz="6400">
                <a:solidFill>
                  <a:srgbClr val="232323"/>
                </a:solidFill>
                <a:latin typeface="Open Sans" charset="0"/>
                <a:cs typeface="Open Sans" charset="0"/>
                <a:sym typeface="Open Sans" charset="0"/>
              </a:rPr>
              <a:t> of Our Success Story</a:t>
            </a:r>
            <a:endParaRPr lang="en-US">
              <a:cs typeface="Gill Sans" charset="0"/>
            </a:endParaRPr>
          </a:p>
        </p:txBody>
      </p:sp>
      <p:sp>
        <p:nvSpPr>
          <p:cNvPr id="37922" name="AutoShape 34"/>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30</a:t>
            </a:r>
            <a:endParaRPr lang="en-US">
              <a:cs typeface="Gill Sans" charset="0"/>
            </a:endParaRPr>
          </a:p>
        </p:txBody>
      </p:sp>
      <p:grpSp>
        <p:nvGrpSpPr>
          <p:cNvPr id="37893" name="Group 1"/>
          <p:cNvGrpSpPr>
            <a:grpSpLocks/>
          </p:cNvGrpSpPr>
          <p:nvPr/>
        </p:nvGrpSpPr>
        <p:grpSpPr bwMode="auto">
          <a:xfrm>
            <a:off x="1019175" y="723900"/>
            <a:ext cx="11020425" cy="1306513"/>
            <a:chOff x="0" y="0"/>
            <a:chExt cx="5471505" cy="1308100"/>
          </a:xfrm>
        </p:grpSpPr>
        <p:sp>
          <p:nvSpPr>
            <p:cNvPr id="37"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38"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36"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AutoShape 6"/>
          <p:cNvSpPr>
            <a:spLocks/>
          </p:cNvSpPr>
          <p:nvPr/>
        </p:nvSpPr>
        <p:spPr bwMode="auto">
          <a:xfrm>
            <a:off x="996950" y="7926388"/>
            <a:ext cx="4229100" cy="2947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8CD4C4"/>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8919" name="AutoShape 7"/>
          <p:cNvSpPr>
            <a:spLocks/>
          </p:cNvSpPr>
          <p:nvPr/>
        </p:nvSpPr>
        <p:spPr bwMode="auto">
          <a:xfrm>
            <a:off x="2549525" y="8391525"/>
            <a:ext cx="1770063" cy="1100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700">
                <a:solidFill>
                  <a:srgbClr val="FFFFFF"/>
                </a:solidFill>
                <a:latin typeface="Open Sans" charset="0"/>
                <a:cs typeface="Open Sans" charset="0"/>
                <a:sym typeface="Open Sans" charset="0"/>
              </a:rPr>
              <a:t>Add your </a:t>
            </a:r>
            <a:r>
              <a:rPr lang="en-US" sz="2700" b="1">
                <a:solidFill>
                  <a:srgbClr val="FFFFFF"/>
                </a:solidFill>
                <a:latin typeface="Open Sans" charset="0"/>
                <a:cs typeface="Open Sans" charset="0"/>
                <a:sym typeface="Open Sans" charset="0"/>
              </a:rPr>
              <a:t>text here</a:t>
            </a:r>
            <a:endParaRPr lang="en-US">
              <a:cs typeface="Gill Sans" charset="0"/>
            </a:endParaRPr>
          </a:p>
        </p:txBody>
      </p:sp>
      <p:sp>
        <p:nvSpPr>
          <p:cNvPr id="38921" name="AutoShape 9"/>
          <p:cNvSpPr>
            <a:spLocks/>
          </p:cNvSpPr>
          <p:nvPr/>
        </p:nvSpPr>
        <p:spPr bwMode="auto">
          <a:xfrm>
            <a:off x="3856038" y="7926388"/>
            <a:ext cx="4229100" cy="2947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00CBA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8922" name="AutoShape 10"/>
          <p:cNvSpPr>
            <a:spLocks/>
          </p:cNvSpPr>
          <p:nvPr/>
        </p:nvSpPr>
        <p:spPr bwMode="auto">
          <a:xfrm>
            <a:off x="5410200" y="8380413"/>
            <a:ext cx="1771650" cy="1038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700">
                <a:solidFill>
                  <a:srgbClr val="FFFFFF"/>
                </a:solidFill>
                <a:latin typeface="Open Sans" charset="0"/>
                <a:cs typeface="Open Sans" charset="0"/>
                <a:sym typeface="Open Sans" charset="0"/>
              </a:rPr>
              <a:t>Add your </a:t>
            </a:r>
            <a:r>
              <a:rPr lang="en-US" sz="2700" b="1">
                <a:solidFill>
                  <a:srgbClr val="FFFFFF"/>
                </a:solidFill>
                <a:latin typeface="Open Sans" charset="0"/>
                <a:cs typeface="Open Sans" charset="0"/>
                <a:sym typeface="Open Sans" charset="0"/>
              </a:rPr>
              <a:t>text here</a:t>
            </a:r>
            <a:endParaRPr lang="en-US">
              <a:cs typeface="Gill Sans" charset="0"/>
            </a:endParaRPr>
          </a:p>
        </p:txBody>
      </p:sp>
      <p:sp>
        <p:nvSpPr>
          <p:cNvPr id="38924" name="AutoShape 12"/>
          <p:cNvSpPr>
            <a:spLocks/>
          </p:cNvSpPr>
          <p:nvPr/>
        </p:nvSpPr>
        <p:spPr bwMode="auto">
          <a:xfrm>
            <a:off x="6715125" y="7926388"/>
            <a:ext cx="4229100" cy="2947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42A3E8"/>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8925" name="AutoShape 13"/>
          <p:cNvSpPr>
            <a:spLocks/>
          </p:cNvSpPr>
          <p:nvPr/>
        </p:nvSpPr>
        <p:spPr bwMode="auto">
          <a:xfrm>
            <a:off x="8261350" y="8369300"/>
            <a:ext cx="1770063" cy="1003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700">
                <a:solidFill>
                  <a:srgbClr val="FFFFFF"/>
                </a:solidFill>
                <a:latin typeface="Open Sans" charset="0"/>
                <a:cs typeface="Open Sans" charset="0"/>
                <a:sym typeface="Open Sans" charset="0"/>
              </a:rPr>
              <a:t>Add your </a:t>
            </a:r>
            <a:r>
              <a:rPr lang="en-US" sz="2700" b="1">
                <a:solidFill>
                  <a:srgbClr val="FFFFFF"/>
                </a:solidFill>
                <a:latin typeface="Open Sans" charset="0"/>
                <a:cs typeface="Open Sans" charset="0"/>
                <a:sym typeface="Open Sans" charset="0"/>
              </a:rPr>
              <a:t>text here</a:t>
            </a:r>
            <a:endParaRPr lang="en-US">
              <a:cs typeface="Gill Sans" charset="0"/>
            </a:endParaRPr>
          </a:p>
        </p:txBody>
      </p:sp>
      <p:sp>
        <p:nvSpPr>
          <p:cNvPr id="38926" name="AutoShape 14"/>
          <p:cNvSpPr>
            <a:spLocks/>
          </p:cNvSpPr>
          <p:nvPr/>
        </p:nvSpPr>
        <p:spPr bwMode="auto">
          <a:xfrm>
            <a:off x="11620500" y="3600450"/>
            <a:ext cx="5910263" cy="8331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4600" b="1">
                <a:latin typeface="Open Sans" charset="0"/>
                <a:cs typeface="Open Sans" charset="0"/>
                <a:sym typeface="Open Sans" charset="0"/>
              </a:rPr>
              <a:t>Our Goal</a:t>
            </a:r>
            <a:r>
              <a:rPr lang="en-US" sz="4600">
                <a:latin typeface="Open Sans" charset="0"/>
                <a:cs typeface="Open Sans" charset="0"/>
                <a:sym typeface="Open Sans" charset="0"/>
              </a:rPr>
              <a:t> is to Create Best Lorem Ipsum in The World</a:t>
            </a:r>
          </a:p>
          <a:p>
            <a:pPr algn="l">
              <a:defRPr/>
            </a:pPr>
            <a:endParaRPr lang="en-US" sz="2800">
              <a:solidFill>
                <a:srgbClr val="232323"/>
              </a:solidFill>
              <a:latin typeface="Open Sans" charset="0"/>
              <a:cs typeface="Open Sans" charset="0"/>
              <a:sym typeface="Open Sans" charset="0"/>
            </a:endParaRPr>
          </a:p>
          <a:p>
            <a:pPr algn="l">
              <a:defRPr/>
            </a:pPr>
            <a:r>
              <a:rPr lang="en-US" sz="2400">
                <a:solidFill>
                  <a:srgbClr val="232323"/>
                </a:solidFill>
                <a:latin typeface="Open Sans" charset="0"/>
                <a:cs typeface="Open Sans" charset="0"/>
                <a:sym typeface="Open Sans" charset="0"/>
              </a:rPr>
              <a:t>Nullam quis risus eget urna mollis ornare vel eu leo. Nulla vitae elit libero, a pharetra augue. Praesent commodo cursus magna, vel scelerisque nisl consectetur et. Nullam id dolor id nibh ultricies vehicula ut id elit. Nulla vitae elit libero, a pharetra augue. Nullam quis risus eget urna mollis ornare vel eu leo. Nulla vitae elit libero, a pharetra augue. Praesent commodo cursus magna, vel scelerisque nisl consectetur et. N</a:t>
            </a:r>
            <a:endParaRPr lang="en-US">
              <a:cs typeface="Gill Sans" charset="0"/>
            </a:endParaRPr>
          </a:p>
        </p:txBody>
      </p:sp>
      <p:sp>
        <p:nvSpPr>
          <p:cNvPr id="38927" name="AutoShape 15"/>
          <p:cNvSpPr>
            <a:spLocks/>
          </p:cNvSpPr>
          <p:nvPr/>
        </p:nvSpPr>
        <p:spPr bwMode="auto">
          <a:xfrm>
            <a:off x="169799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31</a:t>
            </a:r>
            <a:endParaRPr lang="en-US">
              <a:cs typeface="Gill Sans" charset="0"/>
            </a:endParaRPr>
          </a:p>
        </p:txBody>
      </p:sp>
      <p:grpSp>
        <p:nvGrpSpPr>
          <p:cNvPr id="2" name="Group 1"/>
          <p:cNvGrpSpPr>
            <a:grpSpLocks/>
          </p:cNvGrpSpPr>
          <p:nvPr/>
        </p:nvGrpSpPr>
        <p:grpSpPr bwMode="auto">
          <a:xfrm>
            <a:off x="1019175" y="723900"/>
            <a:ext cx="11020425" cy="1306513"/>
            <a:chOff x="0" y="0"/>
            <a:chExt cx="5471505" cy="1308100"/>
          </a:xfrm>
        </p:grpSpPr>
        <p:sp>
          <p:nvSpPr>
            <p:cNvPr id="18"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19"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22" name="AutoShape 6"/>
          <p:cNvSpPr>
            <a:spLocks/>
          </p:cNvSpPr>
          <p:nvPr/>
        </p:nvSpPr>
        <p:spPr bwMode="auto">
          <a:xfrm flipV="1">
            <a:off x="1025525" y="4976812"/>
            <a:ext cx="4229100" cy="2947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A1A7AC"/>
          </a:solidFill>
          <a:ln>
            <a:noFill/>
          </a:ln>
          <a:effectLs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3" name="AutoShape 9"/>
          <p:cNvSpPr>
            <a:spLocks/>
          </p:cNvSpPr>
          <p:nvPr/>
        </p:nvSpPr>
        <p:spPr bwMode="auto">
          <a:xfrm flipV="1">
            <a:off x="3884613" y="4976812"/>
            <a:ext cx="4229100" cy="2947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A1A7AC"/>
          </a:solidFill>
          <a:ln>
            <a:noFill/>
          </a:ln>
          <a:effectLs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4" name="AutoShape 12"/>
          <p:cNvSpPr>
            <a:spLocks/>
          </p:cNvSpPr>
          <p:nvPr/>
        </p:nvSpPr>
        <p:spPr bwMode="auto">
          <a:xfrm flipV="1">
            <a:off x="6743700" y="4976812"/>
            <a:ext cx="4229100" cy="2947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A1A7AC"/>
          </a:solidFill>
          <a:ln>
            <a:noFill/>
          </a:ln>
          <a:effectLs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6"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3" name="Picture Placeholder 2"/>
          <p:cNvSpPr>
            <a:spLocks noGrp="1"/>
          </p:cNvSpPr>
          <p:nvPr>
            <p:ph type="pic" sz="quarter" idx="10"/>
          </p:nvPr>
        </p:nvSpPr>
        <p:spPr/>
      </p:sp>
      <p:sp>
        <p:nvSpPr>
          <p:cNvPr id="4" name="Picture Placeholder 3"/>
          <p:cNvSpPr>
            <a:spLocks noGrp="1"/>
          </p:cNvSpPr>
          <p:nvPr>
            <p:ph type="pic" sz="quarter" idx="11"/>
          </p:nvPr>
        </p:nvSpPr>
        <p:spPr/>
      </p:sp>
      <p:sp>
        <p:nvSpPr>
          <p:cNvPr id="5" name="Picture Placeholder 4"/>
          <p:cNvSpPr>
            <a:spLocks noGrp="1"/>
          </p:cNvSpPr>
          <p:nvPr>
            <p:ph type="pic" sz="quarter" idx="12"/>
          </p:nvPr>
        </p:nvSpPr>
        <p:spPr/>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AutoShape 5"/>
          <p:cNvSpPr>
            <a:spLocks/>
          </p:cNvSpPr>
          <p:nvPr/>
        </p:nvSpPr>
        <p:spPr bwMode="auto">
          <a:xfrm>
            <a:off x="3578225" y="7367588"/>
            <a:ext cx="3983038" cy="277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8CD4C4"/>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9942" name="AutoShape 6"/>
          <p:cNvSpPr>
            <a:spLocks/>
          </p:cNvSpPr>
          <p:nvPr/>
        </p:nvSpPr>
        <p:spPr bwMode="auto">
          <a:xfrm>
            <a:off x="4883150" y="7780338"/>
            <a:ext cx="1981200" cy="1130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2700">
                <a:solidFill>
                  <a:srgbClr val="FFFFFF"/>
                </a:solidFill>
                <a:latin typeface="Open Sans" charset="0"/>
                <a:cs typeface="Open Sans" charset="0"/>
                <a:sym typeface="Open Sans" charset="0"/>
              </a:rPr>
              <a:t>Add your </a:t>
            </a:r>
            <a:r>
              <a:rPr lang="en-US" sz="2700" b="1">
                <a:solidFill>
                  <a:srgbClr val="FFFFFF"/>
                </a:solidFill>
                <a:latin typeface="Open Sans" charset="0"/>
                <a:cs typeface="Open Sans" charset="0"/>
                <a:sym typeface="Open Sans" charset="0"/>
              </a:rPr>
              <a:t>text here</a:t>
            </a:r>
            <a:endParaRPr lang="en-US">
              <a:cs typeface="Gill Sans" charset="0"/>
            </a:endParaRPr>
          </a:p>
        </p:txBody>
      </p:sp>
      <p:sp>
        <p:nvSpPr>
          <p:cNvPr id="39944" name="AutoShape 8"/>
          <p:cNvSpPr>
            <a:spLocks/>
          </p:cNvSpPr>
          <p:nvPr/>
        </p:nvSpPr>
        <p:spPr bwMode="auto">
          <a:xfrm>
            <a:off x="6270625" y="7367588"/>
            <a:ext cx="3984625" cy="277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00CBA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9945" name="AutoShape 9"/>
          <p:cNvSpPr>
            <a:spLocks/>
          </p:cNvSpPr>
          <p:nvPr/>
        </p:nvSpPr>
        <p:spPr bwMode="auto">
          <a:xfrm>
            <a:off x="7451725" y="7783513"/>
            <a:ext cx="2082800" cy="1181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2700">
                <a:solidFill>
                  <a:srgbClr val="FFFFFF"/>
                </a:solidFill>
                <a:latin typeface="Open Sans" charset="0"/>
                <a:cs typeface="Open Sans" charset="0"/>
                <a:sym typeface="Open Sans" charset="0"/>
              </a:rPr>
              <a:t>Add your </a:t>
            </a:r>
            <a:r>
              <a:rPr lang="en-US" sz="2700" b="1">
                <a:solidFill>
                  <a:srgbClr val="FFFFFF"/>
                </a:solidFill>
                <a:latin typeface="Open Sans" charset="0"/>
                <a:cs typeface="Open Sans" charset="0"/>
                <a:sym typeface="Open Sans" charset="0"/>
              </a:rPr>
              <a:t>text here</a:t>
            </a:r>
            <a:endParaRPr lang="en-US">
              <a:cs typeface="Gill Sans" charset="0"/>
            </a:endParaRPr>
          </a:p>
        </p:txBody>
      </p:sp>
      <p:sp>
        <p:nvSpPr>
          <p:cNvPr id="39947" name="AutoShape 11"/>
          <p:cNvSpPr>
            <a:spLocks/>
          </p:cNvSpPr>
          <p:nvPr/>
        </p:nvSpPr>
        <p:spPr bwMode="auto">
          <a:xfrm>
            <a:off x="8963025" y="7367588"/>
            <a:ext cx="3984625" cy="277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42A3E8"/>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9948" name="AutoShape 12"/>
          <p:cNvSpPr>
            <a:spLocks/>
          </p:cNvSpPr>
          <p:nvPr/>
        </p:nvSpPr>
        <p:spPr bwMode="auto">
          <a:xfrm>
            <a:off x="10301288" y="7785100"/>
            <a:ext cx="1905000" cy="992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784225">
              <a:defRPr/>
            </a:pPr>
            <a:r>
              <a:rPr lang="en-US" sz="2500">
                <a:solidFill>
                  <a:srgbClr val="FFFFFF"/>
                </a:solidFill>
                <a:latin typeface="Open Sans" charset="0"/>
                <a:cs typeface="Open Sans" charset="0"/>
                <a:sym typeface="Open Sans" charset="0"/>
              </a:rPr>
              <a:t>Add your </a:t>
            </a:r>
            <a:r>
              <a:rPr lang="en-US" sz="2500" b="1">
                <a:solidFill>
                  <a:srgbClr val="FFFFFF"/>
                </a:solidFill>
                <a:latin typeface="Open Sans" charset="0"/>
                <a:cs typeface="Open Sans" charset="0"/>
                <a:sym typeface="Open Sans" charset="0"/>
              </a:rPr>
              <a:t>text here</a:t>
            </a:r>
            <a:endParaRPr lang="en-US">
              <a:cs typeface="Gill Sans" charset="0"/>
            </a:endParaRPr>
          </a:p>
        </p:txBody>
      </p:sp>
      <p:sp>
        <p:nvSpPr>
          <p:cNvPr id="39950" name="AutoShape 14"/>
          <p:cNvSpPr>
            <a:spLocks/>
          </p:cNvSpPr>
          <p:nvPr/>
        </p:nvSpPr>
        <p:spPr bwMode="auto">
          <a:xfrm>
            <a:off x="889000" y="7377113"/>
            <a:ext cx="3983038" cy="277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C5C8D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9951" name="AutoShape 15"/>
          <p:cNvSpPr>
            <a:spLocks/>
          </p:cNvSpPr>
          <p:nvPr/>
        </p:nvSpPr>
        <p:spPr bwMode="auto">
          <a:xfrm>
            <a:off x="2254250" y="7780338"/>
            <a:ext cx="1870075" cy="954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750888">
              <a:defRPr/>
            </a:pPr>
            <a:r>
              <a:rPr lang="en-US" sz="2400">
                <a:solidFill>
                  <a:srgbClr val="FFFFFF"/>
                </a:solidFill>
                <a:latin typeface="Open Sans" charset="0"/>
                <a:cs typeface="Open Sans" charset="0"/>
                <a:sym typeface="Open Sans" charset="0"/>
              </a:rPr>
              <a:t>Add your </a:t>
            </a:r>
            <a:r>
              <a:rPr lang="en-US" sz="2400" b="1">
                <a:solidFill>
                  <a:srgbClr val="FFFFFF"/>
                </a:solidFill>
                <a:latin typeface="Open Sans" charset="0"/>
                <a:cs typeface="Open Sans" charset="0"/>
                <a:sym typeface="Open Sans" charset="0"/>
              </a:rPr>
              <a:t>text here</a:t>
            </a:r>
            <a:endParaRPr lang="en-US">
              <a:cs typeface="Gill Sans" charset="0"/>
            </a:endParaRPr>
          </a:p>
        </p:txBody>
      </p:sp>
      <p:grpSp>
        <p:nvGrpSpPr>
          <p:cNvPr id="2" name="Group 16"/>
          <p:cNvGrpSpPr>
            <a:grpSpLocks/>
          </p:cNvGrpSpPr>
          <p:nvPr/>
        </p:nvGrpSpPr>
        <p:grpSpPr bwMode="auto">
          <a:xfrm>
            <a:off x="13266738" y="5303838"/>
            <a:ext cx="4122737" cy="4122737"/>
            <a:chOff x="0" y="0"/>
            <a:chExt cx="4122337" cy="4122337"/>
          </a:xfrm>
        </p:grpSpPr>
        <p:grpSp>
          <p:nvGrpSpPr>
            <p:cNvPr id="39954" name="Group 17"/>
            <p:cNvGrpSpPr>
              <a:grpSpLocks/>
            </p:cNvGrpSpPr>
            <p:nvPr/>
          </p:nvGrpSpPr>
          <p:grpSpPr bwMode="auto">
            <a:xfrm>
              <a:off x="0" y="0"/>
              <a:ext cx="4122337" cy="4122337"/>
              <a:chOff x="0" y="0"/>
              <a:chExt cx="4122337" cy="4122337"/>
            </a:xfrm>
          </p:grpSpPr>
          <p:sp>
            <p:nvSpPr>
              <p:cNvPr id="3" name="AutoShape 18"/>
              <p:cNvSpPr>
                <a:spLocks/>
              </p:cNvSpPr>
              <p:nvPr/>
            </p:nvSpPr>
            <p:spPr bwMode="auto">
              <a:xfrm>
                <a:off x="131749" y="133337"/>
                <a:ext cx="3865188" cy="38715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5760DB"/>
              </a:solidFill>
              <a:ln w="25400" cap="flat" cmpd="sng">
                <a:solidFill>
                  <a:srgbClr val="4593A3"/>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sz="4800">
                  <a:solidFill>
                    <a:srgbClr val="FFFFFF"/>
                  </a:solidFill>
                  <a:latin typeface="Open Sans" charset="0"/>
                  <a:cs typeface="Open Sans" charset="0"/>
                  <a:sym typeface="Open Sans" charset="0"/>
                </a:endParaRPr>
              </a:p>
              <a:p>
                <a:pPr>
                  <a:defRPr/>
                </a:pPr>
                <a:r>
                  <a:rPr lang="en-US" sz="4800">
                    <a:solidFill>
                      <a:srgbClr val="FFFFFF"/>
                    </a:solidFill>
                    <a:latin typeface="Open Sans" charset="0"/>
                    <a:cs typeface="Open Sans" charset="0"/>
                    <a:sym typeface="Open Sans" charset="0"/>
                  </a:rPr>
                  <a:t>GOAL</a:t>
                </a:r>
              </a:p>
              <a:p>
                <a:pPr>
                  <a:defRPr/>
                </a:pPr>
                <a:r>
                  <a:rPr lang="en-US" sz="2400">
                    <a:solidFill>
                      <a:srgbClr val="FFFFFF"/>
                    </a:solidFill>
                    <a:latin typeface="Open Sans" charset="0"/>
                    <a:cs typeface="Open Sans" charset="0"/>
                    <a:sym typeface="Open Sans" charset="0"/>
                  </a:rPr>
                  <a:t>Add your </a:t>
                </a:r>
                <a:r>
                  <a:rPr lang="en-US" sz="2400" b="1">
                    <a:solidFill>
                      <a:srgbClr val="FFFFFF"/>
                    </a:solidFill>
                    <a:latin typeface="Open Sans" charset="0"/>
                    <a:cs typeface="Open Sans" charset="0"/>
                    <a:sym typeface="Open Sans" charset="0"/>
                  </a:rPr>
                  <a:t>text here</a:t>
                </a:r>
                <a:endParaRPr lang="en-US">
                  <a:cs typeface="Gill Sans" charset="0"/>
                </a:endParaRPr>
              </a:p>
            </p:txBody>
          </p:sp>
          <p:sp>
            <p:nvSpPr>
              <p:cNvPr id="39955" name="AutoShape 19"/>
              <p:cNvSpPr>
                <a:spLocks/>
              </p:cNvSpPr>
              <p:nvPr/>
            </p:nvSpPr>
            <p:spPr bwMode="auto">
              <a:xfrm>
                <a:off x="0" y="0"/>
                <a:ext cx="4122337" cy="41223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25400" cap="flat" cmpd="sng">
                <a:solidFill>
                  <a:srgbClr val="D6D6D6"/>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9956" name="AutoShape 20"/>
            <p:cNvSpPr>
              <a:spLocks/>
            </p:cNvSpPr>
            <p:nvPr/>
          </p:nvSpPr>
          <p:spPr bwMode="auto">
            <a:xfrm>
              <a:off x="1542900" y="993679"/>
              <a:ext cx="1025426" cy="739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16537" y="21599"/>
                  </a:lnTo>
                  <a:cubicBezTo>
                    <a:pt x="19334" y="21599"/>
                    <a:pt x="21600" y="18446"/>
                    <a:pt x="21600" y="14555"/>
                  </a:cubicBezTo>
                  <a:cubicBezTo>
                    <a:pt x="21600" y="11120"/>
                    <a:pt x="19831" y="8269"/>
                    <a:pt x="17492" y="7647"/>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grpSp>
      <p:sp>
        <p:nvSpPr>
          <p:cNvPr id="39957" name="AutoShape 21"/>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32</a:t>
            </a:r>
            <a:endParaRPr lang="en-US">
              <a:cs typeface="Gill Sans" charset="0"/>
            </a:endParaRPr>
          </a:p>
        </p:txBody>
      </p:sp>
      <p:grpSp>
        <p:nvGrpSpPr>
          <p:cNvPr id="4" name="Group 1"/>
          <p:cNvGrpSpPr>
            <a:grpSpLocks/>
          </p:cNvGrpSpPr>
          <p:nvPr/>
        </p:nvGrpSpPr>
        <p:grpSpPr bwMode="auto">
          <a:xfrm>
            <a:off x="1019175" y="723900"/>
            <a:ext cx="11020425" cy="1306513"/>
            <a:chOff x="0" y="0"/>
            <a:chExt cx="5471505" cy="1308100"/>
          </a:xfrm>
        </p:grpSpPr>
        <p:sp>
          <p:nvSpPr>
            <p:cNvPr id="24"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25"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23" name="AutoShape 5"/>
          <p:cNvSpPr>
            <a:spLocks/>
          </p:cNvSpPr>
          <p:nvPr/>
        </p:nvSpPr>
        <p:spPr bwMode="auto">
          <a:xfrm flipV="1">
            <a:off x="3606800" y="4605337"/>
            <a:ext cx="3983038" cy="2776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A1A7AC"/>
          </a:solidFill>
          <a:ln>
            <a:noFill/>
          </a:ln>
          <a:effectLs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6" name="AutoShape 8"/>
          <p:cNvSpPr>
            <a:spLocks/>
          </p:cNvSpPr>
          <p:nvPr/>
        </p:nvSpPr>
        <p:spPr bwMode="auto">
          <a:xfrm flipV="1">
            <a:off x="6299200" y="4605337"/>
            <a:ext cx="3984625" cy="2776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A1A7AC"/>
          </a:solidFill>
          <a:ln>
            <a:noFill/>
          </a:ln>
          <a:effectLs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7" name="AutoShape 11"/>
          <p:cNvSpPr>
            <a:spLocks/>
          </p:cNvSpPr>
          <p:nvPr/>
        </p:nvSpPr>
        <p:spPr bwMode="auto">
          <a:xfrm flipV="1">
            <a:off x="8991600" y="4605337"/>
            <a:ext cx="3984625" cy="2776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A1A7AC"/>
          </a:solidFill>
          <a:ln>
            <a:noFill/>
          </a:ln>
          <a:effectLs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8" name="AutoShape 14"/>
          <p:cNvSpPr>
            <a:spLocks/>
          </p:cNvSpPr>
          <p:nvPr/>
        </p:nvSpPr>
        <p:spPr bwMode="auto">
          <a:xfrm flipV="1">
            <a:off x="917575" y="4614862"/>
            <a:ext cx="3983038" cy="2776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A1A7AC"/>
          </a:solidFill>
          <a:ln>
            <a:noFill/>
          </a:ln>
          <a:effectLs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9"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5" name="Picture Placeholder 4"/>
          <p:cNvSpPr>
            <a:spLocks noGrp="1"/>
          </p:cNvSpPr>
          <p:nvPr>
            <p:ph type="pic" sz="quarter" idx="10"/>
          </p:nvPr>
        </p:nvSpPr>
        <p:spPr/>
      </p:sp>
      <p:sp>
        <p:nvSpPr>
          <p:cNvPr id="6" name="Picture Placeholder 5"/>
          <p:cNvSpPr>
            <a:spLocks noGrp="1"/>
          </p:cNvSpPr>
          <p:nvPr>
            <p:ph type="pic" sz="quarter" idx="11"/>
          </p:nvPr>
        </p:nvSpPr>
        <p:spPr/>
      </p:sp>
      <p:sp>
        <p:nvSpPr>
          <p:cNvPr id="7" name="Picture Placeholder 6"/>
          <p:cNvSpPr>
            <a:spLocks noGrp="1"/>
          </p:cNvSpPr>
          <p:nvPr>
            <p:ph type="pic" sz="quarter" idx="12"/>
          </p:nvPr>
        </p:nvSpPr>
        <p:spPr/>
      </p:sp>
      <p:sp>
        <p:nvSpPr>
          <p:cNvPr id="8" name="Picture Placeholder 7"/>
          <p:cNvSpPr>
            <a:spLocks noGrp="1"/>
          </p:cNvSpPr>
          <p:nvPr>
            <p:ph type="pic" sz="quarter" idx="13"/>
          </p:nvPr>
        </p:nvSpPr>
        <p:spPr/>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4"/>
          <p:cNvSpPr>
            <a:spLocks/>
          </p:cNvSpPr>
          <p:nvPr/>
        </p:nvSpPr>
        <p:spPr bwMode="auto">
          <a:xfrm>
            <a:off x="1039813" y="4638675"/>
            <a:ext cx="6203950" cy="62023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25400" cap="flat" cmpd="sng">
            <a:solidFill>
              <a:srgbClr val="D6D6D6"/>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40965" name="AutoShape 5"/>
          <p:cNvSpPr>
            <a:spLocks/>
          </p:cNvSpPr>
          <p:nvPr/>
        </p:nvSpPr>
        <p:spPr bwMode="auto">
          <a:xfrm>
            <a:off x="1243013" y="4840288"/>
            <a:ext cx="5815012" cy="58229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5760DB"/>
          </a:solidFill>
          <a:ln w="25400" cap="flat" cmpd="sng">
            <a:solidFill>
              <a:srgbClr val="4593A3"/>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sz="4800">
              <a:solidFill>
                <a:srgbClr val="FFFFFF"/>
              </a:solidFill>
              <a:latin typeface="Open Sans" charset="0"/>
              <a:cs typeface="Open Sans" charset="0"/>
              <a:sym typeface="Open Sans" charset="0"/>
            </a:endParaRPr>
          </a:p>
        </p:txBody>
      </p:sp>
      <p:sp>
        <p:nvSpPr>
          <p:cNvPr id="40966" name="AutoShape 6"/>
          <p:cNvSpPr>
            <a:spLocks/>
          </p:cNvSpPr>
          <p:nvPr/>
        </p:nvSpPr>
        <p:spPr bwMode="auto">
          <a:xfrm>
            <a:off x="4962525" y="4840288"/>
            <a:ext cx="5815013" cy="58229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00CBA1">
              <a:alpha val="50000"/>
            </a:srgbClr>
          </a:solidFill>
          <a:ln w="25400" cap="flat" cmpd="sng">
            <a:solidFill>
              <a:srgbClr val="4593A3">
                <a:alpha val="5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nvGrpSpPr>
          <p:cNvPr id="2" name="Group 7"/>
          <p:cNvGrpSpPr>
            <a:grpSpLocks/>
          </p:cNvGrpSpPr>
          <p:nvPr/>
        </p:nvGrpSpPr>
        <p:grpSpPr bwMode="auto">
          <a:xfrm>
            <a:off x="2214563" y="7318375"/>
            <a:ext cx="7543800" cy="1905000"/>
            <a:chOff x="0" y="0"/>
            <a:chExt cx="7543800" cy="1905001"/>
          </a:xfrm>
        </p:grpSpPr>
        <p:sp>
          <p:nvSpPr>
            <p:cNvPr id="40968" name="AutoShape 8"/>
            <p:cNvSpPr>
              <a:spLocks/>
            </p:cNvSpPr>
            <p:nvPr/>
          </p:nvSpPr>
          <p:spPr bwMode="auto">
            <a:xfrm>
              <a:off x="5657850" y="847725"/>
              <a:ext cx="1885950" cy="10572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700" b="1">
                  <a:solidFill>
                    <a:srgbClr val="232323"/>
                  </a:solidFill>
                  <a:latin typeface="Open Sans" charset="0"/>
                  <a:cs typeface="Open Sans" charset="0"/>
                  <a:sym typeface="Open Sans" charset="0"/>
                </a:rPr>
                <a:t>Add your </a:t>
              </a:r>
              <a:r>
                <a:rPr lang="en-US" sz="2700">
                  <a:solidFill>
                    <a:srgbClr val="232323"/>
                  </a:solidFill>
                  <a:latin typeface="Open Sans" charset="0"/>
                  <a:cs typeface="Open Sans" charset="0"/>
                  <a:sym typeface="Open Sans" charset="0"/>
                </a:rPr>
                <a:t>text here</a:t>
              </a:r>
              <a:endParaRPr lang="en-US">
                <a:cs typeface="Gill Sans" charset="0"/>
              </a:endParaRPr>
            </a:p>
          </p:txBody>
        </p:sp>
        <p:sp>
          <p:nvSpPr>
            <p:cNvPr id="40969" name="AutoShape 9"/>
            <p:cNvSpPr>
              <a:spLocks/>
            </p:cNvSpPr>
            <p:nvPr/>
          </p:nvSpPr>
          <p:spPr bwMode="auto">
            <a:xfrm>
              <a:off x="0" y="847725"/>
              <a:ext cx="1885950" cy="10572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700" b="1">
                  <a:solidFill>
                    <a:srgbClr val="FFFFFF"/>
                  </a:solidFill>
                  <a:latin typeface="Open Sans" charset="0"/>
                  <a:cs typeface="Open Sans" charset="0"/>
                  <a:sym typeface="Open Sans" charset="0"/>
                </a:rPr>
                <a:t>Add your </a:t>
              </a:r>
              <a:r>
                <a:rPr lang="en-US" sz="2700">
                  <a:solidFill>
                    <a:srgbClr val="FFFFFF"/>
                  </a:solidFill>
                  <a:latin typeface="Open Sans" charset="0"/>
                  <a:cs typeface="Open Sans" charset="0"/>
                  <a:sym typeface="Open Sans" charset="0"/>
                </a:rPr>
                <a:t>text here</a:t>
              </a:r>
              <a:endParaRPr lang="en-US">
                <a:cs typeface="Gill Sans" charset="0"/>
              </a:endParaRPr>
            </a:p>
          </p:txBody>
        </p:sp>
        <p:sp>
          <p:nvSpPr>
            <p:cNvPr id="3" name="AutoShape 10"/>
            <p:cNvSpPr>
              <a:spLocks/>
            </p:cNvSpPr>
            <p:nvPr/>
          </p:nvSpPr>
          <p:spPr bwMode="auto">
            <a:xfrm>
              <a:off x="2859087" y="0"/>
              <a:ext cx="1885950" cy="10572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700" b="1">
                  <a:solidFill>
                    <a:srgbClr val="FFFFFF"/>
                  </a:solidFill>
                  <a:latin typeface="Open Sans" charset="0"/>
                  <a:cs typeface="Open Sans" charset="0"/>
                  <a:sym typeface="Open Sans" charset="0"/>
                </a:rPr>
                <a:t>Add your </a:t>
              </a:r>
              <a:r>
                <a:rPr lang="en-US" sz="2700">
                  <a:solidFill>
                    <a:srgbClr val="FFFFFF"/>
                  </a:solidFill>
                  <a:latin typeface="Open Sans" charset="0"/>
                  <a:cs typeface="Open Sans" charset="0"/>
                  <a:sym typeface="Open Sans" charset="0"/>
                </a:rPr>
                <a:t>text here</a:t>
              </a:r>
              <a:endParaRPr lang="en-US">
                <a:cs typeface="Gill Sans" charset="0"/>
              </a:endParaRPr>
            </a:p>
          </p:txBody>
        </p:sp>
      </p:grpSp>
      <p:sp>
        <p:nvSpPr>
          <p:cNvPr id="40971" name="AutoShape 11"/>
          <p:cNvSpPr>
            <a:spLocks/>
          </p:cNvSpPr>
          <p:nvPr/>
        </p:nvSpPr>
        <p:spPr bwMode="auto">
          <a:xfrm>
            <a:off x="4764088" y="4638675"/>
            <a:ext cx="6202362" cy="62023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25400" cap="flat" cmpd="sng">
            <a:solidFill>
              <a:srgbClr val="D6D6D6"/>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nvGrpSpPr>
          <p:cNvPr id="4" name="Group 12"/>
          <p:cNvGrpSpPr>
            <a:grpSpLocks/>
          </p:cNvGrpSpPr>
          <p:nvPr/>
        </p:nvGrpSpPr>
        <p:grpSpPr bwMode="auto">
          <a:xfrm>
            <a:off x="2381250" y="6346825"/>
            <a:ext cx="1719263" cy="1504950"/>
            <a:chOff x="0" y="0"/>
            <a:chExt cx="1719652" cy="1506178"/>
          </a:xfrm>
        </p:grpSpPr>
        <p:sp>
          <p:nvSpPr>
            <p:cNvPr id="40973" name="AutoShape 13"/>
            <p:cNvSpPr>
              <a:spLocks/>
            </p:cNvSpPr>
            <p:nvPr/>
          </p:nvSpPr>
          <p:spPr bwMode="auto">
            <a:xfrm>
              <a:off x="268349" y="268507"/>
              <a:ext cx="617677" cy="403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39"/>
                  </a:cubicBezTo>
                  <a:cubicBezTo>
                    <a:pt x="21600" y="645"/>
                    <a:pt x="21179" y="0"/>
                    <a:pt x="20660"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40974" name="AutoShape 14"/>
            <p:cNvSpPr>
              <a:spLocks/>
            </p:cNvSpPr>
            <p:nvPr/>
          </p:nvSpPr>
          <p:spPr bwMode="auto">
            <a:xfrm>
              <a:off x="0" y="0"/>
              <a:ext cx="1719652" cy="1506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50" y="5003"/>
                    <a:pt x="20250" y="9257"/>
                  </a:cubicBezTo>
                  <a:cubicBezTo>
                    <a:pt x="20250"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5" y="20802"/>
                    <a:pt x="3375" y="20900"/>
                  </a:cubicBezTo>
                  <a:cubicBezTo>
                    <a:pt x="3375" y="21287"/>
                    <a:pt x="3648" y="21600"/>
                    <a:pt x="3986" y="21600"/>
                  </a:cubicBezTo>
                  <a:cubicBezTo>
                    <a:pt x="4049" y="21600"/>
                    <a:pt x="4161" y="21580"/>
                    <a:pt x="4158" y="21590"/>
                  </a:cubicBezTo>
                  <a:cubicBezTo>
                    <a:pt x="6268" y="21195"/>
                    <a:pt x="8255" y="18979"/>
                    <a:pt x="8716" y="18337"/>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grpSp>
      <p:sp>
        <p:nvSpPr>
          <p:cNvPr id="40975" name="AutoShape 15"/>
          <p:cNvSpPr>
            <a:spLocks/>
          </p:cNvSpPr>
          <p:nvPr/>
        </p:nvSpPr>
        <p:spPr bwMode="auto">
          <a:xfrm>
            <a:off x="7954963" y="6346825"/>
            <a:ext cx="1506537" cy="15049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7"/>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600"/>
                </a:cubicBezTo>
                <a:lnTo>
                  <a:pt x="8751" y="21600"/>
                </a:lnTo>
                <a:cubicBezTo>
                  <a:pt x="8987" y="21600"/>
                  <a:pt x="9206" y="21474"/>
                  <a:pt x="9328" y="21271"/>
                </a:cubicBezTo>
                <a:lnTo>
                  <a:pt x="10726" y="18934"/>
                </a:lnTo>
                <a:lnTo>
                  <a:pt x="17253" y="21551"/>
                </a:lnTo>
                <a:cubicBezTo>
                  <a:pt x="17332" y="21584"/>
                  <a:pt x="17418" y="21600"/>
                  <a:pt x="17502" y="21600"/>
                </a:cubicBezTo>
                <a:cubicBezTo>
                  <a:pt x="17617" y="21600"/>
                  <a:pt x="17730" y="21570"/>
                  <a:pt x="17832" y="21512"/>
                </a:cubicBezTo>
                <a:cubicBezTo>
                  <a:pt x="18010" y="21412"/>
                  <a:pt x="18133" y="21238"/>
                  <a:pt x="18167" y="21035"/>
                </a:cubicBezTo>
                <a:lnTo>
                  <a:pt x="21533" y="785"/>
                </a:lnTo>
                <a:cubicBezTo>
                  <a:pt x="21577" y="520"/>
                  <a:pt x="21459" y="254"/>
                  <a:pt x="21234" y="108"/>
                </a:cubicBezTo>
              </a:path>
            </a:pathLst>
          </a:custGeom>
          <a:solidFill>
            <a:srgbClr val="232323"/>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232323"/>
              </a:solidFill>
              <a:effectLst>
                <a:outerShdw blurRad="38100" dist="38100" dir="2700000" algn="tl">
                  <a:srgbClr val="000000"/>
                </a:outerShdw>
              </a:effectLst>
              <a:cs typeface="Gill Sans" charset="0"/>
            </a:endParaRPr>
          </a:p>
        </p:txBody>
      </p:sp>
      <p:sp>
        <p:nvSpPr>
          <p:cNvPr id="40976" name="AutoShape 16"/>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33</a:t>
            </a:r>
            <a:endParaRPr lang="en-US">
              <a:cs typeface="Gill Sans" charset="0"/>
            </a:endParaRPr>
          </a:p>
        </p:txBody>
      </p:sp>
      <p:sp>
        <p:nvSpPr>
          <p:cNvPr id="40977" name="AutoShape 17"/>
          <p:cNvSpPr>
            <a:spLocks/>
          </p:cNvSpPr>
          <p:nvPr/>
        </p:nvSpPr>
        <p:spPr bwMode="auto">
          <a:xfrm>
            <a:off x="11620500" y="3600450"/>
            <a:ext cx="5910263" cy="8331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4600" b="1">
                <a:latin typeface="Open Sans" charset="0"/>
                <a:cs typeface="Open Sans" charset="0"/>
                <a:sym typeface="Open Sans" charset="0"/>
              </a:rPr>
              <a:t>Our Goal</a:t>
            </a:r>
            <a:r>
              <a:rPr lang="en-US" sz="4600">
                <a:latin typeface="Open Sans" charset="0"/>
                <a:cs typeface="Open Sans" charset="0"/>
                <a:sym typeface="Open Sans" charset="0"/>
              </a:rPr>
              <a:t> is to Create Best Lorem Ipsum in The World</a:t>
            </a:r>
          </a:p>
          <a:p>
            <a:pPr algn="l">
              <a:defRPr/>
            </a:pPr>
            <a:endParaRPr lang="en-US" sz="2800">
              <a:solidFill>
                <a:srgbClr val="232323"/>
              </a:solidFill>
              <a:latin typeface="Open Sans" charset="0"/>
              <a:cs typeface="Open Sans" charset="0"/>
              <a:sym typeface="Open Sans" charset="0"/>
            </a:endParaRPr>
          </a:p>
          <a:p>
            <a:pPr algn="l">
              <a:defRPr/>
            </a:pPr>
            <a:r>
              <a:rPr lang="en-US" sz="2400">
                <a:solidFill>
                  <a:srgbClr val="232323"/>
                </a:solidFill>
                <a:latin typeface="Open Sans" charset="0"/>
                <a:cs typeface="Open Sans" charset="0"/>
                <a:sym typeface="Open Sans" charset="0"/>
              </a:rPr>
              <a:t>Nullam quis risus eget urna mollis ornare vel eu leo. Nulla vitae elit libero, a pharetra augue. Praesent commodo cursus magna, vel scelerisque nisl consectetur et. Nullam id dolor id nibh ultricies vehicula ut id elit. Nulla vitae elit libero, a pharetra augue. Nullam quis risus eget urna mollis ornare vel eu leo. Nulla vitae elit libero, a pharetra augue. Praesent commodo cursus magna, vel scelerisque nisl consectetur et. N</a:t>
            </a:r>
            <a:endParaRPr lang="en-US">
              <a:cs typeface="Gill Sans" charset="0"/>
            </a:endParaRPr>
          </a:p>
        </p:txBody>
      </p:sp>
      <p:grpSp>
        <p:nvGrpSpPr>
          <p:cNvPr id="40970" name="Group 1"/>
          <p:cNvGrpSpPr>
            <a:grpSpLocks/>
          </p:cNvGrpSpPr>
          <p:nvPr/>
        </p:nvGrpSpPr>
        <p:grpSpPr bwMode="auto">
          <a:xfrm>
            <a:off x="1019175" y="723900"/>
            <a:ext cx="11020425" cy="1306513"/>
            <a:chOff x="0" y="0"/>
            <a:chExt cx="5471505" cy="1308100"/>
          </a:xfrm>
        </p:grpSpPr>
        <p:sp>
          <p:nvSpPr>
            <p:cNvPr id="20"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21"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19"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AutoShape 4"/>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34</a:t>
            </a:r>
            <a:endParaRPr lang="en-US">
              <a:cs typeface="Gill Sans" charset="0"/>
            </a:endParaRPr>
          </a:p>
        </p:txBody>
      </p:sp>
      <p:sp>
        <p:nvSpPr>
          <p:cNvPr id="41989" name="AutoShape 5"/>
          <p:cNvSpPr>
            <a:spLocks/>
          </p:cNvSpPr>
          <p:nvPr/>
        </p:nvSpPr>
        <p:spPr bwMode="auto">
          <a:xfrm>
            <a:off x="14122400" y="4692650"/>
            <a:ext cx="3251200" cy="180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3600" b="1">
                <a:solidFill>
                  <a:srgbClr val="232323"/>
                </a:solidFill>
                <a:latin typeface="Open Sans" charset="0"/>
                <a:cs typeface="Open Sans" charset="0"/>
                <a:sym typeface="Open Sans" charset="0"/>
              </a:rPr>
              <a:t>Description</a:t>
            </a:r>
          </a:p>
          <a:p>
            <a:pPr algn="l">
              <a:lnSpc>
                <a:spcPct val="90000"/>
              </a:lnSpc>
              <a:defRPr/>
            </a:pPr>
            <a:r>
              <a:rPr lang="en-US" sz="2300">
                <a:solidFill>
                  <a:srgbClr val="232323"/>
                </a:solidFill>
                <a:latin typeface="Open Sans" charset="0"/>
                <a:cs typeface="Open Sans" charset="0"/>
                <a:sym typeface="Open Sans" charset="0"/>
              </a:rPr>
              <a:t>Lorem ipsum dolor sit amet. Gundul-gundul pacul mangan tebu.</a:t>
            </a:r>
            <a:endParaRPr lang="en-US">
              <a:cs typeface="Gill Sans" charset="0"/>
            </a:endParaRPr>
          </a:p>
        </p:txBody>
      </p:sp>
      <p:pic>
        <p:nvPicPr>
          <p:cNvPr id="4199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9430896">
            <a:off x="10658475" y="4051300"/>
            <a:ext cx="3568700" cy="17922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4199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8630895">
            <a:off x="3756025" y="9755188"/>
            <a:ext cx="3567113" cy="17922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1992" name="AutoShape 8"/>
          <p:cNvSpPr>
            <a:spLocks/>
          </p:cNvSpPr>
          <p:nvPr/>
        </p:nvSpPr>
        <p:spPr bwMode="auto">
          <a:xfrm>
            <a:off x="925513" y="9093200"/>
            <a:ext cx="3556000" cy="1841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r">
              <a:lnSpc>
                <a:spcPct val="90000"/>
              </a:lnSpc>
              <a:defRPr/>
            </a:pPr>
            <a:r>
              <a:rPr lang="en-US" sz="3600" b="1">
                <a:solidFill>
                  <a:srgbClr val="232323"/>
                </a:solidFill>
                <a:latin typeface="Open Sans" charset="0"/>
                <a:cs typeface="Open Sans" charset="0"/>
                <a:sym typeface="Open Sans" charset="0"/>
              </a:rPr>
              <a:t>Description</a:t>
            </a:r>
          </a:p>
          <a:p>
            <a:pPr algn="r">
              <a:lnSpc>
                <a:spcPct val="90000"/>
              </a:lnSpc>
              <a:defRPr/>
            </a:pPr>
            <a:r>
              <a:rPr lang="en-US" sz="2400">
                <a:solidFill>
                  <a:srgbClr val="232323"/>
                </a:solidFill>
                <a:latin typeface="Open Sans" charset="0"/>
                <a:cs typeface="Open Sans" charset="0"/>
                <a:sym typeface="Open Sans" charset="0"/>
              </a:rPr>
              <a:t>Lorem ipsum dolor sit amet. Gundul-gundul pacul mangan tebu</a:t>
            </a:r>
            <a:endParaRPr lang="en-US">
              <a:cs typeface="Gill Sans" charset="0"/>
            </a:endParaRPr>
          </a:p>
        </p:txBody>
      </p:sp>
      <p:sp>
        <p:nvSpPr>
          <p:cNvPr id="41993" name="AutoShape 9"/>
          <p:cNvSpPr>
            <a:spLocks/>
          </p:cNvSpPr>
          <p:nvPr/>
        </p:nvSpPr>
        <p:spPr bwMode="auto">
          <a:xfrm>
            <a:off x="3995738" y="4638675"/>
            <a:ext cx="6202362" cy="62023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25400" cap="flat" cmpd="sng">
            <a:solidFill>
              <a:srgbClr val="D6D6D6"/>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41994" name="AutoShape 10"/>
          <p:cNvSpPr>
            <a:spLocks/>
          </p:cNvSpPr>
          <p:nvPr/>
        </p:nvSpPr>
        <p:spPr bwMode="auto">
          <a:xfrm>
            <a:off x="4197350" y="4840288"/>
            <a:ext cx="5815013" cy="58229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5760DB"/>
          </a:solidFill>
          <a:ln w="25400" cap="flat" cmpd="sng">
            <a:solidFill>
              <a:srgbClr val="4593A3"/>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sz="4800">
              <a:solidFill>
                <a:srgbClr val="FFFFFF"/>
              </a:solidFill>
              <a:latin typeface="Open Sans" charset="0"/>
              <a:cs typeface="Open Sans" charset="0"/>
              <a:sym typeface="Open Sans" charset="0"/>
            </a:endParaRPr>
          </a:p>
        </p:txBody>
      </p:sp>
      <p:sp>
        <p:nvSpPr>
          <p:cNvPr id="41995" name="AutoShape 11"/>
          <p:cNvSpPr>
            <a:spLocks/>
          </p:cNvSpPr>
          <p:nvPr/>
        </p:nvSpPr>
        <p:spPr bwMode="auto">
          <a:xfrm>
            <a:off x="7916863" y="4840288"/>
            <a:ext cx="5815012" cy="58229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00CBA1">
              <a:alpha val="50000"/>
            </a:srgbClr>
          </a:solidFill>
          <a:ln w="25400" cap="flat" cmpd="sng">
            <a:solidFill>
              <a:srgbClr val="4593A3">
                <a:alpha val="5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nvGrpSpPr>
          <p:cNvPr id="2" name="Group 12"/>
          <p:cNvGrpSpPr>
            <a:grpSpLocks/>
          </p:cNvGrpSpPr>
          <p:nvPr/>
        </p:nvGrpSpPr>
        <p:grpSpPr bwMode="auto">
          <a:xfrm>
            <a:off x="5168900" y="8139113"/>
            <a:ext cx="7543800" cy="952500"/>
            <a:chOff x="0" y="0"/>
            <a:chExt cx="7543800" cy="952500"/>
          </a:xfrm>
        </p:grpSpPr>
        <p:sp>
          <p:nvSpPr>
            <p:cNvPr id="41997" name="AutoShape 13"/>
            <p:cNvSpPr>
              <a:spLocks/>
            </p:cNvSpPr>
            <p:nvPr/>
          </p:nvSpPr>
          <p:spPr bwMode="auto">
            <a:xfrm>
              <a:off x="5657850" y="0"/>
              <a:ext cx="188595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700" b="1">
                  <a:solidFill>
                    <a:srgbClr val="232323"/>
                  </a:solidFill>
                  <a:latin typeface="Open Sans" charset="0"/>
                  <a:cs typeface="Open Sans" charset="0"/>
                  <a:sym typeface="Open Sans" charset="0"/>
                </a:rPr>
                <a:t>Add your </a:t>
              </a:r>
              <a:r>
                <a:rPr lang="en-US" sz="2700">
                  <a:solidFill>
                    <a:srgbClr val="232323"/>
                  </a:solidFill>
                  <a:latin typeface="Open Sans" charset="0"/>
                  <a:cs typeface="Open Sans" charset="0"/>
                  <a:sym typeface="Open Sans" charset="0"/>
                </a:rPr>
                <a:t>text here</a:t>
              </a:r>
              <a:endParaRPr lang="en-US">
                <a:cs typeface="Gill Sans" charset="0"/>
              </a:endParaRPr>
            </a:p>
          </p:txBody>
        </p:sp>
        <p:sp>
          <p:nvSpPr>
            <p:cNvPr id="3" name="AutoShape 14"/>
            <p:cNvSpPr>
              <a:spLocks/>
            </p:cNvSpPr>
            <p:nvPr/>
          </p:nvSpPr>
          <p:spPr bwMode="auto">
            <a:xfrm>
              <a:off x="0" y="0"/>
              <a:ext cx="188595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700" b="1">
                  <a:solidFill>
                    <a:srgbClr val="FFFFFF"/>
                  </a:solidFill>
                  <a:latin typeface="Open Sans" charset="0"/>
                  <a:cs typeface="Open Sans" charset="0"/>
                  <a:sym typeface="Open Sans" charset="0"/>
                </a:rPr>
                <a:t>Add your </a:t>
              </a:r>
              <a:r>
                <a:rPr lang="en-US" sz="2700">
                  <a:solidFill>
                    <a:srgbClr val="FFFFFF"/>
                  </a:solidFill>
                  <a:latin typeface="Open Sans" charset="0"/>
                  <a:cs typeface="Open Sans" charset="0"/>
                  <a:sym typeface="Open Sans" charset="0"/>
                </a:rPr>
                <a:t>text here</a:t>
              </a:r>
              <a:endParaRPr lang="en-US">
                <a:cs typeface="Gill Sans" charset="0"/>
              </a:endParaRPr>
            </a:p>
          </p:txBody>
        </p:sp>
      </p:grpSp>
      <p:sp>
        <p:nvSpPr>
          <p:cNvPr id="41999" name="AutoShape 15"/>
          <p:cNvSpPr>
            <a:spLocks/>
          </p:cNvSpPr>
          <p:nvPr/>
        </p:nvSpPr>
        <p:spPr bwMode="auto">
          <a:xfrm>
            <a:off x="8031163" y="7191375"/>
            <a:ext cx="1879600" cy="1308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2700" b="1">
                <a:solidFill>
                  <a:srgbClr val="FFFFFF"/>
                </a:solidFill>
                <a:latin typeface="Open Sans" charset="0"/>
                <a:cs typeface="Open Sans" charset="0"/>
                <a:sym typeface="Open Sans" charset="0"/>
              </a:rPr>
              <a:t>Add your </a:t>
            </a:r>
            <a:r>
              <a:rPr lang="en-US" sz="2700">
                <a:solidFill>
                  <a:srgbClr val="FFFFFF"/>
                </a:solidFill>
                <a:latin typeface="Open Sans" charset="0"/>
                <a:cs typeface="Open Sans" charset="0"/>
                <a:sym typeface="Open Sans" charset="0"/>
              </a:rPr>
              <a:t>text here</a:t>
            </a:r>
            <a:endParaRPr lang="en-US">
              <a:cs typeface="Gill Sans" charset="0"/>
            </a:endParaRPr>
          </a:p>
        </p:txBody>
      </p:sp>
      <p:sp>
        <p:nvSpPr>
          <p:cNvPr id="42000" name="AutoShape 16"/>
          <p:cNvSpPr>
            <a:spLocks/>
          </p:cNvSpPr>
          <p:nvPr/>
        </p:nvSpPr>
        <p:spPr bwMode="auto">
          <a:xfrm>
            <a:off x="7720013" y="4638675"/>
            <a:ext cx="6202362" cy="62023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25400" cap="flat" cmpd="sng">
            <a:solidFill>
              <a:srgbClr val="D6D6D6"/>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nvGrpSpPr>
          <p:cNvPr id="41996" name="Group 17"/>
          <p:cNvGrpSpPr>
            <a:grpSpLocks/>
          </p:cNvGrpSpPr>
          <p:nvPr/>
        </p:nvGrpSpPr>
        <p:grpSpPr bwMode="auto">
          <a:xfrm>
            <a:off x="5335588" y="6346825"/>
            <a:ext cx="1719262" cy="1504950"/>
            <a:chOff x="0" y="0"/>
            <a:chExt cx="1719652" cy="1506178"/>
          </a:xfrm>
        </p:grpSpPr>
        <p:sp>
          <p:nvSpPr>
            <p:cNvPr id="42002" name="AutoShape 18"/>
            <p:cNvSpPr>
              <a:spLocks/>
            </p:cNvSpPr>
            <p:nvPr/>
          </p:nvSpPr>
          <p:spPr bwMode="auto">
            <a:xfrm>
              <a:off x="268348" y="268507"/>
              <a:ext cx="617678" cy="403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39"/>
                  </a:cubicBezTo>
                  <a:cubicBezTo>
                    <a:pt x="21600" y="645"/>
                    <a:pt x="21179" y="0"/>
                    <a:pt x="20660"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42003" name="AutoShape 19"/>
            <p:cNvSpPr>
              <a:spLocks/>
            </p:cNvSpPr>
            <p:nvPr/>
          </p:nvSpPr>
          <p:spPr bwMode="auto">
            <a:xfrm>
              <a:off x="0" y="0"/>
              <a:ext cx="1719652" cy="1506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50" y="5003"/>
                    <a:pt x="20250" y="9257"/>
                  </a:cubicBezTo>
                  <a:cubicBezTo>
                    <a:pt x="20250"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5" y="20802"/>
                    <a:pt x="3375" y="20900"/>
                  </a:cubicBezTo>
                  <a:cubicBezTo>
                    <a:pt x="3375" y="21287"/>
                    <a:pt x="3648" y="21600"/>
                    <a:pt x="3986" y="21600"/>
                  </a:cubicBezTo>
                  <a:cubicBezTo>
                    <a:pt x="4049" y="21600"/>
                    <a:pt x="4161" y="21580"/>
                    <a:pt x="4158" y="21590"/>
                  </a:cubicBezTo>
                  <a:cubicBezTo>
                    <a:pt x="6268" y="21195"/>
                    <a:pt x="8255" y="18979"/>
                    <a:pt x="8716" y="18337"/>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grpSp>
      <p:sp>
        <p:nvSpPr>
          <p:cNvPr id="42004" name="AutoShape 20"/>
          <p:cNvSpPr>
            <a:spLocks/>
          </p:cNvSpPr>
          <p:nvPr/>
        </p:nvSpPr>
        <p:spPr bwMode="auto">
          <a:xfrm>
            <a:off x="10909300" y="6346825"/>
            <a:ext cx="1506538" cy="15049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7"/>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600"/>
                </a:cubicBezTo>
                <a:lnTo>
                  <a:pt x="8751" y="21600"/>
                </a:lnTo>
                <a:cubicBezTo>
                  <a:pt x="8987" y="21600"/>
                  <a:pt x="9206" y="21474"/>
                  <a:pt x="9328" y="21271"/>
                </a:cubicBezTo>
                <a:lnTo>
                  <a:pt x="10726" y="18934"/>
                </a:lnTo>
                <a:lnTo>
                  <a:pt x="17253" y="21551"/>
                </a:lnTo>
                <a:cubicBezTo>
                  <a:pt x="17332" y="21584"/>
                  <a:pt x="17418" y="21600"/>
                  <a:pt x="17502" y="21600"/>
                </a:cubicBezTo>
                <a:cubicBezTo>
                  <a:pt x="17617" y="21600"/>
                  <a:pt x="17730" y="21570"/>
                  <a:pt x="17832" y="21512"/>
                </a:cubicBezTo>
                <a:cubicBezTo>
                  <a:pt x="18010" y="21412"/>
                  <a:pt x="18133" y="21238"/>
                  <a:pt x="18167" y="21035"/>
                </a:cubicBezTo>
                <a:lnTo>
                  <a:pt x="21533" y="785"/>
                </a:lnTo>
                <a:cubicBezTo>
                  <a:pt x="21577" y="520"/>
                  <a:pt x="21459" y="254"/>
                  <a:pt x="21234" y="108"/>
                </a:cubicBezTo>
              </a:path>
            </a:pathLst>
          </a:custGeom>
          <a:solidFill>
            <a:srgbClr val="232323"/>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232323"/>
              </a:solidFill>
              <a:effectLst>
                <a:outerShdw blurRad="38100" dist="38100" dir="2700000" algn="tl">
                  <a:srgbClr val="000000"/>
                </a:outerShdw>
              </a:effectLst>
              <a:cs typeface="Gill Sans" charset="0"/>
            </a:endParaRPr>
          </a:p>
        </p:txBody>
      </p:sp>
      <p:grpSp>
        <p:nvGrpSpPr>
          <p:cNvPr id="41998" name="Group 1"/>
          <p:cNvGrpSpPr>
            <a:grpSpLocks/>
          </p:cNvGrpSpPr>
          <p:nvPr/>
        </p:nvGrpSpPr>
        <p:grpSpPr bwMode="auto">
          <a:xfrm>
            <a:off x="1019175" y="723900"/>
            <a:ext cx="11020425" cy="1306513"/>
            <a:chOff x="0" y="0"/>
            <a:chExt cx="5471505" cy="1308100"/>
          </a:xfrm>
        </p:grpSpPr>
        <p:sp>
          <p:nvSpPr>
            <p:cNvPr id="23"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24"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22"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1"/>
          <p:cNvSpPr>
            <a:spLocks/>
          </p:cNvSpPr>
          <p:nvPr/>
        </p:nvSpPr>
        <p:spPr bwMode="auto">
          <a:xfrm>
            <a:off x="0" y="2770383"/>
            <a:ext cx="18288000" cy="1097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5760DB">
                  <a:alpha val="50000"/>
                </a:srgbClr>
              </a:gs>
              <a:gs pos="100000">
                <a:srgbClr val="42A3E8"/>
              </a:gs>
            </a:gsLst>
            <a:lin ang="5400000"/>
          </a:gra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3012" name="AutoShape 4"/>
          <p:cNvSpPr>
            <a:spLocks/>
          </p:cNvSpPr>
          <p:nvPr/>
        </p:nvSpPr>
        <p:spPr bwMode="auto">
          <a:xfrm>
            <a:off x="2241550" y="8610600"/>
            <a:ext cx="13817600" cy="2984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38100" dist="12700" dir="54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lnSpc>
                <a:spcPct val="80000"/>
              </a:lnSpc>
              <a:defRPr/>
            </a:pPr>
            <a:r>
              <a:rPr lang="en-US" sz="6400">
                <a:solidFill>
                  <a:srgbClr val="FFFFFF"/>
                </a:solidFill>
                <a:latin typeface="Open Sans" charset="0"/>
                <a:cs typeface="Open Sans" charset="0"/>
                <a:sym typeface="Open Sans" charset="0"/>
              </a:rPr>
              <a:t>From web to device prototype.</a:t>
            </a:r>
          </a:p>
          <a:p>
            <a:pPr>
              <a:lnSpc>
                <a:spcPct val="80000"/>
              </a:lnSpc>
              <a:defRPr/>
            </a:pPr>
            <a:r>
              <a:rPr lang="en-US" sz="6400">
                <a:solidFill>
                  <a:srgbClr val="FFFFFF"/>
                </a:solidFill>
                <a:latin typeface="Open Sans" charset="0"/>
                <a:cs typeface="Open Sans" charset="0"/>
                <a:sym typeface="Open Sans" charset="0"/>
              </a:rPr>
              <a:t>We create </a:t>
            </a:r>
            <a:r>
              <a:rPr lang="en-US" sz="6400" b="1">
                <a:solidFill>
                  <a:srgbClr val="FFFFFF"/>
                </a:solidFill>
                <a:latin typeface="Open Sans" charset="0"/>
                <a:cs typeface="Open Sans" charset="0"/>
                <a:sym typeface="Open Sans" charset="0"/>
              </a:rPr>
              <a:t>stunning</a:t>
            </a:r>
            <a:r>
              <a:rPr lang="en-US" sz="6400">
                <a:solidFill>
                  <a:srgbClr val="FFFFFF"/>
                </a:solidFill>
                <a:latin typeface="Open Sans" charset="0"/>
                <a:cs typeface="Open Sans" charset="0"/>
                <a:sym typeface="Open Sans" charset="0"/>
              </a:rPr>
              <a:t> design. </a:t>
            </a:r>
          </a:p>
          <a:p>
            <a:pPr>
              <a:lnSpc>
                <a:spcPct val="80000"/>
              </a:lnSpc>
              <a:defRPr/>
            </a:pPr>
            <a:r>
              <a:rPr lang="en-US" sz="6400">
                <a:solidFill>
                  <a:srgbClr val="FFFFFF"/>
                </a:solidFill>
                <a:latin typeface="Open Sans" charset="0"/>
                <a:cs typeface="Open Sans" charset="0"/>
                <a:sym typeface="Open Sans" charset="0"/>
              </a:rPr>
              <a:t>We deliver dreams.</a:t>
            </a:r>
            <a:endParaRPr lang="en-US">
              <a:cs typeface="Gill Sans" charset="0"/>
            </a:endParaRPr>
          </a:p>
        </p:txBody>
      </p:sp>
      <p:grpSp>
        <p:nvGrpSpPr>
          <p:cNvPr id="43010" name="Group 5"/>
          <p:cNvGrpSpPr>
            <a:grpSpLocks/>
          </p:cNvGrpSpPr>
          <p:nvPr/>
        </p:nvGrpSpPr>
        <p:grpSpPr bwMode="auto">
          <a:xfrm>
            <a:off x="7029450" y="3948113"/>
            <a:ext cx="4241800" cy="4241800"/>
            <a:chOff x="0" y="0"/>
            <a:chExt cx="4241801" cy="4241801"/>
          </a:xfrm>
        </p:grpSpPr>
        <p:sp>
          <p:nvSpPr>
            <p:cNvPr id="43014" name="AutoShape 6"/>
            <p:cNvSpPr>
              <a:spLocks/>
            </p:cNvSpPr>
            <p:nvPr/>
          </p:nvSpPr>
          <p:spPr bwMode="auto">
            <a:xfrm>
              <a:off x="0" y="0"/>
              <a:ext cx="4241801" cy="42418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3015" name="AutoShape 7"/>
            <p:cNvSpPr>
              <a:spLocks/>
            </p:cNvSpPr>
            <p:nvPr/>
          </p:nvSpPr>
          <p:spPr bwMode="auto">
            <a:xfrm>
              <a:off x="80963" y="92075"/>
              <a:ext cx="4068763" cy="40687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860B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3016" name="AutoShape 8"/>
            <p:cNvSpPr>
              <a:spLocks/>
            </p:cNvSpPr>
            <p:nvPr/>
          </p:nvSpPr>
          <p:spPr bwMode="auto">
            <a:xfrm>
              <a:off x="341313" y="341312"/>
              <a:ext cx="3559176" cy="355917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43018" name="AutoShape 10"/>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FFFFFF"/>
                </a:solidFill>
                <a:latin typeface="Open Sans" charset="0"/>
                <a:cs typeface="Open Sans" charset="0"/>
                <a:sym typeface="Open Sans" charset="0"/>
              </a:rPr>
              <a:t>35</a:t>
            </a:r>
            <a:endParaRPr lang="en-US">
              <a:cs typeface="Gill Sans" charset="0"/>
            </a:endParaRPr>
          </a:p>
        </p:txBody>
      </p:sp>
      <p:grpSp>
        <p:nvGrpSpPr>
          <p:cNvPr id="2" name="Group 1"/>
          <p:cNvGrpSpPr>
            <a:grpSpLocks/>
          </p:cNvGrpSpPr>
          <p:nvPr/>
        </p:nvGrpSpPr>
        <p:grpSpPr bwMode="auto">
          <a:xfrm>
            <a:off x="1019175" y="723900"/>
            <a:ext cx="11020425" cy="1306513"/>
            <a:chOff x="0" y="0"/>
            <a:chExt cx="5471505" cy="1308100"/>
          </a:xfrm>
        </p:grpSpPr>
        <p:sp>
          <p:nvSpPr>
            <p:cNvPr id="13"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14"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3" name="Picture Placeholder 2"/>
          <p:cNvSpPr>
            <a:spLocks noGrp="1"/>
          </p:cNvSpPr>
          <p:nvPr>
            <p:ph type="pic" sz="quarter" idx="10"/>
          </p:nvPr>
        </p:nvSpPr>
        <p:spPr>
          <a:xfrm>
            <a:off x="0" y="2770383"/>
            <a:ext cx="18288000" cy="10945617"/>
          </a:xfrm>
        </p:spPr>
      </p:sp>
      <p:sp>
        <p:nvSpPr>
          <p:cNvPr id="4" name="Picture Placeholder 3"/>
          <p:cNvSpPr>
            <a:spLocks noGrp="1"/>
          </p:cNvSpPr>
          <p:nvPr>
            <p:ph type="pic" sz="quarter" idx="11"/>
          </p:nvPr>
        </p:nvSpPr>
        <p:spPr>
          <a:xfrm>
            <a:off x="7370763" y="4285458"/>
            <a:ext cx="3559175" cy="3536156"/>
          </a:xfrm>
        </p:spPr>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2"/>
          <p:cNvSpPr>
            <a:spLocks/>
          </p:cNvSpPr>
          <p:nvPr/>
        </p:nvSpPr>
        <p:spPr bwMode="auto">
          <a:xfrm>
            <a:off x="-141288" y="-87313"/>
            <a:ext cx="18570576" cy="95996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42A3E8">
                  <a:alpha val="60000"/>
                </a:srgbClr>
              </a:gs>
              <a:gs pos="100000">
                <a:srgbClr val="5760DB"/>
              </a:gs>
            </a:gsLst>
            <a:lin ang="5400000"/>
          </a:gra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4036" name="AutoShape 4"/>
          <p:cNvSpPr>
            <a:spLocks/>
          </p:cNvSpPr>
          <p:nvPr/>
        </p:nvSpPr>
        <p:spPr bwMode="auto">
          <a:xfrm>
            <a:off x="1955800" y="6096000"/>
            <a:ext cx="14579600" cy="5778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FFFFFF"/>
          </a:solidFill>
          <a:ln w="25400" cap="flat" cmpd="sng">
            <a:solidFill>
              <a:srgbClr val="EBEBEB"/>
            </a:solidFill>
            <a:prstDash val="solid"/>
            <a:miter lim="0"/>
            <a:headEnd/>
            <a:tailEnd/>
          </a:ln>
          <a:effectLst>
            <a:outerShdw blurRad="12700" dist="50800" dir="3240024" algn="ctr" rotWithShape="0">
              <a:srgbClr val="000000">
                <a:alpha val="6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44037" name="AutoShape 5"/>
          <p:cNvSpPr>
            <a:spLocks/>
          </p:cNvSpPr>
          <p:nvPr/>
        </p:nvSpPr>
        <p:spPr bwMode="auto">
          <a:xfrm>
            <a:off x="2343150" y="3429000"/>
            <a:ext cx="13601700" cy="2273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2700" dist="50800" dir="3240024" algn="ctr" rotWithShape="0">
              <a:srgbClr val="000000">
                <a:alpha val="6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defRPr/>
            </a:pPr>
            <a:r>
              <a:rPr lang="en-US" sz="4800" b="1" dirty="0">
                <a:solidFill>
                  <a:srgbClr val="FFFFFF"/>
                </a:solidFill>
                <a:latin typeface="Open Sans" charset="0"/>
                <a:cs typeface="Open Sans" charset="0"/>
                <a:sym typeface="Open Sans" charset="0"/>
              </a:rPr>
              <a:t>Our Core Services is </a:t>
            </a:r>
            <a:r>
              <a:rPr lang="en-US" sz="4800" b="1" dirty="0" err="1">
                <a:solidFill>
                  <a:srgbClr val="FFFFFF"/>
                </a:solidFill>
                <a:latin typeface="Open Sans" charset="0"/>
                <a:cs typeface="Open Sans" charset="0"/>
                <a:sym typeface="Open Sans" charset="0"/>
              </a:rPr>
              <a:t>Lorem</a:t>
            </a:r>
            <a:r>
              <a:rPr lang="en-US" sz="4800" b="1" dirty="0">
                <a:solidFill>
                  <a:srgbClr val="FFFFFF"/>
                </a:solidFill>
                <a:latin typeface="Open Sans" charset="0"/>
                <a:cs typeface="Open Sans" charset="0"/>
                <a:sym typeface="Open Sans" charset="0"/>
              </a:rPr>
              <a:t> </a:t>
            </a:r>
            <a:r>
              <a:rPr lang="en-US" sz="4800" b="1" dirty="0" err="1">
                <a:solidFill>
                  <a:srgbClr val="FFFFFF"/>
                </a:solidFill>
                <a:latin typeface="Open Sans" charset="0"/>
                <a:cs typeface="Open Sans" charset="0"/>
                <a:sym typeface="Open Sans" charset="0"/>
              </a:rPr>
              <a:t>Ipsum</a:t>
            </a:r>
            <a:r>
              <a:rPr lang="en-US" sz="4800" b="1" dirty="0">
                <a:solidFill>
                  <a:srgbClr val="FFFFFF"/>
                </a:solidFill>
                <a:latin typeface="Open Sans" charset="0"/>
                <a:cs typeface="Open Sans" charset="0"/>
                <a:sym typeface="Open Sans" charset="0"/>
              </a:rPr>
              <a:t> Dolor sit </a:t>
            </a:r>
            <a:r>
              <a:rPr lang="en-US" sz="4800" b="1" dirty="0" err="1">
                <a:solidFill>
                  <a:srgbClr val="FFFFFF"/>
                </a:solidFill>
                <a:latin typeface="Open Sans" charset="0"/>
                <a:cs typeface="Open Sans" charset="0"/>
                <a:sym typeface="Open Sans" charset="0"/>
              </a:rPr>
              <a:t>Amet</a:t>
            </a:r>
            <a:r>
              <a:rPr lang="en-US" sz="4800" b="1" dirty="0">
                <a:solidFill>
                  <a:srgbClr val="FFFFFF"/>
                </a:solidFill>
                <a:latin typeface="Open Sans" charset="0"/>
                <a:cs typeface="Open Sans" charset="0"/>
                <a:sym typeface="Open Sans" charset="0"/>
              </a:rPr>
              <a:t> Maecenas </a:t>
            </a:r>
            <a:r>
              <a:rPr lang="en-US" sz="4800" b="1" dirty="0" err="1">
                <a:solidFill>
                  <a:srgbClr val="FFFFFF"/>
                </a:solidFill>
                <a:latin typeface="Open Sans" charset="0"/>
                <a:cs typeface="Open Sans" charset="0"/>
                <a:sym typeface="Open Sans" charset="0"/>
              </a:rPr>
              <a:t>Faubius</a:t>
            </a:r>
            <a:r>
              <a:rPr lang="en-US" sz="4800" b="1" dirty="0">
                <a:solidFill>
                  <a:srgbClr val="FFFFFF"/>
                </a:solidFill>
                <a:latin typeface="Open Sans" charset="0"/>
                <a:cs typeface="Open Sans" charset="0"/>
                <a:sym typeface="Open Sans" charset="0"/>
              </a:rPr>
              <a:t> </a:t>
            </a:r>
            <a:r>
              <a:rPr lang="en-US" sz="4800" b="1" dirty="0" err="1">
                <a:solidFill>
                  <a:srgbClr val="FFFFFF"/>
                </a:solidFill>
                <a:latin typeface="Open Sans" charset="0"/>
                <a:cs typeface="Open Sans" charset="0"/>
                <a:sym typeface="Open Sans" charset="0"/>
              </a:rPr>
              <a:t>Mollis</a:t>
            </a:r>
            <a:endParaRPr lang="en-US" sz="4800" b="1" dirty="0">
              <a:solidFill>
                <a:srgbClr val="FFFFFF"/>
              </a:solidFill>
              <a:latin typeface="Open Sans" charset="0"/>
              <a:cs typeface="Open Sans" charset="0"/>
              <a:sym typeface="Open Sans" charset="0"/>
            </a:endParaRPr>
          </a:p>
          <a:p>
            <a:pPr>
              <a:defRPr/>
            </a:pPr>
            <a:r>
              <a:rPr lang="en-US" sz="3000" i="1" dirty="0" err="1">
                <a:solidFill>
                  <a:srgbClr val="FFFFFF"/>
                </a:solidFill>
                <a:latin typeface="Open Sans" charset="0"/>
                <a:cs typeface="Open Sans" charset="0"/>
                <a:sym typeface="Open Sans" charset="0"/>
              </a:rPr>
              <a:t>Lorem</a:t>
            </a:r>
            <a:r>
              <a:rPr lang="en-US" sz="3000" i="1" dirty="0">
                <a:solidFill>
                  <a:srgbClr val="FFFFFF"/>
                </a:solidFill>
                <a:latin typeface="Open Sans" charset="0"/>
                <a:cs typeface="Open Sans" charset="0"/>
                <a:sym typeface="Open Sans" charset="0"/>
              </a:rPr>
              <a:t> </a:t>
            </a:r>
            <a:r>
              <a:rPr lang="en-US" sz="3000" i="1" dirty="0" err="1">
                <a:solidFill>
                  <a:srgbClr val="FFFFFF"/>
                </a:solidFill>
                <a:latin typeface="Open Sans" charset="0"/>
                <a:cs typeface="Open Sans" charset="0"/>
                <a:sym typeface="Open Sans" charset="0"/>
              </a:rPr>
              <a:t>ipsum</a:t>
            </a:r>
            <a:r>
              <a:rPr lang="en-US" sz="3000" i="1" dirty="0">
                <a:solidFill>
                  <a:srgbClr val="FFFFFF"/>
                </a:solidFill>
                <a:latin typeface="Open Sans" charset="0"/>
                <a:cs typeface="Open Sans" charset="0"/>
                <a:sym typeface="Open Sans" charset="0"/>
              </a:rPr>
              <a:t> dolor sit </a:t>
            </a:r>
            <a:r>
              <a:rPr lang="en-US" sz="3000" i="1" dirty="0" err="1">
                <a:solidFill>
                  <a:srgbClr val="FFFFFF"/>
                </a:solidFill>
                <a:latin typeface="Open Sans" charset="0"/>
                <a:cs typeface="Open Sans" charset="0"/>
                <a:sym typeface="Open Sans" charset="0"/>
              </a:rPr>
              <a:t>amet</a:t>
            </a:r>
            <a:endParaRPr lang="en-US" dirty="0">
              <a:cs typeface="Gill Sans" charset="0"/>
            </a:endParaRPr>
          </a:p>
        </p:txBody>
      </p:sp>
      <p:grpSp>
        <p:nvGrpSpPr>
          <p:cNvPr id="44035" name="Group 6"/>
          <p:cNvGrpSpPr>
            <a:grpSpLocks/>
          </p:cNvGrpSpPr>
          <p:nvPr/>
        </p:nvGrpSpPr>
        <p:grpSpPr bwMode="auto">
          <a:xfrm>
            <a:off x="6037263" y="9231313"/>
            <a:ext cx="914400" cy="1333500"/>
            <a:chOff x="0" y="0"/>
            <a:chExt cx="914400" cy="1333501"/>
          </a:xfrm>
        </p:grpSpPr>
        <p:sp>
          <p:nvSpPr>
            <p:cNvPr id="44039" name="AutoShape 7"/>
            <p:cNvSpPr>
              <a:spLocks/>
            </p:cNvSpPr>
            <p:nvPr/>
          </p:nvSpPr>
          <p:spPr bwMode="auto">
            <a:xfrm>
              <a:off x="0" y="0"/>
              <a:ext cx="914400" cy="1333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599"/>
                    <a:pt x="2945" y="21599"/>
                  </a:cubicBezTo>
                  <a:lnTo>
                    <a:pt x="18654" y="21599"/>
                  </a:lnTo>
                  <a:cubicBezTo>
                    <a:pt x="20280" y="21599"/>
                    <a:pt x="21600" y="20693"/>
                    <a:pt x="21600" y="19574"/>
                  </a:cubicBezTo>
                  <a:lnTo>
                    <a:pt x="21600" y="2024"/>
                  </a:lnTo>
                  <a:cubicBezTo>
                    <a:pt x="21600" y="906"/>
                    <a:pt x="20280" y="0"/>
                    <a:pt x="18654" y="0"/>
                  </a:cubicBezTo>
                </a:path>
              </a:pathLst>
            </a:custGeom>
            <a:solidFill>
              <a:srgbClr val="454647"/>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 name="AutoShape 8"/>
            <p:cNvSpPr>
              <a:spLocks/>
            </p:cNvSpPr>
            <p:nvPr/>
          </p:nvSpPr>
          <p:spPr bwMode="auto">
            <a:xfrm>
              <a:off x="374650" y="125412"/>
              <a:ext cx="165100" cy="41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58"/>
                    <a:pt x="20387" y="21600"/>
                    <a:pt x="18900" y="21600"/>
                  </a:cubicBezTo>
                  <a:lnTo>
                    <a:pt x="2700" y="21600"/>
                  </a:lnTo>
                  <a:cubicBezTo>
                    <a:pt x="1202" y="21600"/>
                    <a:pt x="0" y="16758"/>
                    <a:pt x="0" y="10800"/>
                  </a:cubicBezTo>
                  <a:cubicBezTo>
                    <a:pt x="0" y="4841"/>
                    <a:pt x="1202" y="0"/>
                    <a:pt x="2700" y="0"/>
                  </a:cubicBezTo>
                  <a:lnTo>
                    <a:pt x="18900" y="0"/>
                  </a:lnTo>
                  <a:cubicBezTo>
                    <a:pt x="20387" y="0"/>
                    <a:pt x="21599" y="4841"/>
                    <a:pt x="21599" y="10800"/>
                  </a:cubicBezTo>
                </a:path>
              </a:pathLst>
            </a:custGeom>
            <a:solidFill>
              <a:srgbClr val="454647"/>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 name="AutoShape 9"/>
            <p:cNvSpPr>
              <a:spLocks/>
            </p:cNvSpPr>
            <p:nvPr/>
          </p:nvSpPr>
          <p:spPr bwMode="auto">
            <a:xfrm>
              <a:off x="415925" y="1166813"/>
              <a:ext cx="82550" cy="41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9"/>
                    <a:pt x="19174" y="21600"/>
                    <a:pt x="16200" y="21600"/>
                  </a:cubicBezTo>
                  <a:lnTo>
                    <a:pt x="5400" y="21600"/>
                  </a:lnTo>
                  <a:cubicBezTo>
                    <a:pt x="2404" y="21600"/>
                    <a:pt x="0" y="16769"/>
                    <a:pt x="0" y="10800"/>
                  </a:cubicBezTo>
                  <a:cubicBezTo>
                    <a:pt x="0" y="4830"/>
                    <a:pt x="2404" y="0"/>
                    <a:pt x="5400" y="0"/>
                  </a:cubicBezTo>
                  <a:lnTo>
                    <a:pt x="16200" y="0"/>
                  </a:lnTo>
                  <a:cubicBezTo>
                    <a:pt x="19174" y="0"/>
                    <a:pt x="21599" y="4830"/>
                    <a:pt x="21599" y="10800"/>
                  </a:cubicBezTo>
                </a:path>
              </a:pathLst>
            </a:custGeom>
            <a:solidFill>
              <a:srgbClr val="454647"/>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4" name="Group 10"/>
          <p:cNvGrpSpPr>
            <a:grpSpLocks/>
          </p:cNvGrpSpPr>
          <p:nvPr/>
        </p:nvGrpSpPr>
        <p:grpSpPr bwMode="auto">
          <a:xfrm>
            <a:off x="2476500" y="7416800"/>
            <a:ext cx="3365500" cy="3152775"/>
            <a:chOff x="0" y="0"/>
            <a:chExt cx="3365501" cy="3152938"/>
          </a:xfrm>
        </p:grpSpPr>
        <p:sp>
          <p:nvSpPr>
            <p:cNvPr id="44043" name="AutoShape 11"/>
            <p:cNvSpPr>
              <a:spLocks/>
            </p:cNvSpPr>
            <p:nvPr/>
          </p:nvSpPr>
          <p:spPr bwMode="auto">
            <a:xfrm>
              <a:off x="420688" y="420710"/>
              <a:ext cx="2524126" cy="168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0" y="20255"/>
                  </a:moveTo>
                  <a:lnTo>
                    <a:pt x="899" y="20255"/>
                  </a:lnTo>
                  <a:lnTo>
                    <a:pt x="899" y="1349"/>
                  </a:lnTo>
                  <a:lnTo>
                    <a:pt x="20700" y="1349"/>
                  </a:lnTo>
                  <a:cubicBezTo>
                    <a:pt x="20700" y="1349"/>
                    <a:pt x="20700" y="20255"/>
                    <a:pt x="20700" y="20255"/>
                  </a:cubicBezTo>
                  <a:close/>
                  <a:moveTo>
                    <a:pt x="20700" y="0"/>
                  </a:moveTo>
                  <a:lnTo>
                    <a:pt x="899" y="5"/>
                  </a:lnTo>
                  <a:cubicBezTo>
                    <a:pt x="402" y="5"/>
                    <a:pt x="0" y="603"/>
                    <a:pt x="0" y="1349"/>
                  </a:cubicBezTo>
                  <a:lnTo>
                    <a:pt x="0" y="20250"/>
                  </a:lnTo>
                  <a:cubicBezTo>
                    <a:pt x="0" y="20996"/>
                    <a:pt x="402" y="21600"/>
                    <a:pt x="899" y="21600"/>
                  </a:cubicBezTo>
                  <a:lnTo>
                    <a:pt x="20700" y="21600"/>
                  </a:lnTo>
                  <a:cubicBezTo>
                    <a:pt x="21197" y="21600"/>
                    <a:pt x="21600" y="20996"/>
                    <a:pt x="21600" y="20250"/>
                  </a:cubicBezTo>
                  <a:lnTo>
                    <a:pt x="21600" y="1349"/>
                  </a:lnTo>
                  <a:cubicBezTo>
                    <a:pt x="21600" y="603"/>
                    <a:pt x="21197" y="0"/>
                    <a:pt x="20700" y="0"/>
                  </a:cubicBezTo>
                </a:path>
              </a:pathLst>
            </a:custGeom>
            <a:solidFill>
              <a:srgbClr val="454647"/>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44044" name="AutoShape 12"/>
            <p:cNvSpPr>
              <a:spLocks/>
            </p:cNvSpPr>
            <p:nvPr/>
          </p:nvSpPr>
          <p:spPr bwMode="auto">
            <a:xfrm>
              <a:off x="0" y="0"/>
              <a:ext cx="3365501" cy="3152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562"/>
                  </a:moveTo>
                  <a:cubicBezTo>
                    <a:pt x="20250" y="16959"/>
                    <a:pt x="19946" y="17282"/>
                    <a:pt x="19575" y="17282"/>
                  </a:cubicBezTo>
                  <a:lnTo>
                    <a:pt x="13500" y="17282"/>
                  </a:lnTo>
                  <a:lnTo>
                    <a:pt x="8100" y="17282"/>
                  </a:lnTo>
                  <a:lnTo>
                    <a:pt x="2025" y="17282"/>
                  </a:lnTo>
                  <a:cubicBezTo>
                    <a:pt x="1651" y="17282"/>
                    <a:pt x="1350" y="16959"/>
                    <a:pt x="1350" y="16562"/>
                  </a:cubicBezTo>
                  <a:lnTo>
                    <a:pt x="1350" y="2160"/>
                  </a:lnTo>
                  <a:cubicBezTo>
                    <a:pt x="1350" y="1762"/>
                    <a:pt x="1651" y="1440"/>
                    <a:pt x="2025" y="1440"/>
                  </a:cubicBezTo>
                  <a:lnTo>
                    <a:pt x="19575" y="1440"/>
                  </a:lnTo>
                  <a:cubicBezTo>
                    <a:pt x="19946" y="1440"/>
                    <a:pt x="20250" y="1762"/>
                    <a:pt x="20250" y="2160"/>
                  </a:cubicBezTo>
                  <a:cubicBezTo>
                    <a:pt x="20250" y="2160"/>
                    <a:pt x="20250" y="16562"/>
                    <a:pt x="20250" y="16562"/>
                  </a:cubicBezTo>
                  <a:close/>
                  <a:moveTo>
                    <a:pt x="19575" y="0"/>
                  </a:moveTo>
                  <a:lnTo>
                    <a:pt x="2025"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50" y="20549"/>
                    <a:pt x="4050" y="20879"/>
                  </a:cubicBezTo>
                  <a:cubicBezTo>
                    <a:pt x="4050" y="21277"/>
                    <a:pt x="4351" y="21599"/>
                    <a:pt x="4725" y="21599"/>
                  </a:cubicBezTo>
                  <a:lnTo>
                    <a:pt x="16875" y="21599"/>
                  </a:lnTo>
                  <a:cubicBezTo>
                    <a:pt x="17248" y="21599"/>
                    <a:pt x="17549" y="21277"/>
                    <a:pt x="17549" y="20879"/>
                  </a:cubicBezTo>
                  <a:cubicBezTo>
                    <a:pt x="17549" y="20549"/>
                    <a:pt x="17339" y="20262"/>
                    <a:pt x="17038" y="20181"/>
                  </a:cubicBezTo>
                  <a:lnTo>
                    <a:pt x="12825" y="19597"/>
                  </a:lnTo>
                  <a:lnTo>
                    <a:pt x="12825" y="18721"/>
                  </a:lnTo>
                  <a:lnTo>
                    <a:pt x="19581" y="18721"/>
                  </a:lnTo>
                  <a:cubicBezTo>
                    <a:pt x="20696" y="18718"/>
                    <a:pt x="21599" y="17753"/>
                    <a:pt x="21599" y="16562"/>
                  </a:cubicBezTo>
                  <a:lnTo>
                    <a:pt x="21599" y="2160"/>
                  </a:lnTo>
                  <a:cubicBezTo>
                    <a:pt x="21599" y="966"/>
                    <a:pt x="20692" y="0"/>
                    <a:pt x="19575" y="0"/>
                  </a:cubicBezTo>
                </a:path>
              </a:pathLst>
            </a:custGeom>
            <a:solidFill>
              <a:srgbClr val="454647"/>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44045" name="AutoShape 13"/>
          <p:cNvSpPr>
            <a:spLocks/>
          </p:cNvSpPr>
          <p:nvPr/>
        </p:nvSpPr>
        <p:spPr bwMode="auto">
          <a:xfrm>
            <a:off x="7366000" y="7874000"/>
            <a:ext cx="8610600" cy="292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700">
                <a:solidFill>
                  <a:srgbClr val="444444"/>
                </a:solidFill>
                <a:latin typeface="Open Sans" charset="0"/>
                <a:cs typeface="Open Sans" charset="0"/>
                <a:sym typeface="Open Sans" charset="0"/>
              </a:rPr>
              <a:t>Maecenas faucibus mollis interdum. Praesent commodo cursus magna, vel scelerisque nisl consectetur et. Aenean lacinia bibendum nulla sed consectetur. Maecenas faucibus mollis interdum. Sed posuere consectetur est at lobortis. Donec sed odio dui.</a:t>
            </a:r>
            <a:endParaRPr lang="en-US">
              <a:cs typeface="Gill Sans" charset="0"/>
            </a:endParaRPr>
          </a:p>
        </p:txBody>
      </p:sp>
      <p:sp>
        <p:nvSpPr>
          <p:cNvPr id="44046" name="AutoShape 14"/>
          <p:cNvSpPr>
            <a:spLocks/>
          </p:cNvSpPr>
          <p:nvPr/>
        </p:nvSpPr>
        <p:spPr bwMode="auto">
          <a:xfrm>
            <a:off x="7366000" y="7135813"/>
            <a:ext cx="8597900" cy="723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600" b="1">
                <a:solidFill>
                  <a:srgbClr val="337EB2"/>
                </a:solidFill>
                <a:latin typeface="Open Sans" charset="0"/>
                <a:cs typeface="Open Sans" charset="0"/>
                <a:sym typeface="Open Sans" charset="0"/>
              </a:rPr>
              <a:t>We create top notch lorem ipsum</a:t>
            </a:r>
            <a:endParaRPr lang="en-US">
              <a:cs typeface="Gill Sans" charset="0"/>
            </a:endParaRPr>
          </a:p>
        </p:txBody>
      </p:sp>
      <p:sp>
        <p:nvSpPr>
          <p:cNvPr id="44047" name="AutoShape 15"/>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36</a:t>
            </a:r>
            <a:endParaRPr lang="en-US">
              <a:cs typeface="Gill Sans" charset="0"/>
            </a:endParaRPr>
          </a:p>
        </p:txBody>
      </p:sp>
      <p:grpSp>
        <p:nvGrpSpPr>
          <p:cNvPr id="44040" name="Group 1"/>
          <p:cNvGrpSpPr>
            <a:grpSpLocks/>
          </p:cNvGrpSpPr>
          <p:nvPr/>
        </p:nvGrpSpPr>
        <p:grpSpPr bwMode="auto">
          <a:xfrm>
            <a:off x="1019175" y="723900"/>
            <a:ext cx="11020425" cy="1306513"/>
            <a:chOff x="0" y="0"/>
            <a:chExt cx="5471505" cy="1308100"/>
          </a:xfrm>
        </p:grpSpPr>
        <p:sp>
          <p:nvSpPr>
            <p:cNvPr id="18"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chemeClr val="bg1"/>
                  </a:solidFill>
                  <a:latin typeface="Open Sans" charset="0"/>
                  <a:cs typeface="Open Sans" charset="0"/>
                  <a:sym typeface="Open Sans" charset="0"/>
                </a:rPr>
                <a:t>Title Here</a:t>
              </a:r>
              <a:endParaRPr lang="en-US" dirty="0">
                <a:solidFill>
                  <a:schemeClr val="bg1"/>
                </a:solidFill>
                <a:cs typeface="Gill Sans" charset="0"/>
              </a:endParaRPr>
            </a:p>
          </p:txBody>
        </p:sp>
        <p:sp>
          <p:nvSpPr>
            <p:cNvPr id="19"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chemeClr val="bg1"/>
                  </a:solidFill>
                  <a:latin typeface="Open Sans" charset="0"/>
                  <a:cs typeface="Open Sans" charset="0"/>
                  <a:sym typeface="Open Sans" charset="0"/>
                </a:rPr>
                <a:t>The </a:t>
              </a:r>
              <a:r>
                <a:rPr lang="en-US" sz="3000" dirty="0" err="1">
                  <a:solidFill>
                    <a:schemeClr val="bg1"/>
                  </a:solidFill>
                  <a:latin typeface="Open Sans" charset="0"/>
                  <a:cs typeface="Open Sans" charset="0"/>
                  <a:sym typeface="Open Sans" charset="0"/>
                </a:rPr>
                <a:t>lorem</a:t>
              </a:r>
              <a:r>
                <a:rPr lang="en-US" sz="3000" dirty="0">
                  <a:solidFill>
                    <a:schemeClr val="bg1"/>
                  </a:solidFill>
                  <a:latin typeface="Open Sans" charset="0"/>
                  <a:cs typeface="Open Sans" charset="0"/>
                  <a:sym typeface="Open Sans" charset="0"/>
                </a:rPr>
                <a:t> </a:t>
              </a:r>
              <a:r>
                <a:rPr lang="en-US" sz="3000" dirty="0" err="1">
                  <a:solidFill>
                    <a:schemeClr val="bg1"/>
                  </a:solidFill>
                  <a:latin typeface="Open Sans" charset="0"/>
                  <a:cs typeface="Open Sans" charset="0"/>
                  <a:sym typeface="Open Sans" charset="0"/>
                </a:rPr>
                <a:t>ipsum</a:t>
              </a:r>
              <a:r>
                <a:rPr lang="en-US" sz="3000" dirty="0">
                  <a:solidFill>
                    <a:schemeClr val="bg1"/>
                  </a:solidFill>
                  <a:latin typeface="Open Sans" charset="0"/>
                  <a:cs typeface="Open Sans" charset="0"/>
                  <a:sym typeface="Open Sans" charset="0"/>
                </a:rPr>
                <a:t> dolor sit </a:t>
              </a:r>
              <a:r>
                <a:rPr lang="en-US" sz="3000" dirty="0" err="1">
                  <a:solidFill>
                    <a:schemeClr val="bg1"/>
                  </a:solidFill>
                  <a:latin typeface="Open Sans" charset="0"/>
                  <a:cs typeface="Open Sans" charset="0"/>
                  <a:sym typeface="Open Sans" charset="0"/>
                </a:rPr>
                <a:t>amet</a:t>
              </a:r>
              <a:endParaRPr lang="en-US" dirty="0">
                <a:solidFill>
                  <a:schemeClr val="bg1"/>
                </a:solidFill>
                <a:cs typeface="Gill Sans" charset="0"/>
              </a:endParaRPr>
            </a:p>
          </p:txBody>
        </p:sp>
      </p:grpSp>
      <p:sp>
        <p:nvSpPr>
          <p:cNvPr id="17"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7" name="Picture Placeholder 6"/>
          <p:cNvSpPr>
            <a:spLocks noGrp="1"/>
          </p:cNvSpPr>
          <p:nvPr>
            <p:ph type="pic" sz="quarter" idx="10"/>
          </p:nvPr>
        </p:nvSpPr>
        <p:spPr>
          <a:xfrm>
            <a:off x="0" y="0"/>
            <a:ext cx="18288000" cy="9512299"/>
          </a:xfrm>
        </p:spPr>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7" name="Picture 11" descr="iPhone-5-(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9313" y="3360738"/>
            <a:ext cx="9043987" cy="18969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6" name="AutoShape 33"/>
          <p:cNvSpPr>
            <a:spLocks/>
          </p:cNvSpPr>
          <p:nvPr/>
        </p:nvSpPr>
        <p:spPr bwMode="auto">
          <a:xfrm>
            <a:off x="9220200" y="6172200"/>
            <a:ext cx="7620000" cy="13484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5760DB"/>
              </a:gs>
              <a:gs pos="100000">
                <a:srgbClr val="42A3E8"/>
              </a:gs>
            </a:gsLst>
            <a:lin ang="5400000"/>
          </a:gra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5060" name="AutoShape 4"/>
          <p:cNvSpPr>
            <a:spLocks/>
          </p:cNvSpPr>
          <p:nvPr/>
        </p:nvSpPr>
        <p:spPr bwMode="auto">
          <a:xfrm>
            <a:off x="1017588" y="7804150"/>
            <a:ext cx="5816600" cy="345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bibendum nulla sed consectetur. Nulla vitae elit libero, a pharetra augue. Aenean eu leo quam. Pellentesque ornare sem lacinia quam venenatis vestibulum. Morbi leo risus,</a:t>
            </a:r>
            <a:endParaRPr lang="en-US">
              <a:cs typeface="Gill Sans" charset="0"/>
            </a:endParaRPr>
          </a:p>
        </p:txBody>
      </p:sp>
      <p:sp>
        <p:nvSpPr>
          <p:cNvPr id="45061" name="AutoShape 5"/>
          <p:cNvSpPr>
            <a:spLocks/>
          </p:cNvSpPr>
          <p:nvPr/>
        </p:nvSpPr>
        <p:spPr bwMode="auto">
          <a:xfrm>
            <a:off x="1016000" y="4495800"/>
            <a:ext cx="6184900" cy="288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200">
                <a:solidFill>
                  <a:srgbClr val="232323"/>
                </a:solidFill>
                <a:latin typeface="Open Sans" charset="0"/>
                <a:cs typeface="Open Sans" charset="0"/>
                <a:sym typeface="Open Sans" charset="0"/>
              </a:rPr>
              <a:t>We Creates Stuff That </a:t>
            </a:r>
            <a:r>
              <a:rPr lang="en-US" sz="6200" b="1">
                <a:solidFill>
                  <a:srgbClr val="232323"/>
                </a:solidFill>
                <a:latin typeface="Open Sans" charset="0"/>
                <a:cs typeface="Open Sans" charset="0"/>
                <a:sym typeface="Open Sans" charset="0"/>
              </a:rPr>
              <a:t>Works</a:t>
            </a:r>
            <a:r>
              <a:rPr lang="en-US" sz="6200">
                <a:solidFill>
                  <a:srgbClr val="232323"/>
                </a:solidFill>
                <a:latin typeface="Open Sans" charset="0"/>
                <a:cs typeface="Open Sans" charset="0"/>
                <a:sym typeface="Open Sans" charset="0"/>
              </a:rPr>
              <a:t>. Period.</a:t>
            </a:r>
            <a:endParaRPr lang="en-US">
              <a:cs typeface="Gill Sans" charset="0"/>
            </a:endParaRPr>
          </a:p>
        </p:txBody>
      </p:sp>
      <p:grpSp>
        <p:nvGrpSpPr>
          <p:cNvPr id="2" name="Group 6"/>
          <p:cNvGrpSpPr>
            <a:grpSpLocks/>
          </p:cNvGrpSpPr>
          <p:nvPr/>
        </p:nvGrpSpPr>
        <p:grpSpPr bwMode="auto">
          <a:xfrm>
            <a:off x="7224713" y="4962525"/>
            <a:ext cx="582612" cy="2317750"/>
            <a:chOff x="-1" y="-1"/>
            <a:chExt cx="581393" cy="2317222"/>
          </a:xfrm>
        </p:grpSpPr>
        <p:sp>
          <p:nvSpPr>
            <p:cNvPr id="45063" name="AutoShape 7"/>
            <p:cNvSpPr>
              <a:spLocks/>
            </p:cNvSpPr>
            <p:nvPr/>
          </p:nvSpPr>
          <p:spPr bwMode="auto">
            <a:xfrm>
              <a:off x="4751" y="-1"/>
              <a:ext cx="576641" cy="1171308"/>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45064" name="AutoShape 8"/>
            <p:cNvSpPr>
              <a:spLocks/>
            </p:cNvSpPr>
            <p:nvPr/>
          </p:nvSpPr>
          <p:spPr bwMode="auto">
            <a:xfrm rot="10800000" flipH="1">
              <a:off x="-1" y="1145913"/>
              <a:ext cx="576641" cy="1171308"/>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45066" name="AutoShape 10"/>
          <p:cNvSpPr>
            <a:spLocks/>
          </p:cNvSpPr>
          <p:nvPr/>
        </p:nvSpPr>
        <p:spPr bwMode="auto">
          <a:xfrm>
            <a:off x="9224963" y="6111875"/>
            <a:ext cx="7631112" cy="7604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5760DB"/>
              </a:gs>
              <a:gs pos="100000">
                <a:srgbClr val="42A3E8"/>
              </a:gs>
            </a:gsLst>
            <a:lin ang="5400000"/>
          </a:gra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nvGrpSpPr>
          <p:cNvPr id="45065" name="Group 1"/>
          <p:cNvGrpSpPr>
            <a:grpSpLocks/>
          </p:cNvGrpSpPr>
          <p:nvPr/>
        </p:nvGrpSpPr>
        <p:grpSpPr bwMode="auto">
          <a:xfrm>
            <a:off x="1019175" y="723900"/>
            <a:ext cx="11020425" cy="1306513"/>
            <a:chOff x="0" y="0"/>
            <a:chExt cx="5471505" cy="1308100"/>
          </a:xfrm>
        </p:grpSpPr>
        <p:sp>
          <p:nvSpPr>
            <p:cNvPr id="17"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18"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15"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8" name="Picture Placeholder 7"/>
          <p:cNvSpPr>
            <a:spLocks noGrp="1"/>
          </p:cNvSpPr>
          <p:nvPr>
            <p:ph type="pic" sz="quarter" idx="12"/>
          </p:nvPr>
        </p:nvSpPr>
        <p:spPr>
          <a:xfrm>
            <a:off x="9220200" y="6172200"/>
            <a:ext cx="7620000" cy="7543800"/>
          </a:xfrm>
        </p:spPr>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1"/>
          <p:cNvGrpSpPr>
            <a:grpSpLocks/>
          </p:cNvGrpSpPr>
          <p:nvPr/>
        </p:nvGrpSpPr>
        <p:grpSpPr bwMode="auto">
          <a:xfrm>
            <a:off x="1019175" y="723900"/>
            <a:ext cx="8734425" cy="1306513"/>
            <a:chOff x="0" y="0"/>
            <a:chExt cx="5471505" cy="1308100"/>
          </a:xfrm>
        </p:grpSpPr>
        <p:sp>
          <p:nvSpPr>
            <p:cNvPr id="46082" name="AutoShape 2"/>
            <p:cNvSpPr>
              <a:spLocks/>
            </p:cNvSpPr>
            <p:nvPr/>
          </p:nvSpPr>
          <p:spPr bwMode="auto">
            <a:xfrm>
              <a:off x="0" y="0"/>
              <a:ext cx="2334986"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Portfolio</a:t>
              </a:r>
              <a:endParaRPr lang="en-US">
                <a:cs typeface="Gill Sans" charset="0"/>
              </a:endParaRPr>
            </a:p>
          </p:txBody>
        </p:sp>
        <p:sp>
          <p:nvSpPr>
            <p:cNvPr id="46083" name="AutoShape 3"/>
            <p:cNvSpPr>
              <a:spLocks/>
            </p:cNvSpPr>
            <p:nvPr/>
          </p:nvSpPr>
          <p:spPr bwMode="auto">
            <a:xfrm>
              <a:off x="7956" y="685044"/>
              <a:ext cx="5463549"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46084" name="AutoShape 4"/>
          <p:cNvSpPr>
            <a:spLocks/>
          </p:cNvSpPr>
          <p:nvPr/>
        </p:nvSpPr>
        <p:spPr bwMode="auto">
          <a:xfrm>
            <a:off x="9855200" y="3505200"/>
            <a:ext cx="8051800" cy="2578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5500">
                <a:solidFill>
                  <a:srgbClr val="232323"/>
                </a:solidFill>
                <a:latin typeface="Open Sans" charset="0"/>
                <a:cs typeface="Open Sans" charset="0"/>
                <a:sym typeface="Open Sans" charset="0"/>
              </a:rPr>
              <a:t>Many Peoples Said We Are </a:t>
            </a:r>
            <a:r>
              <a:rPr lang="en-US" sz="5500" b="1">
                <a:solidFill>
                  <a:srgbClr val="232323"/>
                </a:solidFill>
                <a:latin typeface="Open Sans" charset="0"/>
                <a:cs typeface="Open Sans" charset="0"/>
                <a:sym typeface="Open Sans" charset="0"/>
              </a:rPr>
              <a:t>Dreamer</a:t>
            </a:r>
            <a:r>
              <a:rPr lang="en-US" sz="5500">
                <a:solidFill>
                  <a:srgbClr val="232323"/>
                </a:solidFill>
                <a:latin typeface="Open Sans" charset="0"/>
                <a:cs typeface="Open Sans" charset="0"/>
                <a:sym typeface="Open Sans" charset="0"/>
              </a:rPr>
              <a:t>. But, Yes We are the Only </a:t>
            </a:r>
            <a:r>
              <a:rPr lang="en-US" sz="5500" b="1">
                <a:solidFill>
                  <a:srgbClr val="232323"/>
                </a:solidFill>
                <a:latin typeface="Open Sans" charset="0"/>
                <a:cs typeface="Open Sans" charset="0"/>
                <a:sym typeface="Open Sans" charset="0"/>
              </a:rPr>
              <a:t>One</a:t>
            </a:r>
            <a:r>
              <a:rPr lang="en-US" sz="5500">
                <a:solidFill>
                  <a:srgbClr val="232323"/>
                </a:solidFill>
                <a:latin typeface="Open Sans" charset="0"/>
                <a:cs typeface="Open Sans" charset="0"/>
                <a:sym typeface="Open Sans" charset="0"/>
              </a:rPr>
              <a:t>.</a:t>
            </a:r>
            <a:endParaRPr lang="en-US">
              <a:cs typeface="Gill Sans" charset="0"/>
            </a:endParaRPr>
          </a:p>
        </p:txBody>
      </p:sp>
      <p:sp>
        <p:nvSpPr>
          <p:cNvPr id="46085" name="AutoShape 5"/>
          <p:cNvSpPr>
            <a:spLocks/>
          </p:cNvSpPr>
          <p:nvPr/>
        </p:nvSpPr>
        <p:spPr bwMode="auto">
          <a:xfrm>
            <a:off x="9856788" y="6915150"/>
            <a:ext cx="7594600" cy="177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Aenean lacinia bibendum nulla sed consectetur. Nulla vitae elit libero, a pharetra augue. Aenean eu leo quam. Pellentesque ornare sem lacinia quam venenatis vestibulum. Morbi leo risus,</a:t>
            </a:r>
            <a:endParaRPr lang="en-US">
              <a:cs typeface="Gill Sans" charset="0"/>
            </a:endParaRPr>
          </a:p>
        </p:txBody>
      </p:sp>
      <p:grpSp>
        <p:nvGrpSpPr>
          <p:cNvPr id="2" name="Group 6"/>
          <p:cNvGrpSpPr>
            <a:grpSpLocks/>
          </p:cNvGrpSpPr>
          <p:nvPr/>
        </p:nvGrpSpPr>
        <p:grpSpPr bwMode="auto">
          <a:xfrm>
            <a:off x="9866313" y="9550400"/>
            <a:ext cx="395287" cy="393700"/>
            <a:chOff x="-1" y="0"/>
            <a:chExt cx="393702" cy="393701"/>
          </a:xfrm>
        </p:grpSpPr>
        <p:sp>
          <p:nvSpPr>
            <p:cNvPr id="46087" name="AutoShape 7"/>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 name="AutoShape 8"/>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46089" name="AutoShape 9"/>
          <p:cNvSpPr>
            <a:spLocks/>
          </p:cNvSpPr>
          <p:nvPr/>
        </p:nvSpPr>
        <p:spPr bwMode="auto">
          <a:xfrm>
            <a:off x="10502900" y="9480550"/>
            <a:ext cx="60753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b="1">
                <a:solidFill>
                  <a:srgbClr val="444444"/>
                </a:solidFill>
                <a:latin typeface="Open Sans" charset="0"/>
                <a:cs typeface="Open Sans" charset="0"/>
                <a:sym typeface="Open Sans" charset="0"/>
              </a:rPr>
              <a:t>Nullam</a:t>
            </a:r>
            <a:r>
              <a:rPr lang="en-US" sz="2400">
                <a:solidFill>
                  <a:srgbClr val="444444"/>
                </a:solidFill>
                <a:latin typeface="Open Sans" charset="0"/>
                <a:cs typeface="Open Sans" charset="0"/>
                <a:sym typeface="Open Sans" charset="0"/>
              </a:rPr>
              <a:t> id dolor id nibh ultricies vehicula ut</a:t>
            </a:r>
            <a:endParaRPr lang="en-US">
              <a:cs typeface="Gill Sans" charset="0"/>
            </a:endParaRPr>
          </a:p>
        </p:txBody>
      </p:sp>
      <p:grpSp>
        <p:nvGrpSpPr>
          <p:cNvPr id="46086" name="Group 10"/>
          <p:cNvGrpSpPr>
            <a:grpSpLocks/>
          </p:cNvGrpSpPr>
          <p:nvPr/>
        </p:nvGrpSpPr>
        <p:grpSpPr bwMode="auto">
          <a:xfrm>
            <a:off x="9866313" y="10350500"/>
            <a:ext cx="395287" cy="393700"/>
            <a:chOff x="-1" y="0"/>
            <a:chExt cx="393702" cy="393701"/>
          </a:xfrm>
        </p:grpSpPr>
        <p:sp>
          <p:nvSpPr>
            <p:cNvPr id="4" name="AutoShape 11"/>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5" name="AutoShape 12"/>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46093" name="AutoShape 13"/>
          <p:cNvSpPr>
            <a:spLocks/>
          </p:cNvSpPr>
          <p:nvPr/>
        </p:nvSpPr>
        <p:spPr bwMode="auto">
          <a:xfrm>
            <a:off x="10502900" y="10287000"/>
            <a:ext cx="5667375"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 Vestibulum id ligula porta felis </a:t>
            </a:r>
            <a:r>
              <a:rPr lang="en-US" sz="2400" b="1">
                <a:solidFill>
                  <a:srgbClr val="444444"/>
                </a:solidFill>
                <a:latin typeface="Open Sans" charset="0"/>
                <a:cs typeface="Open Sans" charset="0"/>
                <a:sym typeface="Open Sans" charset="0"/>
              </a:rPr>
              <a:t>euismod</a:t>
            </a:r>
            <a:endParaRPr lang="en-US">
              <a:cs typeface="Gill Sans" charset="0"/>
            </a:endParaRPr>
          </a:p>
        </p:txBody>
      </p:sp>
      <p:grpSp>
        <p:nvGrpSpPr>
          <p:cNvPr id="46088" name="Group 14"/>
          <p:cNvGrpSpPr>
            <a:grpSpLocks/>
          </p:cNvGrpSpPr>
          <p:nvPr/>
        </p:nvGrpSpPr>
        <p:grpSpPr bwMode="auto">
          <a:xfrm>
            <a:off x="9866313" y="11163300"/>
            <a:ext cx="395287" cy="393700"/>
            <a:chOff x="-1" y="0"/>
            <a:chExt cx="393702" cy="393701"/>
          </a:xfrm>
        </p:grpSpPr>
        <p:sp>
          <p:nvSpPr>
            <p:cNvPr id="46095" name="AutoShape 15"/>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6096" name="AutoShape 16"/>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46097" name="AutoShape 17"/>
          <p:cNvSpPr>
            <a:spLocks/>
          </p:cNvSpPr>
          <p:nvPr/>
        </p:nvSpPr>
        <p:spPr bwMode="auto">
          <a:xfrm>
            <a:off x="10502900" y="11099800"/>
            <a:ext cx="5640388"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a:t>
            </a:r>
            <a:r>
              <a:rPr lang="en-US" sz="2400" b="1">
                <a:solidFill>
                  <a:srgbClr val="444444"/>
                </a:solidFill>
                <a:latin typeface="Open Sans" charset="0"/>
                <a:cs typeface="Open Sans" charset="0"/>
                <a:sym typeface="Open Sans" charset="0"/>
              </a:rPr>
              <a:t>dolor</a:t>
            </a:r>
            <a:r>
              <a:rPr lang="en-US" sz="2400">
                <a:solidFill>
                  <a:srgbClr val="444444"/>
                </a:solidFill>
                <a:latin typeface="Open Sans" charset="0"/>
                <a:cs typeface="Open Sans" charset="0"/>
                <a:sym typeface="Open Sans" charset="0"/>
              </a:rPr>
              <a:t> id nibh ultricies vehicula</a:t>
            </a:r>
            <a:endParaRPr lang="en-US">
              <a:cs typeface="Gill Sans" charset="0"/>
            </a:endParaRPr>
          </a:p>
        </p:txBody>
      </p:sp>
      <p:grpSp>
        <p:nvGrpSpPr>
          <p:cNvPr id="46090" name="Group 18"/>
          <p:cNvGrpSpPr>
            <a:grpSpLocks/>
          </p:cNvGrpSpPr>
          <p:nvPr/>
        </p:nvGrpSpPr>
        <p:grpSpPr bwMode="auto">
          <a:xfrm>
            <a:off x="5972175" y="4583113"/>
            <a:ext cx="3190875" cy="6694487"/>
            <a:chOff x="-1" y="0"/>
            <a:chExt cx="3191235" cy="6693609"/>
          </a:xfrm>
        </p:grpSpPr>
        <p:grpSp>
          <p:nvGrpSpPr>
            <p:cNvPr id="46102" name="Group 19"/>
            <p:cNvGrpSpPr>
              <a:grpSpLocks/>
            </p:cNvGrpSpPr>
            <p:nvPr/>
          </p:nvGrpSpPr>
          <p:grpSpPr bwMode="auto">
            <a:xfrm>
              <a:off x="-1" y="0"/>
              <a:ext cx="3191235" cy="6693609"/>
              <a:chOff x="-1" y="0"/>
              <a:chExt cx="3191235" cy="6693609"/>
            </a:xfrm>
          </p:grpSpPr>
          <p:pic>
            <p:nvPicPr>
              <p:cNvPr id="46100" name="Picture 20" descr="iPhone-5-(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191235" cy="66936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6101" name="AutoShape 21"/>
              <p:cNvSpPr>
                <a:spLocks/>
              </p:cNvSpPr>
              <p:nvPr/>
            </p:nvSpPr>
            <p:spPr bwMode="auto">
              <a:xfrm>
                <a:off x="265142" y="971423"/>
                <a:ext cx="2695879" cy="4766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5760DB"/>
                  </a:gs>
                  <a:gs pos="100000">
                    <a:srgbClr val="42A3E8"/>
                  </a:gs>
                </a:gsLst>
                <a:lin ang="5400000"/>
              </a:gra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46103" name="AutoShape 23"/>
            <p:cNvSpPr>
              <a:spLocks/>
            </p:cNvSpPr>
            <p:nvPr/>
          </p:nvSpPr>
          <p:spPr bwMode="auto">
            <a:xfrm>
              <a:off x="978009" y="3449185"/>
              <a:ext cx="1908390" cy="20428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70000"/>
                </a:lnSpc>
                <a:defRPr/>
              </a:pPr>
              <a:endParaRPr lang="en-US" dirty="0">
                <a:cs typeface="Gill Sans" charset="0"/>
              </a:endParaRPr>
            </a:p>
          </p:txBody>
        </p:sp>
      </p:grpSp>
      <p:grpSp>
        <p:nvGrpSpPr>
          <p:cNvPr id="46091" name="Group 24"/>
          <p:cNvGrpSpPr>
            <a:grpSpLocks/>
          </p:cNvGrpSpPr>
          <p:nvPr/>
        </p:nvGrpSpPr>
        <p:grpSpPr bwMode="auto">
          <a:xfrm>
            <a:off x="1014413" y="4570413"/>
            <a:ext cx="3192462" cy="6694487"/>
            <a:chOff x="-1" y="0"/>
            <a:chExt cx="3191235" cy="6693609"/>
          </a:xfrm>
        </p:grpSpPr>
        <p:grpSp>
          <p:nvGrpSpPr>
            <p:cNvPr id="46098" name="Group 25"/>
            <p:cNvGrpSpPr>
              <a:grpSpLocks/>
            </p:cNvGrpSpPr>
            <p:nvPr/>
          </p:nvGrpSpPr>
          <p:grpSpPr bwMode="auto">
            <a:xfrm>
              <a:off x="-1" y="0"/>
              <a:ext cx="3191235" cy="6693609"/>
              <a:chOff x="-1" y="0"/>
              <a:chExt cx="3191235" cy="6693609"/>
            </a:xfrm>
          </p:grpSpPr>
          <p:pic>
            <p:nvPicPr>
              <p:cNvPr id="46106" name="Picture 26" descr="iPhone-5-(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191235" cy="66936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6107" name="AutoShape 27"/>
              <p:cNvSpPr>
                <a:spLocks/>
              </p:cNvSpPr>
              <p:nvPr/>
            </p:nvSpPr>
            <p:spPr bwMode="auto">
              <a:xfrm>
                <a:off x="265009" y="971423"/>
                <a:ext cx="2694539" cy="4766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5760DB"/>
                  </a:gs>
                  <a:gs pos="100000">
                    <a:srgbClr val="42A3E8"/>
                  </a:gs>
                </a:gsLst>
                <a:lin ang="5400000"/>
              </a:gra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46109" name="AutoShape 29"/>
            <p:cNvSpPr>
              <a:spLocks/>
            </p:cNvSpPr>
            <p:nvPr/>
          </p:nvSpPr>
          <p:spPr bwMode="auto">
            <a:xfrm>
              <a:off x="418938" y="3449185"/>
              <a:ext cx="2354945" cy="20428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70000"/>
                </a:lnSpc>
                <a:defRPr/>
              </a:pPr>
              <a:endParaRPr lang="en-US" sz="3500" dirty="0">
                <a:solidFill>
                  <a:srgbClr val="FFFFFF"/>
                </a:solidFill>
                <a:latin typeface="Open Sans" charset="0"/>
                <a:cs typeface="Open Sans" charset="0"/>
                <a:sym typeface="Open Sans" charset="0"/>
              </a:endParaRPr>
            </a:p>
          </p:txBody>
        </p:sp>
      </p:grpSp>
      <p:grpSp>
        <p:nvGrpSpPr>
          <p:cNvPr id="46092" name="Group 30"/>
          <p:cNvGrpSpPr>
            <a:grpSpLocks/>
          </p:cNvGrpSpPr>
          <p:nvPr/>
        </p:nvGrpSpPr>
        <p:grpSpPr bwMode="auto">
          <a:xfrm>
            <a:off x="3392488" y="4035425"/>
            <a:ext cx="3451225" cy="7242175"/>
            <a:chOff x="0" y="-1"/>
            <a:chExt cx="3452150" cy="7240881"/>
          </a:xfrm>
        </p:grpSpPr>
        <p:grpSp>
          <p:nvGrpSpPr>
            <p:cNvPr id="46094" name="Group 31"/>
            <p:cNvGrpSpPr>
              <a:grpSpLocks/>
            </p:cNvGrpSpPr>
            <p:nvPr/>
          </p:nvGrpSpPr>
          <p:grpSpPr bwMode="auto">
            <a:xfrm>
              <a:off x="0" y="-1"/>
              <a:ext cx="3452150" cy="7240881"/>
              <a:chOff x="0" y="-1"/>
              <a:chExt cx="3452150" cy="7240881"/>
            </a:xfrm>
          </p:grpSpPr>
          <p:pic>
            <p:nvPicPr>
              <p:cNvPr id="46112" name="Picture 32" descr="iPhone-5-(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452150" cy="72408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6113" name="AutoShape 33"/>
              <p:cNvSpPr>
                <a:spLocks/>
              </p:cNvSpPr>
              <p:nvPr/>
            </p:nvSpPr>
            <p:spPr bwMode="auto">
              <a:xfrm>
                <a:off x="287414" y="1050736"/>
                <a:ext cx="2915431" cy="5156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5760DB"/>
                  </a:gs>
                  <a:gs pos="100000">
                    <a:srgbClr val="42A3E8"/>
                  </a:gs>
                </a:gsLst>
                <a:lin ang="5400000"/>
              </a:gra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46115" name="AutoShape 35"/>
            <p:cNvSpPr>
              <a:spLocks/>
            </p:cNvSpPr>
            <p:nvPr/>
          </p:nvSpPr>
          <p:spPr bwMode="auto">
            <a:xfrm>
              <a:off x="454147" y="3674405"/>
              <a:ext cx="2559736" cy="23236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70000"/>
                </a:lnSpc>
                <a:defRPr/>
              </a:pPr>
              <a:endParaRPr lang="en-US" dirty="0">
                <a:cs typeface="Gill Sans" charset="0"/>
              </a:endParaRPr>
            </a:p>
          </p:txBody>
        </p:sp>
      </p:grpSp>
      <p:sp>
        <p:nvSpPr>
          <p:cNvPr id="46116" name="AutoShape 36"/>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38</a:t>
            </a:r>
            <a:endParaRPr lang="en-US">
              <a:cs typeface="Gill Sans" charset="0"/>
            </a:endParaRPr>
          </a:p>
        </p:txBody>
      </p:sp>
      <p:sp>
        <p:nvSpPr>
          <p:cNvPr id="35"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6" name="Picture Placeholder 5"/>
          <p:cNvSpPr>
            <a:spLocks noGrp="1"/>
          </p:cNvSpPr>
          <p:nvPr>
            <p:ph type="pic" sz="quarter" idx="10"/>
          </p:nvPr>
        </p:nvSpPr>
        <p:spPr>
          <a:xfrm>
            <a:off x="3679826" y="5089978"/>
            <a:ext cx="2874962" cy="5154159"/>
          </a:xfrm>
        </p:spPr>
      </p:sp>
      <p:sp>
        <p:nvSpPr>
          <p:cNvPr id="7" name="Picture Placeholder 6"/>
          <p:cNvSpPr>
            <a:spLocks noGrp="1"/>
          </p:cNvSpPr>
          <p:nvPr>
            <p:ph type="pic" sz="quarter" idx="11"/>
          </p:nvPr>
        </p:nvSpPr>
        <p:spPr>
          <a:xfrm>
            <a:off x="6859588" y="5529263"/>
            <a:ext cx="2061369" cy="4779961"/>
          </a:xfrm>
        </p:spPr>
      </p:sp>
      <p:sp>
        <p:nvSpPr>
          <p:cNvPr id="9" name="Picture Placeholder 8"/>
          <p:cNvSpPr>
            <a:spLocks noGrp="1"/>
          </p:cNvSpPr>
          <p:nvPr>
            <p:ph type="pic" sz="quarter" idx="13"/>
          </p:nvPr>
        </p:nvSpPr>
        <p:spPr>
          <a:xfrm>
            <a:off x="1296988" y="5529263"/>
            <a:ext cx="2133599" cy="4779961"/>
          </a:xfrm>
        </p:spPr>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1"/>
          <p:cNvGrpSpPr>
            <a:grpSpLocks/>
          </p:cNvGrpSpPr>
          <p:nvPr/>
        </p:nvGrpSpPr>
        <p:grpSpPr bwMode="auto">
          <a:xfrm>
            <a:off x="1019175" y="723900"/>
            <a:ext cx="15211425" cy="1306513"/>
            <a:chOff x="0" y="0"/>
            <a:chExt cx="5471505" cy="1308100"/>
          </a:xfrm>
        </p:grpSpPr>
        <p:sp>
          <p:nvSpPr>
            <p:cNvPr id="2" name="AutoShape 2"/>
            <p:cNvSpPr>
              <a:spLocks/>
            </p:cNvSpPr>
            <p:nvPr/>
          </p:nvSpPr>
          <p:spPr bwMode="auto">
            <a:xfrm>
              <a:off x="0" y="0"/>
              <a:ext cx="233489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Portfolio</a:t>
              </a:r>
              <a:endParaRPr lang="en-US">
                <a:cs typeface="Gill Sans" charset="0"/>
              </a:endParaRPr>
            </a:p>
          </p:txBody>
        </p:sp>
        <p:sp>
          <p:nvSpPr>
            <p:cNvPr id="47107" name="AutoShape 3"/>
            <p:cNvSpPr>
              <a:spLocks/>
            </p:cNvSpPr>
            <p:nvPr/>
          </p:nvSpPr>
          <p:spPr bwMode="auto">
            <a:xfrm>
              <a:off x="7994" y="685044"/>
              <a:ext cx="5463511"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grpSp>
        <p:nvGrpSpPr>
          <p:cNvPr id="47106" name="Group 4"/>
          <p:cNvGrpSpPr>
            <a:grpSpLocks/>
          </p:cNvGrpSpPr>
          <p:nvPr/>
        </p:nvGrpSpPr>
        <p:grpSpPr bwMode="auto">
          <a:xfrm>
            <a:off x="8728075" y="3298825"/>
            <a:ext cx="11782425" cy="9764713"/>
            <a:chOff x="-1" y="0"/>
            <a:chExt cx="11782641" cy="9764862"/>
          </a:xfrm>
        </p:grpSpPr>
        <p:pic>
          <p:nvPicPr>
            <p:cNvPr id="47109" name="Picture 5" descr="ima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782641" cy="9764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 name="AutoShape 6"/>
            <p:cNvSpPr>
              <a:spLocks/>
            </p:cNvSpPr>
            <p:nvPr/>
          </p:nvSpPr>
          <p:spPr bwMode="auto">
            <a:xfrm>
              <a:off x="446095" y="463557"/>
              <a:ext cx="10866636" cy="64866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5760DB"/>
                </a:gs>
                <a:gs pos="100000">
                  <a:srgbClr val="42A3E8"/>
                </a:gs>
              </a:gsLst>
              <a:lin ang="5400000"/>
            </a:gra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7112" name="AutoShape 8"/>
            <p:cNvSpPr>
              <a:spLocks/>
            </p:cNvSpPr>
            <p:nvPr/>
          </p:nvSpPr>
          <p:spPr bwMode="auto">
            <a:xfrm>
              <a:off x="1455764" y="1476398"/>
              <a:ext cx="6010385" cy="4856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70000"/>
                </a:lnSpc>
                <a:defRPr/>
              </a:pPr>
              <a:endParaRPr lang="en-US" dirty="0">
                <a:cs typeface="Gill Sans" charset="0"/>
              </a:endParaRPr>
            </a:p>
          </p:txBody>
        </p:sp>
      </p:grpSp>
      <p:sp>
        <p:nvSpPr>
          <p:cNvPr id="47113" name="AutoShape 9"/>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39</a:t>
            </a:r>
            <a:endParaRPr lang="en-US">
              <a:cs typeface="Gill Sans" charset="0"/>
            </a:endParaRPr>
          </a:p>
        </p:txBody>
      </p:sp>
      <p:sp>
        <p:nvSpPr>
          <p:cNvPr id="47114" name="AutoShape 10"/>
          <p:cNvSpPr>
            <a:spLocks/>
          </p:cNvSpPr>
          <p:nvPr/>
        </p:nvSpPr>
        <p:spPr bwMode="auto">
          <a:xfrm>
            <a:off x="1017588" y="7804150"/>
            <a:ext cx="5816600" cy="345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bibendum nulla sed consectetur. Nulla vitae elit libero, a pharetra augue. Aenean eu leo quam. Pellentesque ornare sem lacinia quam venenatis vestibulum. Morbi leo risus,</a:t>
            </a:r>
            <a:endParaRPr lang="en-US">
              <a:cs typeface="Gill Sans" charset="0"/>
            </a:endParaRPr>
          </a:p>
        </p:txBody>
      </p:sp>
      <p:sp>
        <p:nvSpPr>
          <p:cNvPr id="47115" name="AutoShape 11"/>
          <p:cNvSpPr>
            <a:spLocks/>
          </p:cNvSpPr>
          <p:nvPr/>
        </p:nvSpPr>
        <p:spPr bwMode="auto">
          <a:xfrm>
            <a:off x="1016000" y="4495800"/>
            <a:ext cx="6184900" cy="288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200">
                <a:solidFill>
                  <a:srgbClr val="232323"/>
                </a:solidFill>
                <a:latin typeface="Open Sans" charset="0"/>
                <a:cs typeface="Open Sans" charset="0"/>
                <a:sym typeface="Open Sans" charset="0"/>
              </a:rPr>
              <a:t>We Creates Stuff That </a:t>
            </a:r>
            <a:r>
              <a:rPr lang="en-US" sz="6200" b="1">
                <a:solidFill>
                  <a:srgbClr val="232323"/>
                </a:solidFill>
                <a:latin typeface="Open Sans" charset="0"/>
                <a:cs typeface="Open Sans" charset="0"/>
                <a:sym typeface="Open Sans" charset="0"/>
              </a:rPr>
              <a:t>Works</a:t>
            </a:r>
            <a:r>
              <a:rPr lang="en-US" sz="6200">
                <a:solidFill>
                  <a:srgbClr val="232323"/>
                </a:solidFill>
                <a:latin typeface="Open Sans" charset="0"/>
                <a:cs typeface="Open Sans" charset="0"/>
                <a:sym typeface="Open Sans" charset="0"/>
              </a:rPr>
              <a:t>. Period.</a:t>
            </a:r>
            <a:endParaRPr lang="en-US">
              <a:cs typeface="Gill Sans" charset="0"/>
            </a:endParaRPr>
          </a:p>
        </p:txBody>
      </p:sp>
      <p:grpSp>
        <p:nvGrpSpPr>
          <p:cNvPr id="47110" name="Group 12"/>
          <p:cNvGrpSpPr>
            <a:grpSpLocks/>
          </p:cNvGrpSpPr>
          <p:nvPr/>
        </p:nvGrpSpPr>
        <p:grpSpPr bwMode="auto">
          <a:xfrm>
            <a:off x="7224713" y="4962525"/>
            <a:ext cx="582612" cy="2317750"/>
            <a:chOff x="-1" y="-1"/>
            <a:chExt cx="581393" cy="2317222"/>
          </a:xfrm>
        </p:grpSpPr>
        <p:sp>
          <p:nvSpPr>
            <p:cNvPr id="47117" name="AutoShape 13"/>
            <p:cNvSpPr>
              <a:spLocks/>
            </p:cNvSpPr>
            <p:nvPr/>
          </p:nvSpPr>
          <p:spPr bwMode="auto">
            <a:xfrm>
              <a:off x="4751" y="-1"/>
              <a:ext cx="576641" cy="1171308"/>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47118" name="AutoShape 14"/>
            <p:cNvSpPr>
              <a:spLocks/>
            </p:cNvSpPr>
            <p:nvPr/>
          </p:nvSpPr>
          <p:spPr bwMode="auto">
            <a:xfrm rot="10800000" flipH="1">
              <a:off x="-1" y="1145913"/>
              <a:ext cx="576641" cy="1171308"/>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15"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4" name="Picture Placeholder 3"/>
          <p:cNvSpPr>
            <a:spLocks noGrp="1"/>
          </p:cNvSpPr>
          <p:nvPr>
            <p:ph type="pic" sz="quarter" idx="10"/>
          </p:nvPr>
        </p:nvSpPr>
        <p:spPr>
          <a:xfrm>
            <a:off x="9174163" y="3762375"/>
            <a:ext cx="10866437" cy="6486525"/>
          </a:xfrm>
        </p:spPr>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 name="Group 2"/>
          <p:cNvGrpSpPr>
            <a:grpSpLocks/>
          </p:cNvGrpSpPr>
          <p:nvPr/>
        </p:nvGrpSpPr>
        <p:grpSpPr bwMode="auto">
          <a:xfrm>
            <a:off x="1019175" y="723900"/>
            <a:ext cx="11401425" cy="1306513"/>
            <a:chOff x="0" y="0"/>
            <a:chExt cx="5471505" cy="1308100"/>
          </a:xfrm>
        </p:grpSpPr>
        <p:sp>
          <p:nvSpPr>
            <p:cNvPr id="2" name="AutoShape 3"/>
            <p:cNvSpPr>
              <a:spLocks/>
            </p:cNvSpPr>
            <p:nvPr/>
          </p:nvSpPr>
          <p:spPr bwMode="auto">
            <a:xfrm>
              <a:off x="0" y="0"/>
              <a:ext cx="4632724"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Greetings from us</a:t>
              </a:r>
              <a:endParaRPr lang="en-US">
                <a:cs typeface="Gill Sans" charset="0"/>
              </a:endParaRPr>
            </a:p>
          </p:txBody>
        </p:sp>
        <p:sp>
          <p:nvSpPr>
            <p:cNvPr id="3" name="AutoShape 4"/>
            <p:cNvSpPr>
              <a:spLocks/>
            </p:cNvSpPr>
            <p:nvPr/>
          </p:nvSpPr>
          <p:spPr bwMode="auto">
            <a:xfrm>
              <a:off x="8380" y="685044"/>
              <a:ext cx="5463125"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grpSp>
        <p:nvGrpSpPr>
          <p:cNvPr id="11266" name="Group 5"/>
          <p:cNvGrpSpPr>
            <a:grpSpLocks/>
          </p:cNvGrpSpPr>
          <p:nvPr/>
        </p:nvGrpSpPr>
        <p:grpSpPr bwMode="auto">
          <a:xfrm>
            <a:off x="901700" y="3300413"/>
            <a:ext cx="17145000" cy="7896225"/>
            <a:chOff x="0" y="164780"/>
            <a:chExt cx="17145000" cy="7896149"/>
          </a:xfrm>
        </p:grpSpPr>
        <p:sp>
          <p:nvSpPr>
            <p:cNvPr id="11270" name="AutoShape 6"/>
            <p:cNvSpPr>
              <a:spLocks/>
            </p:cNvSpPr>
            <p:nvPr/>
          </p:nvSpPr>
          <p:spPr bwMode="auto">
            <a:xfrm>
              <a:off x="8078788" y="2469808"/>
              <a:ext cx="8401050" cy="5591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232323"/>
                  </a:solidFill>
                  <a:latin typeface="Open Sans" charset="0"/>
                  <a:cs typeface="Open Sans" charset="0"/>
                  <a:sym typeface="Open Sans" charset="0"/>
                </a:rPr>
                <a:t>Morbi leo risus, elit. Vestibulum id Aenean lacinia bibendum nulla sed coetra augue. Aenean eu leo  Nulla vitae elit libero, a pharetra augue. Aenean eu leo quam. Pellentesque ornare sem lacinia quam venenatis vestibulum. Morbctetur. Nulla vitae elit libero, aero, a pharetra augue. Aeneanquam. Pellen vestibulus, porta ac consectetur ac, vestibulum at eros. ut id elit. Vestibulum id ligula porta felis euismod semper. Aenean lacinia bibendum nulla sed consectetur. Nulla vitae elit libero vestibulum. Morbi leo risus, elit. quam venenatis vestibulum. Morbctetur. Nulla vitae elit libero, aero, a pharetra augue. Aeneanquam. Pellen vestibulus, porta ac vestibulum at eros. ut id elit.</a:t>
              </a:r>
              <a:endParaRPr lang="en-US">
                <a:cs typeface="Gill Sans" charset="0"/>
              </a:endParaRPr>
            </a:p>
          </p:txBody>
        </p:sp>
        <p:pic>
          <p:nvPicPr>
            <p:cNvPr id="11271" name="Picture 7" descr="placeholder_big.001.jpg"/>
            <p:cNvPicPr>
              <a:picLocks noChangeAspect="1"/>
            </p:cNvPicPr>
            <p:nvPr/>
          </p:nvPicPr>
          <p:blipFill>
            <a:blip r:embed="rId2">
              <a:extLst>
                <a:ext uri="{28A0092B-C50C-407E-A947-70E740481C1C}">
                  <a14:useLocalDpi xmlns:a14="http://schemas.microsoft.com/office/drawing/2010/main" val="0"/>
                </a:ext>
              </a:extLst>
            </a:blip>
            <a:srcRect l="21994" r="21994"/>
            <a:stretch>
              <a:fillRect/>
            </a:stretch>
          </p:blipFill>
          <p:spPr bwMode="auto">
            <a:xfrm>
              <a:off x="0" y="164780"/>
              <a:ext cx="7473950" cy="75056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1272" name="AutoShape 8"/>
            <p:cNvSpPr>
              <a:spLocks/>
            </p:cNvSpPr>
            <p:nvPr/>
          </p:nvSpPr>
          <p:spPr bwMode="auto">
            <a:xfrm>
              <a:off x="7861300" y="164780"/>
              <a:ext cx="9283700" cy="22701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4500" dirty="0">
                  <a:solidFill>
                    <a:srgbClr val="232323"/>
                  </a:solidFill>
                  <a:latin typeface="Open Sans" charset="0"/>
                  <a:cs typeface="Open Sans" charset="0"/>
                  <a:sym typeface="Open Sans" charset="0"/>
                </a:rPr>
                <a:t>What we </a:t>
              </a:r>
              <a:r>
                <a:rPr lang="en-US" sz="4500" i="1" dirty="0">
                  <a:solidFill>
                    <a:srgbClr val="232323"/>
                  </a:solidFill>
                  <a:latin typeface="Open Sans" charset="0"/>
                  <a:cs typeface="Open Sans" charset="0"/>
                  <a:sym typeface="Open Sans" charset="0"/>
                </a:rPr>
                <a:t>see</a:t>
              </a:r>
              <a:r>
                <a:rPr lang="en-US" sz="4500" dirty="0">
                  <a:solidFill>
                    <a:srgbClr val="232323"/>
                  </a:solidFill>
                  <a:latin typeface="Open Sans" charset="0"/>
                  <a:cs typeface="Open Sans" charset="0"/>
                  <a:sym typeface="Open Sans" charset="0"/>
                </a:rPr>
                <a:t> is only </a:t>
              </a:r>
              <a:r>
                <a:rPr lang="en-US" sz="4500" b="1" dirty="0">
                  <a:solidFill>
                    <a:srgbClr val="232323"/>
                  </a:solidFill>
                  <a:latin typeface="Open Sans" charset="0"/>
                  <a:cs typeface="Open Sans" charset="0"/>
                  <a:sym typeface="Open Sans" charset="0"/>
                </a:rPr>
                <a:t>a perception</a:t>
              </a:r>
              <a:r>
                <a:rPr lang="en-US" sz="4500" dirty="0">
                  <a:solidFill>
                    <a:srgbClr val="232323"/>
                  </a:solidFill>
                  <a:latin typeface="Open Sans" charset="0"/>
                  <a:cs typeface="Open Sans" charset="0"/>
                  <a:sym typeface="Open Sans" charset="0"/>
                </a:rPr>
                <a:t>. What we </a:t>
              </a:r>
              <a:r>
                <a:rPr lang="en-US" sz="4500" i="1" dirty="0">
                  <a:solidFill>
                    <a:srgbClr val="232323"/>
                  </a:solidFill>
                  <a:latin typeface="Open Sans" charset="0"/>
                  <a:cs typeface="Open Sans" charset="0"/>
                  <a:sym typeface="Open Sans" charset="0"/>
                </a:rPr>
                <a:t>hear</a:t>
              </a:r>
              <a:r>
                <a:rPr lang="en-US" sz="4500" dirty="0">
                  <a:solidFill>
                    <a:srgbClr val="232323"/>
                  </a:solidFill>
                  <a:latin typeface="Open Sans" charset="0"/>
                  <a:cs typeface="Open Sans" charset="0"/>
                  <a:sym typeface="Open Sans" charset="0"/>
                </a:rPr>
                <a:t> is only </a:t>
              </a:r>
              <a:r>
                <a:rPr lang="en-US" sz="4500" b="1" dirty="0">
                  <a:solidFill>
                    <a:srgbClr val="232323"/>
                  </a:solidFill>
                  <a:latin typeface="Open Sans" charset="0"/>
                  <a:cs typeface="Open Sans" charset="0"/>
                  <a:sym typeface="Open Sans" charset="0"/>
                </a:rPr>
                <a:t>an opinion</a:t>
              </a:r>
              <a:r>
                <a:rPr lang="en-US" sz="4500" dirty="0">
                  <a:solidFill>
                    <a:srgbClr val="232323"/>
                  </a:solidFill>
                  <a:latin typeface="Open Sans" charset="0"/>
                  <a:cs typeface="Open Sans" charset="0"/>
                  <a:sym typeface="Open Sans" charset="0"/>
                </a:rPr>
                <a:t>.</a:t>
              </a:r>
              <a:endParaRPr lang="en-US" dirty="0">
                <a:cs typeface="Gill Sans" charset="0"/>
              </a:endParaRPr>
            </a:p>
          </p:txBody>
        </p:sp>
      </p:grpSp>
      <p:sp>
        <p:nvSpPr>
          <p:cNvPr id="11273" name="AutoShape 9"/>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04</a:t>
            </a:r>
            <a:endParaRPr lang="en-US">
              <a:cs typeface="Gill Sans" charset="0"/>
            </a:endParaRPr>
          </a:p>
        </p:txBody>
      </p:sp>
      <p:sp>
        <p:nvSpPr>
          <p:cNvPr id="11268" name="Rectangle 2"/>
          <p:cNvSpPr>
            <a:spLocks noChangeArrowheads="1"/>
          </p:cNvSpPr>
          <p:nvPr/>
        </p:nvSpPr>
        <p:spPr bwMode="auto">
          <a:xfrm>
            <a:off x="914400" y="3276600"/>
            <a:ext cx="7467600" cy="7543800"/>
          </a:xfrm>
          <a:prstGeom prst="rect">
            <a:avLst/>
          </a:prstGeom>
          <a:solidFill>
            <a:srgbClr val="A1A7AC"/>
          </a:solidFill>
          <a:ln>
            <a:noFill/>
          </a:ln>
          <a:extLst>
            <a:ext uri="{91240B29-F687-4f45-9708-019B960494DF}">
              <a14:hiddenLine xmlns:a14="http://schemas.microsoft.com/office/drawing/2010/main" xmlns="" w="12700">
                <a:solidFill>
                  <a:srgbClr val="000000"/>
                </a:solidFill>
                <a:miter lim="0"/>
                <a:headEnd/>
                <a:tailEnd/>
              </a14:hiddenLine>
            </a:ext>
          </a:extLst>
        </p:spPr>
        <p:txBody>
          <a:bodyPr lIns="38100" tIns="38100" rIns="38100" bIns="38100" anchor="ctr"/>
          <a:lstStyle/>
          <a:p>
            <a:pPr marL="800100" indent="-457200"/>
            <a:endParaRPr lang="en-US">
              <a:cs typeface="Gill Sans" charset="0"/>
            </a:endParaRPr>
          </a:p>
        </p:txBody>
      </p:sp>
      <p:sp>
        <p:nvSpPr>
          <p:cNvPr id="11" name="AutoShape 10"/>
          <p:cNvSpPr>
            <a:spLocks/>
          </p:cNvSpPr>
          <p:nvPr/>
        </p:nvSpPr>
        <p:spPr bwMode="auto">
          <a:xfrm>
            <a:off x="990600" y="12630150"/>
            <a:ext cx="40386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4" name="Picture Placeholder 3"/>
          <p:cNvSpPr>
            <a:spLocks noGrp="1"/>
          </p:cNvSpPr>
          <p:nvPr>
            <p:ph type="pic" sz="quarter" idx="10"/>
          </p:nvPr>
        </p:nvSpPr>
        <p:spPr>
          <a:xfrm>
            <a:off x="914400" y="3276600"/>
            <a:ext cx="7461250" cy="7529512"/>
          </a:xfrm>
        </p:spPr>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46163" y="4545013"/>
            <a:ext cx="8118475" cy="6729412"/>
            <a:chOff x="0" y="0"/>
            <a:chExt cx="8119089" cy="6728694"/>
          </a:xfrm>
        </p:grpSpPr>
        <p:pic>
          <p:nvPicPr>
            <p:cNvPr id="48131" name="Picture 3" descr="ima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19089" cy="67286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8132" name="AutoShape 4"/>
            <p:cNvSpPr>
              <a:spLocks/>
            </p:cNvSpPr>
            <p:nvPr/>
          </p:nvSpPr>
          <p:spPr bwMode="auto">
            <a:xfrm>
              <a:off x="307998" y="319053"/>
              <a:ext cx="7444350" cy="44715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5760DB"/>
                </a:gs>
                <a:gs pos="100000">
                  <a:srgbClr val="42A3E8"/>
                </a:gs>
              </a:gsLst>
              <a:lin ang="5400000"/>
            </a:gra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48130" name="Group 7"/>
          <p:cNvGrpSpPr>
            <a:grpSpLocks/>
          </p:cNvGrpSpPr>
          <p:nvPr/>
        </p:nvGrpSpPr>
        <p:grpSpPr bwMode="auto">
          <a:xfrm>
            <a:off x="1019175" y="723900"/>
            <a:ext cx="12239625" cy="1306513"/>
            <a:chOff x="0" y="0"/>
            <a:chExt cx="5471505" cy="1308100"/>
          </a:xfrm>
        </p:grpSpPr>
        <p:sp>
          <p:nvSpPr>
            <p:cNvPr id="3" name="AutoShape 8"/>
            <p:cNvSpPr>
              <a:spLocks/>
            </p:cNvSpPr>
            <p:nvPr/>
          </p:nvSpPr>
          <p:spPr bwMode="auto">
            <a:xfrm>
              <a:off x="0" y="0"/>
              <a:ext cx="2334793"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Portfolio</a:t>
              </a:r>
              <a:endParaRPr lang="en-US">
                <a:cs typeface="Gill Sans" charset="0"/>
              </a:endParaRPr>
            </a:p>
          </p:txBody>
        </p:sp>
        <p:sp>
          <p:nvSpPr>
            <p:cNvPr id="4" name="AutoShape 9"/>
            <p:cNvSpPr>
              <a:spLocks/>
            </p:cNvSpPr>
            <p:nvPr/>
          </p:nvSpPr>
          <p:spPr bwMode="auto">
            <a:xfrm>
              <a:off x="7807" y="685044"/>
              <a:ext cx="5463698"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48138" name="AutoShape 10"/>
          <p:cNvSpPr>
            <a:spLocks/>
          </p:cNvSpPr>
          <p:nvPr/>
        </p:nvSpPr>
        <p:spPr bwMode="auto">
          <a:xfrm>
            <a:off x="9855200" y="3505200"/>
            <a:ext cx="8051800" cy="2578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5500">
                <a:solidFill>
                  <a:srgbClr val="232323"/>
                </a:solidFill>
                <a:latin typeface="Open Sans" charset="0"/>
                <a:cs typeface="Open Sans" charset="0"/>
                <a:sym typeface="Open Sans" charset="0"/>
              </a:rPr>
              <a:t>Many Peoples Said We Are </a:t>
            </a:r>
            <a:r>
              <a:rPr lang="en-US" sz="5500" b="1">
                <a:solidFill>
                  <a:srgbClr val="232323"/>
                </a:solidFill>
                <a:latin typeface="Open Sans" charset="0"/>
                <a:cs typeface="Open Sans" charset="0"/>
                <a:sym typeface="Open Sans" charset="0"/>
              </a:rPr>
              <a:t>Dreamer</a:t>
            </a:r>
            <a:r>
              <a:rPr lang="en-US" sz="5500">
                <a:solidFill>
                  <a:srgbClr val="232323"/>
                </a:solidFill>
                <a:latin typeface="Open Sans" charset="0"/>
                <a:cs typeface="Open Sans" charset="0"/>
                <a:sym typeface="Open Sans" charset="0"/>
              </a:rPr>
              <a:t>. But, Yes We are the Only </a:t>
            </a:r>
            <a:r>
              <a:rPr lang="en-US" sz="5500" b="1">
                <a:solidFill>
                  <a:srgbClr val="232323"/>
                </a:solidFill>
                <a:latin typeface="Open Sans" charset="0"/>
                <a:cs typeface="Open Sans" charset="0"/>
                <a:sym typeface="Open Sans" charset="0"/>
              </a:rPr>
              <a:t>One</a:t>
            </a:r>
            <a:r>
              <a:rPr lang="en-US" sz="5500">
                <a:solidFill>
                  <a:srgbClr val="232323"/>
                </a:solidFill>
                <a:latin typeface="Open Sans" charset="0"/>
                <a:cs typeface="Open Sans" charset="0"/>
                <a:sym typeface="Open Sans" charset="0"/>
              </a:rPr>
              <a:t>.</a:t>
            </a:r>
            <a:endParaRPr lang="en-US">
              <a:cs typeface="Gill Sans" charset="0"/>
            </a:endParaRPr>
          </a:p>
        </p:txBody>
      </p:sp>
      <p:sp>
        <p:nvSpPr>
          <p:cNvPr id="48139" name="AutoShape 11"/>
          <p:cNvSpPr>
            <a:spLocks/>
          </p:cNvSpPr>
          <p:nvPr/>
        </p:nvSpPr>
        <p:spPr bwMode="auto">
          <a:xfrm>
            <a:off x="9856788" y="6915150"/>
            <a:ext cx="7594600" cy="177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Aenean lacinia bibendum nulla sed consectetur. Nulla vitae elit libero, a pharetra augue. Aenean eu leo quam. Pellentesque ornare sem lacinia quam venenatis vestibulum. Morbi leo risus,</a:t>
            </a:r>
            <a:endParaRPr lang="en-US">
              <a:cs typeface="Gill Sans" charset="0"/>
            </a:endParaRPr>
          </a:p>
        </p:txBody>
      </p:sp>
      <p:sp>
        <p:nvSpPr>
          <p:cNvPr id="48140" name="AutoShape 12"/>
          <p:cNvSpPr>
            <a:spLocks/>
          </p:cNvSpPr>
          <p:nvPr/>
        </p:nvSpPr>
        <p:spPr bwMode="auto">
          <a:xfrm>
            <a:off x="10502900" y="9480550"/>
            <a:ext cx="60753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444444"/>
                </a:solidFill>
                <a:latin typeface="Open Sans" charset="0"/>
                <a:cs typeface="Open Sans" charset="0"/>
                <a:sym typeface="Open Sans" charset="0"/>
              </a:rPr>
              <a:t>Nullam</a:t>
            </a:r>
            <a:r>
              <a:rPr lang="en-US" sz="2100">
                <a:solidFill>
                  <a:srgbClr val="444444"/>
                </a:solidFill>
                <a:latin typeface="Open Sans" charset="0"/>
                <a:cs typeface="Open Sans" charset="0"/>
                <a:sym typeface="Open Sans" charset="0"/>
              </a:rPr>
              <a:t> id dolor id nibh ultricies vehicula ut</a:t>
            </a:r>
            <a:endParaRPr lang="en-US" sz="2100">
              <a:cs typeface="Gill Sans" charset="0"/>
            </a:endParaRPr>
          </a:p>
        </p:txBody>
      </p:sp>
      <p:sp>
        <p:nvSpPr>
          <p:cNvPr id="48141" name="AutoShape 13"/>
          <p:cNvSpPr>
            <a:spLocks/>
          </p:cNvSpPr>
          <p:nvPr/>
        </p:nvSpPr>
        <p:spPr bwMode="auto">
          <a:xfrm>
            <a:off x="10502900" y="10287000"/>
            <a:ext cx="5667375"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a:solidFill>
                  <a:srgbClr val="444444"/>
                </a:solidFill>
                <a:latin typeface="Open Sans" charset="0"/>
                <a:cs typeface="Open Sans" charset="0"/>
                <a:sym typeface="Open Sans" charset="0"/>
              </a:rPr>
              <a:t> Vestibulum id ligula porta felis </a:t>
            </a:r>
            <a:r>
              <a:rPr lang="en-US" sz="2100" b="1">
                <a:solidFill>
                  <a:srgbClr val="444444"/>
                </a:solidFill>
                <a:latin typeface="Open Sans" charset="0"/>
                <a:cs typeface="Open Sans" charset="0"/>
                <a:sym typeface="Open Sans" charset="0"/>
              </a:rPr>
              <a:t>euismod</a:t>
            </a:r>
            <a:endParaRPr lang="en-US" sz="2100">
              <a:cs typeface="Gill Sans" charset="0"/>
            </a:endParaRPr>
          </a:p>
        </p:txBody>
      </p:sp>
      <p:sp>
        <p:nvSpPr>
          <p:cNvPr id="48142" name="AutoShape 14"/>
          <p:cNvSpPr>
            <a:spLocks/>
          </p:cNvSpPr>
          <p:nvPr/>
        </p:nvSpPr>
        <p:spPr bwMode="auto">
          <a:xfrm>
            <a:off x="10502900" y="11099800"/>
            <a:ext cx="5640388"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dirty="0" err="1">
                <a:solidFill>
                  <a:srgbClr val="444444"/>
                </a:solidFill>
                <a:latin typeface="Open Sans" charset="0"/>
                <a:cs typeface="Open Sans" charset="0"/>
                <a:sym typeface="Open Sans" charset="0"/>
              </a:rPr>
              <a:t>Nullam</a:t>
            </a:r>
            <a:r>
              <a:rPr lang="en-US" sz="2100" dirty="0">
                <a:solidFill>
                  <a:srgbClr val="444444"/>
                </a:solidFill>
                <a:latin typeface="Open Sans" charset="0"/>
                <a:cs typeface="Open Sans" charset="0"/>
                <a:sym typeface="Open Sans" charset="0"/>
              </a:rPr>
              <a:t> id </a:t>
            </a:r>
            <a:r>
              <a:rPr lang="en-US" sz="2100" b="1" dirty="0">
                <a:solidFill>
                  <a:srgbClr val="444444"/>
                </a:solidFill>
                <a:latin typeface="Open Sans" charset="0"/>
                <a:cs typeface="Open Sans" charset="0"/>
                <a:sym typeface="Open Sans" charset="0"/>
              </a:rPr>
              <a:t>dolor</a:t>
            </a:r>
            <a:r>
              <a:rPr lang="en-US" sz="2100" dirty="0">
                <a:solidFill>
                  <a:srgbClr val="444444"/>
                </a:solidFill>
                <a:latin typeface="Open Sans" charset="0"/>
                <a:cs typeface="Open Sans" charset="0"/>
                <a:sym typeface="Open Sans" charset="0"/>
              </a:rPr>
              <a:t> id </a:t>
            </a:r>
            <a:r>
              <a:rPr lang="en-US" sz="2100" dirty="0" err="1">
                <a:solidFill>
                  <a:srgbClr val="444444"/>
                </a:solidFill>
                <a:latin typeface="Open Sans" charset="0"/>
                <a:cs typeface="Open Sans" charset="0"/>
                <a:sym typeface="Open Sans" charset="0"/>
              </a:rPr>
              <a:t>nibh</a:t>
            </a:r>
            <a:r>
              <a:rPr lang="en-US" sz="2100" dirty="0">
                <a:solidFill>
                  <a:srgbClr val="444444"/>
                </a:solidFill>
                <a:latin typeface="Open Sans" charset="0"/>
                <a:cs typeface="Open Sans" charset="0"/>
                <a:sym typeface="Open Sans" charset="0"/>
              </a:rPr>
              <a:t> </a:t>
            </a:r>
            <a:r>
              <a:rPr lang="en-US" sz="2100" dirty="0" err="1">
                <a:solidFill>
                  <a:srgbClr val="444444"/>
                </a:solidFill>
                <a:latin typeface="Open Sans" charset="0"/>
                <a:cs typeface="Open Sans" charset="0"/>
                <a:sym typeface="Open Sans" charset="0"/>
              </a:rPr>
              <a:t>ultricies</a:t>
            </a:r>
            <a:r>
              <a:rPr lang="en-US" sz="2100" dirty="0">
                <a:solidFill>
                  <a:srgbClr val="444444"/>
                </a:solidFill>
                <a:latin typeface="Open Sans" charset="0"/>
                <a:cs typeface="Open Sans" charset="0"/>
                <a:sym typeface="Open Sans" charset="0"/>
              </a:rPr>
              <a:t> </a:t>
            </a:r>
            <a:r>
              <a:rPr lang="en-US" sz="2100" dirty="0" err="1">
                <a:solidFill>
                  <a:srgbClr val="444444"/>
                </a:solidFill>
                <a:latin typeface="Open Sans" charset="0"/>
                <a:cs typeface="Open Sans" charset="0"/>
                <a:sym typeface="Open Sans" charset="0"/>
              </a:rPr>
              <a:t>vehicula</a:t>
            </a:r>
            <a:endParaRPr lang="en-US" sz="2100" dirty="0">
              <a:cs typeface="Gill Sans" charset="0"/>
            </a:endParaRPr>
          </a:p>
        </p:txBody>
      </p:sp>
      <p:grpSp>
        <p:nvGrpSpPr>
          <p:cNvPr id="48136" name="Group 15"/>
          <p:cNvGrpSpPr>
            <a:grpSpLocks/>
          </p:cNvGrpSpPr>
          <p:nvPr/>
        </p:nvGrpSpPr>
        <p:grpSpPr bwMode="auto">
          <a:xfrm>
            <a:off x="9866313" y="9550400"/>
            <a:ext cx="395287" cy="393700"/>
            <a:chOff x="-1" y="0"/>
            <a:chExt cx="393702" cy="393701"/>
          </a:xfrm>
        </p:grpSpPr>
        <p:sp>
          <p:nvSpPr>
            <p:cNvPr id="48144" name="AutoShape 16"/>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8145" name="AutoShape 17"/>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grpSp>
        <p:nvGrpSpPr>
          <p:cNvPr id="48137" name="Group 18"/>
          <p:cNvGrpSpPr>
            <a:grpSpLocks/>
          </p:cNvGrpSpPr>
          <p:nvPr/>
        </p:nvGrpSpPr>
        <p:grpSpPr bwMode="auto">
          <a:xfrm>
            <a:off x="9866313" y="10350500"/>
            <a:ext cx="395287" cy="393700"/>
            <a:chOff x="-1" y="0"/>
            <a:chExt cx="393702" cy="393701"/>
          </a:xfrm>
        </p:grpSpPr>
        <p:sp>
          <p:nvSpPr>
            <p:cNvPr id="48147" name="AutoShape 19"/>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8148" name="AutoShape 20"/>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grpSp>
        <p:nvGrpSpPr>
          <p:cNvPr id="5" name="Group 21"/>
          <p:cNvGrpSpPr>
            <a:grpSpLocks/>
          </p:cNvGrpSpPr>
          <p:nvPr/>
        </p:nvGrpSpPr>
        <p:grpSpPr bwMode="auto">
          <a:xfrm>
            <a:off x="9866313" y="11163300"/>
            <a:ext cx="395287" cy="393700"/>
            <a:chOff x="-1" y="0"/>
            <a:chExt cx="393702" cy="393701"/>
          </a:xfrm>
        </p:grpSpPr>
        <p:sp>
          <p:nvSpPr>
            <p:cNvPr id="48150" name="AutoShape 22"/>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8151" name="AutoShape 23"/>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48152" name="AutoShape 24"/>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40</a:t>
            </a:r>
            <a:endParaRPr lang="en-US">
              <a:cs typeface="Gill Sans" charset="0"/>
            </a:endParaRPr>
          </a:p>
        </p:txBody>
      </p:sp>
      <p:sp>
        <p:nvSpPr>
          <p:cNvPr id="25"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9" name="Picture Placeholder 8"/>
          <p:cNvSpPr>
            <a:spLocks noGrp="1"/>
          </p:cNvSpPr>
          <p:nvPr>
            <p:ph type="pic" sz="quarter" idx="13"/>
          </p:nvPr>
        </p:nvSpPr>
        <p:spPr>
          <a:xfrm>
            <a:off x="1354137" y="4864100"/>
            <a:ext cx="7443787" cy="4471988"/>
          </a:xfrm>
        </p:spPr>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6705600"/>
            <a:ext cx="3332163" cy="372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6" name="Rectangle 75"/>
          <p:cNvSpPr/>
          <p:nvPr/>
        </p:nvSpPr>
        <p:spPr bwMode="auto">
          <a:xfrm>
            <a:off x="6387535" y="8230258"/>
            <a:ext cx="2210365" cy="176623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7" name="Picture Placeholder 6"/>
          <p:cNvSpPr>
            <a:spLocks noGrp="1"/>
          </p:cNvSpPr>
          <p:nvPr>
            <p:ph type="pic" sz="quarter" idx="15"/>
          </p:nvPr>
        </p:nvSpPr>
        <p:spPr>
          <a:xfrm>
            <a:off x="6387534" y="7378700"/>
            <a:ext cx="2210365" cy="2617788"/>
          </a:xfrm>
        </p:spPr>
      </p:sp>
      <p:pic>
        <p:nvPicPr>
          <p:cNvPr id="7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400800"/>
            <a:ext cx="3332163" cy="372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3" name="Rectangle 72"/>
          <p:cNvSpPr/>
          <p:nvPr/>
        </p:nvSpPr>
        <p:spPr bwMode="auto">
          <a:xfrm>
            <a:off x="1730375" y="6551613"/>
            <a:ext cx="2905125" cy="3140075"/>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5" name="Picture Placeholder 24"/>
          <p:cNvSpPr>
            <a:spLocks noGrp="1"/>
          </p:cNvSpPr>
          <p:nvPr>
            <p:ph type="pic" sz="quarter" idx="13"/>
          </p:nvPr>
        </p:nvSpPr>
        <p:spPr>
          <a:xfrm>
            <a:off x="1730376" y="7760720"/>
            <a:ext cx="1994786" cy="1930968"/>
          </a:xfrm>
        </p:spPr>
      </p:sp>
      <p:sp>
        <p:nvSpPr>
          <p:cNvPr id="70" name="Rectangle 69"/>
          <p:cNvSpPr/>
          <p:nvPr/>
        </p:nvSpPr>
        <p:spPr bwMode="auto">
          <a:xfrm rot="537730">
            <a:off x="3697288" y="7473950"/>
            <a:ext cx="2905125" cy="3141663"/>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grpSp>
        <p:nvGrpSpPr>
          <p:cNvPr id="49159" name="Group 20"/>
          <p:cNvGrpSpPr>
            <a:grpSpLocks/>
          </p:cNvGrpSpPr>
          <p:nvPr/>
        </p:nvGrpSpPr>
        <p:grpSpPr bwMode="auto">
          <a:xfrm>
            <a:off x="9963150" y="4752975"/>
            <a:ext cx="581025" cy="2316163"/>
            <a:chOff x="-1" y="-1"/>
            <a:chExt cx="581393" cy="2317222"/>
          </a:xfrm>
        </p:grpSpPr>
        <p:sp>
          <p:nvSpPr>
            <p:cNvPr id="49173" name="AutoShape 21"/>
            <p:cNvSpPr>
              <a:spLocks/>
            </p:cNvSpPr>
            <p:nvPr/>
          </p:nvSpPr>
          <p:spPr bwMode="auto">
            <a:xfrm>
              <a:off x="4765" y="-1"/>
              <a:ext cx="576627" cy="1172111"/>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49174" name="AutoShape 22"/>
            <p:cNvSpPr>
              <a:spLocks/>
            </p:cNvSpPr>
            <p:nvPr/>
          </p:nvSpPr>
          <p:spPr bwMode="auto">
            <a:xfrm rot="10800000" flipH="1">
              <a:off x="-1" y="1145110"/>
              <a:ext cx="576628" cy="1172111"/>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pic>
        <p:nvPicPr>
          <p:cNvPr id="6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37730">
            <a:off x="3470275" y="7323138"/>
            <a:ext cx="3332163" cy="372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9175" name="AutoShape 23"/>
          <p:cNvSpPr>
            <a:spLocks/>
          </p:cNvSpPr>
          <p:nvPr/>
        </p:nvSpPr>
        <p:spPr bwMode="auto">
          <a:xfrm>
            <a:off x="11329988" y="7804150"/>
            <a:ext cx="5816600" cy="345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bibendum nulla sed consectetur. Nulla vitae elit libero, a pharetra augue. Aenean eu leo quam. Pellentesque ornare sem lacinia quam venenatis vestibulum. Morbi leo risus,</a:t>
            </a:r>
            <a:endParaRPr lang="en-US">
              <a:cs typeface="Gill Sans" charset="0"/>
            </a:endParaRPr>
          </a:p>
        </p:txBody>
      </p:sp>
      <p:sp>
        <p:nvSpPr>
          <p:cNvPr id="49176" name="AutoShape 24"/>
          <p:cNvSpPr>
            <a:spLocks/>
          </p:cNvSpPr>
          <p:nvPr/>
        </p:nvSpPr>
        <p:spPr bwMode="auto">
          <a:xfrm>
            <a:off x="11328400" y="4495800"/>
            <a:ext cx="6184900" cy="288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200">
                <a:solidFill>
                  <a:srgbClr val="232323"/>
                </a:solidFill>
                <a:latin typeface="Open Sans" charset="0"/>
                <a:cs typeface="Open Sans" charset="0"/>
                <a:sym typeface="Open Sans" charset="0"/>
              </a:rPr>
              <a:t>We Creates Stuff That </a:t>
            </a:r>
            <a:r>
              <a:rPr lang="en-US" sz="6200" b="1">
                <a:solidFill>
                  <a:srgbClr val="232323"/>
                </a:solidFill>
                <a:latin typeface="Open Sans" charset="0"/>
                <a:cs typeface="Open Sans" charset="0"/>
                <a:sym typeface="Open Sans" charset="0"/>
              </a:rPr>
              <a:t>Works</a:t>
            </a:r>
            <a:r>
              <a:rPr lang="en-US" sz="6200">
                <a:solidFill>
                  <a:srgbClr val="232323"/>
                </a:solidFill>
                <a:latin typeface="Open Sans" charset="0"/>
                <a:cs typeface="Open Sans" charset="0"/>
                <a:sym typeface="Open Sans" charset="0"/>
              </a:rPr>
              <a:t>. Period.</a:t>
            </a:r>
            <a:endParaRPr lang="en-US">
              <a:cs typeface="Gill Sans" charset="0"/>
            </a:endParaRPr>
          </a:p>
        </p:txBody>
      </p:sp>
      <p:grpSp>
        <p:nvGrpSpPr>
          <p:cNvPr id="49162" name="Group 25"/>
          <p:cNvGrpSpPr>
            <a:grpSpLocks/>
          </p:cNvGrpSpPr>
          <p:nvPr/>
        </p:nvGrpSpPr>
        <p:grpSpPr bwMode="auto">
          <a:xfrm>
            <a:off x="1019175" y="723900"/>
            <a:ext cx="13154025" cy="1306513"/>
            <a:chOff x="0" y="0"/>
            <a:chExt cx="5471505" cy="1308100"/>
          </a:xfrm>
        </p:grpSpPr>
        <p:sp>
          <p:nvSpPr>
            <p:cNvPr id="49178" name="AutoShape 26"/>
            <p:cNvSpPr>
              <a:spLocks/>
            </p:cNvSpPr>
            <p:nvPr/>
          </p:nvSpPr>
          <p:spPr bwMode="auto">
            <a:xfrm>
              <a:off x="0" y="0"/>
              <a:ext cx="2334931"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Portfolio</a:t>
              </a:r>
              <a:endParaRPr lang="en-US">
                <a:cs typeface="Gill Sans" charset="0"/>
              </a:endParaRPr>
            </a:p>
          </p:txBody>
        </p:sp>
        <p:sp>
          <p:nvSpPr>
            <p:cNvPr id="49179" name="AutoShape 27"/>
            <p:cNvSpPr>
              <a:spLocks/>
            </p:cNvSpPr>
            <p:nvPr/>
          </p:nvSpPr>
          <p:spPr bwMode="auto">
            <a:xfrm>
              <a:off x="7924" y="685044"/>
              <a:ext cx="5463581"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49180" name="AutoShape 28"/>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41</a:t>
            </a:r>
            <a:endParaRPr lang="en-US">
              <a:cs typeface="Gill Sans" charset="0"/>
            </a:endParaRPr>
          </a:p>
        </p:txBody>
      </p:sp>
      <p:sp>
        <p:nvSpPr>
          <p:cNvPr id="6" name="Picture Placeholder 5"/>
          <p:cNvSpPr>
            <a:spLocks noGrp="1"/>
          </p:cNvSpPr>
          <p:nvPr>
            <p:ph type="pic" sz="quarter" idx="14"/>
          </p:nvPr>
        </p:nvSpPr>
        <p:spPr/>
      </p:sp>
      <p:sp>
        <p:nvSpPr>
          <p:cNvPr id="64" name="Rectangle 63"/>
          <p:cNvSpPr/>
          <p:nvPr/>
        </p:nvSpPr>
        <p:spPr bwMode="auto">
          <a:xfrm rot="961862">
            <a:off x="1608138" y="4960938"/>
            <a:ext cx="2905125" cy="3141662"/>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67" name="Rectangle 66"/>
          <p:cNvSpPr/>
          <p:nvPr/>
        </p:nvSpPr>
        <p:spPr bwMode="auto">
          <a:xfrm rot="20241173">
            <a:off x="5845175" y="5081588"/>
            <a:ext cx="2905125" cy="3141662"/>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pic>
        <p:nvPicPr>
          <p:cNvPr id="6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61862">
            <a:off x="1363663" y="4806950"/>
            <a:ext cx="3332162" cy="372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241173">
            <a:off x="5692775" y="4918075"/>
            <a:ext cx="3333750" cy="372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4" name="Picture Placeholder 23"/>
          <p:cNvSpPr>
            <a:spLocks noGrp="1"/>
          </p:cNvSpPr>
          <p:nvPr>
            <p:ph type="pic" sz="quarter" idx="11"/>
          </p:nvPr>
        </p:nvSpPr>
        <p:spPr>
          <a:xfrm>
            <a:off x="1230828" y="4643391"/>
            <a:ext cx="3625336" cy="3799259"/>
          </a:xfrm>
        </p:spPr>
      </p:sp>
      <p:sp>
        <p:nvSpPr>
          <p:cNvPr id="22" name="Picture Placeholder 21"/>
          <p:cNvSpPr>
            <a:spLocks noGrp="1"/>
          </p:cNvSpPr>
          <p:nvPr>
            <p:ph type="pic" sz="quarter" idx="12"/>
          </p:nvPr>
        </p:nvSpPr>
        <p:spPr/>
      </p:sp>
      <p:sp>
        <p:nvSpPr>
          <p:cNvPr id="79" name="Rectangle 78"/>
          <p:cNvSpPr/>
          <p:nvPr/>
        </p:nvSpPr>
        <p:spPr bwMode="auto">
          <a:xfrm rot="21182165">
            <a:off x="3678238" y="4456113"/>
            <a:ext cx="2905125" cy="3140075"/>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3"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pic>
        <p:nvPicPr>
          <p:cNvPr id="7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1182165">
            <a:off x="3438806" y="4245475"/>
            <a:ext cx="3332163" cy="372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7" name="Picture Placeholder 26"/>
          <p:cNvSpPr>
            <a:spLocks noGrp="1"/>
          </p:cNvSpPr>
          <p:nvPr>
            <p:ph type="pic" sz="quarter" idx="10"/>
          </p:nvPr>
        </p:nvSpPr>
        <p:spPr>
          <a:xfrm>
            <a:off x="3498596" y="4291581"/>
            <a:ext cx="3152990" cy="3365159"/>
          </a:xfrm>
        </p:spPr>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Line 1"/>
          <p:cNvSpPr>
            <a:spLocks noChangeShapeType="1"/>
          </p:cNvSpPr>
          <p:nvPr/>
        </p:nvSpPr>
        <p:spPr bwMode="auto">
          <a:xfrm>
            <a:off x="2292350" y="7148513"/>
            <a:ext cx="15282863" cy="0"/>
          </a:xfrm>
          <a:prstGeom prst="line">
            <a:avLst/>
          </a:prstGeom>
          <a:noFill/>
          <a:ln w="25400" cap="flat" cmpd="sng">
            <a:solidFill>
              <a:srgbClr val="AAAAAA"/>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50200" name="Line 24"/>
          <p:cNvSpPr>
            <a:spLocks noChangeShapeType="1"/>
          </p:cNvSpPr>
          <p:nvPr/>
        </p:nvSpPr>
        <p:spPr bwMode="auto">
          <a:xfrm>
            <a:off x="2292350" y="11187113"/>
            <a:ext cx="15282863" cy="0"/>
          </a:xfrm>
          <a:prstGeom prst="line">
            <a:avLst/>
          </a:prstGeom>
          <a:noFill/>
          <a:ln w="25400" cap="flat" cmpd="sng">
            <a:solidFill>
              <a:srgbClr val="AAAAAA"/>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pic>
        <p:nvPicPr>
          <p:cNvPr id="5018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3760788"/>
            <a:ext cx="3319462" cy="37068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018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2938" y="3754438"/>
            <a:ext cx="3319462" cy="37068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0194"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28338" y="7799388"/>
            <a:ext cx="3319462" cy="37068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0197"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2738" y="7793038"/>
            <a:ext cx="3319462" cy="37068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50183" name="Group 2"/>
          <p:cNvGrpSpPr>
            <a:grpSpLocks/>
          </p:cNvGrpSpPr>
          <p:nvPr/>
        </p:nvGrpSpPr>
        <p:grpSpPr bwMode="auto">
          <a:xfrm>
            <a:off x="1019175" y="723900"/>
            <a:ext cx="15821025" cy="1306513"/>
            <a:chOff x="0" y="0"/>
            <a:chExt cx="5471505" cy="1308100"/>
          </a:xfrm>
        </p:grpSpPr>
        <p:sp>
          <p:nvSpPr>
            <p:cNvPr id="50179" name="AutoShape 3"/>
            <p:cNvSpPr>
              <a:spLocks/>
            </p:cNvSpPr>
            <p:nvPr/>
          </p:nvSpPr>
          <p:spPr bwMode="auto">
            <a:xfrm>
              <a:off x="0" y="0"/>
              <a:ext cx="2334970"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Portfolio</a:t>
              </a:r>
              <a:endParaRPr lang="en-US">
                <a:cs typeface="Gill Sans" charset="0"/>
              </a:endParaRPr>
            </a:p>
          </p:txBody>
        </p:sp>
        <p:sp>
          <p:nvSpPr>
            <p:cNvPr id="50180" name="AutoShape 4"/>
            <p:cNvSpPr>
              <a:spLocks/>
            </p:cNvSpPr>
            <p:nvPr/>
          </p:nvSpPr>
          <p:spPr bwMode="auto">
            <a:xfrm>
              <a:off x="8235" y="685044"/>
              <a:ext cx="5463270"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50188" name="AutoShape 12"/>
          <p:cNvSpPr>
            <a:spLocks/>
          </p:cNvSpPr>
          <p:nvPr/>
        </p:nvSpPr>
        <p:spPr bwMode="auto">
          <a:xfrm>
            <a:off x="8197850" y="3683000"/>
            <a:ext cx="4559300" cy="3644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000">
                <a:solidFill>
                  <a:srgbClr val="232323"/>
                </a:solidFill>
                <a:latin typeface="Open Sans" charset="0"/>
                <a:cs typeface="Open Sans" charset="0"/>
                <a:sym typeface="Open Sans" charset="0"/>
              </a:rPr>
              <a:t>We Creates Stuff That </a:t>
            </a:r>
            <a:r>
              <a:rPr lang="en-US" sz="6000" b="1">
                <a:solidFill>
                  <a:srgbClr val="232323"/>
                </a:solidFill>
                <a:latin typeface="Open Sans" charset="0"/>
                <a:cs typeface="Open Sans" charset="0"/>
                <a:sym typeface="Open Sans" charset="0"/>
              </a:rPr>
              <a:t>Works</a:t>
            </a:r>
            <a:r>
              <a:rPr lang="en-US" sz="6000">
                <a:solidFill>
                  <a:srgbClr val="232323"/>
                </a:solidFill>
                <a:latin typeface="Open Sans" charset="0"/>
                <a:cs typeface="Open Sans" charset="0"/>
                <a:sym typeface="Open Sans" charset="0"/>
              </a:rPr>
              <a:t>. Period.</a:t>
            </a:r>
            <a:endParaRPr lang="en-US">
              <a:cs typeface="Gill Sans" charset="0"/>
            </a:endParaRPr>
          </a:p>
        </p:txBody>
      </p:sp>
      <p:sp>
        <p:nvSpPr>
          <p:cNvPr id="50189" name="AutoShape 13"/>
          <p:cNvSpPr>
            <a:spLocks/>
          </p:cNvSpPr>
          <p:nvPr/>
        </p:nvSpPr>
        <p:spPr bwMode="auto">
          <a:xfrm>
            <a:off x="13000038" y="4000500"/>
            <a:ext cx="4559300" cy="3035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bibendum nulla sed consectetur. Nulla vitae elit libero, a pharetra augue.</a:t>
            </a:r>
            <a:endParaRPr lang="en-US">
              <a:cs typeface="Gill Sans" charset="0"/>
            </a:endParaRPr>
          </a:p>
        </p:txBody>
      </p:sp>
      <p:sp>
        <p:nvSpPr>
          <p:cNvPr id="50190" name="AutoShape 14"/>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42</a:t>
            </a:r>
            <a:endParaRPr lang="en-US">
              <a:cs typeface="Gill Sans" charset="0"/>
            </a:endParaRPr>
          </a:p>
        </p:txBody>
      </p:sp>
      <p:sp>
        <p:nvSpPr>
          <p:cNvPr id="50198" name="AutoShape 22"/>
          <p:cNvSpPr>
            <a:spLocks/>
          </p:cNvSpPr>
          <p:nvPr/>
        </p:nvSpPr>
        <p:spPr bwMode="auto">
          <a:xfrm>
            <a:off x="1009650" y="7683500"/>
            <a:ext cx="4559300" cy="3644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000">
                <a:solidFill>
                  <a:srgbClr val="232323"/>
                </a:solidFill>
                <a:latin typeface="Open Sans" charset="0"/>
                <a:cs typeface="Open Sans" charset="0"/>
                <a:sym typeface="Open Sans" charset="0"/>
              </a:rPr>
              <a:t>We Creates Stuff That </a:t>
            </a:r>
            <a:r>
              <a:rPr lang="en-US" sz="6000" b="1">
                <a:solidFill>
                  <a:srgbClr val="232323"/>
                </a:solidFill>
                <a:latin typeface="Open Sans" charset="0"/>
                <a:cs typeface="Open Sans" charset="0"/>
                <a:sym typeface="Open Sans" charset="0"/>
              </a:rPr>
              <a:t>Works</a:t>
            </a:r>
            <a:r>
              <a:rPr lang="en-US" sz="6000">
                <a:solidFill>
                  <a:srgbClr val="232323"/>
                </a:solidFill>
                <a:latin typeface="Open Sans" charset="0"/>
                <a:cs typeface="Open Sans" charset="0"/>
                <a:sym typeface="Open Sans" charset="0"/>
              </a:rPr>
              <a:t>. Period.</a:t>
            </a:r>
            <a:endParaRPr lang="en-US">
              <a:cs typeface="Gill Sans" charset="0"/>
            </a:endParaRPr>
          </a:p>
        </p:txBody>
      </p:sp>
      <p:sp>
        <p:nvSpPr>
          <p:cNvPr id="50199" name="AutoShape 23"/>
          <p:cNvSpPr>
            <a:spLocks/>
          </p:cNvSpPr>
          <p:nvPr/>
        </p:nvSpPr>
        <p:spPr bwMode="auto">
          <a:xfrm>
            <a:off x="5811838" y="8001000"/>
            <a:ext cx="4559300" cy="3035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bibendum nulla sed consectetur. Nulla vitae elit libero, a pharetra augue.</a:t>
            </a:r>
            <a:endParaRPr lang="en-US">
              <a:cs typeface="Gill Sans" charset="0"/>
            </a:endParaRPr>
          </a:p>
        </p:txBody>
      </p:sp>
      <p:sp>
        <p:nvSpPr>
          <p:cNvPr id="2" name="Rectangle 1"/>
          <p:cNvSpPr/>
          <p:nvPr/>
        </p:nvSpPr>
        <p:spPr bwMode="auto">
          <a:xfrm>
            <a:off x="1211263" y="3886200"/>
            <a:ext cx="2895600" cy="31242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4" name="Rectangle 23"/>
          <p:cNvSpPr/>
          <p:nvPr/>
        </p:nvSpPr>
        <p:spPr bwMode="auto">
          <a:xfrm>
            <a:off x="4648200" y="3886200"/>
            <a:ext cx="2895600" cy="31242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5" name="Rectangle 24"/>
          <p:cNvSpPr/>
          <p:nvPr/>
        </p:nvSpPr>
        <p:spPr bwMode="auto">
          <a:xfrm>
            <a:off x="11049000" y="7924800"/>
            <a:ext cx="2895600" cy="31242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6" name="Rectangle 25"/>
          <p:cNvSpPr/>
          <p:nvPr/>
        </p:nvSpPr>
        <p:spPr bwMode="auto">
          <a:xfrm>
            <a:off x="14485938" y="7924800"/>
            <a:ext cx="2895600" cy="31242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0"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3" name="Picture Placeholder 2"/>
          <p:cNvSpPr>
            <a:spLocks noGrp="1"/>
          </p:cNvSpPr>
          <p:nvPr>
            <p:ph type="pic" sz="quarter" idx="10"/>
          </p:nvPr>
        </p:nvSpPr>
        <p:spPr>
          <a:xfrm>
            <a:off x="4691062" y="3918857"/>
            <a:ext cx="2852738" cy="3116943"/>
          </a:xfrm>
        </p:spPr>
      </p:sp>
      <p:sp>
        <p:nvSpPr>
          <p:cNvPr id="4" name="Picture Placeholder 3"/>
          <p:cNvSpPr>
            <a:spLocks noGrp="1"/>
          </p:cNvSpPr>
          <p:nvPr>
            <p:ph type="pic" sz="quarter" idx="11"/>
          </p:nvPr>
        </p:nvSpPr>
        <p:spPr>
          <a:xfrm>
            <a:off x="11040269" y="7902237"/>
            <a:ext cx="2895600" cy="3149598"/>
          </a:xfrm>
        </p:spPr>
      </p:sp>
      <p:sp>
        <p:nvSpPr>
          <p:cNvPr id="5" name="Picture Placeholder 4"/>
          <p:cNvSpPr>
            <a:spLocks noGrp="1"/>
          </p:cNvSpPr>
          <p:nvPr>
            <p:ph type="pic" sz="quarter" idx="12"/>
          </p:nvPr>
        </p:nvSpPr>
        <p:spPr>
          <a:xfrm>
            <a:off x="14485938" y="7908245"/>
            <a:ext cx="2895600" cy="3137582"/>
          </a:xfrm>
        </p:spPr>
      </p:sp>
      <p:sp>
        <p:nvSpPr>
          <p:cNvPr id="6" name="Picture Placeholder 5"/>
          <p:cNvSpPr>
            <a:spLocks noGrp="1"/>
          </p:cNvSpPr>
          <p:nvPr>
            <p:ph type="pic" sz="quarter" idx="13"/>
          </p:nvPr>
        </p:nvSpPr>
        <p:spPr>
          <a:xfrm>
            <a:off x="1216137" y="3886200"/>
            <a:ext cx="2890725" cy="3121027"/>
          </a:xfrm>
        </p:spPr>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1"/>
          <p:cNvGrpSpPr>
            <a:grpSpLocks/>
          </p:cNvGrpSpPr>
          <p:nvPr/>
        </p:nvGrpSpPr>
        <p:grpSpPr bwMode="auto">
          <a:xfrm>
            <a:off x="1019175" y="723900"/>
            <a:ext cx="14297025" cy="1306513"/>
            <a:chOff x="0" y="0"/>
            <a:chExt cx="5471505" cy="1308100"/>
          </a:xfrm>
        </p:grpSpPr>
        <p:sp>
          <p:nvSpPr>
            <p:cNvPr id="51202" name="AutoShape 2"/>
            <p:cNvSpPr>
              <a:spLocks/>
            </p:cNvSpPr>
            <p:nvPr/>
          </p:nvSpPr>
          <p:spPr bwMode="auto">
            <a:xfrm>
              <a:off x="0" y="0"/>
              <a:ext cx="2334776"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Portfolio</a:t>
              </a:r>
              <a:endParaRPr lang="en-US">
                <a:cs typeface="Gill Sans" charset="0"/>
              </a:endParaRPr>
            </a:p>
          </p:txBody>
        </p:sp>
        <p:sp>
          <p:nvSpPr>
            <p:cNvPr id="51203" name="AutoShape 3"/>
            <p:cNvSpPr>
              <a:spLocks/>
            </p:cNvSpPr>
            <p:nvPr/>
          </p:nvSpPr>
          <p:spPr bwMode="auto">
            <a:xfrm>
              <a:off x="7898" y="685044"/>
              <a:ext cx="5463607"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51205" name="AutoShape 5"/>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43</a:t>
            </a:r>
            <a:endParaRPr lang="en-US">
              <a:cs typeface="Gill Sans" charset="0"/>
            </a:endParaRPr>
          </a:p>
        </p:txBody>
      </p:sp>
      <p:sp>
        <p:nvSpPr>
          <p:cNvPr id="51206" name="AutoShape 6"/>
          <p:cNvSpPr>
            <a:spLocks/>
          </p:cNvSpPr>
          <p:nvPr/>
        </p:nvSpPr>
        <p:spPr bwMode="auto">
          <a:xfrm>
            <a:off x="9855200" y="3505200"/>
            <a:ext cx="8051800" cy="2578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5500">
                <a:solidFill>
                  <a:srgbClr val="232323"/>
                </a:solidFill>
                <a:latin typeface="Open Sans" charset="0"/>
                <a:cs typeface="Open Sans" charset="0"/>
                <a:sym typeface="Open Sans" charset="0"/>
              </a:rPr>
              <a:t>Many Peoples Said We Are </a:t>
            </a:r>
            <a:r>
              <a:rPr lang="en-US" sz="5500" b="1">
                <a:solidFill>
                  <a:srgbClr val="232323"/>
                </a:solidFill>
                <a:latin typeface="Open Sans" charset="0"/>
                <a:cs typeface="Open Sans" charset="0"/>
                <a:sym typeface="Open Sans" charset="0"/>
              </a:rPr>
              <a:t>Dreamer</a:t>
            </a:r>
            <a:r>
              <a:rPr lang="en-US" sz="5500">
                <a:solidFill>
                  <a:srgbClr val="232323"/>
                </a:solidFill>
                <a:latin typeface="Open Sans" charset="0"/>
                <a:cs typeface="Open Sans" charset="0"/>
                <a:sym typeface="Open Sans" charset="0"/>
              </a:rPr>
              <a:t>. But, Yes We are the Only </a:t>
            </a:r>
            <a:r>
              <a:rPr lang="en-US" sz="5500" b="1">
                <a:solidFill>
                  <a:srgbClr val="232323"/>
                </a:solidFill>
                <a:latin typeface="Open Sans" charset="0"/>
                <a:cs typeface="Open Sans" charset="0"/>
                <a:sym typeface="Open Sans" charset="0"/>
              </a:rPr>
              <a:t>One</a:t>
            </a:r>
            <a:r>
              <a:rPr lang="en-US" sz="5500">
                <a:solidFill>
                  <a:srgbClr val="232323"/>
                </a:solidFill>
                <a:latin typeface="Open Sans" charset="0"/>
                <a:cs typeface="Open Sans" charset="0"/>
                <a:sym typeface="Open Sans" charset="0"/>
              </a:rPr>
              <a:t>.</a:t>
            </a:r>
            <a:endParaRPr lang="en-US">
              <a:cs typeface="Gill Sans" charset="0"/>
            </a:endParaRPr>
          </a:p>
        </p:txBody>
      </p:sp>
      <p:sp>
        <p:nvSpPr>
          <p:cNvPr id="51207" name="AutoShape 7"/>
          <p:cNvSpPr>
            <a:spLocks/>
          </p:cNvSpPr>
          <p:nvPr/>
        </p:nvSpPr>
        <p:spPr bwMode="auto">
          <a:xfrm>
            <a:off x="9856788" y="6915150"/>
            <a:ext cx="7594600" cy="177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Aenean lacinia bibendum nulla sed consectetur. Nulla vitae elit libero, a pharetra augue. Aenean eu leo quam. Pellentesque ornare sem lacinia quam venenatis vestibulum. Morbi leo risus,</a:t>
            </a:r>
            <a:endParaRPr lang="en-US">
              <a:cs typeface="Gill Sans" charset="0"/>
            </a:endParaRPr>
          </a:p>
        </p:txBody>
      </p:sp>
      <p:sp>
        <p:nvSpPr>
          <p:cNvPr id="51208" name="AutoShape 8"/>
          <p:cNvSpPr>
            <a:spLocks/>
          </p:cNvSpPr>
          <p:nvPr/>
        </p:nvSpPr>
        <p:spPr bwMode="auto">
          <a:xfrm>
            <a:off x="10502900" y="9480550"/>
            <a:ext cx="60753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444444"/>
                </a:solidFill>
                <a:latin typeface="Open Sans" charset="0"/>
                <a:cs typeface="Open Sans" charset="0"/>
                <a:sym typeface="Open Sans" charset="0"/>
              </a:rPr>
              <a:t>Nullam</a:t>
            </a:r>
            <a:r>
              <a:rPr lang="en-US" sz="2100">
                <a:solidFill>
                  <a:srgbClr val="444444"/>
                </a:solidFill>
                <a:latin typeface="Open Sans" charset="0"/>
                <a:cs typeface="Open Sans" charset="0"/>
                <a:sym typeface="Open Sans" charset="0"/>
              </a:rPr>
              <a:t> id dolor id nibh ultricies vehicula ut</a:t>
            </a:r>
            <a:endParaRPr lang="en-US" sz="2100">
              <a:cs typeface="Gill Sans" charset="0"/>
            </a:endParaRPr>
          </a:p>
        </p:txBody>
      </p:sp>
      <p:sp>
        <p:nvSpPr>
          <p:cNvPr id="51209" name="AutoShape 9"/>
          <p:cNvSpPr>
            <a:spLocks/>
          </p:cNvSpPr>
          <p:nvPr/>
        </p:nvSpPr>
        <p:spPr bwMode="auto">
          <a:xfrm>
            <a:off x="10502900" y="10287000"/>
            <a:ext cx="5667375"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dirty="0">
                <a:solidFill>
                  <a:srgbClr val="444444"/>
                </a:solidFill>
                <a:latin typeface="Open Sans" charset="0"/>
                <a:cs typeface="Open Sans" charset="0"/>
                <a:sym typeface="Open Sans" charset="0"/>
              </a:rPr>
              <a:t> </a:t>
            </a:r>
            <a:r>
              <a:rPr lang="en-US" sz="2100" dirty="0" err="1">
                <a:solidFill>
                  <a:srgbClr val="444444"/>
                </a:solidFill>
                <a:latin typeface="Open Sans" charset="0"/>
                <a:cs typeface="Open Sans" charset="0"/>
                <a:sym typeface="Open Sans" charset="0"/>
              </a:rPr>
              <a:t>Vestibulum</a:t>
            </a:r>
            <a:r>
              <a:rPr lang="en-US" sz="2100" dirty="0">
                <a:solidFill>
                  <a:srgbClr val="444444"/>
                </a:solidFill>
                <a:latin typeface="Open Sans" charset="0"/>
                <a:cs typeface="Open Sans" charset="0"/>
                <a:sym typeface="Open Sans" charset="0"/>
              </a:rPr>
              <a:t> id ligula </a:t>
            </a:r>
            <a:r>
              <a:rPr lang="en-US" sz="2100" dirty="0" err="1">
                <a:solidFill>
                  <a:srgbClr val="444444"/>
                </a:solidFill>
                <a:latin typeface="Open Sans" charset="0"/>
                <a:cs typeface="Open Sans" charset="0"/>
                <a:sym typeface="Open Sans" charset="0"/>
              </a:rPr>
              <a:t>porta</a:t>
            </a:r>
            <a:r>
              <a:rPr lang="en-US" sz="2100" dirty="0">
                <a:solidFill>
                  <a:srgbClr val="444444"/>
                </a:solidFill>
                <a:latin typeface="Open Sans" charset="0"/>
                <a:cs typeface="Open Sans" charset="0"/>
                <a:sym typeface="Open Sans" charset="0"/>
              </a:rPr>
              <a:t> </a:t>
            </a:r>
            <a:r>
              <a:rPr lang="en-US" sz="2100" dirty="0" err="1">
                <a:solidFill>
                  <a:srgbClr val="444444"/>
                </a:solidFill>
                <a:latin typeface="Open Sans" charset="0"/>
                <a:cs typeface="Open Sans" charset="0"/>
                <a:sym typeface="Open Sans" charset="0"/>
              </a:rPr>
              <a:t>felis</a:t>
            </a:r>
            <a:r>
              <a:rPr lang="en-US" sz="2100" dirty="0">
                <a:solidFill>
                  <a:srgbClr val="444444"/>
                </a:solidFill>
                <a:latin typeface="Open Sans" charset="0"/>
                <a:cs typeface="Open Sans" charset="0"/>
                <a:sym typeface="Open Sans" charset="0"/>
              </a:rPr>
              <a:t> </a:t>
            </a:r>
            <a:r>
              <a:rPr lang="en-US" sz="2100" b="1" dirty="0" err="1">
                <a:solidFill>
                  <a:srgbClr val="444444"/>
                </a:solidFill>
                <a:latin typeface="Open Sans" charset="0"/>
                <a:cs typeface="Open Sans" charset="0"/>
                <a:sym typeface="Open Sans" charset="0"/>
              </a:rPr>
              <a:t>euismod</a:t>
            </a:r>
            <a:endParaRPr lang="en-US" sz="2100" dirty="0">
              <a:cs typeface="Gill Sans" charset="0"/>
            </a:endParaRPr>
          </a:p>
        </p:txBody>
      </p:sp>
      <p:sp>
        <p:nvSpPr>
          <p:cNvPr id="51210" name="AutoShape 10"/>
          <p:cNvSpPr>
            <a:spLocks/>
          </p:cNvSpPr>
          <p:nvPr/>
        </p:nvSpPr>
        <p:spPr bwMode="auto">
          <a:xfrm>
            <a:off x="10502900" y="11099800"/>
            <a:ext cx="5640388"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a:solidFill>
                  <a:srgbClr val="444444"/>
                </a:solidFill>
                <a:latin typeface="Open Sans" charset="0"/>
                <a:cs typeface="Open Sans" charset="0"/>
                <a:sym typeface="Open Sans" charset="0"/>
              </a:rPr>
              <a:t>Nullam id </a:t>
            </a:r>
            <a:r>
              <a:rPr lang="en-US" sz="2100" b="1">
                <a:solidFill>
                  <a:srgbClr val="444444"/>
                </a:solidFill>
                <a:latin typeface="Open Sans" charset="0"/>
                <a:cs typeface="Open Sans" charset="0"/>
                <a:sym typeface="Open Sans" charset="0"/>
              </a:rPr>
              <a:t>dolor</a:t>
            </a:r>
            <a:r>
              <a:rPr lang="en-US" sz="2100">
                <a:solidFill>
                  <a:srgbClr val="444444"/>
                </a:solidFill>
                <a:latin typeface="Open Sans" charset="0"/>
                <a:cs typeface="Open Sans" charset="0"/>
                <a:sym typeface="Open Sans" charset="0"/>
              </a:rPr>
              <a:t> id nibh ultricies vehicula</a:t>
            </a:r>
            <a:endParaRPr lang="en-US" sz="2100">
              <a:cs typeface="Gill Sans" charset="0"/>
            </a:endParaRPr>
          </a:p>
        </p:txBody>
      </p:sp>
      <p:grpSp>
        <p:nvGrpSpPr>
          <p:cNvPr id="2" name="Group 11"/>
          <p:cNvGrpSpPr>
            <a:grpSpLocks/>
          </p:cNvGrpSpPr>
          <p:nvPr/>
        </p:nvGrpSpPr>
        <p:grpSpPr bwMode="auto">
          <a:xfrm>
            <a:off x="9866313" y="9550400"/>
            <a:ext cx="395287" cy="393700"/>
            <a:chOff x="-1" y="0"/>
            <a:chExt cx="393702" cy="393701"/>
          </a:xfrm>
        </p:grpSpPr>
        <p:sp>
          <p:nvSpPr>
            <p:cNvPr id="51212" name="AutoShape 12"/>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51213" name="AutoShape 13"/>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grpSp>
        <p:nvGrpSpPr>
          <p:cNvPr id="3" name="Group 14"/>
          <p:cNvGrpSpPr>
            <a:grpSpLocks/>
          </p:cNvGrpSpPr>
          <p:nvPr/>
        </p:nvGrpSpPr>
        <p:grpSpPr bwMode="auto">
          <a:xfrm>
            <a:off x="9866313" y="10350500"/>
            <a:ext cx="395287" cy="393700"/>
            <a:chOff x="-1" y="0"/>
            <a:chExt cx="393702" cy="393701"/>
          </a:xfrm>
        </p:grpSpPr>
        <p:sp>
          <p:nvSpPr>
            <p:cNvPr id="51215" name="AutoShape 15"/>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51216" name="AutoShape 16"/>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grpSp>
        <p:nvGrpSpPr>
          <p:cNvPr id="4" name="Group 17"/>
          <p:cNvGrpSpPr>
            <a:grpSpLocks/>
          </p:cNvGrpSpPr>
          <p:nvPr/>
        </p:nvGrpSpPr>
        <p:grpSpPr bwMode="auto">
          <a:xfrm>
            <a:off x="9866313" y="11163300"/>
            <a:ext cx="395287" cy="393700"/>
            <a:chOff x="-1" y="0"/>
            <a:chExt cx="393702" cy="393701"/>
          </a:xfrm>
        </p:grpSpPr>
        <p:sp>
          <p:nvSpPr>
            <p:cNvPr id="51218" name="AutoShape 18"/>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51219" name="AutoShape 19"/>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29" name="Rectangle 28"/>
          <p:cNvSpPr/>
          <p:nvPr/>
        </p:nvSpPr>
        <p:spPr bwMode="auto">
          <a:xfrm>
            <a:off x="1066800" y="3352800"/>
            <a:ext cx="3962400" cy="41910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30" name="Rectangle 29"/>
          <p:cNvSpPr/>
          <p:nvPr/>
        </p:nvSpPr>
        <p:spPr bwMode="auto">
          <a:xfrm>
            <a:off x="1066800" y="7696200"/>
            <a:ext cx="3962400" cy="41910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31" name="Rectangle 30"/>
          <p:cNvSpPr/>
          <p:nvPr/>
        </p:nvSpPr>
        <p:spPr bwMode="auto">
          <a:xfrm>
            <a:off x="5181600" y="3352800"/>
            <a:ext cx="3962400" cy="41910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32" name="Rectangle 31"/>
          <p:cNvSpPr/>
          <p:nvPr/>
        </p:nvSpPr>
        <p:spPr bwMode="auto">
          <a:xfrm>
            <a:off x="5181600" y="7696200"/>
            <a:ext cx="3962400" cy="41910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4"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5" name="Picture Placeholder 4"/>
          <p:cNvSpPr>
            <a:spLocks noGrp="1"/>
          </p:cNvSpPr>
          <p:nvPr>
            <p:ph type="pic" sz="quarter" idx="10"/>
          </p:nvPr>
        </p:nvSpPr>
        <p:spPr>
          <a:xfrm>
            <a:off x="5181600" y="3358243"/>
            <a:ext cx="3962400" cy="4147457"/>
          </a:xfrm>
        </p:spPr>
      </p:sp>
      <p:sp>
        <p:nvSpPr>
          <p:cNvPr id="6" name="Picture Placeholder 5"/>
          <p:cNvSpPr>
            <a:spLocks noGrp="1"/>
          </p:cNvSpPr>
          <p:nvPr>
            <p:ph type="pic" sz="quarter" idx="11"/>
          </p:nvPr>
        </p:nvSpPr>
        <p:spPr>
          <a:xfrm>
            <a:off x="1066800" y="7696200"/>
            <a:ext cx="3962400" cy="4191000"/>
          </a:xfrm>
        </p:spPr>
      </p:sp>
      <p:sp>
        <p:nvSpPr>
          <p:cNvPr id="7" name="Picture Placeholder 6"/>
          <p:cNvSpPr>
            <a:spLocks noGrp="1"/>
          </p:cNvSpPr>
          <p:nvPr>
            <p:ph type="pic" sz="quarter" idx="12"/>
          </p:nvPr>
        </p:nvSpPr>
        <p:spPr>
          <a:xfrm>
            <a:off x="5191125" y="7717971"/>
            <a:ext cx="3920218" cy="4169229"/>
          </a:xfrm>
        </p:spPr>
      </p:sp>
      <p:sp>
        <p:nvSpPr>
          <p:cNvPr id="8" name="Picture Placeholder 7"/>
          <p:cNvSpPr>
            <a:spLocks noGrp="1"/>
          </p:cNvSpPr>
          <p:nvPr>
            <p:ph type="pic" sz="quarter" idx="13"/>
          </p:nvPr>
        </p:nvSpPr>
        <p:spPr>
          <a:xfrm>
            <a:off x="1066800" y="3371850"/>
            <a:ext cx="3962400" cy="4133850"/>
          </a:xfrm>
        </p:spPr>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AutoShape 1"/>
          <p:cNvSpPr>
            <a:spLocks/>
          </p:cNvSpPr>
          <p:nvPr/>
        </p:nvSpPr>
        <p:spPr bwMode="auto">
          <a:xfrm>
            <a:off x="13125450" y="10550525"/>
            <a:ext cx="819150" cy="820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599"/>
                  <a:pt x="10800" y="21599"/>
                </a:cubicBezTo>
                <a:cubicBezTo>
                  <a:pt x="16764" y="21599"/>
                  <a:pt x="21599" y="16764"/>
                  <a:pt x="21599" y="10800"/>
                </a:cubicBezTo>
                <a:cubicBezTo>
                  <a:pt x="21599" y="4835"/>
                  <a:pt x="16764"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26" name="Group 2"/>
          <p:cNvGrpSpPr>
            <a:grpSpLocks/>
          </p:cNvGrpSpPr>
          <p:nvPr/>
        </p:nvGrpSpPr>
        <p:grpSpPr bwMode="auto">
          <a:xfrm>
            <a:off x="11406188" y="10602913"/>
            <a:ext cx="846137" cy="688975"/>
            <a:chOff x="0" y="0"/>
            <a:chExt cx="846458" cy="688861"/>
          </a:xfrm>
        </p:grpSpPr>
        <p:sp>
          <p:nvSpPr>
            <p:cNvPr id="2" name="AutoShape 3"/>
            <p:cNvSpPr>
              <a:spLocks/>
            </p:cNvSpPr>
            <p:nvPr/>
          </p:nvSpPr>
          <p:spPr bwMode="auto">
            <a:xfrm>
              <a:off x="581245" y="212690"/>
              <a:ext cx="158810" cy="2111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0" y="18900"/>
                  </a:moveTo>
                  <a:lnTo>
                    <a:pt x="3600" y="18900"/>
                  </a:lnTo>
                  <a:lnTo>
                    <a:pt x="3600" y="2700"/>
                  </a:lnTo>
                  <a:lnTo>
                    <a:pt x="7200" y="2700"/>
                  </a:lnTo>
                  <a:lnTo>
                    <a:pt x="18000" y="14849"/>
                  </a:lnTo>
                  <a:cubicBezTo>
                    <a:pt x="18000" y="14849"/>
                    <a:pt x="18000" y="18900"/>
                    <a:pt x="18000"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8000" y="21599"/>
                  </a:lnTo>
                  <a:cubicBezTo>
                    <a:pt x="19989" y="21599"/>
                    <a:pt x="21600" y="20392"/>
                    <a:pt x="21600" y="18900"/>
                  </a:cubicBezTo>
                  <a:lnTo>
                    <a:pt x="21600" y="14849"/>
                  </a:lnTo>
                  <a:cubicBezTo>
                    <a:pt x="21600" y="14317"/>
                    <a:pt x="21389" y="13795"/>
                    <a:pt x="20995" y="13352"/>
                  </a:cubicBezTo>
                  <a:cubicBezTo>
                    <a:pt x="20995" y="13352"/>
                    <a:pt x="10195" y="1202"/>
                    <a:pt x="10195" y="1202"/>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 name="AutoShape 4"/>
            <p:cNvSpPr>
              <a:spLocks/>
            </p:cNvSpPr>
            <p:nvPr/>
          </p:nvSpPr>
          <p:spPr bwMode="auto">
            <a:xfrm>
              <a:off x="0" y="0"/>
              <a:ext cx="846458" cy="6888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599"/>
                    <a:pt x="7425" y="21599"/>
                  </a:cubicBezTo>
                  <a:cubicBezTo>
                    <a:pt x="8679" y="21599"/>
                    <a:pt x="9727" y="20537"/>
                    <a:pt x="10029" y="19107"/>
                  </a:cubicBezTo>
                  <a:lnTo>
                    <a:pt x="13595" y="19107"/>
                  </a:lnTo>
                  <a:cubicBezTo>
                    <a:pt x="13897" y="20537"/>
                    <a:pt x="14945" y="21599"/>
                    <a:pt x="16200" y="21599"/>
                  </a:cubicBezTo>
                  <a:cubicBezTo>
                    <a:pt x="17453" y="21599"/>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27" name="Group 5"/>
          <p:cNvGrpSpPr>
            <a:grpSpLocks/>
          </p:cNvGrpSpPr>
          <p:nvPr/>
        </p:nvGrpSpPr>
        <p:grpSpPr bwMode="auto">
          <a:xfrm>
            <a:off x="16544925" y="8815388"/>
            <a:ext cx="846138" cy="847725"/>
            <a:chOff x="0" y="-1"/>
            <a:chExt cx="846676" cy="848057"/>
          </a:xfrm>
        </p:grpSpPr>
        <p:sp>
          <p:nvSpPr>
            <p:cNvPr id="52230" name="AutoShape 6"/>
            <p:cNvSpPr>
              <a:spLocks/>
            </p:cNvSpPr>
            <p:nvPr/>
          </p:nvSpPr>
          <p:spPr bwMode="auto">
            <a:xfrm>
              <a:off x="0" y="-1"/>
              <a:ext cx="846676" cy="84805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29"/>
                    <a:pt x="16416" y="17955"/>
                    <a:pt x="18373" y="13071"/>
                  </a:cubicBezTo>
                  <a:cubicBezTo>
                    <a:pt x="20328" y="8186"/>
                    <a:pt x="17954" y="2641"/>
                    <a:pt x="13070" y="685"/>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31" name="AutoShape 7"/>
            <p:cNvSpPr>
              <a:spLocks/>
            </p:cNvSpPr>
            <p:nvPr/>
          </p:nvSpPr>
          <p:spPr bwMode="auto">
            <a:xfrm>
              <a:off x="370123" y="371619"/>
              <a:ext cx="106430" cy="104816"/>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7"/>
                    <a:pt x="16415" y="17951"/>
                    <a:pt x="18374" y="13072"/>
                  </a:cubicBezTo>
                  <a:cubicBezTo>
                    <a:pt x="20327" y="8188"/>
                    <a:pt x="17960" y="2644"/>
                    <a:pt x="13070" y="686"/>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4" name="AutoShape 8"/>
            <p:cNvSpPr>
              <a:spLocks/>
            </p:cNvSpPr>
            <p:nvPr/>
          </p:nvSpPr>
          <p:spPr bwMode="auto">
            <a:xfrm>
              <a:off x="265282" y="265215"/>
              <a:ext cx="316113" cy="317624"/>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9" y="8186"/>
                    <a:pt x="17956" y="2641"/>
                    <a:pt x="13071" y="685"/>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33" name="AutoShape 9"/>
            <p:cNvSpPr>
              <a:spLocks/>
            </p:cNvSpPr>
            <p:nvPr/>
          </p:nvSpPr>
          <p:spPr bwMode="auto">
            <a:xfrm>
              <a:off x="476553" y="476436"/>
              <a:ext cx="131847" cy="134990"/>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1"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2"/>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 name="AutoShape 10"/>
            <p:cNvSpPr>
              <a:spLocks/>
            </p:cNvSpPr>
            <p:nvPr/>
          </p:nvSpPr>
          <p:spPr bwMode="auto">
            <a:xfrm>
              <a:off x="528974" y="530432"/>
              <a:ext cx="189032" cy="192162"/>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6" y="1250"/>
                    <a:pt x="21026" y="404"/>
                    <a:pt x="20267" y="104"/>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6" name="AutoShape 11"/>
            <p:cNvSpPr>
              <a:spLocks/>
            </p:cNvSpPr>
            <p:nvPr/>
          </p:nvSpPr>
          <p:spPr bwMode="auto">
            <a:xfrm>
              <a:off x="501969" y="503433"/>
              <a:ext cx="162028" cy="16357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7" name="AutoShape 12"/>
            <p:cNvSpPr>
              <a:spLocks/>
            </p:cNvSpPr>
            <p:nvPr/>
          </p:nvSpPr>
          <p:spPr bwMode="auto">
            <a:xfrm>
              <a:off x="238276" y="238217"/>
              <a:ext cx="131847" cy="134990"/>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1" y="2298"/>
                    <a:pt x="20871" y="1248"/>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37" name="AutoShape 13"/>
            <p:cNvSpPr>
              <a:spLocks/>
            </p:cNvSpPr>
            <p:nvPr/>
          </p:nvSpPr>
          <p:spPr bwMode="auto">
            <a:xfrm>
              <a:off x="131847" y="131813"/>
              <a:ext cx="189032" cy="193751"/>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1" y="1618"/>
                    <a:pt x="21077" y="88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38" name="AutoShape 14"/>
            <p:cNvSpPr>
              <a:spLocks/>
            </p:cNvSpPr>
            <p:nvPr/>
          </p:nvSpPr>
          <p:spPr bwMode="auto">
            <a:xfrm>
              <a:off x="185856" y="185809"/>
              <a:ext cx="160439" cy="163577"/>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28" name="Group 15"/>
          <p:cNvGrpSpPr>
            <a:grpSpLocks/>
          </p:cNvGrpSpPr>
          <p:nvPr/>
        </p:nvGrpSpPr>
        <p:grpSpPr bwMode="auto">
          <a:xfrm>
            <a:off x="14851063" y="8840788"/>
            <a:ext cx="846137" cy="822325"/>
            <a:chOff x="0" y="0"/>
            <a:chExt cx="846419" cy="821335"/>
          </a:xfrm>
        </p:grpSpPr>
        <p:sp>
          <p:nvSpPr>
            <p:cNvPr id="8" name="AutoShape 16"/>
            <p:cNvSpPr>
              <a:spLocks/>
            </p:cNvSpPr>
            <p:nvPr/>
          </p:nvSpPr>
          <p:spPr bwMode="auto">
            <a:xfrm>
              <a:off x="424003" y="450307"/>
              <a:ext cx="104810" cy="1062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9" name="AutoShape 17"/>
            <p:cNvSpPr>
              <a:spLocks/>
            </p:cNvSpPr>
            <p:nvPr/>
          </p:nvSpPr>
          <p:spPr bwMode="auto">
            <a:xfrm>
              <a:off x="0" y="0"/>
              <a:ext cx="846419" cy="821335"/>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599"/>
                    <a:pt x="3600" y="21599"/>
                  </a:cubicBezTo>
                  <a:lnTo>
                    <a:pt x="15382" y="21599"/>
                  </a:lnTo>
                  <a:cubicBezTo>
                    <a:pt x="17366" y="21599"/>
                    <a:pt x="18982" y="19880"/>
                    <a:pt x="18982" y="17767"/>
                  </a:cubicBezTo>
                  <a:lnTo>
                    <a:pt x="18982" y="16722"/>
                  </a:lnTo>
                  <a:lnTo>
                    <a:pt x="18983" y="16722"/>
                  </a:lnTo>
                  <a:cubicBezTo>
                    <a:pt x="21599" y="14631"/>
                    <a:pt x="21599" y="10452"/>
                    <a:pt x="18983" y="8361"/>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29" name="Group 18"/>
          <p:cNvGrpSpPr>
            <a:grpSpLocks/>
          </p:cNvGrpSpPr>
          <p:nvPr/>
        </p:nvGrpSpPr>
        <p:grpSpPr bwMode="auto">
          <a:xfrm>
            <a:off x="13158788" y="8815388"/>
            <a:ext cx="846137" cy="847725"/>
            <a:chOff x="0" y="0"/>
            <a:chExt cx="846432" cy="847829"/>
          </a:xfrm>
        </p:grpSpPr>
        <p:sp>
          <p:nvSpPr>
            <p:cNvPr id="10" name="AutoShape 19"/>
            <p:cNvSpPr>
              <a:spLocks/>
            </p:cNvSpPr>
            <p:nvPr/>
          </p:nvSpPr>
          <p:spPr bwMode="auto">
            <a:xfrm>
              <a:off x="0" y="0"/>
              <a:ext cx="846432"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1" name="AutoShape 20"/>
            <p:cNvSpPr>
              <a:spLocks/>
            </p:cNvSpPr>
            <p:nvPr/>
          </p:nvSpPr>
          <p:spPr bwMode="auto">
            <a:xfrm>
              <a:off x="185802" y="317539"/>
              <a:ext cx="104812"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2" name="AutoShape 21"/>
            <p:cNvSpPr>
              <a:spLocks/>
            </p:cNvSpPr>
            <p:nvPr/>
          </p:nvSpPr>
          <p:spPr bwMode="auto">
            <a:xfrm>
              <a:off x="185802" y="450905"/>
              <a:ext cx="104812"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3" name="AutoShape 22"/>
            <p:cNvSpPr>
              <a:spLocks/>
            </p:cNvSpPr>
            <p:nvPr/>
          </p:nvSpPr>
          <p:spPr bwMode="auto">
            <a:xfrm>
              <a:off x="185802" y="582683"/>
              <a:ext cx="104812"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47" name="AutoShape 23"/>
            <p:cNvSpPr>
              <a:spLocks/>
            </p:cNvSpPr>
            <p:nvPr/>
          </p:nvSpPr>
          <p:spPr bwMode="auto">
            <a:xfrm>
              <a:off x="370016" y="582683"/>
              <a:ext cx="106400"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4" name="AutoShape 24"/>
            <p:cNvSpPr>
              <a:spLocks/>
            </p:cNvSpPr>
            <p:nvPr/>
          </p:nvSpPr>
          <p:spPr bwMode="auto">
            <a:xfrm>
              <a:off x="370016" y="450905"/>
              <a:ext cx="106400"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5" name="AutoShape 25"/>
            <p:cNvSpPr>
              <a:spLocks/>
            </p:cNvSpPr>
            <p:nvPr/>
          </p:nvSpPr>
          <p:spPr bwMode="auto">
            <a:xfrm>
              <a:off x="370016" y="317539"/>
              <a:ext cx="106400"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50" name="AutoShape 26"/>
            <p:cNvSpPr>
              <a:spLocks/>
            </p:cNvSpPr>
            <p:nvPr/>
          </p:nvSpPr>
          <p:spPr bwMode="auto">
            <a:xfrm>
              <a:off x="555819" y="582683"/>
              <a:ext cx="104812"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6" name="AutoShape 27"/>
            <p:cNvSpPr>
              <a:spLocks/>
            </p:cNvSpPr>
            <p:nvPr/>
          </p:nvSpPr>
          <p:spPr bwMode="auto">
            <a:xfrm>
              <a:off x="555819" y="450905"/>
              <a:ext cx="104812"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7" name="AutoShape 28"/>
            <p:cNvSpPr>
              <a:spLocks/>
            </p:cNvSpPr>
            <p:nvPr/>
          </p:nvSpPr>
          <p:spPr bwMode="auto">
            <a:xfrm>
              <a:off x="555819" y="317539"/>
              <a:ext cx="104812"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253" name="AutoShape 29"/>
          <p:cNvSpPr>
            <a:spLocks/>
          </p:cNvSpPr>
          <p:nvPr/>
        </p:nvSpPr>
        <p:spPr bwMode="auto">
          <a:xfrm>
            <a:off x="11464925" y="8815388"/>
            <a:ext cx="847725" cy="847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5"/>
                  <a:pt x="19574" y="10125"/>
                </a:cubicBezTo>
                <a:lnTo>
                  <a:pt x="18324" y="10125"/>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499"/>
                </a:lnTo>
                <a:cubicBezTo>
                  <a:pt x="14174" y="13126"/>
                  <a:pt x="13872" y="12825"/>
                  <a:pt x="13499" y="12825"/>
                </a:cubicBezTo>
                <a:lnTo>
                  <a:pt x="8437" y="12825"/>
                </a:lnTo>
                <a:cubicBezTo>
                  <a:pt x="8064" y="12825"/>
                  <a:pt x="7762" y="13126"/>
                  <a:pt x="7762" y="13499"/>
                </a:cubicBezTo>
                <a:lnTo>
                  <a:pt x="7762" y="20249"/>
                </a:lnTo>
                <a:lnTo>
                  <a:pt x="3374" y="20249"/>
                </a:lnTo>
                <a:lnTo>
                  <a:pt x="3374" y="11474"/>
                </a:lnTo>
                <a:lnTo>
                  <a:pt x="18224" y="11474"/>
                </a:lnTo>
                <a:cubicBezTo>
                  <a:pt x="18224" y="11474"/>
                  <a:pt x="18224" y="20249"/>
                  <a:pt x="18224" y="20249"/>
                </a:cubicBezTo>
                <a:close/>
                <a:moveTo>
                  <a:pt x="13499" y="20249"/>
                </a:moveTo>
                <a:lnTo>
                  <a:pt x="8437" y="20249"/>
                </a:lnTo>
                <a:lnTo>
                  <a:pt x="8437" y="13499"/>
                </a:lnTo>
                <a:lnTo>
                  <a:pt x="13499" y="13499"/>
                </a:lnTo>
                <a:cubicBezTo>
                  <a:pt x="13499" y="13499"/>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5"/>
                </a:lnTo>
                <a:lnTo>
                  <a:pt x="2024" y="10125"/>
                </a:lnTo>
                <a:cubicBezTo>
                  <a:pt x="1652" y="10125"/>
                  <a:pt x="1349" y="9823"/>
                  <a:pt x="1349" y="9450"/>
                </a:cubicBezTo>
                <a:moveTo>
                  <a:pt x="13369" y="5400"/>
                </a:moveTo>
                <a:lnTo>
                  <a:pt x="14846" y="5400"/>
                </a:lnTo>
                <a:lnTo>
                  <a:pt x="17546" y="10125"/>
                </a:lnTo>
                <a:lnTo>
                  <a:pt x="14719" y="10125"/>
                </a:lnTo>
                <a:cubicBezTo>
                  <a:pt x="14719" y="10125"/>
                  <a:pt x="13369" y="5400"/>
                  <a:pt x="13369" y="5400"/>
                </a:cubicBezTo>
                <a:close/>
                <a:moveTo>
                  <a:pt x="11137" y="5400"/>
                </a:moveTo>
                <a:lnTo>
                  <a:pt x="12666" y="5400"/>
                </a:lnTo>
                <a:lnTo>
                  <a:pt x="14016" y="10125"/>
                </a:lnTo>
                <a:lnTo>
                  <a:pt x="11137" y="10125"/>
                </a:lnTo>
                <a:cubicBezTo>
                  <a:pt x="11137" y="10125"/>
                  <a:pt x="11137" y="5400"/>
                  <a:pt x="11137" y="5400"/>
                </a:cubicBezTo>
                <a:close/>
                <a:moveTo>
                  <a:pt x="8932" y="5400"/>
                </a:moveTo>
                <a:lnTo>
                  <a:pt x="10462" y="5400"/>
                </a:lnTo>
                <a:lnTo>
                  <a:pt x="10462" y="10125"/>
                </a:lnTo>
                <a:lnTo>
                  <a:pt x="7582" y="10125"/>
                </a:lnTo>
                <a:cubicBezTo>
                  <a:pt x="7582" y="10125"/>
                  <a:pt x="8932" y="5400"/>
                  <a:pt x="8932" y="5400"/>
                </a:cubicBezTo>
                <a:close/>
                <a:moveTo>
                  <a:pt x="6880" y="10125"/>
                </a:moveTo>
                <a:lnTo>
                  <a:pt x="4052" y="10125"/>
                </a:lnTo>
                <a:lnTo>
                  <a:pt x="6752" y="5400"/>
                </a:lnTo>
                <a:lnTo>
                  <a:pt x="8230" y="5400"/>
                </a:lnTo>
                <a:cubicBezTo>
                  <a:pt x="8230" y="5400"/>
                  <a:pt x="6880" y="10125"/>
                  <a:pt x="6880" y="10125"/>
                </a:cubicBezTo>
                <a:close/>
                <a:moveTo>
                  <a:pt x="17549" y="1350"/>
                </a:moveTo>
                <a:lnTo>
                  <a:pt x="17549" y="4049"/>
                </a:lnTo>
                <a:lnTo>
                  <a:pt x="4049" y="4049"/>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4"/>
                  <a:pt x="2024" y="11474"/>
                </a:cubicBezTo>
                <a:lnTo>
                  <a:pt x="2024" y="20249"/>
                </a:lnTo>
                <a:cubicBezTo>
                  <a:pt x="2024" y="20994"/>
                  <a:pt x="2629" y="21599"/>
                  <a:pt x="3374" y="21599"/>
                </a:cubicBezTo>
                <a:lnTo>
                  <a:pt x="18224" y="21599"/>
                </a:lnTo>
                <a:cubicBezTo>
                  <a:pt x="18970" y="21599"/>
                  <a:pt x="19574" y="20994"/>
                  <a:pt x="19574" y="20249"/>
                </a:cubicBezTo>
                <a:lnTo>
                  <a:pt x="19574" y="11474"/>
                </a:lnTo>
                <a:cubicBezTo>
                  <a:pt x="20691" y="11474"/>
                  <a:pt x="21600" y="10566"/>
                  <a:pt x="21600" y="9450"/>
                </a:cubicBezTo>
                <a:lnTo>
                  <a:pt x="21600" y="8774"/>
                </a:lnTo>
                <a:cubicBezTo>
                  <a:pt x="21600" y="8338"/>
                  <a:pt x="21456" y="7907"/>
                  <a:pt x="21194" y="756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54" name="AutoShape 30"/>
          <p:cNvSpPr>
            <a:spLocks/>
          </p:cNvSpPr>
          <p:nvPr/>
        </p:nvSpPr>
        <p:spPr bwMode="auto">
          <a:xfrm>
            <a:off x="9682163" y="10536238"/>
            <a:ext cx="846137" cy="768350"/>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1" y="8375"/>
                  <a:pt x="21161" y="4347"/>
                  <a:pt x="18898" y="1863"/>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32" name="Group 31"/>
          <p:cNvGrpSpPr>
            <a:grpSpLocks/>
          </p:cNvGrpSpPr>
          <p:nvPr/>
        </p:nvGrpSpPr>
        <p:grpSpPr bwMode="auto">
          <a:xfrm>
            <a:off x="8121650" y="10510838"/>
            <a:ext cx="582613" cy="847725"/>
            <a:chOff x="0" y="0"/>
            <a:chExt cx="582150" cy="847829"/>
          </a:xfrm>
        </p:grpSpPr>
        <p:sp>
          <p:nvSpPr>
            <p:cNvPr id="52256" name="AutoShape 32"/>
            <p:cNvSpPr>
              <a:spLocks/>
            </p:cNvSpPr>
            <p:nvPr/>
          </p:nvSpPr>
          <p:spPr bwMode="auto">
            <a:xfrm>
              <a:off x="0" y="0"/>
              <a:ext cx="582150" cy="847829"/>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5"/>
                    <a:pt x="12267" y="12825"/>
                  </a:cubicBezTo>
                  <a:cubicBezTo>
                    <a:pt x="12267" y="12825"/>
                    <a:pt x="14773" y="11347"/>
                    <a:pt x="16653" y="9127"/>
                  </a:cubicBezTo>
                  <a:cubicBezTo>
                    <a:pt x="18632" y="11666"/>
                    <a:pt x="19346" y="14320"/>
                    <a:pt x="18566" y="16551"/>
                  </a:cubicBezTo>
                  <a:moveTo>
                    <a:pt x="16041" y="6074"/>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1" y="21599"/>
                    <a:pt x="9436" y="21599"/>
                  </a:cubicBezTo>
                  <a:cubicBezTo>
                    <a:pt x="17888" y="21599"/>
                    <a:pt x="19523" y="19379"/>
                    <a:pt x="20396" y="16878"/>
                  </a:cubicBezTo>
                  <a:cubicBezTo>
                    <a:pt x="21600" y="13436"/>
                    <a:pt x="19797" y="9432"/>
                    <a:pt x="16041" y="6074"/>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8" name="AutoShape 33"/>
            <p:cNvSpPr>
              <a:spLocks/>
            </p:cNvSpPr>
            <p:nvPr/>
          </p:nvSpPr>
          <p:spPr bwMode="auto">
            <a:xfrm>
              <a:off x="106278" y="371521"/>
              <a:ext cx="374352" cy="303249"/>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599" y="12213"/>
                    <a:pt x="20976" y="7841"/>
                  </a:cubicBezTo>
                  <a:cubicBezTo>
                    <a:pt x="20976" y="7841"/>
                    <a:pt x="20698" y="5891"/>
                    <a:pt x="20698" y="5891"/>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258" name="AutoShape 34"/>
          <p:cNvSpPr>
            <a:spLocks/>
          </p:cNvSpPr>
          <p:nvPr/>
        </p:nvSpPr>
        <p:spPr bwMode="auto">
          <a:xfrm>
            <a:off x="16544925" y="7172325"/>
            <a:ext cx="846138" cy="741363"/>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599"/>
                  <a:pt x="4677" y="21599"/>
                </a:cubicBezTo>
                <a:lnTo>
                  <a:pt x="16706" y="21599"/>
                </a:lnTo>
                <a:cubicBezTo>
                  <a:pt x="17443" y="21599"/>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34" name="Group 35"/>
          <p:cNvGrpSpPr>
            <a:grpSpLocks/>
          </p:cNvGrpSpPr>
          <p:nvPr/>
        </p:nvGrpSpPr>
        <p:grpSpPr bwMode="auto">
          <a:xfrm>
            <a:off x="14851063" y="7119938"/>
            <a:ext cx="846137" cy="847725"/>
            <a:chOff x="0" y="0"/>
            <a:chExt cx="846449" cy="847830"/>
          </a:xfrm>
        </p:grpSpPr>
        <p:sp>
          <p:nvSpPr>
            <p:cNvPr id="19" name="AutoShape 36"/>
            <p:cNvSpPr>
              <a:spLocks/>
            </p:cNvSpPr>
            <p:nvPr/>
          </p:nvSpPr>
          <p:spPr bwMode="auto">
            <a:xfrm>
              <a:off x="0" y="317539"/>
              <a:ext cx="846449" cy="530291"/>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80"/>
                  </a:moveTo>
                  <a:lnTo>
                    <a:pt x="17472" y="18900"/>
                  </a:lnTo>
                  <a:cubicBezTo>
                    <a:pt x="17472" y="19198"/>
                    <a:pt x="17321" y="19440"/>
                    <a:pt x="17136" y="19440"/>
                  </a:cubicBezTo>
                  <a:lnTo>
                    <a:pt x="4368" y="19440"/>
                  </a:lnTo>
                  <a:cubicBezTo>
                    <a:pt x="4182" y="19440"/>
                    <a:pt x="4032" y="19198"/>
                    <a:pt x="4032" y="18900"/>
                  </a:cubicBezTo>
                  <a:lnTo>
                    <a:pt x="4032" y="17280"/>
                  </a:lnTo>
                  <a:lnTo>
                    <a:pt x="1344" y="12420"/>
                  </a:lnTo>
                  <a:cubicBezTo>
                    <a:pt x="1344" y="12121"/>
                    <a:pt x="1494" y="11880"/>
                    <a:pt x="1680" y="11880"/>
                  </a:cubicBezTo>
                  <a:lnTo>
                    <a:pt x="3360" y="11880"/>
                  </a:lnTo>
                  <a:lnTo>
                    <a:pt x="4032" y="11880"/>
                  </a:lnTo>
                  <a:lnTo>
                    <a:pt x="4704" y="11880"/>
                  </a:lnTo>
                  <a:lnTo>
                    <a:pt x="5376" y="11880"/>
                  </a:lnTo>
                  <a:lnTo>
                    <a:pt x="6048" y="11880"/>
                  </a:lnTo>
                  <a:lnTo>
                    <a:pt x="6720" y="11880"/>
                  </a:lnTo>
                  <a:lnTo>
                    <a:pt x="7392" y="11880"/>
                  </a:lnTo>
                  <a:lnTo>
                    <a:pt x="8064" y="11880"/>
                  </a:lnTo>
                  <a:lnTo>
                    <a:pt x="8736" y="11880"/>
                  </a:lnTo>
                  <a:lnTo>
                    <a:pt x="12768" y="11880"/>
                  </a:lnTo>
                  <a:lnTo>
                    <a:pt x="13440" y="11880"/>
                  </a:lnTo>
                  <a:lnTo>
                    <a:pt x="14112" y="11880"/>
                  </a:lnTo>
                  <a:lnTo>
                    <a:pt x="14784" y="11880"/>
                  </a:lnTo>
                  <a:lnTo>
                    <a:pt x="15456" y="11880"/>
                  </a:lnTo>
                  <a:lnTo>
                    <a:pt x="16128" y="11880"/>
                  </a:lnTo>
                  <a:lnTo>
                    <a:pt x="16800" y="11880"/>
                  </a:lnTo>
                  <a:lnTo>
                    <a:pt x="17472" y="11880"/>
                  </a:lnTo>
                  <a:lnTo>
                    <a:pt x="18144" y="11880"/>
                  </a:lnTo>
                  <a:lnTo>
                    <a:pt x="19824" y="11880"/>
                  </a:lnTo>
                  <a:cubicBezTo>
                    <a:pt x="20009" y="11880"/>
                    <a:pt x="20160" y="12121"/>
                    <a:pt x="20160" y="12420"/>
                  </a:cubicBezTo>
                  <a:cubicBezTo>
                    <a:pt x="20160" y="12420"/>
                    <a:pt x="17472" y="17280"/>
                    <a:pt x="17472" y="17280"/>
                  </a:cubicBezTo>
                  <a:close/>
                  <a:moveTo>
                    <a:pt x="10752" y="4320"/>
                  </a:moveTo>
                  <a:cubicBezTo>
                    <a:pt x="8625" y="4320"/>
                    <a:pt x="6826" y="6601"/>
                    <a:pt x="6246" y="9720"/>
                  </a:cubicBezTo>
                  <a:lnTo>
                    <a:pt x="5552" y="9720"/>
                  </a:lnTo>
                  <a:cubicBezTo>
                    <a:pt x="6152" y="6000"/>
                    <a:pt x="8252" y="3240"/>
                    <a:pt x="10752" y="3240"/>
                  </a:cubicBezTo>
                  <a:cubicBezTo>
                    <a:pt x="12934" y="3240"/>
                    <a:pt x="14813" y="5344"/>
                    <a:pt x="15654" y="8353"/>
                  </a:cubicBezTo>
                  <a:lnTo>
                    <a:pt x="15054" y="8835"/>
                  </a:lnTo>
                  <a:cubicBezTo>
                    <a:pt x="14323" y="6180"/>
                    <a:pt x="12671" y="4320"/>
                    <a:pt x="10752" y="4320"/>
                  </a:cubicBezTo>
                  <a:moveTo>
                    <a:pt x="10752" y="8640"/>
                  </a:moveTo>
                  <a:cubicBezTo>
                    <a:pt x="10158" y="8640"/>
                    <a:pt x="9630" y="9061"/>
                    <a:pt x="9260" y="9720"/>
                  </a:cubicBezTo>
                  <a:lnTo>
                    <a:pt x="8437" y="9720"/>
                  </a:lnTo>
                  <a:cubicBezTo>
                    <a:pt x="8904" y="8435"/>
                    <a:pt x="9761" y="7560"/>
                    <a:pt x="10752" y="7560"/>
                  </a:cubicBezTo>
                  <a:cubicBezTo>
                    <a:pt x="11742" y="7560"/>
                    <a:pt x="12600" y="8435"/>
                    <a:pt x="13066" y="9720"/>
                  </a:cubicBezTo>
                  <a:lnTo>
                    <a:pt x="12244" y="9720"/>
                  </a:lnTo>
                  <a:cubicBezTo>
                    <a:pt x="11874" y="9061"/>
                    <a:pt x="11345" y="8640"/>
                    <a:pt x="10752" y="8640"/>
                  </a:cubicBezTo>
                  <a:moveTo>
                    <a:pt x="13827" y="9720"/>
                  </a:moveTo>
                  <a:cubicBezTo>
                    <a:pt x="13307" y="7816"/>
                    <a:pt x="12126" y="6480"/>
                    <a:pt x="10752" y="6480"/>
                  </a:cubicBezTo>
                  <a:cubicBezTo>
                    <a:pt x="9378" y="6480"/>
                    <a:pt x="8197" y="7816"/>
                    <a:pt x="7676" y="9720"/>
                  </a:cubicBezTo>
                  <a:lnTo>
                    <a:pt x="6955" y="9720"/>
                  </a:lnTo>
                  <a:cubicBezTo>
                    <a:pt x="7510" y="7207"/>
                    <a:pt x="9001" y="5399"/>
                    <a:pt x="10752" y="5399"/>
                  </a:cubicBezTo>
                  <a:cubicBezTo>
                    <a:pt x="12409" y="5399"/>
                    <a:pt x="13834" y="7015"/>
                    <a:pt x="14454" y="9317"/>
                  </a:cubicBezTo>
                  <a:lnTo>
                    <a:pt x="13953" y="9720"/>
                  </a:lnTo>
                  <a:cubicBezTo>
                    <a:pt x="13953" y="9720"/>
                    <a:pt x="13827" y="9720"/>
                    <a:pt x="13827" y="9720"/>
                  </a:cubicBezTo>
                  <a:close/>
                  <a:moveTo>
                    <a:pt x="10752" y="1079"/>
                  </a:moveTo>
                  <a:cubicBezTo>
                    <a:pt x="13459" y="1079"/>
                    <a:pt x="15792" y="3672"/>
                    <a:pt x="16856" y="7388"/>
                  </a:cubicBezTo>
                  <a:lnTo>
                    <a:pt x="16256" y="7869"/>
                  </a:lnTo>
                  <a:cubicBezTo>
                    <a:pt x="15305" y="4504"/>
                    <a:pt x="13201" y="2160"/>
                    <a:pt x="10752" y="2160"/>
                  </a:cubicBezTo>
                  <a:cubicBezTo>
                    <a:pt x="7874" y="2160"/>
                    <a:pt x="5470" y="5392"/>
                    <a:pt x="4858" y="9720"/>
                  </a:cubicBezTo>
                  <a:lnTo>
                    <a:pt x="4167" y="9720"/>
                  </a:lnTo>
                  <a:cubicBezTo>
                    <a:pt x="4792" y="4796"/>
                    <a:pt x="7507" y="1079"/>
                    <a:pt x="10752" y="1079"/>
                  </a:cubicBezTo>
                  <a:moveTo>
                    <a:pt x="17336" y="9720"/>
                  </a:moveTo>
                  <a:lnTo>
                    <a:pt x="16958" y="9720"/>
                  </a:lnTo>
                  <a:lnTo>
                    <a:pt x="17294" y="9450"/>
                  </a:lnTo>
                  <a:cubicBezTo>
                    <a:pt x="17307" y="9540"/>
                    <a:pt x="17325" y="9628"/>
                    <a:pt x="17336" y="9720"/>
                  </a:cubicBezTo>
                  <a:moveTo>
                    <a:pt x="19824" y="9720"/>
                  </a:moveTo>
                  <a:lnTo>
                    <a:pt x="18016" y="9720"/>
                  </a:lnTo>
                  <a:cubicBezTo>
                    <a:pt x="17986" y="9461"/>
                    <a:pt x="17948" y="9209"/>
                    <a:pt x="17908" y="8957"/>
                  </a:cubicBezTo>
                  <a:lnTo>
                    <a:pt x="21132" y="6366"/>
                  </a:lnTo>
                  <a:cubicBezTo>
                    <a:pt x="21464" y="6099"/>
                    <a:pt x="21600" y="5450"/>
                    <a:pt x="21433" y="4916"/>
                  </a:cubicBezTo>
                  <a:cubicBezTo>
                    <a:pt x="21267" y="4383"/>
                    <a:pt x="20864" y="4169"/>
                    <a:pt x="20532" y="4433"/>
                  </a:cubicBezTo>
                  <a:lnTo>
                    <a:pt x="17456" y="6905"/>
                  </a:lnTo>
                  <a:cubicBezTo>
                    <a:pt x="16282" y="2836"/>
                    <a:pt x="13721" y="0"/>
                    <a:pt x="10752" y="0"/>
                  </a:cubicBezTo>
                  <a:cubicBezTo>
                    <a:pt x="7135" y="0"/>
                    <a:pt x="4122" y="4198"/>
                    <a:pt x="3488" y="9720"/>
                  </a:cubicBezTo>
                  <a:lnTo>
                    <a:pt x="1680" y="9720"/>
                  </a:lnTo>
                  <a:cubicBezTo>
                    <a:pt x="754" y="9720"/>
                    <a:pt x="0" y="10930"/>
                    <a:pt x="0" y="12420"/>
                  </a:cubicBezTo>
                  <a:cubicBezTo>
                    <a:pt x="0" y="12949"/>
                    <a:pt x="121" y="13459"/>
                    <a:pt x="339" y="13855"/>
                  </a:cubicBezTo>
                  <a:lnTo>
                    <a:pt x="2688" y="18101"/>
                  </a:lnTo>
                  <a:lnTo>
                    <a:pt x="2688" y="18900"/>
                  </a:lnTo>
                  <a:cubicBezTo>
                    <a:pt x="2688" y="20389"/>
                    <a:pt x="3442" y="21600"/>
                    <a:pt x="4368" y="21600"/>
                  </a:cubicBezTo>
                  <a:lnTo>
                    <a:pt x="17136" y="21600"/>
                  </a:lnTo>
                  <a:cubicBezTo>
                    <a:pt x="18062" y="21600"/>
                    <a:pt x="18816" y="20389"/>
                    <a:pt x="18816" y="18900"/>
                  </a:cubicBezTo>
                  <a:lnTo>
                    <a:pt x="18816" y="18101"/>
                  </a:lnTo>
                  <a:lnTo>
                    <a:pt x="21165" y="13855"/>
                  </a:lnTo>
                  <a:cubicBezTo>
                    <a:pt x="21383" y="13459"/>
                    <a:pt x="21504" y="12949"/>
                    <a:pt x="21504" y="12420"/>
                  </a:cubicBezTo>
                  <a:cubicBezTo>
                    <a:pt x="21504" y="10930"/>
                    <a:pt x="20750" y="9720"/>
                    <a:pt x="19824" y="972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0" name="AutoShape 37"/>
            <p:cNvSpPr>
              <a:spLocks/>
            </p:cNvSpPr>
            <p:nvPr/>
          </p:nvSpPr>
          <p:spPr bwMode="auto">
            <a:xfrm>
              <a:off x="211215" y="106375"/>
              <a:ext cx="60347" cy="198463"/>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599"/>
                    <a:pt x="5169" y="21599"/>
                  </a:cubicBezTo>
                  <a:cubicBezTo>
                    <a:pt x="7249" y="21599"/>
                    <a:pt x="8949" y="20947"/>
                    <a:pt x="8949" y="20151"/>
                  </a:cubicBezTo>
                  <a:cubicBezTo>
                    <a:pt x="8949" y="20027"/>
                    <a:pt x="8890" y="19906"/>
                    <a:pt x="8813" y="19791"/>
                  </a:cubicBezTo>
                  <a:cubicBezTo>
                    <a:pt x="8827" y="19771"/>
                    <a:pt x="8827" y="19754"/>
                    <a:pt x="8805" y="19735"/>
                  </a:cubicBezTo>
                  <a:cubicBezTo>
                    <a:pt x="5994" y="17195"/>
                    <a:pt x="8670" y="14408"/>
                    <a:pt x="11954" y="11407"/>
                  </a:cubicBezTo>
                  <a:cubicBezTo>
                    <a:pt x="15517" y="8164"/>
                    <a:pt x="19326"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4"/>
                  </a:cubicBezTo>
                  <a:cubicBezTo>
                    <a:pt x="1605" y="13500"/>
                    <a:pt x="-2273" y="17040"/>
                    <a:pt x="1635" y="20649"/>
                  </a:cubicBezTo>
                  <a:cubicBezTo>
                    <a:pt x="1671" y="20691"/>
                    <a:pt x="1719" y="20730"/>
                    <a:pt x="1763" y="2077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1" name="AutoShape 38"/>
            <p:cNvSpPr>
              <a:spLocks/>
            </p:cNvSpPr>
            <p:nvPr/>
          </p:nvSpPr>
          <p:spPr bwMode="auto">
            <a:xfrm>
              <a:off x="528832" y="106375"/>
              <a:ext cx="60347" cy="198463"/>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599"/>
                    <a:pt x="5169" y="21599"/>
                  </a:cubicBezTo>
                  <a:cubicBezTo>
                    <a:pt x="7249" y="21599"/>
                    <a:pt x="8949" y="20950"/>
                    <a:pt x="8949" y="20151"/>
                  </a:cubicBezTo>
                  <a:cubicBezTo>
                    <a:pt x="8949" y="20027"/>
                    <a:pt x="8890" y="19906"/>
                    <a:pt x="8813" y="19791"/>
                  </a:cubicBezTo>
                  <a:cubicBezTo>
                    <a:pt x="8827" y="19771"/>
                    <a:pt x="8827" y="19754"/>
                    <a:pt x="8805" y="19735"/>
                  </a:cubicBezTo>
                  <a:cubicBezTo>
                    <a:pt x="5994" y="17195"/>
                    <a:pt x="8670" y="14408"/>
                    <a:pt x="11954" y="11407"/>
                  </a:cubicBezTo>
                  <a:cubicBezTo>
                    <a:pt x="15517" y="8164"/>
                    <a:pt x="19326"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4"/>
                  </a:cubicBezTo>
                  <a:cubicBezTo>
                    <a:pt x="1605" y="13500"/>
                    <a:pt x="-2273" y="17040"/>
                    <a:pt x="1635" y="20649"/>
                  </a:cubicBezTo>
                  <a:cubicBezTo>
                    <a:pt x="1671" y="20691"/>
                    <a:pt x="1719" y="20730"/>
                    <a:pt x="1763" y="2077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2" name="AutoShape 39"/>
            <p:cNvSpPr>
              <a:spLocks/>
            </p:cNvSpPr>
            <p:nvPr/>
          </p:nvSpPr>
          <p:spPr bwMode="auto">
            <a:xfrm>
              <a:off x="397021" y="0"/>
              <a:ext cx="58759" cy="198462"/>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599"/>
                    <a:pt x="5169" y="21599"/>
                  </a:cubicBezTo>
                  <a:cubicBezTo>
                    <a:pt x="7249" y="21599"/>
                    <a:pt x="8949" y="20950"/>
                    <a:pt x="8949" y="20151"/>
                  </a:cubicBezTo>
                  <a:cubicBezTo>
                    <a:pt x="8949" y="20027"/>
                    <a:pt x="8890" y="19906"/>
                    <a:pt x="8813" y="19791"/>
                  </a:cubicBezTo>
                  <a:cubicBezTo>
                    <a:pt x="8827" y="19771"/>
                    <a:pt x="8827" y="19754"/>
                    <a:pt x="8805" y="19735"/>
                  </a:cubicBezTo>
                  <a:cubicBezTo>
                    <a:pt x="5994" y="17195"/>
                    <a:pt x="8670" y="14408"/>
                    <a:pt x="11954" y="11407"/>
                  </a:cubicBezTo>
                  <a:cubicBezTo>
                    <a:pt x="15517" y="8164"/>
                    <a:pt x="19326"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4"/>
                  </a:cubicBezTo>
                  <a:cubicBezTo>
                    <a:pt x="1605" y="13500"/>
                    <a:pt x="-2273" y="17040"/>
                    <a:pt x="1635" y="20649"/>
                  </a:cubicBezTo>
                  <a:cubicBezTo>
                    <a:pt x="1675" y="20691"/>
                    <a:pt x="1719" y="20730"/>
                    <a:pt x="1763" y="2077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35" name="Group 40"/>
          <p:cNvGrpSpPr>
            <a:grpSpLocks/>
          </p:cNvGrpSpPr>
          <p:nvPr/>
        </p:nvGrpSpPr>
        <p:grpSpPr bwMode="auto">
          <a:xfrm>
            <a:off x="13158788" y="7119938"/>
            <a:ext cx="846137" cy="847725"/>
            <a:chOff x="0" y="0"/>
            <a:chExt cx="846432" cy="847829"/>
          </a:xfrm>
        </p:grpSpPr>
        <p:sp>
          <p:nvSpPr>
            <p:cNvPr id="52265" name="AutoShape 41"/>
            <p:cNvSpPr>
              <a:spLocks/>
            </p:cNvSpPr>
            <p:nvPr/>
          </p:nvSpPr>
          <p:spPr bwMode="auto">
            <a:xfrm>
              <a:off x="0" y="79385"/>
              <a:ext cx="770205" cy="768444"/>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1" y="8116"/>
                    <a:pt x="21501" y="7617"/>
                  </a:cubicBezTo>
                  <a:cubicBezTo>
                    <a:pt x="21501" y="7117"/>
                    <a:pt x="21308" y="6648"/>
                    <a:pt x="20961" y="6300"/>
                  </a:cubicBezTo>
                  <a:cubicBezTo>
                    <a:pt x="20961" y="6300"/>
                    <a:pt x="15260" y="545"/>
                    <a:pt x="15260" y="545"/>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3" name="AutoShape 42"/>
            <p:cNvSpPr>
              <a:spLocks/>
            </p:cNvSpPr>
            <p:nvPr/>
          </p:nvSpPr>
          <p:spPr bwMode="auto">
            <a:xfrm>
              <a:off x="370016" y="423914"/>
              <a:ext cx="131809" cy="131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80" y="7222"/>
                    <a:pt x="17280" y="10800"/>
                  </a:cubicBezTo>
                  <a:cubicBezTo>
                    <a:pt x="17280" y="14377"/>
                    <a:pt x="14381" y="17280"/>
                    <a:pt x="10800" y="17280"/>
                  </a:cubicBezTo>
                  <a:cubicBezTo>
                    <a:pt x="7218" y="17280"/>
                    <a:pt x="4320" y="14377"/>
                    <a:pt x="4320" y="10800"/>
                  </a:cubicBezTo>
                  <a:cubicBezTo>
                    <a:pt x="4320" y="7222"/>
                    <a:pt x="7218" y="4320"/>
                    <a:pt x="10800" y="4320"/>
                  </a:cubicBezTo>
                  <a:moveTo>
                    <a:pt x="10800" y="21600"/>
                  </a:moveTo>
                  <a:cubicBezTo>
                    <a:pt x="16752" y="21600"/>
                    <a:pt x="21599" y="16756"/>
                    <a:pt x="21599" y="10800"/>
                  </a:cubicBezTo>
                  <a:cubicBezTo>
                    <a:pt x="21599" y="4843"/>
                    <a:pt x="16752" y="0"/>
                    <a:pt x="10800" y="0"/>
                  </a:cubicBezTo>
                  <a:cubicBezTo>
                    <a:pt x="4847" y="0"/>
                    <a:pt x="0" y="4843"/>
                    <a:pt x="0" y="10800"/>
                  </a:cubicBezTo>
                  <a:cubicBezTo>
                    <a:pt x="0" y="16756"/>
                    <a:pt x="4847" y="21600"/>
                    <a:pt x="10800" y="2160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67" name="AutoShape 43"/>
            <p:cNvSpPr>
              <a:spLocks/>
            </p:cNvSpPr>
            <p:nvPr/>
          </p:nvSpPr>
          <p:spPr bwMode="auto">
            <a:xfrm>
              <a:off x="714624" y="0"/>
              <a:ext cx="131808" cy="131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80"/>
                  </a:moveTo>
                  <a:cubicBezTo>
                    <a:pt x="7218" y="17280"/>
                    <a:pt x="4320" y="14377"/>
                    <a:pt x="4320" y="10800"/>
                  </a:cubicBezTo>
                  <a:cubicBezTo>
                    <a:pt x="4320" y="7222"/>
                    <a:pt x="7218" y="4320"/>
                    <a:pt x="10800" y="4320"/>
                  </a:cubicBezTo>
                  <a:cubicBezTo>
                    <a:pt x="14381" y="4320"/>
                    <a:pt x="17280" y="7222"/>
                    <a:pt x="17280" y="10800"/>
                  </a:cubicBezTo>
                  <a:cubicBezTo>
                    <a:pt x="17280" y="14377"/>
                    <a:pt x="14381" y="17280"/>
                    <a:pt x="10800" y="17280"/>
                  </a:cubicBezTo>
                  <a:moveTo>
                    <a:pt x="10800" y="0"/>
                  </a:moveTo>
                  <a:cubicBezTo>
                    <a:pt x="4847" y="0"/>
                    <a:pt x="0" y="4843"/>
                    <a:pt x="0" y="10800"/>
                  </a:cubicBezTo>
                  <a:cubicBezTo>
                    <a:pt x="0" y="16756"/>
                    <a:pt x="4847" y="21600"/>
                    <a:pt x="10800" y="21600"/>
                  </a:cubicBezTo>
                  <a:cubicBezTo>
                    <a:pt x="16752" y="21600"/>
                    <a:pt x="21600" y="16756"/>
                    <a:pt x="21600" y="10800"/>
                  </a:cubicBezTo>
                  <a:cubicBezTo>
                    <a:pt x="21600" y="4843"/>
                    <a:pt x="16752"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4" name="AutoShape 44"/>
            <p:cNvSpPr>
              <a:spLocks/>
            </p:cNvSpPr>
            <p:nvPr/>
          </p:nvSpPr>
          <p:spPr bwMode="auto">
            <a:xfrm>
              <a:off x="211211" y="396924"/>
              <a:ext cx="106400" cy="10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199"/>
                    <a:pt x="10800" y="16199"/>
                  </a:cubicBezTo>
                  <a:cubicBezTo>
                    <a:pt x="7820" y="16199"/>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69" name="AutoShape 45"/>
            <p:cNvSpPr>
              <a:spLocks/>
            </p:cNvSpPr>
            <p:nvPr/>
          </p:nvSpPr>
          <p:spPr bwMode="auto">
            <a:xfrm>
              <a:off x="317611" y="582683"/>
              <a:ext cx="52405" cy="53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5" name="AutoShape 46"/>
            <p:cNvSpPr>
              <a:spLocks/>
            </p:cNvSpPr>
            <p:nvPr/>
          </p:nvSpPr>
          <p:spPr bwMode="auto">
            <a:xfrm>
              <a:off x="740033" y="185760"/>
              <a:ext cx="53994" cy="523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36" name="Group 47"/>
          <p:cNvGrpSpPr>
            <a:grpSpLocks/>
          </p:cNvGrpSpPr>
          <p:nvPr/>
        </p:nvGrpSpPr>
        <p:grpSpPr bwMode="auto">
          <a:xfrm>
            <a:off x="11464925" y="7172325"/>
            <a:ext cx="847725" cy="741363"/>
            <a:chOff x="0" y="0"/>
            <a:chExt cx="846432" cy="741854"/>
          </a:xfrm>
        </p:grpSpPr>
        <p:sp>
          <p:nvSpPr>
            <p:cNvPr id="52272" name="AutoShape 48"/>
            <p:cNvSpPr>
              <a:spLocks/>
            </p:cNvSpPr>
            <p:nvPr/>
          </p:nvSpPr>
          <p:spPr bwMode="auto">
            <a:xfrm>
              <a:off x="0" y="0"/>
              <a:ext cx="846432" cy="610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3"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3" y="8084"/>
                    <a:pt x="21600" y="6955"/>
                    <a:pt x="21600" y="5634"/>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73" name="AutoShape 49"/>
            <p:cNvSpPr>
              <a:spLocks/>
            </p:cNvSpPr>
            <p:nvPr/>
          </p:nvSpPr>
          <p:spPr bwMode="auto">
            <a:xfrm>
              <a:off x="767178" y="265289"/>
              <a:ext cx="52308" cy="2907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600"/>
                    <a:pt x="10800" y="21600"/>
                  </a:cubicBezTo>
                  <a:cubicBezTo>
                    <a:pt x="16758" y="21600"/>
                    <a:pt x="21600" y="20721"/>
                    <a:pt x="21600" y="19636"/>
                  </a:cubicBezTo>
                  <a:lnTo>
                    <a:pt x="21600" y="1963"/>
                  </a:lnTo>
                  <a:cubicBezTo>
                    <a:pt x="21600" y="878"/>
                    <a:pt x="16758" y="0"/>
                    <a:pt x="10800" y="0"/>
                  </a:cubicBezTo>
                  <a:cubicBezTo>
                    <a:pt x="4841" y="0"/>
                    <a:pt x="0" y="878"/>
                    <a:pt x="0" y="1963"/>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6" name="AutoShape 50"/>
            <p:cNvSpPr>
              <a:spLocks/>
            </p:cNvSpPr>
            <p:nvPr/>
          </p:nvSpPr>
          <p:spPr bwMode="auto">
            <a:xfrm>
              <a:off x="740232" y="582999"/>
              <a:ext cx="106200" cy="1588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275" name="AutoShape 51"/>
          <p:cNvSpPr>
            <a:spLocks/>
          </p:cNvSpPr>
          <p:nvPr/>
        </p:nvSpPr>
        <p:spPr bwMode="auto">
          <a:xfrm>
            <a:off x="6375400" y="10510838"/>
            <a:ext cx="847725" cy="847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4"/>
                  <a:pt x="15524" y="6074"/>
                </a:cubicBezTo>
                <a:lnTo>
                  <a:pt x="13809" y="6074"/>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4"/>
                </a:lnTo>
                <a:cubicBezTo>
                  <a:pt x="8028" y="11474"/>
                  <a:pt x="7424" y="10569"/>
                  <a:pt x="7424" y="9450"/>
                </a:cubicBezTo>
                <a:cubicBezTo>
                  <a:pt x="7424" y="8332"/>
                  <a:pt x="8028" y="7424"/>
                  <a:pt x="8774" y="7424"/>
                </a:cubicBezTo>
                <a:lnTo>
                  <a:pt x="8926" y="7424"/>
                </a:lnTo>
                <a:cubicBezTo>
                  <a:pt x="10200" y="7424"/>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4"/>
                </a:lnTo>
                <a:cubicBezTo>
                  <a:pt x="5396" y="13683"/>
                  <a:pt x="5264" y="13223"/>
                  <a:pt x="5033" y="12825"/>
                </a:cubicBezTo>
                <a:lnTo>
                  <a:pt x="5505" y="12825"/>
                </a:lnTo>
                <a:lnTo>
                  <a:pt x="5505" y="12832"/>
                </a:lnTo>
                <a:lnTo>
                  <a:pt x="7535" y="12832"/>
                </a:lnTo>
                <a:cubicBezTo>
                  <a:pt x="7463" y="13042"/>
                  <a:pt x="7421" y="13265"/>
                  <a:pt x="7421" y="13499"/>
                </a:cubicBezTo>
                <a:lnTo>
                  <a:pt x="7421" y="18224"/>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4"/>
                  <a:pt x="2699" y="7424"/>
                </a:cubicBezTo>
                <a:lnTo>
                  <a:pt x="7434" y="7424"/>
                </a:lnTo>
                <a:cubicBezTo>
                  <a:pt x="7014" y="7916"/>
                  <a:pt x="6749" y="8631"/>
                  <a:pt x="6749" y="9450"/>
                </a:cubicBezTo>
                <a:cubicBezTo>
                  <a:pt x="6749" y="10270"/>
                  <a:pt x="7014" y="10984"/>
                  <a:pt x="7434" y="11474"/>
                </a:cubicBezTo>
                <a:lnTo>
                  <a:pt x="2699" y="11474"/>
                </a:lnTo>
                <a:cubicBezTo>
                  <a:pt x="1953" y="11474"/>
                  <a:pt x="1349" y="10569"/>
                  <a:pt x="1349" y="9450"/>
                </a:cubicBezTo>
                <a:moveTo>
                  <a:pt x="13499" y="9450"/>
                </a:moveTo>
                <a:cubicBezTo>
                  <a:pt x="13499" y="8749"/>
                  <a:pt x="13540" y="8073"/>
                  <a:pt x="13610" y="7424"/>
                </a:cubicBezTo>
                <a:lnTo>
                  <a:pt x="15524" y="7424"/>
                </a:lnTo>
                <a:cubicBezTo>
                  <a:pt x="16269" y="7424"/>
                  <a:pt x="16874" y="8332"/>
                  <a:pt x="16874" y="9450"/>
                </a:cubicBezTo>
                <a:cubicBezTo>
                  <a:pt x="16874" y="10569"/>
                  <a:pt x="16269" y="11474"/>
                  <a:pt x="15524" y="11474"/>
                </a:cubicBezTo>
                <a:lnTo>
                  <a:pt x="13610" y="11474"/>
                </a:lnTo>
                <a:cubicBezTo>
                  <a:pt x="13540" y="10826"/>
                  <a:pt x="13499" y="10151"/>
                  <a:pt x="13499" y="9450"/>
                </a:cubicBezTo>
                <a:moveTo>
                  <a:pt x="16874" y="0"/>
                </a:moveTo>
                <a:cubicBezTo>
                  <a:pt x="15489" y="0"/>
                  <a:pt x="14400" y="951"/>
                  <a:pt x="13618" y="2420"/>
                </a:cubicBezTo>
                <a:lnTo>
                  <a:pt x="13604" y="2412"/>
                </a:lnTo>
                <a:cubicBezTo>
                  <a:pt x="12469" y="4635"/>
                  <a:pt x="10778" y="6074"/>
                  <a:pt x="8926" y="6074"/>
                </a:cubicBezTo>
                <a:lnTo>
                  <a:pt x="8479" y="6074"/>
                </a:lnTo>
                <a:lnTo>
                  <a:pt x="5505" y="6074"/>
                </a:lnTo>
                <a:lnTo>
                  <a:pt x="2699" y="6074"/>
                </a:lnTo>
                <a:cubicBezTo>
                  <a:pt x="1185" y="6074"/>
                  <a:pt x="0" y="7558"/>
                  <a:pt x="0" y="9450"/>
                </a:cubicBezTo>
                <a:cubicBezTo>
                  <a:pt x="0" y="11343"/>
                  <a:pt x="1185" y="12825"/>
                  <a:pt x="2699" y="12825"/>
                </a:cubicBezTo>
                <a:cubicBezTo>
                  <a:pt x="3443" y="12827"/>
                  <a:pt x="4046" y="13430"/>
                  <a:pt x="4046" y="14174"/>
                </a:cubicBezTo>
                <a:lnTo>
                  <a:pt x="4046" y="20249"/>
                </a:lnTo>
                <a:cubicBezTo>
                  <a:pt x="4046" y="20996"/>
                  <a:pt x="4651" y="21599"/>
                  <a:pt x="5396" y="21599"/>
                </a:cubicBezTo>
                <a:lnTo>
                  <a:pt x="8096" y="21599"/>
                </a:lnTo>
                <a:cubicBezTo>
                  <a:pt x="8842" y="21599"/>
                  <a:pt x="9446" y="20996"/>
                  <a:pt x="9446" y="20249"/>
                </a:cubicBezTo>
                <a:lnTo>
                  <a:pt x="9446" y="19574"/>
                </a:lnTo>
                <a:cubicBezTo>
                  <a:pt x="9446" y="18900"/>
                  <a:pt x="8771" y="18598"/>
                  <a:pt x="8771" y="18224"/>
                </a:cubicBezTo>
                <a:lnTo>
                  <a:pt x="8771" y="13499"/>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76" name="AutoShape 52"/>
          <p:cNvSpPr>
            <a:spLocks/>
          </p:cNvSpPr>
          <p:nvPr/>
        </p:nvSpPr>
        <p:spPr bwMode="auto">
          <a:xfrm>
            <a:off x="4683125" y="10510838"/>
            <a:ext cx="846138" cy="847725"/>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4"/>
                  <a:pt x="4839" y="14174"/>
                </a:cubicBezTo>
                <a:cubicBezTo>
                  <a:pt x="4268" y="14174"/>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49"/>
                  <a:pt x="17600" y="12149"/>
                </a:cubicBezTo>
                <a:cubicBezTo>
                  <a:pt x="17030" y="12149"/>
                  <a:pt x="16459" y="12244"/>
                  <a:pt x="15902" y="12430"/>
                </a:cubicBezTo>
                <a:cubicBezTo>
                  <a:pt x="14628" y="12857"/>
                  <a:pt x="13606" y="13714"/>
                  <a:pt x="13098" y="14782"/>
                </a:cubicBezTo>
                <a:cubicBezTo>
                  <a:pt x="12706" y="15608"/>
                  <a:pt x="12656" y="16505"/>
                  <a:pt x="12955" y="17311"/>
                </a:cubicBezTo>
                <a:cubicBezTo>
                  <a:pt x="13466" y="18686"/>
                  <a:pt x="14918" y="19574"/>
                  <a:pt x="16653" y="19574"/>
                </a:cubicBezTo>
                <a:cubicBezTo>
                  <a:pt x="17224" y="19574"/>
                  <a:pt x="17796" y="19481"/>
                  <a:pt x="18352" y="19294"/>
                </a:cubicBezTo>
                <a:cubicBezTo>
                  <a:pt x="19627" y="18868"/>
                  <a:pt x="20649" y="18011"/>
                  <a:pt x="21157" y="16944"/>
                </a:cubicBezTo>
                <a:cubicBezTo>
                  <a:pt x="21374" y="16484"/>
                  <a:pt x="21477" y="16002"/>
                  <a:pt x="21480" y="15525"/>
                </a:cubicBezTo>
                <a:lnTo>
                  <a:pt x="21492" y="15525"/>
                </a:lnTo>
                <a:lnTo>
                  <a:pt x="21492" y="3375"/>
                </a:lnTo>
                <a:lnTo>
                  <a:pt x="21492" y="2700"/>
                </a:lnTo>
                <a:lnTo>
                  <a:pt x="21492" y="1350"/>
                </a:lnTo>
                <a:cubicBezTo>
                  <a:pt x="21492" y="951"/>
                  <a:pt x="21317" y="572"/>
                  <a:pt x="21012" y="316"/>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39" name="Group 53"/>
          <p:cNvGrpSpPr>
            <a:grpSpLocks/>
          </p:cNvGrpSpPr>
          <p:nvPr/>
        </p:nvGrpSpPr>
        <p:grpSpPr bwMode="auto">
          <a:xfrm>
            <a:off x="16597313" y="5422900"/>
            <a:ext cx="739775" cy="847725"/>
            <a:chOff x="0" y="0"/>
            <a:chExt cx="740628" cy="847829"/>
          </a:xfrm>
        </p:grpSpPr>
        <p:sp>
          <p:nvSpPr>
            <p:cNvPr id="52278" name="AutoShape 54"/>
            <p:cNvSpPr>
              <a:spLocks/>
            </p:cNvSpPr>
            <p:nvPr/>
          </p:nvSpPr>
          <p:spPr bwMode="auto">
            <a:xfrm>
              <a:off x="0" y="0"/>
              <a:ext cx="740628"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4"/>
                  </a:moveTo>
                  <a:cubicBezTo>
                    <a:pt x="5687" y="7424"/>
                    <a:pt x="1542" y="6064"/>
                    <a:pt x="1542" y="4387"/>
                  </a:cubicBezTo>
                  <a:cubicBezTo>
                    <a:pt x="1542" y="2709"/>
                    <a:pt x="5687" y="1350"/>
                    <a:pt x="10800" y="1350"/>
                  </a:cubicBezTo>
                  <a:cubicBezTo>
                    <a:pt x="15912" y="1350"/>
                    <a:pt x="20057" y="2709"/>
                    <a:pt x="20057" y="4387"/>
                  </a:cubicBezTo>
                  <a:cubicBezTo>
                    <a:pt x="20057" y="6064"/>
                    <a:pt x="15912" y="7424"/>
                    <a:pt x="10800" y="7424"/>
                  </a:cubicBezTo>
                  <a:moveTo>
                    <a:pt x="20057" y="9112"/>
                  </a:moveTo>
                  <a:lnTo>
                    <a:pt x="20054" y="9112"/>
                  </a:lnTo>
                  <a:cubicBezTo>
                    <a:pt x="20054" y="9119"/>
                    <a:pt x="20057" y="9127"/>
                    <a:pt x="20057" y="9133"/>
                  </a:cubicBezTo>
                  <a:cubicBezTo>
                    <a:pt x="20057" y="10800"/>
                    <a:pt x="15912" y="12149"/>
                    <a:pt x="10800" y="12149"/>
                  </a:cubicBezTo>
                  <a:cubicBezTo>
                    <a:pt x="5687" y="12149"/>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49"/>
                    <a:pt x="15912" y="16199"/>
                    <a:pt x="10800" y="16199"/>
                  </a:cubicBezTo>
                  <a:cubicBezTo>
                    <a:pt x="5687" y="16199"/>
                    <a:pt x="1542" y="14849"/>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4"/>
                    <a:pt x="10800" y="16874"/>
                  </a:cubicBezTo>
                  <a:cubicBezTo>
                    <a:pt x="14617" y="16874"/>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600" y="20226"/>
                    <a:pt x="21600" y="17212"/>
                  </a:cubicBezTo>
                  <a:lnTo>
                    <a:pt x="21600" y="4387"/>
                  </a:lnTo>
                  <a:cubicBezTo>
                    <a:pt x="21600" y="1372"/>
                    <a:pt x="16001"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79" name="AutoShape 55"/>
            <p:cNvSpPr>
              <a:spLocks/>
            </p:cNvSpPr>
            <p:nvPr/>
          </p:nvSpPr>
          <p:spPr bwMode="auto">
            <a:xfrm>
              <a:off x="581695" y="662069"/>
              <a:ext cx="52447" cy="53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80" name="AutoShape 56"/>
            <p:cNvSpPr>
              <a:spLocks/>
            </p:cNvSpPr>
            <p:nvPr/>
          </p:nvSpPr>
          <p:spPr bwMode="auto">
            <a:xfrm>
              <a:off x="581695" y="503300"/>
              <a:ext cx="52447" cy="523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81" name="AutoShape 57"/>
            <p:cNvSpPr>
              <a:spLocks/>
            </p:cNvSpPr>
            <p:nvPr/>
          </p:nvSpPr>
          <p:spPr bwMode="auto">
            <a:xfrm>
              <a:off x="581695" y="344530"/>
              <a:ext cx="52447" cy="523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40" name="Group 58"/>
          <p:cNvGrpSpPr>
            <a:grpSpLocks/>
          </p:cNvGrpSpPr>
          <p:nvPr/>
        </p:nvGrpSpPr>
        <p:grpSpPr bwMode="auto">
          <a:xfrm>
            <a:off x="14851063" y="5422900"/>
            <a:ext cx="846137" cy="847725"/>
            <a:chOff x="-1" y="0"/>
            <a:chExt cx="846421" cy="847824"/>
          </a:xfrm>
        </p:grpSpPr>
        <p:sp>
          <p:nvSpPr>
            <p:cNvPr id="52283" name="AutoShape 59"/>
            <p:cNvSpPr>
              <a:spLocks/>
            </p:cNvSpPr>
            <p:nvPr/>
          </p:nvSpPr>
          <p:spPr bwMode="auto">
            <a:xfrm>
              <a:off x="-1" y="0"/>
              <a:ext cx="846421" cy="84782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3"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84" name="AutoShape 60"/>
            <p:cNvSpPr>
              <a:spLocks/>
            </p:cNvSpPr>
            <p:nvPr/>
          </p:nvSpPr>
          <p:spPr bwMode="auto">
            <a:xfrm>
              <a:off x="317606" y="292134"/>
              <a:ext cx="228677" cy="236566"/>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69"/>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1"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0"/>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1" y="11839"/>
                    <a:pt x="21439" y="11091"/>
                    <a:pt x="21159" y="10412"/>
                  </a:cubicBezTo>
                  <a:cubicBezTo>
                    <a:pt x="20880" y="9725"/>
                    <a:pt x="20386" y="9135"/>
                    <a:pt x="19678" y="856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85" name="AutoShape 61"/>
            <p:cNvSpPr>
              <a:spLocks/>
            </p:cNvSpPr>
            <p:nvPr/>
          </p:nvSpPr>
          <p:spPr bwMode="auto">
            <a:xfrm>
              <a:off x="290609" y="582681"/>
              <a:ext cx="128631" cy="134953"/>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3" y="2753"/>
                    <a:pt x="21403" y="1427"/>
                    <a:pt x="20543" y="606"/>
                  </a:cubicBezTo>
                  <a:cubicBezTo>
                    <a:pt x="19742" y="-161"/>
                    <a:pt x="18472" y="-193"/>
                    <a:pt x="17615" y="468"/>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86" name="AutoShape 62"/>
            <p:cNvSpPr>
              <a:spLocks/>
            </p:cNvSpPr>
            <p:nvPr/>
          </p:nvSpPr>
          <p:spPr bwMode="auto">
            <a:xfrm>
              <a:off x="424003" y="131778"/>
              <a:ext cx="128631" cy="136541"/>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41" name="Group 63"/>
          <p:cNvGrpSpPr>
            <a:grpSpLocks/>
          </p:cNvGrpSpPr>
          <p:nvPr/>
        </p:nvGrpSpPr>
        <p:grpSpPr bwMode="auto">
          <a:xfrm>
            <a:off x="13158788" y="5422900"/>
            <a:ext cx="846137" cy="847725"/>
            <a:chOff x="0" y="0"/>
            <a:chExt cx="846431" cy="847829"/>
          </a:xfrm>
        </p:grpSpPr>
        <p:sp>
          <p:nvSpPr>
            <p:cNvPr id="52288" name="AutoShape 64"/>
            <p:cNvSpPr>
              <a:spLocks/>
            </p:cNvSpPr>
            <p:nvPr/>
          </p:nvSpPr>
          <p:spPr bwMode="auto">
            <a:xfrm>
              <a:off x="0" y="0"/>
              <a:ext cx="265204"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59"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59"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59" y="19574"/>
                  </a:moveTo>
                  <a:cubicBezTo>
                    <a:pt x="12959" y="19948"/>
                    <a:pt x="11992" y="20249"/>
                    <a:pt x="10800" y="20249"/>
                  </a:cubicBezTo>
                  <a:cubicBezTo>
                    <a:pt x="9606" y="20249"/>
                    <a:pt x="8640" y="19948"/>
                    <a:pt x="8640" y="19574"/>
                  </a:cubicBezTo>
                  <a:lnTo>
                    <a:pt x="8640" y="10056"/>
                  </a:lnTo>
                  <a:cubicBezTo>
                    <a:pt x="9338" y="10101"/>
                    <a:pt x="10059" y="10125"/>
                    <a:pt x="10800" y="10125"/>
                  </a:cubicBezTo>
                  <a:cubicBezTo>
                    <a:pt x="11541" y="10125"/>
                    <a:pt x="12262" y="10101"/>
                    <a:pt x="12959" y="10056"/>
                  </a:cubicBezTo>
                  <a:cubicBezTo>
                    <a:pt x="12959" y="10056"/>
                    <a:pt x="12959" y="19574"/>
                    <a:pt x="12959" y="19574"/>
                  </a:cubicBezTo>
                  <a:close/>
                  <a:moveTo>
                    <a:pt x="8640" y="2025"/>
                  </a:moveTo>
                  <a:cubicBezTo>
                    <a:pt x="8640" y="1651"/>
                    <a:pt x="9606" y="1350"/>
                    <a:pt x="10800" y="1350"/>
                  </a:cubicBezTo>
                  <a:cubicBezTo>
                    <a:pt x="11992" y="1350"/>
                    <a:pt x="12959" y="1651"/>
                    <a:pt x="12959" y="2025"/>
                  </a:cubicBezTo>
                  <a:lnTo>
                    <a:pt x="12959"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4"/>
                  </a:lnTo>
                  <a:cubicBezTo>
                    <a:pt x="4320" y="20691"/>
                    <a:pt x="7225" y="21599"/>
                    <a:pt x="10800" y="21599"/>
                  </a:cubicBezTo>
                  <a:cubicBezTo>
                    <a:pt x="14373" y="21599"/>
                    <a:pt x="17280" y="20691"/>
                    <a:pt x="17280" y="19574"/>
                  </a:cubicBezTo>
                  <a:lnTo>
                    <a:pt x="17280" y="9434"/>
                  </a:lnTo>
                  <a:cubicBezTo>
                    <a:pt x="19889" y="8818"/>
                    <a:pt x="21600" y="7850"/>
                    <a:pt x="21600" y="6750"/>
                  </a:cubicBezTo>
                  <a:cubicBezTo>
                    <a:pt x="21600" y="5649"/>
                    <a:pt x="19889" y="4681"/>
                    <a:pt x="17280" y="4064"/>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89" name="AutoShape 65"/>
            <p:cNvSpPr>
              <a:spLocks/>
            </p:cNvSpPr>
            <p:nvPr/>
          </p:nvSpPr>
          <p:spPr bwMode="auto">
            <a:xfrm>
              <a:off x="581227" y="0"/>
              <a:ext cx="265204"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59"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59"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59" y="19574"/>
                  </a:moveTo>
                  <a:cubicBezTo>
                    <a:pt x="12959" y="19948"/>
                    <a:pt x="11992" y="20249"/>
                    <a:pt x="10800" y="20249"/>
                  </a:cubicBezTo>
                  <a:cubicBezTo>
                    <a:pt x="9606" y="20249"/>
                    <a:pt x="8640" y="19948"/>
                    <a:pt x="8640" y="19574"/>
                  </a:cubicBezTo>
                  <a:lnTo>
                    <a:pt x="8640" y="10056"/>
                  </a:lnTo>
                  <a:cubicBezTo>
                    <a:pt x="9338" y="10101"/>
                    <a:pt x="10059" y="10125"/>
                    <a:pt x="10800" y="10125"/>
                  </a:cubicBezTo>
                  <a:cubicBezTo>
                    <a:pt x="11541" y="10125"/>
                    <a:pt x="12262" y="10101"/>
                    <a:pt x="12959" y="10056"/>
                  </a:cubicBezTo>
                  <a:cubicBezTo>
                    <a:pt x="12959" y="10056"/>
                    <a:pt x="12959" y="19574"/>
                    <a:pt x="12959" y="19574"/>
                  </a:cubicBezTo>
                  <a:close/>
                  <a:moveTo>
                    <a:pt x="8640" y="2025"/>
                  </a:moveTo>
                  <a:cubicBezTo>
                    <a:pt x="8640" y="1651"/>
                    <a:pt x="9606" y="1350"/>
                    <a:pt x="10800" y="1350"/>
                  </a:cubicBezTo>
                  <a:cubicBezTo>
                    <a:pt x="11992" y="1350"/>
                    <a:pt x="12959" y="1651"/>
                    <a:pt x="12959" y="2025"/>
                  </a:cubicBezTo>
                  <a:lnTo>
                    <a:pt x="12959"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4"/>
                  </a:lnTo>
                  <a:cubicBezTo>
                    <a:pt x="4320" y="20691"/>
                    <a:pt x="7225" y="21599"/>
                    <a:pt x="10800" y="21599"/>
                  </a:cubicBezTo>
                  <a:cubicBezTo>
                    <a:pt x="14373" y="21599"/>
                    <a:pt x="17280" y="20691"/>
                    <a:pt x="17280" y="19574"/>
                  </a:cubicBezTo>
                  <a:lnTo>
                    <a:pt x="17280" y="9434"/>
                  </a:lnTo>
                  <a:cubicBezTo>
                    <a:pt x="19889" y="8818"/>
                    <a:pt x="21600" y="7850"/>
                    <a:pt x="21600" y="6750"/>
                  </a:cubicBezTo>
                  <a:cubicBezTo>
                    <a:pt x="21600" y="5649"/>
                    <a:pt x="19889" y="4681"/>
                    <a:pt x="17280" y="4064"/>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90" name="AutoShape 66"/>
            <p:cNvSpPr>
              <a:spLocks/>
            </p:cNvSpPr>
            <p:nvPr/>
          </p:nvSpPr>
          <p:spPr bwMode="auto">
            <a:xfrm>
              <a:off x="290613" y="0"/>
              <a:ext cx="265205"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59" y="16749"/>
                  </a:cubicBezTo>
                  <a:cubicBezTo>
                    <a:pt x="12279" y="16826"/>
                    <a:pt x="11560" y="16874"/>
                    <a:pt x="10800" y="16874"/>
                  </a:cubicBezTo>
                  <a:cubicBezTo>
                    <a:pt x="10037" y="16874"/>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49"/>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59"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49"/>
                  </a:cubicBezTo>
                  <a:cubicBezTo>
                    <a:pt x="17280" y="15047"/>
                    <a:pt x="17161" y="15236"/>
                    <a:pt x="16988" y="15416"/>
                  </a:cubicBezTo>
                  <a:moveTo>
                    <a:pt x="12959" y="19574"/>
                  </a:moveTo>
                  <a:cubicBezTo>
                    <a:pt x="12959" y="19948"/>
                    <a:pt x="11992" y="20249"/>
                    <a:pt x="10800" y="20249"/>
                  </a:cubicBezTo>
                  <a:cubicBezTo>
                    <a:pt x="9606" y="20249"/>
                    <a:pt x="8640" y="19948"/>
                    <a:pt x="8640" y="19574"/>
                  </a:cubicBezTo>
                  <a:lnTo>
                    <a:pt x="8640" y="18156"/>
                  </a:lnTo>
                  <a:cubicBezTo>
                    <a:pt x="9338" y="18201"/>
                    <a:pt x="10059" y="18224"/>
                    <a:pt x="10800" y="18224"/>
                  </a:cubicBezTo>
                  <a:cubicBezTo>
                    <a:pt x="11541" y="18224"/>
                    <a:pt x="12262" y="18201"/>
                    <a:pt x="12959" y="18156"/>
                  </a:cubicBezTo>
                  <a:cubicBezTo>
                    <a:pt x="12959" y="18156"/>
                    <a:pt x="12959" y="19574"/>
                    <a:pt x="12959" y="19574"/>
                  </a:cubicBezTo>
                  <a:close/>
                  <a:moveTo>
                    <a:pt x="8640" y="2025"/>
                  </a:moveTo>
                  <a:cubicBezTo>
                    <a:pt x="8640" y="1651"/>
                    <a:pt x="9606" y="1350"/>
                    <a:pt x="10800" y="1350"/>
                  </a:cubicBezTo>
                  <a:cubicBezTo>
                    <a:pt x="11992" y="1350"/>
                    <a:pt x="12959" y="1651"/>
                    <a:pt x="12959" y="2025"/>
                  </a:cubicBezTo>
                  <a:lnTo>
                    <a:pt x="12959" y="11542"/>
                  </a:lnTo>
                  <a:cubicBezTo>
                    <a:pt x="12262" y="11498"/>
                    <a:pt x="11541" y="11474"/>
                    <a:pt x="10800" y="11474"/>
                  </a:cubicBezTo>
                  <a:cubicBezTo>
                    <a:pt x="10059" y="11474"/>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49"/>
                  </a:cubicBezTo>
                  <a:cubicBezTo>
                    <a:pt x="0" y="15950"/>
                    <a:pt x="1710" y="16918"/>
                    <a:pt x="4320" y="17534"/>
                  </a:cubicBezTo>
                  <a:lnTo>
                    <a:pt x="4320" y="19574"/>
                  </a:lnTo>
                  <a:cubicBezTo>
                    <a:pt x="4320" y="20691"/>
                    <a:pt x="7225" y="21599"/>
                    <a:pt x="10800" y="21599"/>
                  </a:cubicBezTo>
                  <a:cubicBezTo>
                    <a:pt x="14373" y="21599"/>
                    <a:pt x="17280" y="20691"/>
                    <a:pt x="17280" y="19574"/>
                  </a:cubicBezTo>
                  <a:lnTo>
                    <a:pt x="17280" y="17534"/>
                  </a:lnTo>
                  <a:cubicBezTo>
                    <a:pt x="19889" y="16918"/>
                    <a:pt x="21600" y="15950"/>
                    <a:pt x="21600" y="14849"/>
                  </a:cubicBezTo>
                  <a:cubicBezTo>
                    <a:pt x="21600" y="13749"/>
                    <a:pt x="19889" y="12781"/>
                    <a:pt x="17280" y="12164"/>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291" name="AutoShape 67"/>
          <p:cNvSpPr>
            <a:spLocks/>
          </p:cNvSpPr>
          <p:nvPr/>
        </p:nvSpPr>
        <p:spPr bwMode="auto">
          <a:xfrm>
            <a:off x="11464925" y="5422900"/>
            <a:ext cx="847725" cy="84772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0"/>
                  <a:pt x="17832" y="21512"/>
                </a:cubicBezTo>
                <a:cubicBezTo>
                  <a:pt x="18010" y="21412"/>
                  <a:pt x="18133" y="21238"/>
                  <a:pt x="18167" y="21035"/>
                </a:cubicBezTo>
                <a:lnTo>
                  <a:pt x="21533" y="785"/>
                </a:lnTo>
                <a:cubicBezTo>
                  <a:pt x="21576" y="520"/>
                  <a:pt x="21459" y="254"/>
                  <a:pt x="21234" y="108"/>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43" name="Group 68"/>
          <p:cNvGrpSpPr>
            <a:grpSpLocks/>
          </p:cNvGrpSpPr>
          <p:nvPr/>
        </p:nvGrpSpPr>
        <p:grpSpPr bwMode="auto">
          <a:xfrm>
            <a:off x="3095625" y="10563225"/>
            <a:ext cx="582613" cy="847725"/>
            <a:chOff x="0" y="0"/>
            <a:chExt cx="581922" cy="847829"/>
          </a:xfrm>
        </p:grpSpPr>
        <p:sp>
          <p:nvSpPr>
            <p:cNvPr id="52293" name="AutoShape 69"/>
            <p:cNvSpPr>
              <a:spLocks/>
            </p:cNvSpPr>
            <p:nvPr/>
          </p:nvSpPr>
          <p:spPr bwMode="auto">
            <a:xfrm>
              <a:off x="237843" y="238154"/>
              <a:ext cx="53911" cy="53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94" name="AutoShape 70"/>
            <p:cNvSpPr>
              <a:spLocks/>
            </p:cNvSpPr>
            <p:nvPr/>
          </p:nvSpPr>
          <p:spPr bwMode="auto">
            <a:xfrm>
              <a:off x="237843" y="555693"/>
              <a:ext cx="53911" cy="53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95" name="AutoShape 71"/>
            <p:cNvSpPr>
              <a:spLocks/>
            </p:cNvSpPr>
            <p:nvPr/>
          </p:nvSpPr>
          <p:spPr bwMode="auto">
            <a:xfrm>
              <a:off x="79281" y="396924"/>
              <a:ext cx="52326" cy="53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96" name="AutoShape 72"/>
            <p:cNvSpPr>
              <a:spLocks/>
            </p:cNvSpPr>
            <p:nvPr/>
          </p:nvSpPr>
          <p:spPr bwMode="auto">
            <a:xfrm>
              <a:off x="396404" y="396924"/>
              <a:ext cx="53911" cy="53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97" name="AutoShape 73"/>
            <p:cNvSpPr>
              <a:spLocks/>
            </p:cNvSpPr>
            <p:nvPr/>
          </p:nvSpPr>
          <p:spPr bwMode="auto">
            <a:xfrm>
              <a:off x="131607" y="503300"/>
              <a:ext cx="53911" cy="52393"/>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5" y="16795"/>
                  </a:cubicBezTo>
                  <a:cubicBezTo>
                    <a:pt x="20635" y="12952"/>
                    <a:pt x="20635" y="6725"/>
                    <a:pt x="16795" y="2882"/>
                  </a:cubicBezTo>
                  <a:cubicBezTo>
                    <a:pt x="12935" y="-961"/>
                    <a:pt x="6734" y="-961"/>
                    <a:pt x="2894" y="2882"/>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98" name="AutoShape 74"/>
            <p:cNvSpPr>
              <a:spLocks/>
            </p:cNvSpPr>
            <p:nvPr/>
          </p:nvSpPr>
          <p:spPr bwMode="auto">
            <a:xfrm>
              <a:off x="131607" y="292136"/>
              <a:ext cx="53911" cy="52394"/>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8" y="16785"/>
                  </a:cubicBezTo>
                  <a:cubicBezTo>
                    <a:pt x="6737" y="20635"/>
                    <a:pt x="12938" y="20635"/>
                    <a:pt x="16798" y="16785"/>
                  </a:cubicBezTo>
                  <a:cubicBezTo>
                    <a:pt x="20638" y="12935"/>
                    <a:pt x="20638" y="6734"/>
                    <a:pt x="16798" y="2894"/>
                  </a:cubicBezTo>
                  <a:cubicBezTo>
                    <a:pt x="12938" y="-965"/>
                    <a:pt x="6737" y="-965"/>
                    <a:pt x="2897" y="2894"/>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99" name="AutoShape 75"/>
            <p:cNvSpPr>
              <a:spLocks/>
            </p:cNvSpPr>
            <p:nvPr/>
          </p:nvSpPr>
          <p:spPr bwMode="auto">
            <a:xfrm>
              <a:off x="344079" y="503300"/>
              <a:ext cx="52325" cy="52393"/>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00" name="AutoShape 76"/>
            <p:cNvSpPr>
              <a:spLocks/>
            </p:cNvSpPr>
            <p:nvPr/>
          </p:nvSpPr>
          <p:spPr bwMode="auto">
            <a:xfrm>
              <a:off x="0" y="0"/>
              <a:ext cx="581922"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199"/>
                  </a:moveTo>
                  <a:cubicBezTo>
                    <a:pt x="5486" y="16199"/>
                    <a:pt x="1963" y="13776"/>
                    <a:pt x="1963" y="10800"/>
                  </a:cubicBezTo>
                  <a:cubicBezTo>
                    <a:pt x="1963" y="7821"/>
                    <a:pt x="5486" y="5400"/>
                    <a:pt x="9818" y="5400"/>
                  </a:cubicBezTo>
                  <a:cubicBezTo>
                    <a:pt x="14148" y="5400"/>
                    <a:pt x="17672" y="7821"/>
                    <a:pt x="17672" y="10800"/>
                  </a:cubicBezTo>
                  <a:cubicBezTo>
                    <a:pt x="17672" y="13776"/>
                    <a:pt x="14148" y="16199"/>
                    <a:pt x="9818" y="16199"/>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49"/>
                    <a:pt x="9919" y="4049"/>
                  </a:cubicBezTo>
                  <a:cubicBezTo>
                    <a:pt x="8123" y="4049"/>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49"/>
                    <a:pt x="19636" y="12149"/>
                  </a:cubicBezTo>
                  <a:cubicBezTo>
                    <a:pt x="20719" y="12149"/>
                    <a:pt x="21600" y="11544"/>
                    <a:pt x="21600" y="10800"/>
                  </a:cubicBezTo>
                  <a:cubicBezTo>
                    <a:pt x="21600" y="10053"/>
                    <a:pt x="20719" y="9450"/>
                    <a:pt x="19636" y="945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01" name="AutoShape 77"/>
            <p:cNvSpPr>
              <a:spLocks/>
            </p:cNvSpPr>
            <p:nvPr/>
          </p:nvSpPr>
          <p:spPr bwMode="auto">
            <a:xfrm>
              <a:off x="237843" y="292136"/>
              <a:ext cx="160148" cy="160358"/>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599" y="1462"/>
                    <a:pt x="21558" y="771"/>
                    <a:pt x="21127" y="346"/>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44" name="Group 78"/>
          <p:cNvGrpSpPr>
            <a:grpSpLocks/>
          </p:cNvGrpSpPr>
          <p:nvPr/>
        </p:nvGrpSpPr>
        <p:grpSpPr bwMode="auto">
          <a:xfrm>
            <a:off x="1244600" y="10563225"/>
            <a:ext cx="846138" cy="795338"/>
            <a:chOff x="0" y="0"/>
            <a:chExt cx="846458" cy="794840"/>
          </a:xfrm>
        </p:grpSpPr>
        <p:sp>
          <p:nvSpPr>
            <p:cNvPr id="52303" name="AutoShape 79"/>
            <p:cNvSpPr>
              <a:spLocks/>
            </p:cNvSpPr>
            <p:nvPr/>
          </p:nvSpPr>
          <p:spPr bwMode="auto">
            <a:xfrm>
              <a:off x="0" y="0"/>
              <a:ext cx="846458" cy="7948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19"/>
                  </a:cubicBezTo>
                  <a:lnTo>
                    <a:pt x="16200" y="4319"/>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59"/>
                  </a:lnTo>
                  <a:cubicBezTo>
                    <a:pt x="1349" y="1762"/>
                    <a:pt x="1651" y="1440"/>
                    <a:pt x="2024" y="1440"/>
                  </a:cubicBezTo>
                  <a:lnTo>
                    <a:pt x="15525" y="1440"/>
                  </a:lnTo>
                  <a:lnTo>
                    <a:pt x="15525" y="4319"/>
                  </a:lnTo>
                  <a:lnTo>
                    <a:pt x="15523" y="4319"/>
                  </a:lnTo>
                  <a:cubicBezTo>
                    <a:pt x="15523" y="5513"/>
                    <a:pt x="16430" y="6479"/>
                    <a:pt x="17548" y="6479"/>
                  </a:cubicBezTo>
                  <a:lnTo>
                    <a:pt x="18223" y="6479"/>
                  </a:lnTo>
                  <a:lnTo>
                    <a:pt x="20250" y="6479"/>
                  </a:lnTo>
                  <a:cubicBezTo>
                    <a:pt x="20250" y="6479"/>
                    <a:pt x="20250" y="19440"/>
                    <a:pt x="20250" y="19440"/>
                  </a:cubicBezTo>
                  <a:close/>
                  <a:moveTo>
                    <a:pt x="21204" y="4741"/>
                  </a:moveTo>
                  <a:lnTo>
                    <a:pt x="17154" y="421"/>
                  </a:lnTo>
                  <a:cubicBezTo>
                    <a:pt x="16901" y="151"/>
                    <a:pt x="16557" y="0"/>
                    <a:pt x="16200" y="0"/>
                  </a:cubicBezTo>
                  <a:lnTo>
                    <a:pt x="2024" y="0"/>
                  </a:lnTo>
                  <a:cubicBezTo>
                    <a:pt x="908" y="0"/>
                    <a:pt x="0" y="968"/>
                    <a:pt x="0" y="2159"/>
                  </a:cubicBezTo>
                  <a:lnTo>
                    <a:pt x="0" y="19440"/>
                  </a:lnTo>
                  <a:cubicBezTo>
                    <a:pt x="0" y="20631"/>
                    <a:pt x="908" y="21599"/>
                    <a:pt x="2024" y="21599"/>
                  </a:cubicBezTo>
                  <a:lnTo>
                    <a:pt x="19575" y="21599"/>
                  </a:lnTo>
                  <a:cubicBezTo>
                    <a:pt x="20691" y="21599"/>
                    <a:pt x="21599" y="20631"/>
                    <a:pt x="21599" y="19440"/>
                  </a:cubicBezTo>
                  <a:lnTo>
                    <a:pt x="21599" y="5760"/>
                  </a:lnTo>
                  <a:cubicBezTo>
                    <a:pt x="21599" y="5378"/>
                    <a:pt x="21457" y="5011"/>
                    <a:pt x="21204" y="4741"/>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04" name="AutoShape 80"/>
            <p:cNvSpPr>
              <a:spLocks/>
            </p:cNvSpPr>
            <p:nvPr/>
          </p:nvSpPr>
          <p:spPr bwMode="auto">
            <a:xfrm>
              <a:off x="397025" y="158651"/>
              <a:ext cx="158810" cy="269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 y="21599"/>
                  </a:moveTo>
                  <a:lnTo>
                    <a:pt x="19800" y="21599"/>
                  </a:lnTo>
                  <a:cubicBezTo>
                    <a:pt x="20791" y="21599"/>
                    <a:pt x="21600" y="16769"/>
                    <a:pt x="21600" y="10800"/>
                  </a:cubicBezTo>
                  <a:cubicBezTo>
                    <a:pt x="21600" y="4830"/>
                    <a:pt x="20791" y="0"/>
                    <a:pt x="19800" y="0"/>
                  </a:cubicBezTo>
                  <a:lnTo>
                    <a:pt x="1799" y="0"/>
                  </a:lnTo>
                  <a:cubicBezTo>
                    <a:pt x="801" y="0"/>
                    <a:pt x="0" y="4830"/>
                    <a:pt x="0" y="10800"/>
                  </a:cubicBezTo>
                  <a:cubicBezTo>
                    <a:pt x="0" y="16769"/>
                    <a:pt x="801" y="21599"/>
                    <a:pt x="1799"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05" name="AutoShape 81"/>
            <p:cNvSpPr>
              <a:spLocks/>
            </p:cNvSpPr>
            <p:nvPr/>
          </p:nvSpPr>
          <p:spPr bwMode="auto">
            <a:xfrm>
              <a:off x="397025" y="237976"/>
              <a:ext cx="158810" cy="269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 y="21599"/>
                  </a:moveTo>
                  <a:lnTo>
                    <a:pt x="19800" y="21599"/>
                  </a:lnTo>
                  <a:cubicBezTo>
                    <a:pt x="20791" y="21599"/>
                    <a:pt x="21600" y="16769"/>
                    <a:pt x="21600" y="10800"/>
                  </a:cubicBezTo>
                  <a:cubicBezTo>
                    <a:pt x="21600" y="4830"/>
                    <a:pt x="20791" y="0"/>
                    <a:pt x="19800" y="0"/>
                  </a:cubicBezTo>
                  <a:lnTo>
                    <a:pt x="1799" y="0"/>
                  </a:lnTo>
                  <a:cubicBezTo>
                    <a:pt x="801" y="0"/>
                    <a:pt x="0" y="4830"/>
                    <a:pt x="0" y="10800"/>
                  </a:cubicBezTo>
                  <a:cubicBezTo>
                    <a:pt x="0" y="16769"/>
                    <a:pt x="801" y="21599"/>
                    <a:pt x="1799"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06" name="AutoShape 82"/>
            <p:cNvSpPr>
              <a:spLocks/>
            </p:cNvSpPr>
            <p:nvPr/>
          </p:nvSpPr>
          <p:spPr bwMode="auto">
            <a:xfrm>
              <a:off x="397025" y="317301"/>
              <a:ext cx="343030" cy="269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599" y="16769"/>
                    <a:pt x="21599" y="10800"/>
                  </a:cubicBezTo>
                  <a:cubicBezTo>
                    <a:pt x="21599" y="4830"/>
                    <a:pt x="21226" y="0"/>
                    <a:pt x="20769" y="0"/>
                  </a:cubicBezTo>
                  <a:lnTo>
                    <a:pt x="830" y="0"/>
                  </a:lnTo>
                  <a:cubicBezTo>
                    <a:pt x="369" y="0"/>
                    <a:pt x="0" y="4830"/>
                    <a:pt x="0" y="1080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07" name="AutoShape 83"/>
            <p:cNvSpPr>
              <a:spLocks/>
            </p:cNvSpPr>
            <p:nvPr/>
          </p:nvSpPr>
          <p:spPr bwMode="auto">
            <a:xfrm>
              <a:off x="106403" y="477539"/>
              <a:ext cx="633652" cy="25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600" y="16748"/>
                    <a:pt x="21600" y="10800"/>
                  </a:cubicBezTo>
                  <a:cubicBezTo>
                    <a:pt x="21600" y="4830"/>
                    <a:pt x="21397" y="0"/>
                    <a:pt x="2115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08" name="AutoShape 84"/>
            <p:cNvSpPr>
              <a:spLocks/>
            </p:cNvSpPr>
            <p:nvPr/>
          </p:nvSpPr>
          <p:spPr bwMode="auto">
            <a:xfrm>
              <a:off x="106403" y="556864"/>
              <a:ext cx="633652" cy="25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600" y="16748"/>
                    <a:pt x="21600" y="10800"/>
                  </a:cubicBezTo>
                  <a:cubicBezTo>
                    <a:pt x="21600" y="4830"/>
                    <a:pt x="21397" y="0"/>
                    <a:pt x="2115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09" name="AutoShape 85"/>
            <p:cNvSpPr>
              <a:spLocks/>
            </p:cNvSpPr>
            <p:nvPr/>
          </p:nvSpPr>
          <p:spPr bwMode="auto">
            <a:xfrm>
              <a:off x="106403" y="636189"/>
              <a:ext cx="633652" cy="26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600" y="16748"/>
                    <a:pt x="21600" y="10800"/>
                  </a:cubicBezTo>
                  <a:cubicBezTo>
                    <a:pt x="21600" y="4830"/>
                    <a:pt x="21397" y="0"/>
                    <a:pt x="2115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10" name="AutoShape 86"/>
            <p:cNvSpPr>
              <a:spLocks/>
            </p:cNvSpPr>
            <p:nvPr/>
          </p:nvSpPr>
          <p:spPr bwMode="auto">
            <a:xfrm>
              <a:off x="106403" y="398214"/>
              <a:ext cx="633652" cy="25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600" y="16769"/>
                    <a:pt x="21600" y="10800"/>
                  </a:cubicBezTo>
                  <a:cubicBezTo>
                    <a:pt x="21600" y="4830"/>
                    <a:pt x="21397" y="0"/>
                    <a:pt x="2115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11" name="AutoShape 87"/>
            <p:cNvSpPr>
              <a:spLocks/>
            </p:cNvSpPr>
            <p:nvPr/>
          </p:nvSpPr>
          <p:spPr bwMode="auto">
            <a:xfrm>
              <a:off x="106403" y="133267"/>
              <a:ext cx="238215" cy="2110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199"/>
                  </a:lnTo>
                  <a:lnTo>
                    <a:pt x="4799" y="16199"/>
                  </a:lnTo>
                  <a:cubicBezTo>
                    <a:pt x="4799" y="16199"/>
                    <a:pt x="4799" y="5400"/>
                    <a:pt x="4799" y="5400"/>
                  </a:cubicBezTo>
                  <a:close/>
                  <a:moveTo>
                    <a:pt x="2399" y="21599"/>
                  </a:moveTo>
                  <a:lnTo>
                    <a:pt x="19200" y="21599"/>
                  </a:lnTo>
                  <a:cubicBezTo>
                    <a:pt x="20526" y="21599"/>
                    <a:pt x="21600" y="20392"/>
                    <a:pt x="21600" y="18900"/>
                  </a:cubicBezTo>
                  <a:lnTo>
                    <a:pt x="21600" y="2700"/>
                  </a:lnTo>
                  <a:cubicBezTo>
                    <a:pt x="21600" y="1207"/>
                    <a:pt x="20526" y="0"/>
                    <a:pt x="19200" y="0"/>
                  </a:cubicBezTo>
                  <a:lnTo>
                    <a:pt x="2399" y="0"/>
                  </a:lnTo>
                  <a:cubicBezTo>
                    <a:pt x="1073" y="0"/>
                    <a:pt x="0" y="1207"/>
                    <a:pt x="0" y="2700"/>
                  </a:cubicBezTo>
                  <a:lnTo>
                    <a:pt x="0" y="18900"/>
                  </a:lnTo>
                  <a:cubicBezTo>
                    <a:pt x="0" y="20392"/>
                    <a:pt x="1073" y="21599"/>
                    <a:pt x="2399"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45" name="Group 88"/>
          <p:cNvGrpSpPr>
            <a:grpSpLocks/>
          </p:cNvGrpSpPr>
          <p:nvPr/>
        </p:nvGrpSpPr>
        <p:grpSpPr bwMode="auto">
          <a:xfrm>
            <a:off x="16570325" y="3727450"/>
            <a:ext cx="793750" cy="847725"/>
            <a:chOff x="0" y="0"/>
            <a:chExt cx="793530" cy="847829"/>
          </a:xfrm>
        </p:grpSpPr>
        <p:sp>
          <p:nvSpPr>
            <p:cNvPr id="52313" name="AutoShape 89"/>
            <p:cNvSpPr>
              <a:spLocks/>
            </p:cNvSpPr>
            <p:nvPr/>
          </p:nvSpPr>
          <p:spPr bwMode="auto">
            <a:xfrm>
              <a:off x="0" y="0"/>
              <a:ext cx="793530"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600" y="20391"/>
                    <a:pt x="21600" y="18900"/>
                  </a:cubicBezTo>
                  <a:lnTo>
                    <a:pt x="21600" y="2700"/>
                  </a:lnTo>
                  <a:cubicBezTo>
                    <a:pt x="21600" y="1208"/>
                    <a:pt x="20310" y="0"/>
                    <a:pt x="1872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14" name="AutoShape 90"/>
            <p:cNvSpPr>
              <a:spLocks/>
            </p:cNvSpPr>
            <p:nvPr/>
          </p:nvSpPr>
          <p:spPr bwMode="auto">
            <a:xfrm>
              <a:off x="106334" y="106376"/>
              <a:ext cx="580864" cy="53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20"/>
                  </a:moveTo>
                  <a:lnTo>
                    <a:pt x="14053" y="16248"/>
                  </a:lnTo>
                  <a:lnTo>
                    <a:pt x="16690" y="12960"/>
                  </a:lnTo>
                  <a:lnTo>
                    <a:pt x="20618" y="17689"/>
                  </a:lnTo>
                  <a:lnTo>
                    <a:pt x="20618" y="20520"/>
                  </a:lnTo>
                  <a:cubicBezTo>
                    <a:pt x="20618" y="20520"/>
                    <a:pt x="17418" y="20520"/>
                    <a:pt x="17418" y="20520"/>
                  </a:cubicBezTo>
                  <a:close/>
                  <a:moveTo>
                    <a:pt x="981" y="11446"/>
                  </a:moveTo>
                  <a:lnTo>
                    <a:pt x="4909" y="6480"/>
                  </a:lnTo>
                  <a:lnTo>
                    <a:pt x="12828" y="16353"/>
                  </a:lnTo>
                  <a:lnTo>
                    <a:pt x="13398" y="17064"/>
                  </a:lnTo>
                  <a:lnTo>
                    <a:pt x="16109" y="20520"/>
                  </a:lnTo>
                  <a:lnTo>
                    <a:pt x="981" y="20520"/>
                  </a:lnTo>
                  <a:cubicBezTo>
                    <a:pt x="981" y="20520"/>
                    <a:pt x="981" y="11446"/>
                    <a:pt x="981" y="11446"/>
                  </a:cubicBezTo>
                  <a:close/>
                  <a:moveTo>
                    <a:pt x="20618" y="1079"/>
                  </a:moveTo>
                  <a:lnTo>
                    <a:pt x="20618" y="16058"/>
                  </a:lnTo>
                  <a:lnTo>
                    <a:pt x="17427" y="12244"/>
                  </a:lnTo>
                  <a:cubicBezTo>
                    <a:pt x="17240" y="12012"/>
                    <a:pt x="16972" y="11880"/>
                    <a:pt x="16690" y="11880"/>
                  </a:cubicBezTo>
                  <a:cubicBezTo>
                    <a:pt x="16409" y="11880"/>
                    <a:pt x="16141" y="12012"/>
                    <a:pt x="15954" y="12244"/>
                  </a:cubicBezTo>
                  <a:lnTo>
                    <a:pt x="13399" y="15432"/>
                  </a:lnTo>
                  <a:lnTo>
                    <a:pt x="5645" y="5764"/>
                  </a:lnTo>
                  <a:cubicBezTo>
                    <a:pt x="5458" y="5532"/>
                    <a:pt x="5190" y="5399"/>
                    <a:pt x="4909" y="5399"/>
                  </a:cubicBezTo>
                  <a:cubicBezTo>
                    <a:pt x="4627" y="5399"/>
                    <a:pt x="4359" y="5532"/>
                    <a:pt x="4172" y="5764"/>
                  </a:cubicBezTo>
                  <a:lnTo>
                    <a:pt x="981" y="9812"/>
                  </a:lnTo>
                  <a:lnTo>
                    <a:pt x="981" y="1079"/>
                  </a:lnTo>
                  <a:cubicBezTo>
                    <a:pt x="981" y="1079"/>
                    <a:pt x="20618" y="1079"/>
                    <a:pt x="20618" y="1079"/>
                  </a:cubicBezTo>
                  <a:close/>
                  <a:moveTo>
                    <a:pt x="20618" y="0"/>
                  </a:moveTo>
                  <a:lnTo>
                    <a:pt x="981" y="0"/>
                  </a:lnTo>
                  <a:cubicBezTo>
                    <a:pt x="439" y="0"/>
                    <a:pt x="0" y="483"/>
                    <a:pt x="0" y="1079"/>
                  </a:cubicBezTo>
                  <a:lnTo>
                    <a:pt x="0" y="20520"/>
                  </a:lnTo>
                  <a:cubicBezTo>
                    <a:pt x="0" y="21116"/>
                    <a:pt x="439" y="21600"/>
                    <a:pt x="981" y="21600"/>
                  </a:cubicBezTo>
                  <a:lnTo>
                    <a:pt x="20618" y="21600"/>
                  </a:lnTo>
                  <a:cubicBezTo>
                    <a:pt x="21160" y="21600"/>
                    <a:pt x="21600" y="21116"/>
                    <a:pt x="21600" y="20520"/>
                  </a:cubicBezTo>
                  <a:lnTo>
                    <a:pt x="21600" y="1079"/>
                  </a:lnTo>
                  <a:cubicBezTo>
                    <a:pt x="21600" y="483"/>
                    <a:pt x="21160" y="0"/>
                    <a:pt x="20618"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15" name="AutoShape 91"/>
            <p:cNvSpPr>
              <a:spLocks/>
            </p:cNvSpPr>
            <p:nvPr/>
          </p:nvSpPr>
          <p:spPr bwMode="auto">
            <a:xfrm>
              <a:off x="423746" y="185761"/>
              <a:ext cx="158706" cy="158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8000" y="6827"/>
                    <a:pt x="18000" y="10800"/>
                  </a:cubicBezTo>
                  <a:cubicBezTo>
                    <a:pt x="18000"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46" name="Group 92"/>
          <p:cNvGrpSpPr>
            <a:grpSpLocks/>
          </p:cNvGrpSpPr>
          <p:nvPr/>
        </p:nvGrpSpPr>
        <p:grpSpPr bwMode="auto">
          <a:xfrm>
            <a:off x="14851063" y="3727450"/>
            <a:ext cx="846137" cy="847725"/>
            <a:chOff x="0" y="0"/>
            <a:chExt cx="846432" cy="847829"/>
          </a:xfrm>
        </p:grpSpPr>
        <p:sp>
          <p:nvSpPr>
            <p:cNvPr id="52317" name="AutoShape 93"/>
            <p:cNvSpPr>
              <a:spLocks/>
            </p:cNvSpPr>
            <p:nvPr/>
          </p:nvSpPr>
          <p:spPr bwMode="auto">
            <a:xfrm>
              <a:off x="0" y="0"/>
              <a:ext cx="846432"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4"/>
                    <a:pt x="17549" y="11474"/>
                  </a:cubicBezTo>
                  <a:lnTo>
                    <a:pt x="18858" y="11474"/>
                  </a:lnTo>
                  <a:cubicBezTo>
                    <a:pt x="19870" y="11474"/>
                    <a:pt x="20003" y="12314"/>
                    <a:pt x="19938" y="12719"/>
                  </a:cubicBezTo>
                  <a:cubicBezTo>
                    <a:pt x="19855" y="13223"/>
                    <a:pt x="19618" y="14174"/>
                    <a:pt x="18478" y="14174"/>
                  </a:cubicBezTo>
                  <a:lnTo>
                    <a:pt x="16874" y="14174"/>
                  </a:lnTo>
                  <a:cubicBezTo>
                    <a:pt x="16688" y="14174"/>
                    <a:pt x="16537" y="14325"/>
                    <a:pt x="16537" y="14512"/>
                  </a:cubicBezTo>
                  <a:cubicBezTo>
                    <a:pt x="16537" y="14699"/>
                    <a:pt x="16688" y="14849"/>
                    <a:pt x="16874" y="14849"/>
                  </a:cubicBezTo>
                  <a:lnTo>
                    <a:pt x="18203" y="14849"/>
                  </a:lnTo>
                  <a:cubicBezTo>
                    <a:pt x="19343" y="14849"/>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4"/>
                    <a:pt x="16196" y="18224"/>
                  </a:cubicBezTo>
                  <a:lnTo>
                    <a:pt x="17255" y="18224"/>
                  </a:lnTo>
                  <a:cubicBezTo>
                    <a:pt x="17993" y="18224"/>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099"/>
                  </a:cubicBezTo>
                  <a:cubicBezTo>
                    <a:pt x="18899" y="8099"/>
                    <a:pt x="18852" y="8196"/>
                    <a:pt x="19448" y="8353"/>
                  </a:cubicBezTo>
                  <a:cubicBezTo>
                    <a:pt x="20187" y="8564"/>
                    <a:pt x="20249" y="9175"/>
                    <a:pt x="20249" y="9386"/>
                  </a:cubicBezTo>
                  <a:cubicBezTo>
                    <a:pt x="20249" y="9618"/>
                    <a:pt x="20243" y="9584"/>
                    <a:pt x="20235" y="9811"/>
                  </a:cubicBezTo>
                  <a:moveTo>
                    <a:pt x="4724" y="19574"/>
                  </a:moveTo>
                  <a:cubicBezTo>
                    <a:pt x="4724" y="19948"/>
                    <a:pt x="4423" y="20249"/>
                    <a:pt x="4049" y="20249"/>
                  </a:cubicBezTo>
                  <a:lnTo>
                    <a:pt x="2024" y="20249"/>
                  </a:lnTo>
                  <a:cubicBezTo>
                    <a:pt x="1652" y="20249"/>
                    <a:pt x="1349" y="19948"/>
                    <a:pt x="1349" y="19574"/>
                  </a:cubicBezTo>
                  <a:lnTo>
                    <a:pt x="1349" y="8774"/>
                  </a:lnTo>
                  <a:cubicBezTo>
                    <a:pt x="1349" y="8401"/>
                    <a:pt x="1652" y="8099"/>
                    <a:pt x="2024" y="8099"/>
                  </a:cubicBezTo>
                  <a:lnTo>
                    <a:pt x="4049" y="8099"/>
                  </a:lnTo>
                  <a:cubicBezTo>
                    <a:pt x="4423" y="8099"/>
                    <a:pt x="4724" y="8401"/>
                    <a:pt x="4724" y="8774"/>
                  </a:cubicBezTo>
                  <a:cubicBezTo>
                    <a:pt x="4724" y="8774"/>
                    <a:pt x="4724" y="19574"/>
                    <a:pt x="4724" y="19574"/>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4"/>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18" name="AutoShape 94"/>
            <p:cNvSpPr>
              <a:spLocks/>
            </p:cNvSpPr>
            <p:nvPr/>
          </p:nvSpPr>
          <p:spPr bwMode="auto">
            <a:xfrm>
              <a:off x="79403" y="689060"/>
              <a:ext cx="79403"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319" name="AutoShape 95"/>
          <p:cNvSpPr>
            <a:spLocks/>
          </p:cNvSpPr>
          <p:nvPr/>
        </p:nvSpPr>
        <p:spPr bwMode="auto">
          <a:xfrm>
            <a:off x="13158788" y="3860800"/>
            <a:ext cx="846137" cy="555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1"/>
                  <a:pt x="10800" y="14401"/>
                </a:cubicBezTo>
                <a:cubicBezTo>
                  <a:pt x="10505" y="14401"/>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48" name="Group 96"/>
          <p:cNvGrpSpPr>
            <a:grpSpLocks/>
          </p:cNvGrpSpPr>
          <p:nvPr/>
        </p:nvGrpSpPr>
        <p:grpSpPr bwMode="auto">
          <a:xfrm>
            <a:off x="11464925" y="3727450"/>
            <a:ext cx="847725" cy="847725"/>
            <a:chOff x="0" y="0"/>
            <a:chExt cx="846432" cy="847829"/>
          </a:xfrm>
        </p:grpSpPr>
        <p:sp>
          <p:nvSpPr>
            <p:cNvPr id="52321" name="AutoShape 97"/>
            <p:cNvSpPr>
              <a:spLocks/>
            </p:cNvSpPr>
            <p:nvPr/>
          </p:nvSpPr>
          <p:spPr bwMode="auto">
            <a:xfrm>
              <a:off x="0" y="0"/>
              <a:ext cx="846432"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4"/>
                  </a:lnTo>
                  <a:cubicBezTo>
                    <a:pt x="2699" y="18598"/>
                    <a:pt x="3001" y="18900"/>
                    <a:pt x="3374" y="18900"/>
                  </a:cubicBezTo>
                  <a:cubicBezTo>
                    <a:pt x="3748" y="18900"/>
                    <a:pt x="4049" y="18598"/>
                    <a:pt x="4049" y="18224"/>
                  </a:cubicBezTo>
                  <a:lnTo>
                    <a:pt x="4049" y="2025"/>
                  </a:lnTo>
                  <a:cubicBezTo>
                    <a:pt x="4049" y="1652"/>
                    <a:pt x="4352" y="1350"/>
                    <a:pt x="4724" y="1350"/>
                  </a:cubicBezTo>
                  <a:lnTo>
                    <a:pt x="19574" y="1350"/>
                  </a:lnTo>
                  <a:cubicBezTo>
                    <a:pt x="19947" y="1350"/>
                    <a:pt x="20249" y="1652"/>
                    <a:pt x="20249" y="2025"/>
                  </a:cubicBezTo>
                  <a:cubicBezTo>
                    <a:pt x="20249" y="2025"/>
                    <a:pt x="20249" y="18900"/>
                    <a:pt x="20249" y="18900"/>
                  </a:cubicBezTo>
                  <a:close/>
                  <a:moveTo>
                    <a:pt x="19574"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4"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22" name="AutoShape 98"/>
            <p:cNvSpPr>
              <a:spLocks/>
            </p:cNvSpPr>
            <p:nvPr/>
          </p:nvSpPr>
          <p:spPr bwMode="auto">
            <a:xfrm>
              <a:off x="502470" y="317539"/>
              <a:ext cx="23776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599" y="16748"/>
                    <a:pt x="21599" y="10800"/>
                  </a:cubicBezTo>
                  <a:cubicBezTo>
                    <a:pt x="21599" y="4830"/>
                    <a:pt x="21062" y="0"/>
                    <a:pt x="20400" y="0"/>
                  </a:cubicBezTo>
                  <a:lnTo>
                    <a:pt x="1200" y="0"/>
                  </a:lnTo>
                  <a:cubicBezTo>
                    <a:pt x="537" y="0"/>
                    <a:pt x="0" y="4830"/>
                    <a:pt x="0" y="10800"/>
                  </a:cubicBezTo>
                  <a:cubicBezTo>
                    <a:pt x="0" y="16748"/>
                    <a:pt x="537" y="21599"/>
                    <a:pt x="12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23" name="AutoShape 99"/>
            <p:cNvSpPr>
              <a:spLocks/>
            </p:cNvSpPr>
            <p:nvPr/>
          </p:nvSpPr>
          <p:spPr bwMode="auto">
            <a:xfrm>
              <a:off x="502470" y="238154"/>
              <a:ext cx="23776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599" y="16748"/>
                    <a:pt x="21599" y="10800"/>
                  </a:cubicBezTo>
                  <a:cubicBezTo>
                    <a:pt x="21599" y="4830"/>
                    <a:pt x="21062" y="0"/>
                    <a:pt x="20400" y="0"/>
                  </a:cubicBezTo>
                  <a:lnTo>
                    <a:pt x="1200" y="0"/>
                  </a:lnTo>
                  <a:cubicBezTo>
                    <a:pt x="537" y="0"/>
                    <a:pt x="0" y="4830"/>
                    <a:pt x="0" y="10800"/>
                  </a:cubicBezTo>
                  <a:cubicBezTo>
                    <a:pt x="0" y="16748"/>
                    <a:pt x="537" y="21599"/>
                    <a:pt x="12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24" name="AutoShape 100"/>
            <p:cNvSpPr>
              <a:spLocks/>
            </p:cNvSpPr>
            <p:nvPr/>
          </p:nvSpPr>
          <p:spPr bwMode="auto">
            <a:xfrm>
              <a:off x="502470" y="158769"/>
              <a:ext cx="23776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599" y="16748"/>
                    <a:pt x="21599" y="10800"/>
                  </a:cubicBezTo>
                  <a:cubicBezTo>
                    <a:pt x="21599" y="4830"/>
                    <a:pt x="21062" y="0"/>
                    <a:pt x="20400" y="0"/>
                  </a:cubicBezTo>
                  <a:lnTo>
                    <a:pt x="1200" y="0"/>
                  </a:lnTo>
                  <a:cubicBezTo>
                    <a:pt x="537" y="0"/>
                    <a:pt x="0" y="4830"/>
                    <a:pt x="0" y="10800"/>
                  </a:cubicBezTo>
                  <a:cubicBezTo>
                    <a:pt x="0" y="16748"/>
                    <a:pt x="537" y="21599"/>
                    <a:pt x="12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25" name="AutoShape 101"/>
            <p:cNvSpPr>
              <a:spLocks/>
            </p:cNvSpPr>
            <p:nvPr/>
          </p:nvSpPr>
          <p:spPr bwMode="auto">
            <a:xfrm>
              <a:off x="212401" y="716051"/>
              <a:ext cx="237762" cy="254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599" y="16790"/>
                    <a:pt x="21599" y="10800"/>
                  </a:cubicBezTo>
                  <a:cubicBezTo>
                    <a:pt x="21599" y="4851"/>
                    <a:pt x="21062" y="0"/>
                    <a:pt x="204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26" name="AutoShape 102"/>
            <p:cNvSpPr>
              <a:spLocks/>
            </p:cNvSpPr>
            <p:nvPr/>
          </p:nvSpPr>
          <p:spPr bwMode="auto">
            <a:xfrm>
              <a:off x="212401" y="635078"/>
              <a:ext cx="23776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599" y="16790"/>
                    <a:pt x="21599" y="10800"/>
                  </a:cubicBezTo>
                  <a:cubicBezTo>
                    <a:pt x="21599" y="4851"/>
                    <a:pt x="21062" y="0"/>
                    <a:pt x="204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27" name="AutoShape 103"/>
            <p:cNvSpPr>
              <a:spLocks/>
            </p:cNvSpPr>
            <p:nvPr/>
          </p:nvSpPr>
          <p:spPr bwMode="auto">
            <a:xfrm>
              <a:off x="212401" y="555693"/>
              <a:ext cx="23776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599" y="16790"/>
                    <a:pt x="21599" y="10800"/>
                  </a:cubicBezTo>
                  <a:cubicBezTo>
                    <a:pt x="21599" y="4851"/>
                    <a:pt x="21062" y="0"/>
                    <a:pt x="204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28" name="AutoShape 104"/>
            <p:cNvSpPr>
              <a:spLocks/>
            </p:cNvSpPr>
            <p:nvPr/>
          </p:nvSpPr>
          <p:spPr bwMode="auto">
            <a:xfrm>
              <a:off x="502470" y="716051"/>
              <a:ext cx="237762" cy="254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599" y="16790"/>
                    <a:pt x="21599" y="10800"/>
                  </a:cubicBezTo>
                  <a:cubicBezTo>
                    <a:pt x="21599" y="4851"/>
                    <a:pt x="21062" y="0"/>
                    <a:pt x="204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29" name="AutoShape 105"/>
            <p:cNvSpPr>
              <a:spLocks/>
            </p:cNvSpPr>
            <p:nvPr/>
          </p:nvSpPr>
          <p:spPr bwMode="auto">
            <a:xfrm>
              <a:off x="502470" y="635078"/>
              <a:ext cx="23776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599" y="16790"/>
                    <a:pt x="21599" y="10800"/>
                  </a:cubicBezTo>
                  <a:cubicBezTo>
                    <a:pt x="21599" y="4851"/>
                    <a:pt x="21062" y="0"/>
                    <a:pt x="204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30" name="AutoShape 106"/>
            <p:cNvSpPr>
              <a:spLocks/>
            </p:cNvSpPr>
            <p:nvPr/>
          </p:nvSpPr>
          <p:spPr bwMode="auto">
            <a:xfrm>
              <a:off x="502470" y="555693"/>
              <a:ext cx="23776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599" y="16790"/>
                    <a:pt x="21599" y="10800"/>
                  </a:cubicBezTo>
                  <a:cubicBezTo>
                    <a:pt x="21599" y="4851"/>
                    <a:pt x="21062" y="0"/>
                    <a:pt x="204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31" name="AutoShape 107"/>
            <p:cNvSpPr>
              <a:spLocks/>
            </p:cNvSpPr>
            <p:nvPr/>
          </p:nvSpPr>
          <p:spPr bwMode="auto">
            <a:xfrm>
              <a:off x="212401" y="396924"/>
              <a:ext cx="52783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9" y="0"/>
                  </a:moveTo>
                  <a:lnTo>
                    <a:pt x="539" y="0"/>
                  </a:lnTo>
                  <a:cubicBezTo>
                    <a:pt x="242" y="0"/>
                    <a:pt x="0" y="4851"/>
                    <a:pt x="0" y="10800"/>
                  </a:cubicBezTo>
                  <a:cubicBezTo>
                    <a:pt x="0" y="16769"/>
                    <a:pt x="242" y="21599"/>
                    <a:pt x="539" y="21599"/>
                  </a:cubicBezTo>
                  <a:lnTo>
                    <a:pt x="21059" y="21599"/>
                  </a:lnTo>
                  <a:cubicBezTo>
                    <a:pt x="21357" y="21599"/>
                    <a:pt x="21600" y="16769"/>
                    <a:pt x="21600" y="10800"/>
                  </a:cubicBezTo>
                  <a:cubicBezTo>
                    <a:pt x="21600" y="4851"/>
                    <a:pt x="21357" y="0"/>
                    <a:pt x="21059"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32" name="AutoShape 108"/>
            <p:cNvSpPr>
              <a:spLocks/>
            </p:cNvSpPr>
            <p:nvPr/>
          </p:nvSpPr>
          <p:spPr bwMode="auto">
            <a:xfrm>
              <a:off x="212401" y="476308"/>
              <a:ext cx="52783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9" y="0"/>
                  </a:moveTo>
                  <a:lnTo>
                    <a:pt x="539" y="0"/>
                  </a:lnTo>
                  <a:cubicBezTo>
                    <a:pt x="242" y="0"/>
                    <a:pt x="0" y="4851"/>
                    <a:pt x="0" y="10800"/>
                  </a:cubicBezTo>
                  <a:cubicBezTo>
                    <a:pt x="0" y="16790"/>
                    <a:pt x="242" y="21599"/>
                    <a:pt x="539" y="21599"/>
                  </a:cubicBezTo>
                  <a:lnTo>
                    <a:pt x="21059" y="21599"/>
                  </a:lnTo>
                  <a:cubicBezTo>
                    <a:pt x="21357" y="21599"/>
                    <a:pt x="21600" y="16790"/>
                    <a:pt x="21600" y="10800"/>
                  </a:cubicBezTo>
                  <a:cubicBezTo>
                    <a:pt x="21600" y="4851"/>
                    <a:pt x="21357" y="0"/>
                    <a:pt x="21059"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33" name="AutoShape 109"/>
            <p:cNvSpPr>
              <a:spLocks/>
            </p:cNvSpPr>
            <p:nvPr/>
          </p:nvSpPr>
          <p:spPr bwMode="auto">
            <a:xfrm>
              <a:off x="212401" y="106376"/>
              <a:ext cx="237762" cy="238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00" y="4792"/>
                  </a:moveTo>
                  <a:lnTo>
                    <a:pt x="16800" y="4792"/>
                  </a:lnTo>
                  <a:lnTo>
                    <a:pt x="16800" y="16797"/>
                  </a:lnTo>
                  <a:lnTo>
                    <a:pt x="4800" y="16797"/>
                  </a:lnTo>
                  <a:cubicBezTo>
                    <a:pt x="4800" y="16797"/>
                    <a:pt x="4800" y="4792"/>
                    <a:pt x="4800" y="4792"/>
                  </a:cubicBezTo>
                  <a:close/>
                  <a:moveTo>
                    <a:pt x="2400" y="21599"/>
                  </a:moveTo>
                  <a:lnTo>
                    <a:pt x="19200" y="21599"/>
                  </a:lnTo>
                  <a:cubicBezTo>
                    <a:pt x="20527" y="21599"/>
                    <a:pt x="21599" y="20523"/>
                    <a:pt x="21599" y="19198"/>
                  </a:cubicBezTo>
                  <a:lnTo>
                    <a:pt x="21599" y="2401"/>
                  </a:lnTo>
                  <a:cubicBezTo>
                    <a:pt x="21599" y="1076"/>
                    <a:pt x="20527" y="0"/>
                    <a:pt x="19200" y="0"/>
                  </a:cubicBezTo>
                  <a:lnTo>
                    <a:pt x="2400" y="0"/>
                  </a:lnTo>
                  <a:cubicBezTo>
                    <a:pt x="1072" y="0"/>
                    <a:pt x="0" y="1076"/>
                    <a:pt x="0" y="2401"/>
                  </a:cubicBezTo>
                  <a:lnTo>
                    <a:pt x="0" y="19198"/>
                  </a:lnTo>
                  <a:cubicBezTo>
                    <a:pt x="0" y="20523"/>
                    <a:pt x="1072" y="21599"/>
                    <a:pt x="24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49" name="Group 110"/>
          <p:cNvGrpSpPr>
            <a:grpSpLocks/>
          </p:cNvGrpSpPr>
          <p:nvPr/>
        </p:nvGrpSpPr>
        <p:grpSpPr bwMode="auto">
          <a:xfrm>
            <a:off x="9866313" y="8823325"/>
            <a:ext cx="581025" cy="847725"/>
            <a:chOff x="0" y="0"/>
            <a:chExt cx="581922" cy="847856"/>
          </a:xfrm>
        </p:grpSpPr>
        <p:sp>
          <p:nvSpPr>
            <p:cNvPr id="52335" name="AutoShape 111"/>
            <p:cNvSpPr>
              <a:spLocks/>
            </p:cNvSpPr>
            <p:nvPr/>
          </p:nvSpPr>
          <p:spPr bwMode="auto">
            <a:xfrm>
              <a:off x="0" y="0"/>
              <a:ext cx="581922" cy="8478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2"/>
                    <a:pt x="21600" y="19574"/>
                  </a:cubicBezTo>
                  <a:lnTo>
                    <a:pt x="21600" y="2024"/>
                  </a:lnTo>
                  <a:cubicBezTo>
                    <a:pt x="21600" y="906"/>
                    <a:pt x="20280" y="0"/>
                    <a:pt x="18654"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36" name="AutoShape 112"/>
            <p:cNvSpPr>
              <a:spLocks/>
            </p:cNvSpPr>
            <p:nvPr/>
          </p:nvSpPr>
          <p:spPr bwMode="auto">
            <a:xfrm>
              <a:off x="238493" y="79387"/>
              <a:ext cx="104937" cy="269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37" name="AutoShape 113"/>
            <p:cNvSpPr>
              <a:spLocks/>
            </p:cNvSpPr>
            <p:nvPr/>
          </p:nvSpPr>
          <p:spPr bwMode="auto">
            <a:xfrm>
              <a:off x="263932" y="741478"/>
              <a:ext cx="54058"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338" name="AutoShape 114"/>
          <p:cNvSpPr>
            <a:spLocks/>
          </p:cNvSpPr>
          <p:nvPr/>
        </p:nvSpPr>
        <p:spPr bwMode="auto">
          <a:xfrm>
            <a:off x="8093075" y="8823325"/>
            <a:ext cx="741363" cy="847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49"/>
                </a:moveTo>
                <a:lnTo>
                  <a:pt x="1542" y="6749"/>
                </a:lnTo>
                <a:lnTo>
                  <a:pt x="1542" y="4725"/>
                </a:lnTo>
                <a:lnTo>
                  <a:pt x="20057" y="4725"/>
                </a:lnTo>
                <a:cubicBezTo>
                  <a:pt x="20057" y="4725"/>
                  <a:pt x="20057" y="6749"/>
                  <a:pt x="20057" y="6749"/>
                </a:cubicBezTo>
                <a:close/>
                <a:moveTo>
                  <a:pt x="17485" y="10125"/>
                </a:moveTo>
                <a:lnTo>
                  <a:pt x="4113" y="10125"/>
                </a:lnTo>
                <a:lnTo>
                  <a:pt x="3857" y="8099"/>
                </a:lnTo>
                <a:lnTo>
                  <a:pt x="17742" y="8099"/>
                </a:lnTo>
                <a:cubicBezTo>
                  <a:pt x="17742" y="8099"/>
                  <a:pt x="17485" y="10125"/>
                  <a:pt x="17485" y="10125"/>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49"/>
                </a:lnTo>
                <a:cubicBezTo>
                  <a:pt x="0" y="7495"/>
                  <a:pt x="690" y="8099"/>
                  <a:pt x="1542" y="8099"/>
                </a:cubicBezTo>
                <a:lnTo>
                  <a:pt x="2340" y="8099"/>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099"/>
                </a:cubicBezTo>
                <a:lnTo>
                  <a:pt x="20057" y="8099"/>
                </a:lnTo>
                <a:cubicBezTo>
                  <a:pt x="20908" y="8099"/>
                  <a:pt x="21599" y="7495"/>
                  <a:pt x="21599" y="6749"/>
                </a:cubicBezTo>
                <a:lnTo>
                  <a:pt x="21599" y="4725"/>
                </a:lnTo>
                <a:cubicBezTo>
                  <a:pt x="21599" y="4006"/>
                  <a:pt x="20952" y="3431"/>
                  <a:pt x="20143" y="338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51" name="Group 115"/>
          <p:cNvGrpSpPr>
            <a:grpSpLocks/>
          </p:cNvGrpSpPr>
          <p:nvPr/>
        </p:nvGrpSpPr>
        <p:grpSpPr bwMode="auto">
          <a:xfrm>
            <a:off x="6348413" y="8877300"/>
            <a:ext cx="846137" cy="741363"/>
            <a:chOff x="0" y="0"/>
            <a:chExt cx="846432" cy="741851"/>
          </a:xfrm>
        </p:grpSpPr>
        <p:sp>
          <p:nvSpPr>
            <p:cNvPr id="52340" name="AutoShape 116"/>
            <p:cNvSpPr>
              <a:spLocks/>
            </p:cNvSpPr>
            <p:nvPr/>
          </p:nvSpPr>
          <p:spPr bwMode="auto">
            <a:xfrm>
              <a:off x="0" y="0"/>
              <a:ext cx="846432" cy="741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599"/>
                    <a:pt x="2699" y="21599"/>
                  </a:cubicBezTo>
                  <a:lnTo>
                    <a:pt x="18899" y="21599"/>
                  </a:lnTo>
                  <a:cubicBezTo>
                    <a:pt x="20391" y="21599"/>
                    <a:pt x="21600" y="20218"/>
                    <a:pt x="21600" y="18514"/>
                  </a:cubicBezTo>
                  <a:lnTo>
                    <a:pt x="21600" y="13114"/>
                  </a:lnTo>
                  <a:cubicBezTo>
                    <a:pt x="21600" y="12976"/>
                    <a:pt x="21582" y="12835"/>
                    <a:pt x="21548" y="12693"/>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41" name="AutoShape 117"/>
            <p:cNvSpPr>
              <a:spLocks/>
            </p:cNvSpPr>
            <p:nvPr/>
          </p:nvSpPr>
          <p:spPr bwMode="auto">
            <a:xfrm>
              <a:off x="106399" y="106433"/>
              <a:ext cx="644750" cy="476563"/>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200"/>
                  </a:lnTo>
                  <a:lnTo>
                    <a:pt x="7773" y="19200"/>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800"/>
                    <a:pt x="883" y="16800"/>
                  </a:cubicBezTo>
                  <a:lnTo>
                    <a:pt x="3449" y="16800"/>
                  </a:lnTo>
                  <a:lnTo>
                    <a:pt x="4456" y="16800"/>
                  </a:lnTo>
                  <a:lnTo>
                    <a:pt x="4916" y="16800"/>
                  </a:lnTo>
                  <a:lnTo>
                    <a:pt x="6194" y="20274"/>
                  </a:lnTo>
                  <a:cubicBezTo>
                    <a:pt x="6493" y="21086"/>
                    <a:pt x="7104" y="21599"/>
                    <a:pt x="7773" y="21599"/>
                  </a:cubicBezTo>
                  <a:lnTo>
                    <a:pt x="13746" y="21599"/>
                  </a:lnTo>
                  <a:cubicBezTo>
                    <a:pt x="14415" y="21599"/>
                    <a:pt x="15026" y="21086"/>
                    <a:pt x="15325" y="20274"/>
                  </a:cubicBezTo>
                  <a:lnTo>
                    <a:pt x="16603" y="16800"/>
                  </a:lnTo>
                  <a:lnTo>
                    <a:pt x="17063" y="16800"/>
                  </a:lnTo>
                  <a:lnTo>
                    <a:pt x="18070" y="16800"/>
                  </a:lnTo>
                  <a:lnTo>
                    <a:pt x="20636" y="16800"/>
                  </a:lnTo>
                  <a:cubicBezTo>
                    <a:pt x="20910" y="16800"/>
                    <a:pt x="21169" y="16625"/>
                    <a:pt x="21336" y="16330"/>
                  </a:cubicBezTo>
                  <a:cubicBezTo>
                    <a:pt x="21503" y="16035"/>
                    <a:pt x="21560" y="15651"/>
                    <a:pt x="21490" y="15291"/>
                  </a:cubicBezTo>
                  <a:lnTo>
                    <a:pt x="18448" y="891"/>
                  </a:lnTo>
                  <a:cubicBezTo>
                    <a:pt x="18345" y="366"/>
                    <a:pt x="17995" y="0"/>
                    <a:pt x="17595"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52" name="Group 118"/>
          <p:cNvGrpSpPr>
            <a:grpSpLocks/>
          </p:cNvGrpSpPr>
          <p:nvPr/>
        </p:nvGrpSpPr>
        <p:grpSpPr bwMode="auto">
          <a:xfrm>
            <a:off x="4654550" y="8877300"/>
            <a:ext cx="846138" cy="741363"/>
            <a:chOff x="0" y="0"/>
            <a:chExt cx="846432" cy="741851"/>
          </a:xfrm>
        </p:grpSpPr>
        <p:sp>
          <p:nvSpPr>
            <p:cNvPr id="52343" name="AutoShape 119"/>
            <p:cNvSpPr>
              <a:spLocks/>
            </p:cNvSpPr>
            <p:nvPr/>
          </p:nvSpPr>
          <p:spPr bwMode="auto">
            <a:xfrm>
              <a:off x="131809" y="131850"/>
              <a:ext cx="304906" cy="1985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599"/>
                    <a:pt x="939" y="21599"/>
                  </a:cubicBezTo>
                  <a:cubicBezTo>
                    <a:pt x="1457" y="21599"/>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44" name="AutoShape 120"/>
            <p:cNvSpPr>
              <a:spLocks/>
            </p:cNvSpPr>
            <p:nvPr/>
          </p:nvSpPr>
          <p:spPr bwMode="auto">
            <a:xfrm>
              <a:off x="0" y="0"/>
              <a:ext cx="846432" cy="741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599"/>
                    <a:pt x="3986" y="21599"/>
                  </a:cubicBezTo>
                  <a:cubicBezTo>
                    <a:pt x="4049" y="21599"/>
                    <a:pt x="4161" y="21580"/>
                    <a:pt x="4158" y="21590"/>
                  </a:cubicBezTo>
                  <a:cubicBezTo>
                    <a:pt x="6268" y="21195"/>
                    <a:pt x="8255" y="18979"/>
                    <a:pt x="8716" y="18337"/>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27" name="Group 121"/>
          <p:cNvGrpSpPr>
            <a:grpSpLocks/>
          </p:cNvGrpSpPr>
          <p:nvPr/>
        </p:nvGrpSpPr>
        <p:grpSpPr bwMode="auto">
          <a:xfrm>
            <a:off x="2962275" y="8982075"/>
            <a:ext cx="844550" cy="530225"/>
            <a:chOff x="0" y="0"/>
            <a:chExt cx="845218" cy="529494"/>
          </a:xfrm>
        </p:grpSpPr>
        <p:sp>
          <p:nvSpPr>
            <p:cNvPr id="52346" name="AutoShape 122"/>
            <p:cNvSpPr>
              <a:spLocks/>
            </p:cNvSpPr>
            <p:nvPr/>
          </p:nvSpPr>
          <p:spPr bwMode="auto">
            <a:xfrm>
              <a:off x="0" y="0"/>
              <a:ext cx="845218" cy="529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600"/>
                    <a:pt x="10800" y="21600"/>
                  </a:cubicBezTo>
                  <a:cubicBezTo>
                    <a:pt x="15302" y="21600"/>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600" y="10885"/>
                    <a:pt x="21600" y="10803"/>
                  </a:cubicBezTo>
                  <a:cubicBezTo>
                    <a:pt x="21600" y="10721"/>
                    <a:pt x="21587" y="10642"/>
                    <a:pt x="21576" y="10561"/>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47" name="AutoShape 123"/>
            <p:cNvSpPr>
              <a:spLocks/>
            </p:cNvSpPr>
            <p:nvPr/>
          </p:nvSpPr>
          <p:spPr bwMode="auto">
            <a:xfrm>
              <a:off x="317751" y="158531"/>
              <a:ext cx="119157" cy="1188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599"/>
                    <a:pt x="2402" y="21599"/>
                  </a:cubicBezTo>
                  <a:cubicBezTo>
                    <a:pt x="3722" y="21599"/>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48" name="AutoShape 124"/>
            <p:cNvSpPr>
              <a:spLocks/>
            </p:cNvSpPr>
            <p:nvPr/>
          </p:nvSpPr>
          <p:spPr bwMode="auto">
            <a:xfrm>
              <a:off x="238313" y="79266"/>
              <a:ext cx="370181" cy="370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599"/>
                    <a:pt x="10800" y="21599"/>
                  </a:cubicBezTo>
                  <a:cubicBezTo>
                    <a:pt x="16765" y="21599"/>
                    <a:pt x="21600" y="16765"/>
                    <a:pt x="21600" y="10800"/>
                  </a:cubicBezTo>
                  <a:cubicBezTo>
                    <a:pt x="21600" y="4834"/>
                    <a:pt x="16765"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28" name="Group 125"/>
          <p:cNvGrpSpPr>
            <a:grpSpLocks/>
          </p:cNvGrpSpPr>
          <p:nvPr/>
        </p:nvGrpSpPr>
        <p:grpSpPr bwMode="auto">
          <a:xfrm>
            <a:off x="1374775" y="8823325"/>
            <a:ext cx="635000" cy="847725"/>
            <a:chOff x="0" y="0"/>
            <a:chExt cx="634877" cy="847829"/>
          </a:xfrm>
        </p:grpSpPr>
        <p:sp>
          <p:nvSpPr>
            <p:cNvPr id="52350" name="AutoShape 126"/>
            <p:cNvSpPr>
              <a:spLocks/>
            </p:cNvSpPr>
            <p:nvPr/>
          </p:nvSpPr>
          <p:spPr bwMode="auto">
            <a:xfrm>
              <a:off x="158719" y="158769"/>
              <a:ext cx="317439" cy="317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799"/>
                    <a:pt x="10800" y="19799"/>
                  </a:cubicBezTo>
                  <a:cubicBezTo>
                    <a:pt x="5835" y="19799"/>
                    <a:pt x="1799" y="15764"/>
                    <a:pt x="1799" y="10800"/>
                  </a:cubicBezTo>
                  <a:cubicBezTo>
                    <a:pt x="1799"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51" name="AutoShape 127"/>
            <p:cNvSpPr>
              <a:spLocks/>
            </p:cNvSpPr>
            <p:nvPr/>
          </p:nvSpPr>
          <p:spPr bwMode="auto">
            <a:xfrm>
              <a:off x="0" y="0"/>
              <a:ext cx="634877"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600" y="12826"/>
                    <a:pt x="21600" y="8101"/>
                  </a:cubicBezTo>
                  <a:cubicBezTo>
                    <a:pt x="21600" y="3588"/>
                    <a:pt x="16755"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55" name="Group 128"/>
          <p:cNvGrpSpPr>
            <a:grpSpLocks/>
          </p:cNvGrpSpPr>
          <p:nvPr/>
        </p:nvGrpSpPr>
        <p:grpSpPr bwMode="auto">
          <a:xfrm>
            <a:off x="9732963" y="7180263"/>
            <a:ext cx="847725" cy="795337"/>
            <a:chOff x="0" y="0"/>
            <a:chExt cx="846432" cy="794737"/>
          </a:xfrm>
        </p:grpSpPr>
        <p:sp>
          <p:nvSpPr>
            <p:cNvPr id="52353" name="AutoShape 129"/>
            <p:cNvSpPr>
              <a:spLocks/>
            </p:cNvSpPr>
            <p:nvPr/>
          </p:nvSpPr>
          <p:spPr bwMode="auto">
            <a:xfrm>
              <a:off x="106200" y="106282"/>
              <a:ext cx="634031" cy="423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900" y="20255"/>
                  </a:lnTo>
                  <a:lnTo>
                    <a:pt x="900" y="1350"/>
                  </a:lnTo>
                  <a:lnTo>
                    <a:pt x="20699" y="1350"/>
                  </a:lnTo>
                  <a:cubicBezTo>
                    <a:pt x="20699" y="1350"/>
                    <a:pt x="20699" y="20255"/>
                    <a:pt x="20699" y="20255"/>
                  </a:cubicBezTo>
                  <a:close/>
                  <a:moveTo>
                    <a:pt x="20699" y="0"/>
                  </a:moveTo>
                  <a:lnTo>
                    <a:pt x="900" y="5"/>
                  </a:lnTo>
                  <a:cubicBezTo>
                    <a:pt x="402" y="5"/>
                    <a:pt x="0" y="603"/>
                    <a:pt x="0" y="1350"/>
                  </a:cubicBezTo>
                  <a:lnTo>
                    <a:pt x="0" y="20249"/>
                  </a:lnTo>
                  <a:cubicBezTo>
                    <a:pt x="0" y="20996"/>
                    <a:pt x="402" y="21599"/>
                    <a:pt x="900" y="21599"/>
                  </a:cubicBezTo>
                  <a:lnTo>
                    <a:pt x="20699" y="21599"/>
                  </a:lnTo>
                  <a:cubicBezTo>
                    <a:pt x="21197" y="21599"/>
                    <a:pt x="21599" y="20996"/>
                    <a:pt x="21599" y="20249"/>
                  </a:cubicBezTo>
                  <a:lnTo>
                    <a:pt x="21599" y="1350"/>
                  </a:lnTo>
                  <a:cubicBezTo>
                    <a:pt x="21599" y="603"/>
                    <a:pt x="21197" y="0"/>
                    <a:pt x="20699"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54" name="AutoShape 130"/>
            <p:cNvSpPr>
              <a:spLocks/>
            </p:cNvSpPr>
            <p:nvPr/>
          </p:nvSpPr>
          <p:spPr bwMode="auto">
            <a:xfrm>
              <a:off x="0" y="0"/>
              <a:ext cx="846432" cy="794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4"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4" y="1440"/>
                  </a:lnTo>
                  <a:cubicBezTo>
                    <a:pt x="19946" y="1440"/>
                    <a:pt x="20249" y="1762"/>
                    <a:pt x="20249" y="2160"/>
                  </a:cubicBezTo>
                  <a:cubicBezTo>
                    <a:pt x="20249" y="2160"/>
                    <a:pt x="20249" y="16562"/>
                    <a:pt x="20249" y="16562"/>
                  </a:cubicBezTo>
                  <a:close/>
                  <a:moveTo>
                    <a:pt x="19574"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600"/>
                    <a:pt x="4724" y="21600"/>
                  </a:cubicBezTo>
                  <a:lnTo>
                    <a:pt x="16874" y="21600"/>
                  </a:lnTo>
                  <a:cubicBezTo>
                    <a:pt x="17248" y="21600"/>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4"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355" name="AutoShape 131"/>
          <p:cNvSpPr>
            <a:spLocks/>
          </p:cNvSpPr>
          <p:nvPr/>
        </p:nvSpPr>
        <p:spPr bwMode="auto">
          <a:xfrm>
            <a:off x="8040688" y="7127875"/>
            <a:ext cx="846137" cy="84772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57" name="Group 132"/>
          <p:cNvGrpSpPr>
            <a:grpSpLocks/>
          </p:cNvGrpSpPr>
          <p:nvPr/>
        </p:nvGrpSpPr>
        <p:grpSpPr bwMode="auto">
          <a:xfrm>
            <a:off x="6480175" y="7127875"/>
            <a:ext cx="581025" cy="847725"/>
            <a:chOff x="0" y="0"/>
            <a:chExt cx="581922" cy="847829"/>
          </a:xfrm>
        </p:grpSpPr>
        <p:sp>
          <p:nvSpPr>
            <p:cNvPr id="52357" name="AutoShape 133"/>
            <p:cNvSpPr>
              <a:spLocks/>
            </p:cNvSpPr>
            <p:nvPr/>
          </p:nvSpPr>
          <p:spPr bwMode="auto">
            <a:xfrm>
              <a:off x="0" y="0"/>
              <a:ext cx="581922"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4"/>
                  </a:moveTo>
                  <a:lnTo>
                    <a:pt x="6223" y="14174"/>
                  </a:lnTo>
                  <a:cubicBezTo>
                    <a:pt x="5734" y="13446"/>
                    <a:pt x="5147" y="12716"/>
                    <a:pt x="4568" y="12003"/>
                  </a:cubicBezTo>
                  <a:cubicBezTo>
                    <a:pt x="3287" y="10427"/>
                    <a:pt x="1963" y="8797"/>
                    <a:pt x="1963" y="7424"/>
                  </a:cubicBezTo>
                  <a:cubicBezTo>
                    <a:pt x="1963" y="4075"/>
                    <a:pt x="5927" y="1350"/>
                    <a:pt x="10800" y="1350"/>
                  </a:cubicBezTo>
                  <a:cubicBezTo>
                    <a:pt x="15672" y="1350"/>
                    <a:pt x="19636" y="4075"/>
                    <a:pt x="19636" y="7424"/>
                  </a:cubicBezTo>
                  <a:cubicBezTo>
                    <a:pt x="19636" y="8787"/>
                    <a:pt x="18312" y="10425"/>
                    <a:pt x="17029" y="12011"/>
                  </a:cubicBezTo>
                  <a:cubicBezTo>
                    <a:pt x="16455" y="12723"/>
                    <a:pt x="15873" y="13449"/>
                    <a:pt x="15386" y="14174"/>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4"/>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5"/>
                    <a:pt x="21600" y="7424"/>
                  </a:cubicBezTo>
                  <a:cubicBezTo>
                    <a:pt x="21600" y="3324"/>
                    <a:pt x="16764"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58" name="AutoShape 134"/>
            <p:cNvSpPr>
              <a:spLocks/>
            </p:cNvSpPr>
            <p:nvPr/>
          </p:nvSpPr>
          <p:spPr bwMode="auto">
            <a:xfrm>
              <a:off x="131966" y="131779"/>
              <a:ext cx="171715" cy="1730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599"/>
                    <a:pt x="1661" y="21599"/>
                  </a:cubicBezTo>
                  <a:cubicBezTo>
                    <a:pt x="2579" y="21599"/>
                    <a:pt x="3323" y="20855"/>
                    <a:pt x="3323" y="19938"/>
                  </a:cubicBezTo>
                  <a:cubicBezTo>
                    <a:pt x="3323" y="10777"/>
                    <a:pt x="10777" y="3323"/>
                    <a:pt x="19938" y="3323"/>
                  </a:cubicBezTo>
                  <a:cubicBezTo>
                    <a:pt x="20856" y="3323"/>
                    <a:pt x="21599" y="2578"/>
                    <a:pt x="21599" y="1661"/>
                  </a:cubicBezTo>
                  <a:cubicBezTo>
                    <a:pt x="21599" y="744"/>
                    <a:pt x="20856" y="0"/>
                    <a:pt x="19938"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29" name="Group 135"/>
          <p:cNvGrpSpPr>
            <a:grpSpLocks/>
          </p:cNvGrpSpPr>
          <p:nvPr/>
        </p:nvGrpSpPr>
        <p:grpSpPr bwMode="auto">
          <a:xfrm>
            <a:off x="4760913" y="7127875"/>
            <a:ext cx="635000" cy="847725"/>
            <a:chOff x="0" y="0"/>
            <a:chExt cx="634824" cy="847829"/>
          </a:xfrm>
        </p:grpSpPr>
        <p:sp>
          <p:nvSpPr>
            <p:cNvPr id="52360" name="AutoShape 136"/>
            <p:cNvSpPr>
              <a:spLocks/>
            </p:cNvSpPr>
            <p:nvPr/>
          </p:nvSpPr>
          <p:spPr bwMode="auto">
            <a:xfrm>
              <a:off x="0" y="0"/>
              <a:ext cx="634824"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499"/>
                  </a:lnTo>
                  <a:lnTo>
                    <a:pt x="19800" y="14849"/>
                  </a:lnTo>
                  <a:lnTo>
                    <a:pt x="19800" y="15525"/>
                  </a:lnTo>
                  <a:cubicBezTo>
                    <a:pt x="19800" y="18129"/>
                    <a:pt x="16972" y="20249"/>
                    <a:pt x="13499" y="20249"/>
                  </a:cubicBezTo>
                  <a:lnTo>
                    <a:pt x="8100" y="20249"/>
                  </a:lnTo>
                  <a:cubicBezTo>
                    <a:pt x="4627" y="20249"/>
                    <a:pt x="1800" y="18129"/>
                    <a:pt x="1800" y="15525"/>
                  </a:cubicBezTo>
                  <a:lnTo>
                    <a:pt x="1800" y="14849"/>
                  </a:lnTo>
                  <a:lnTo>
                    <a:pt x="1800" y="13499"/>
                  </a:lnTo>
                  <a:lnTo>
                    <a:pt x="1800" y="12825"/>
                  </a:lnTo>
                  <a:lnTo>
                    <a:pt x="1800" y="10800"/>
                  </a:lnTo>
                  <a:cubicBezTo>
                    <a:pt x="1800" y="10427"/>
                    <a:pt x="2203" y="10125"/>
                    <a:pt x="2699" y="10125"/>
                  </a:cubicBezTo>
                  <a:lnTo>
                    <a:pt x="4499" y="10125"/>
                  </a:lnTo>
                  <a:lnTo>
                    <a:pt x="17100" y="10125"/>
                  </a:lnTo>
                  <a:lnTo>
                    <a:pt x="18899" y="10125"/>
                  </a:lnTo>
                  <a:cubicBezTo>
                    <a:pt x="19396" y="10125"/>
                    <a:pt x="19800" y="10427"/>
                    <a:pt x="19800" y="10800"/>
                  </a:cubicBezTo>
                  <a:cubicBezTo>
                    <a:pt x="19800" y="10800"/>
                    <a:pt x="19800" y="12825"/>
                    <a:pt x="19800" y="12825"/>
                  </a:cubicBezTo>
                  <a:close/>
                  <a:moveTo>
                    <a:pt x="14400" y="6074"/>
                  </a:moveTo>
                  <a:lnTo>
                    <a:pt x="14400" y="6076"/>
                  </a:lnTo>
                  <a:lnTo>
                    <a:pt x="14400" y="8774"/>
                  </a:lnTo>
                  <a:lnTo>
                    <a:pt x="7200" y="8774"/>
                  </a:lnTo>
                  <a:lnTo>
                    <a:pt x="7200" y="6076"/>
                  </a:lnTo>
                  <a:lnTo>
                    <a:pt x="7200" y="6074"/>
                  </a:lnTo>
                  <a:cubicBezTo>
                    <a:pt x="7200" y="4583"/>
                    <a:pt x="8811" y="3375"/>
                    <a:pt x="10800" y="3375"/>
                  </a:cubicBezTo>
                  <a:cubicBezTo>
                    <a:pt x="12788" y="3375"/>
                    <a:pt x="14400" y="4583"/>
                    <a:pt x="14400" y="6074"/>
                  </a:cubicBezTo>
                  <a:moveTo>
                    <a:pt x="4499" y="6074"/>
                  </a:moveTo>
                  <a:cubicBezTo>
                    <a:pt x="4499" y="3465"/>
                    <a:pt x="7320" y="1350"/>
                    <a:pt x="10800" y="1350"/>
                  </a:cubicBezTo>
                  <a:cubicBezTo>
                    <a:pt x="14279" y="1350"/>
                    <a:pt x="17100" y="3465"/>
                    <a:pt x="17100" y="6074"/>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4"/>
                    <a:pt x="4499" y="6074"/>
                  </a:cubicBezTo>
                  <a:close/>
                  <a:moveTo>
                    <a:pt x="18899" y="8774"/>
                  </a:moveTo>
                  <a:lnTo>
                    <a:pt x="18899" y="6074"/>
                  </a:lnTo>
                  <a:cubicBezTo>
                    <a:pt x="18899" y="2719"/>
                    <a:pt x="15274" y="0"/>
                    <a:pt x="10800" y="0"/>
                  </a:cubicBezTo>
                  <a:cubicBezTo>
                    <a:pt x="6325" y="0"/>
                    <a:pt x="2699" y="2719"/>
                    <a:pt x="2699" y="6074"/>
                  </a:cubicBezTo>
                  <a:lnTo>
                    <a:pt x="2699" y="8774"/>
                  </a:lnTo>
                  <a:cubicBezTo>
                    <a:pt x="1208" y="8774"/>
                    <a:pt x="0" y="9681"/>
                    <a:pt x="0" y="10800"/>
                  </a:cubicBezTo>
                  <a:lnTo>
                    <a:pt x="0" y="12825"/>
                  </a:lnTo>
                  <a:lnTo>
                    <a:pt x="0" y="13499"/>
                  </a:lnTo>
                  <a:lnTo>
                    <a:pt x="0" y="14849"/>
                  </a:lnTo>
                  <a:lnTo>
                    <a:pt x="0" y="15525"/>
                  </a:lnTo>
                  <a:cubicBezTo>
                    <a:pt x="0" y="18880"/>
                    <a:pt x="3625" y="21599"/>
                    <a:pt x="8100" y="21599"/>
                  </a:cubicBezTo>
                  <a:lnTo>
                    <a:pt x="13499" y="21599"/>
                  </a:lnTo>
                  <a:cubicBezTo>
                    <a:pt x="17974" y="21599"/>
                    <a:pt x="21600" y="18880"/>
                    <a:pt x="21600" y="15525"/>
                  </a:cubicBezTo>
                  <a:lnTo>
                    <a:pt x="21600" y="14849"/>
                  </a:lnTo>
                  <a:lnTo>
                    <a:pt x="21600" y="13499"/>
                  </a:lnTo>
                  <a:lnTo>
                    <a:pt x="21600" y="12825"/>
                  </a:lnTo>
                  <a:lnTo>
                    <a:pt x="21600" y="10800"/>
                  </a:lnTo>
                  <a:cubicBezTo>
                    <a:pt x="21600" y="9681"/>
                    <a:pt x="20391" y="8774"/>
                    <a:pt x="18899" y="8774"/>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61" name="AutoShape 137"/>
            <p:cNvSpPr>
              <a:spLocks/>
            </p:cNvSpPr>
            <p:nvPr/>
          </p:nvSpPr>
          <p:spPr bwMode="auto">
            <a:xfrm>
              <a:off x="265039" y="503300"/>
              <a:ext cx="104746" cy="158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599"/>
                    <a:pt x="10800" y="21599"/>
                  </a:cubicBezTo>
                  <a:cubicBezTo>
                    <a:pt x="15016" y="21599"/>
                    <a:pt x="16529" y="19514"/>
                    <a:pt x="18003" y="16858"/>
                  </a:cubicBezTo>
                  <a:cubicBezTo>
                    <a:pt x="19828" y="13567"/>
                    <a:pt x="21600" y="9397"/>
                    <a:pt x="21600" y="7201"/>
                  </a:cubicBezTo>
                  <a:cubicBezTo>
                    <a:pt x="21600" y="3226"/>
                    <a:pt x="16761"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362" name="AutoShape 138"/>
          <p:cNvSpPr>
            <a:spLocks/>
          </p:cNvSpPr>
          <p:nvPr/>
        </p:nvSpPr>
        <p:spPr bwMode="auto">
          <a:xfrm>
            <a:off x="2962275" y="7286625"/>
            <a:ext cx="846138" cy="636588"/>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60" name="Group 139"/>
          <p:cNvGrpSpPr>
            <a:grpSpLocks/>
          </p:cNvGrpSpPr>
          <p:nvPr/>
        </p:nvGrpSpPr>
        <p:grpSpPr bwMode="auto">
          <a:xfrm>
            <a:off x="1270000" y="7234238"/>
            <a:ext cx="846138" cy="635000"/>
            <a:chOff x="0" y="0"/>
            <a:chExt cx="846422" cy="635872"/>
          </a:xfrm>
        </p:grpSpPr>
        <p:sp>
          <p:nvSpPr>
            <p:cNvPr id="52364" name="AutoShape 140"/>
            <p:cNvSpPr>
              <a:spLocks/>
            </p:cNvSpPr>
            <p:nvPr/>
          </p:nvSpPr>
          <p:spPr bwMode="auto">
            <a:xfrm>
              <a:off x="0" y="0"/>
              <a:ext cx="846422" cy="635872"/>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799"/>
                    <a:pt x="15427" y="19799"/>
                  </a:cubicBezTo>
                  <a:lnTo>
                    <a:pt x="2683" y="19799"/>
                  </a:lnTo>
                  <a:cubicBezTo>
                    <a:pt x="1943" y="19799"/>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65" name="AutoShape 141"/>
            <p:cNvSpPr>
              <a:spLocks/>
            </p:cNvSpPr>
            <p:nvPr/>
          </p:nvSpPr>
          <p:spPr bwMode="auto">
            <a:xfrm>
              <a:off x="528815" y="238452"/>
              <a:ext cx="158803" cy="1589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8000" y="6825"/>
                    <a:pt x="18000" y="10800"/>
                  </a:cubicBezTo>
                  <a:cubicBezTo>
                    <a:pt x="18000"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61" name="Group 142"/>
          <p:cNvGrpSpPr>
            <a:grpSpLocks/>
          </p:cNvGrpSpPr>
          <p:nvPr/>
        </p:nvGrpSpPr>
        <p:grpSpPr bwMode="auto">
          <a:xfrm>
            <a:off x="9732963" y="5511800"/>
            <a:ext cx="847725" cy="715963"/>
            <a:chOff x="0" y="0"/>
            <a:chExt cx="846432" cy="715330"/>
          </a:xfrm>
        </p:grpSpPr>
        <p:sp>
          <p:nvSpPr>
            <p:cNvPr id="52367" name="AutoShape 143"/>
            <p:cNvSpPr>
              <a:spLocks/>
            </p:cNvSpPr>
            <p:nvPr/>
          </p:nvSpPr>
          <p:spPr bwMode="auto">
            <a:xfrm>
              <a:off x="212401" y="185574"/>
              <a:ext cx="423216" cy="423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68" name="AutoShape 144"/>
            <p:cNvSpPr>
              <a:spLocks/>
            </p:cNvSpPr>
            <p:nvPr/>
          </p:nvSpPr>
          <p:spPr bwMode="auto">
            <a:xfrm>
              <a:off x="317016" y="291842"/>
              <a:ext cx="118880" cy="1189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200"/>
                  </a:lnTo>
                  <a:cubicBezTo>
                    <a:pt x="0" y="20524"/>
                    <a:pt x="1068" y="21599"/>
                    <a:pt x="2400" y="21599"/>
                  </a:cubicBezTo>
                  <a:cubicBezTo>
                    <a:pt x="3721" y="21599"/>
                    <a:pt x="4800" y="20524"/>
                    <a:pt x="4800" y="19200"/>
                  </a:cubicBezTo>
                  <a:lnTo>
                    <a:pt x="4800" y="19195"/>
                  </a:lnTo>
                  <a:cubicBezTo>
                    <a:pt x="4800" y="11247"/>
                    <a:pt x="11240" y="4800"/>
                    <a:pt x="19200" y="4800"/>
                  </a:cubicBezTo>
                  <a:cubicBezTo>
                    <a:pt x="20521" y="4800"/>
                    <a:pt x="21599" y="3724"/>
                    <a:pt x="21599" y="2400"/>
                  </a:cubicBezTo>
                  <a:cubicBezTo>
                    <a:pt x="21599" y="1075"/>
                    <a:pt x="20521" y="0"/>
                    <a:pt x="192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69" name="AutoShape 145"/>
            <p:cNvSpPr>
              <a:spLocks/>
            </p:cNvSpPr>
            <p:nvPr/>
          </p:nvSpPr>
          <p:spPr bwMode="auto">
            <a:xfrm>
              <a:off x="0" y="0"/>
              <a:ext cx="846432" cy="715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4"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599"/>
                    <a:pt x="2024" y="21599"/>
                  </a:cubicBezTo>
                  <a:lnTo>
                    <a:pt x="19574" y="21599"/>
                  </a:lnTo>
                  <a:cubicBezTo>
                    <a:pt x="20691" y="21599"/>
                    <a:pt x="21600" y="20523"/>
                    <a:pt x="21600" y="19199"/>
                  </a:cubicBezTo>
                  <a:lnTo>
                    <a:pt x="21600" y="7200"/>
                  </a:lnTo>
                  <a:cubicBezTo>
                    <a:pt x="21600" y="6020"/>
                    <a:pt x="20888" y="5025"/>
                    <a:pt x="19907" y="4832"/>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62" name="Group 146"/>
          <p:cNvGrpSpPr>
            <a:grpSpLocks/>
          </p:cNvGrpSpPr>
          <p:nvPr/>
        </p:nvGrpSpPr>
        <p:grpSpPr bwMode="auto">
          <a:xfrm>
            <a:off x="8040688" y="5432425"/>
            <a:ext cx="846137" cy="847725"/>
            <a:chOff x="0" y="0"/>
            <a:chExt cx="846458" cy="847829"/>
          </a:xfrm>
        </p:grpSpPr>
        <p:sp>
          <p:nvSpPr>
            <p:cNvPr id="52371" name="AutoShape 147"/>
            <p:cNvSpPr>
              <a:spLocks/>
            </p:cNvSpPr>
            <p:nvPr/>
          </p:nvSpPr>
          <p:spPr bwMode="auto">
            <a:xfrm>
              <a:off x="0" y="0"/>
              <a:ext cx="846458"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0"/>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4"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4"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6"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72" name="AutoShape 148"/>
            <p:cNvSpPr>
              <a:spLocks/>
            </p:cNvSpPr>
            <p:nvPr/>
          </p:nvSpPr>
          <p:spPr bwMode="auto">
            <a:xfrm>
              <a:off x="238215" y="238154"/>
              <a:ext cx="370027" cy="3715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49" y="16017"/>
                    <a:pt x="1349" y="10800"/>
                  </a:cubicBezTo>
                  <a:cubicBezTo>
                    <a:pt x="1349" y="5582"/>
                    <a:pt x="5580" y="1350"/>
                    <a:pt x="10800" y="1350"/>
                  </a:cubicBezTo>
                  <a:cubicBezTo>
                    <a:pt x="16016" y="1350"/>
                    <a:pt x="20249" y="5582"/>
                    <a:pt x="20249" y="10800"/>
                  </a:cubicBezTo>
                  <a:cubicBezTo>
                    <a:pt x="20249" y="16017"/>
                    <a:pt x="16016" y="20250"/>
                    <a:pt x="10800" y="20250"/>
                  </a:cubicBezTo>
                  <a:moveTo>
                    <a:pt x="10800" y="0"/>
                  </a:moveTo>
                  <a:cubicBezTo>
                    <a:pt x="4836" y="0"/>
                    <a:pt x="0" y="4836"/>
                    <a:pt x="0" y="10800"/>
                  </a:cubicBezTo>
                  <a:cubicBezTo>
                    <a:pt x="0" y="16763"/>
                    <a:pt x="4836" y="21599"/>
                    <a:pt x="10800" y="21599"/>
                  </a:cubicBezTo>
                  <a:cubicBezTo>
                    <a:pt x="16763" y="21599"/>
                    <a:pt x="21600" y="16763"/>
                    <a:pt x="21600" y="10800"/>
                  </a:cubicBezTo>
                  <a:cubicBezTo>
                    <a:pt x="21600" y="4836"/>
                    <a:pt x="16763"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73" name="AutoShape 149"/>
            <p:cNvSpPr>
              <a:spLocks/>
            </p:cNvSpPr>
            <p:nvPr/>
          </p:nvSpPr>
          <p:spPr bwMode="auto">
            <a:xfrm>
              <a:off x="317620" y="317539"/>
              <a:ext cx="211217" cy="2127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63" name="Group 150"/>
          <p:cNvGrpSpPr>
            <a:grpSpLocks/>
          </p:cNvGrpSpPr>
          <p:nvPr/>
        </p:nvGrpSpPr>
        <p:grpSpPr bwMode="auto">
          <a:xfrm>
            <a:off x="6348413" y="5432425"/>
            <a:ext cx="846137" cy="847725"/>
            <a:chOff x="0" y="0"/>
            <a:chExt cx="846432" cy="847829"/>
          </a:xfrm>
        </p:grpSpPr>
        <p:sp>
          <p:nvSpPr>
            <p:cNvPr id="52375" name="AutoShape 151"/>
            <p:cNvSpPr>
              <a:spLocks/>
            </p:cNvSpPr>
            <p:nvPr/>
          </p:nvSpPr>
          <p:spPr bwMode="auto">
            <a:xfrm>
              <a:off x="0" y="0"/>
              <a:ext cx="846432"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49"/>
                  </a:moveTo>
                  <a:cubicBezTo>
                    <a:pt x="9772" y="14849"/>
                    <a:pt x="6749" y="11827"/>
                    <a:pt x="6749" y="8099"/>
                  </a:cubicBezTo>
                  <a:cubicBezTo>
                    <a:pt x="6749" y="4372"/>
                    <a:pt x="9772" y="1350"/>
                    <a:pt x="13499" y="1350"/>
                  </a:cubicBezTo>
                  <a:cubicBezTo>
                    <a:pt x="17227" y="1350"/>
                    <a:pt x="20249" y="4372"/>
                    <a:pt x="20249" y="8099"/>
                  </a:cubicBezTo>
                  <a:cubicBezTo>
                    <a:pt x="20249" y="11827"/>
                    <a:pt x="17227" y="14849"/>
                    <a:pt x="13499" y="14849"/>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099"/>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199"/>
                    <a:pt x="13499" y="16199"/>
                  </a:cubicBezTo>
                  <a:cubicBezTo>
                    <a:pt x="17973" y="16199"/>
                    <a:pt x="21600" y="12573"/>
                    <a:pt x="21600" y="8099"/>
                  </a:cubicBezTo>
                  <a:cubicBezTo>
                    <a:pt x="21600" y="3626"/>
                    <a:pt x="17973" y="0"/>
                    <a:pt x="13499"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76" name="AutoShape 152"/>
            <p:cNvSpPr>
              <a:spLocks/>
            </p:cNvSpPr>
            <p:nvPr/>
          </p:nvSpPr>
          <p:spPr bwMode="auto">
            <a:xfrm>
              <a:off x="344607" y="131779"/>
              <a:ext cx="196919" cy="200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599"/>
                    <a:pt x="1440" y="21599"/>
                  </a:cubicBezTo>
                  <a:cubicBezTo>
                    <a:pt x="2235" y="21599"/>
                    <a:pt x="2880" y="20954"/>
                    <a:pt x="2880" y="20160"/>
                  </a:cubicBezTo>
                  <a:cubicBezTo>
                    <a:pt x="2880" y="10618"/>
                    <a:pt x="10617" y="2880"/>
                    <a:pt x="20160" y="2880"/>
                  </a:cubicBezTo>
                  <a:cubicBezTo>
                    <a:pt x="20955" y="2880"/>
                    <a:pt x="21600" y="2234"/>
                    <a:pt x="21600" y="1440"/>
                  </a:cubicBezTo>
                  <a:cubicBezTo>
                    <a:pt x="21600" y="645"/>
                    <a:pt x="20955" y="0"/>
                    <a:pt x="2016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64" name="Group 153"/>
          <p:cNvGrpSpPr>
            <a:grpSpLocks/>
          </p:cNvGrpSpPr>
          <p:nvPr/>
        </p:nvGrpSpPr>
        <p:grpSpPr bwMode="auto">
          <a:xfrm>
            <a:off x="4654550" y="5432425"/>
            <a:ext cx="846138" cy="847725"/>
            <a:chOff x="0" y="0"/>
            <a:chExt cx="846535" cy="847829"/>
          </a:xfrm>
        </p:grpSpPr>
        <p:sp>
          <p:nvSpPr>
            <p:cNvPr id="52378" name="AutoShape 154"/>
            <p:cNvSpPr>
              <a:spLocks/>
            </p:cNvSpPr>
            <p:nvPr/>
          </p:nvSpPr>
          <p:spPr bwMode="auto">
            <a:xfrm>
              <a:off x="0" y="0"/>
              <a:ext cx="846535"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49"/>
                  </a:moveTo>
                  <a:cubicBezTo>
                    <a:pt x="13851" y="12149"/>
                    <a:pt x="12926" y="11859"/>
                    <a:pt x="12124" y="11386"/>
                  </a:cubicBezTo>
                  <a:lnTo>
                    <a:pt x="11892" y="11618"/>
                  </a:lnTo>
                  <a:lnTo>
                    <a:pt x="11132" y="12377"/>
                  </a:lnTo>
                  <a:lnTo>
                    <a:pt x="9846" y="13663"/>
                  </a:lnTo>
                  <a:cubicBezTo>
                    <a:pt x="9593" y="13916"/>
                    <a:pt x="9451" y="14260"/>
                    <a:pt x="9451" y="14617"/>
                  </a:cubicBezTo>
                  <a:lnTo>
                    <a:pt x="9451" y="16199"/>
                  </a:lnTo>
                  <a:lnTo>
                    <a:pt x="8101" y="16199"/>
                  </a:lnTo>
                  <a:cubicBezTo>
                    <a:pt x="7356" y="16199"/>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49"/>
                  </a:cubicBezTo>
                  <a:cubicBezTo>
                    <a:pt x="9451" y="3767"/>
                    <a:pt x="11869" y="1350"/>
                    <a:pt x="14850" y="1350"/>
                  </a:cubicBezTo>
                  <a:cubicBezTo>
                    <a:pt x="17832" y="1350"/>
                    <a:pt x="20250" y="3767"/>
                    <a:pt x="20250" y="6749"/>
                  </a:cubicBezTo>
                  <a:cubicBezTo>
                    <a:pt x="20250" y="9732"/>
                    <a:pt x="17832" y="12149"/>
                    <a:pt x="14850" y="12149"/>
                  </a:cubicBezTo>
                  <a:moveTo>
                    <a:pt x="14850" y="0"/>
                  </a:moveTo>
                  <a:cubicBezTo>
                    <a:pt x="11123" y="0"/>
                    <a:pt x="8101" y="3022"/>
                    <a:pt x="8101" y="6749"/>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199"/>
                  </a:cubicBezTo>
                  <a:lnTo>
                    <a:pt x="10801" y="14617"/>
                  </a:lnTo>
                  <a:lnTo>
                    <a:pt x="12400" y="13018"/>
                  </a:lnTo>
                  <a:cubicBezTo>
                    <a:pt x="13162" y="13317"/>
                    <a:pt x="13982" y="13499"/>
                    <a:pt x="14850" y="13499"/>
                  </a:cubicBezTo>
                  <a:cubicBezTo>
                    <a:pt x="18577" y="13499"/>
                    <a:pt x="21600" y="10477"/>
                    <a:pt x="21600" y="6749"/>
                  </a:cubicBezTo>
                  <a:cubicBezTo>
                    <a:pt x="21600" y="3022"/>
                    <a:pt x="18577" y="0"/>
                    <a:pt x="1485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79" name="AutoShape 155"/>
            <p:cNvSpPr>
              <a:spLocks/>
            </p:cNvSpPr>
            <p:nvPr/>
          </p:nvSpPr>
          <p:spPr bwMode="auto">
            <a:xfrm>
              <a:off x="528886" y="106376"/>
              <a:ext cx="211236" cy="211163"/>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5"/>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380" name="AutoShape 156"/>
          <p:cNvSpPr>
            <a:spLocks/>
          </p:cNvSpPr>
          <p:nvPr/>
        </p:nvSpPr>
        <p:spPr bwMode="auto">
          <a:xfrm>
            <a:off x="2962275" y="5432425"/>
            <a:ext cx="846138" cy="847725"/>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7"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7"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7"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6" y="20071"/>
                  <a:pt x="21268" y="19457"/>
                  <a:pt x="20778" y="19126"/>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66" name="Group 157"/>
          <p:cNvGrpSpPr>
            <a:grpSpLocks/>
          </p:cNvGrpSpPr>
          <p:nvPr/>
        </p:nvGrpSpPr>
        <p:grpSpPr bwMode="auto">
          <a:xfrm>
            <a:off x="1322388" y="5432425"/>
            <a:ext cx="739775" cy="847725"/>
            <a:chOff x="0" y="0"/>
            <a:chExt cx="740628" cy="847829"/>
          </a:xfrm>
        </p:grpSpPr>
        <p:sp>
          <p:nvSpPr>
            <p:cNvPr id="52382" name="AutoShape 158"/>
            <p:cNvSpPr>
              <a:spLocks/>
            </p:cNvSpPr>
            <p:nvPr/>
          </p:nvSpPr>
          <p:spPr bwMode="auto">
            <a:xfrm>
              <a:off x="0" y="0"/>
              <a:ext cx="740628"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4"/>
                  </a:lnTo>
                  <a:lnTo>
                    <a:pt x="1542" y="6074"/>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4"/>
                  </a:lnTo>
                  <a:lnTo>
                    <a:pt x="18514" y="7424"/>
                  </a:lnTo>
                  <a:cubicBezTo>
                    <a:pt x="18514" y="7424"/>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lnTo>
                    <a:pt x="16971" y="2024"/>
                  </a:lnTo>
                  <a:cubicBezTo>
                    <a:pt x="16971" y="906"/>
                    <a:pt x="15935" y="0"/>
                    <a:pt x="14657" y="0"/>
                  </a:cubicBezTo>
                  <a:lnTo>
                    <a:pt x="6942" y="0"/>
                  </a:lnTo>
                  <a:cubicBezTo>
                    <a:pt x="5664" y="0"/>
                    <a:pt x="4628" y="906"/>
                    <a:pt x="4628" y="2024"/>
                  </a:cubicBezTo>
                  <a:lnTo>
                    <a:pt x="4628" y="2025"/>
                  </a:lnTo>
                  <a:lnTo>
                    <a:pt x="4628" y="2700"/>
                  </a:lnTo>
                  <a:lnTo>
                    <a:pt x="2314" y="2700"/>
                  </a:lnTo>
                  <a:cubicBezTo>
                    <a:pt x="1083" y="2700"/>
                    <a:pt x="88" y="3541"/>
                    <a:pt x="14" y="4601"/>
                  </a:cubicBezTo>
                  <a:lnTo>
                    <a:pt x="0" y="4601"/>
                  </a:lnTo>
                  <a:lnTo>
                    <a:pt x="0" y="5400"/>
                  </a:lnTo>
                  <a:lnTo>
                    <a:pt x="0" y="6074"/>
                  </a:lnTo>
                  <a:cubicBezTo>
                    <a:pt x="0" y="6820"/>
                    <a:pt x="691" y="7424"/>
                    <a:pt x="1542" y="7424"/>
                  </a:cubicBezTo>
                  <a:lnTo>
                    <a:pt x="1542" y="18900"/>
                  </a:lnTo>
                  <a:cubicBezTo>
                    <a:pt x="1542" y="20391"/>
                    <a:pt x="2924" y="21599"/>
                    <a:pt x="4628" y="21599"/>
                  </a:cubicBezTo>
                  <a:lnTo>
                    <a:pt x="16971" y="21599"/>
                  </a:lnTo>
                  <a:cubicBezTo>
                    <a:pt x="18675" y="21599"/>
                    <a:pt x="20057" y="20391"/>
                    <a:pt x="20057" y="18900"/>
                  </a:cubicBezTo>
                  <a:lnTo>
                    <a:pt x="20057" y="7424"/>
                  </a:lnTo>
                  <a:cubicBezTo>
                    <a:pt x="20908" y="7424"/>
                    <a:pt x="21600" y="6820"/>
                    <a:pt x="21600" y="6074"/>
                  </a:cubicBezTo>
                  <a:lnTo>
                    <a:pt x="21600" y="5400"/>
                  </a:lnTo>
                  <a:lnTo>
                    <a:pt x="21600" y="4601"/>
                  </a:lnTo>
                  <a:cubicBezTo>
                    <a:pt x="21600" y="4601"/>
                    <a:pt x="21585" y="4601"/>
                    <a:pt x="21585" y="4601"/>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83" name="AutoShape 159"/>
            <p:cNvSpPr>
              <a:spLocks/>
            </p:cNvSpPr>
            <p:nvPr/>
          </p:nvSpPr>
          <p:spPr bwMode="auto">
            <a:xfrm>
              <a:off x="158933" y="344530"/>
              <a:ext cx="104896" cy="396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599"/>
                  </a:moveTo>
                  <a:lnTo>
                    <a:pt x="16199" y="21599"/>
                  </a:lnTo>
                  <a:cubicBezTo>
                    <a:pt x="19187" y="21599"/>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599"/>
                    <a:pt x="5399"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84" name="AutoShape 160"/>
            <p:cNvSpPr>
              <a:spLocks/>
            </p:cNvSpPr>
            <p:nvPr/>
          </p:nvSpPr>
          <p:spPr bwMode="auto">
            <a:xfrm>
              <a:off x="317866" y="344530"/>
              <a:ext cx="104896" cy="396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599"/>
                  </a:moveTo>
                  <a:lnTo>
                    <a:pt x="16199" y="21599"/>
                  </a:lnTo>
                  <a:cubicBezTo>
                    <a:pt x="19187" y="21599"/>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599"/>
                    <a:pt x="5399"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85" name="AutoShape 161"/>
            <p:cNvSpPr>
              <a:spLocks/>
            </p:cNvSpPr>
            <p:nvPr/>
          </p:nvSpPr>
          <p:spPr bwMode="auto">
            <a:xfrm>
              <a:off x="476799" y="344530"/>
              <a:ext cx="104896" cy="396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599"/>
                  </a:moveTo>
                  <a:lnTo>
                    <a:pt x="16199" y="21599"/>
                  </a:lnTo>
                  <a:cubicBezTo>
                    <a:pt x="19187" y="21599"/>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599"/>
                    <a:pt x="5399"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386" name="AutoShape 162"/>
          <p:cNvSpPr>
            <a:spLocks/>
          </p:cNvSpPr>
          <p:nvPr/>
        </p:nvSpPr>
        <p:spPr bwMode="auto">
          <a:xfrm>
            <a:off x="9732963" y="3868738"/>
            <a:ext cx="847725" cy="582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4" y="18681"/>
                </a:lnTo>
                <a:lnTo>
                  <a:pt x="16874" y="14754"/>
                </a:lnTo>
                <a:lnTo>
                  <a:pt x="16874" y="14727"/>
                </a:lnTo>
                <a:lnTo>
                  <a:pt x="16199" y="13745"/>
                </a:lnTo>
                <a:lnTo>
                  <a:pt x="16199" y="7854"/>
                </a:lnTo>
                <a:lnTo>
                  <a:pt x="19574"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600"/>
                  <a:pt x="2024" y="21600"/>
                </a:cubicBezTo>
                <a:lnTo>
                  <a:pt x="14849" y="21600"/>
                </a:lnTo>
                <a:cubicBezTo>
                  <a:pt x="15967" y="21600"/>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68" name="Group 163"/>
          <p:cNvGrpSpPr>
            <a:grpSpLocks/>
          </p:cNvGrpSpPr>
          <p:nvPr/>
        </p:nvGrpSpPr>
        <p:grpSpPr bwMode="auto">
          <a:xfrm>
            <a:off x="8040688" y="3736975"/>
            <a:ext cx="846137" cy="847725"/>
            <a:chOff x="-1" y="0"/>
            <a:chExt cx="846432" cy="847829"/>
          </a:xfrm>
        </p:grpSpPr>
        <p:sp>
          <p:nvSpPr>
            <p:cNvPr id="52388" name="AutoShape 164"/>
            <p:cNvSpPr>
              <a:spLocks/>
            </p:cNvSpPr>
            <p:nvPr/>
          </p:nvSpPr>
          <p:spPr bwMode="auto">
            <a:xfrm>
              <a:off x="449418" y="106376"/>
              <a:ext cx="277910" cy="277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599"/>
                    <a:pt x="20571" y="21599"/>
                  </a:cubicBezTo>
                  <a:cubicBezTo>
                    <a:pt x="21137" y="21599"/>
                    <a:pt x="21600" y="21138"/>
                    <a:pt x="21600" y="20571"/>
                  </a:cubicBezTo>
                  <a:cubicBezTo>
                    <a:pt x="21600"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89" name="AutoShape 165"/>
            <p:cNvSpPr>
              <a:spLocks/>
            </p:cNvSpPr>
            <p:nvPr/>
          </p:nvSpPr>
          <p:spPr bwMode="auto">
            <a:xfrm>
              <a:off x="-1" y="0"/>
              <a:ext cx="846432" cy="847829"/>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4"/>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49"/>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4"/>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4" y="16893"/>
                    <a:pt x="21234" y="16022"/>
                    <a:pt x="20663" y="15443"/>
                  </a:cubicBezTo>
                  <a:cubicBezTo>
                    <a:pt x="20663" y="15443"/>
                    <a:pt x="6056" y="593"/>
                    <a:pt x="6056" y="593"/>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90" name="AutoShape 166"/>
            <p:cNvSpPr>
              <a:spLocks/>
            </p:cNvSpPr>
            <p:nvPr/>
          </p:nvSpPr>
          <p:spPr bwMode="auto">
            <a:xfrm>
              <a:off x="449418" y="0"/>
              <a:ext cx="397013" cy="396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599"/>
                    <a:pt x="20160" y="21599"/>
                  </a:cubicBezTo>
                  <a:cubicBezTo>
                    <a:pt x="20955" y="21599"/>
                    <a:pt x="21600" y="20956"/>
                    <a:pt x="21600" y="20160"/>
                  </a:cubicBezTo>
                  <a:cubicBezTo>
                    <a:pt x="21600"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391" name="AutoShape 167"/>
          <p:cNvSpPr>
            <a:spLocks/>
          </p:cNvSpPr>
          <p:nvPr/>
        </p:nvSpPr>
        <p:spPr bwMode="auto">
          <a:xfrm>
            <a:off x="6348413" y="3736975"/>
            <a:ext cx="846137" cy="820738"/>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5"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5"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5"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599"/>
                  <a:pt x="5095" y="21599"/>
                </a:cubicBezTo>
                <a:cubicBezTo>
                  <a:pt x="5352" y="21599"/>
                  <a:pt x="5609" y="21534"/>
                  <a:pt x="5843" y="21404"/>
                </a:cubicBezTo>
                <a:lnTo>
                  <a:pt x="10695" y="18681"/>
                </a:lnTo>
                <a:lnTo>
                  <a:pt x="15549" y="21404"/>
                </a:lnTo>
                <a:cubicBezTo>
                  <a:pt x="15782" y="21534"/>
                  <a:pt x="16040" y="21599"/>
                  <a:pt x="16296" y="21599"/>
                </a:cubicBezTo>
                <a:cubicBezTo>
                  <a:pt x="16608" y="21599"/>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70" name="Group 168"/>
          <p:cNvGrpSpPr>
            <a:grpSpLocks/>
          </p:cNvGrpSpPr>
          <p:nvPr/>
        </p:nvGrpSpPr>
        <p:grpSpPr bwMode="auto">
          <a:xfrm>
            <a:off x="4654550" y="3843338"/>
            <a:ext cx="846138" cy="661987"/>
            <a:chOff x="-1" y="0"/>
            <a:chExt cx="846145" cy="662367"/>
          </a:xfrm>
        </p:grpSpPr>
        <p:sp>
          <p:nvSpPr>
            <p:cNvPr id="52393" name="AutoShape 169"/>
            <p:cNvSpPr>
              <a:spLocks/>
            </p:cNvSpPr>
            <p:nvPr/>
          </p:nvSpPr>
          <p:spPr bwMode="auto">
            <a:xfrm>
              <a:off x="106363" y="106423"/>
              <a:ext cx="528641" cy="428871"/>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599"/>
                    <a:pt x="10423" y="21599"/>
                  </a:cubicBezTo>
                  <a:cubicBezTo>
                    <a:pt x="13249" y="21599"/>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94" name="AutoShape 170"/>
            <p:cNvSpPr>
              <a:spLocks/>
            </p:cNvSpPr>
            <p:nvPr/>
          </p:nvSpPr>
          <p:spPr bwMode="auto">
            <a:xfrm>
              <a:off x="-1" y="0"/>
              <a:ext cx="846145" cy="662367"/>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95" name="AutoShape 171"/>
            <p:cNvSpPr>
              <a:spLocks/>
            </p:cNvSpPr>
            <p:nvPr/>
          </p:nvSpPr>
          <p:spPr bwMode="auto">
            <a:xfrm>
              <a:off x="661992" y="131838"/>
              <a:ext cx="79376" cy="794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200" y="12779"/>
                    <a:pt x="7200" y="10800"/>
                  </a:cubicBezTo>
                  <a:cubicBezTo>
                    <a:pt x="7200" y="8820"/>
                    <a:pt x="8820" y="7200"/>
                    <a:pt x="10800" y="7200"/>
                  </a:cubicBezTo>
                  <a:moveTo>
                    <a:pt x="10800" y="21599"/>
                  </a:moveTo>
                  <a:cubicBezTo>
                    <a:pt x="16762" y="21599"/>
                    <a:pt x="21599" y="16762"/>
                    <a:pt x="21599" y="10800"/>
                  </a:cubicBezTo>
                  <a:cubicBezTo>
                    <a:pt x="21599" y="4837"/>
                    <a:pt x="16762" y="0"/>
                    <a:pt x="10800" y="0"/>
                  </a:cubicBezTo>
                  <a:cubicBezTo>
                    <a:pt x="4837" y="0"/>
                    <a:pt x="0" y="4837"/>
                    <a:pt x="0" y="10800"/>
                  </a:cubicBezTo>
                  <a:cubicBezTo>
                    <a:pt x="0" y="16762"/>
                    <a:pt x="4837" y="21599"/>
                    <a:pt x="108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96" name="AutoShape 172"/>
            <p:cNvSpPr>
              <a:spLocks/>
            </p:cNvSpPr>
            <p:nvPr/>
          </p:nvSpPr>
          <p:spPr bwMode="auto">
            <a:xfrm>
              <a:off x="635004" y="476523"/>
              <a:ext cx="106364" cy="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97" name="AutoShape 173"/>
            <p:cNvSpPr>
              <a:spLocks/>
            </p:cNvSpPr>
            <p:nvPr/>
          </p:nvSpPr>
          <p:spPr bwMode="auto">
            <a:xfrm>
              <a:off x="661992" y="397103"/>
              <a:ext cx="104776" cy="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98" name="AutoShape 174"/>
            <p:cNvSpPr>
              <a:spLocks/>
            </p:cNvSpPr>
            <p:nvPr/>
          </p:nvSpPr>
          <p:spPr bwMode="auto">
            <a:xfrm>
              <a:off x="661992" y="317682"/>
              <a:ext cx="104776" cy="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99" name="AutoShape 175"/>
            <p:cNvSpPr>
              <a:spLocks/>
            </p:cNvSpPr>
            <p:nvPr/>
          </p:nvSpPr>
          <p:spPr bwMode="auto">
            <a:xfrm>
              <a:off x="211139" y="211258"/>
              <a:ext cx="158751" cy="11118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71" name="Group 176"/>
          <p:cNvGrpSpPr>
            <a:grpSpLocks/>
          </p:cNvGrpSpPr>
          <p:nvPr/>
        </p:nvGrpSpPr>
        <p:grpSpPr bwMode="auto">
          <a:xfrm>
            <a:off x="2962275" y="3789363"/>
            <a:ext cx="846138" cy="741362"/>
            <a:chOff x="-1" y="-1"/>
            <a:chExt cx="846317" cy="741773"/>
          </a:xfrm>
        </p:grpSpPr>
        <p:sp>
          <p:nvSpPr>
            <p:cNvPr id="52401" name="AutoShape 177"/>
            <p:cNvSpPr>
              <a:spLocks/>
            </p:cNvSpPr>
            <p:nvPr/>
          </p:nvSpPr>
          <p:spPr bwMode="auto">
            <a:xfrm>
              <a:off x="-1" y="-1"/>
              <a:ext cx="846317" cy="74177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402" name="AutoShape 178"/>
            <p:cNvSpPr>
              <a:spLocks/>
            </p:cNvSpPr>
            <p:nvPr/>
          </p:nvSpPr>
          <p:spPr bwMode="auto">
            <a:xfrm>
              <a:off x="131790" y="131834"/>
              <a:ext cx="125439" cy="1270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599"/>
                    <a:pt x="2273" y="21599"/>
                  </a:cubicBezTo>
                  <a:cubicBezTo>
                    <a:pt x="3528" y="21599"/>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403" name="AutoShape 179"/>
          <p:cNvSpPr>
            <a:spLocks/>
          </p:cNvSpPr>
          <p:nvPr/>
        </p:nvSpPr>
        <p:spPr bwMode="auto">
          <a:xfrm>
            <a:off x="1270000" y="3843338"/>
            <a:ext cx="846138" cy="6080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404" name="AutoShape 180"/>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44</a:t>
            </a:r>
            <a:endParaRPr lang="en-US">
              <a:cs typeface="Gill Sans" charset="0"/>
            </a:endParaRPr>
          </a:p>
        </p:txBody>
      </p:sp>
      <p:grpSp>
        <p:nvGrpSpPr>
          <p:cNvPr id="52274" name="Group 181"/>
          <p:cNvGrpSpPr>
            <a:grpSpLocks/>
          </p:cNvGrpSpPr>
          <p:nvPr/>
        </p:nvGrpSpPr>
        <p:grpSpPr bwMode="auto">
          <a:xfrm>
            <a:off x="993775" y="704850"/>
            <a:ext cx="3379788" cy="1306513"/>
            <a:chOff x="0" y="0"/>
            <a:chExt cx="3379168" cy="1308100"/>
          </a:xfrm>
        </p:grpSpPr>
        <p:sp>
          <p:nvSpPr>
            <p:cNvPr id="52406" name="AutoShape 182"/>
            <p:cNvSpPr>
              <a:spLocks/>
            </p:cNvSpPr>
            <p:nvPr/>
          </p:nvSpPr>
          <p:spPr bwMode="auto">
            <a:xfrm>
              <a:off x="0" y="0"/>
              <a:ext cx="2377639"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Icons Set</a:t>
              </a:r>
              <a:endParaRPr lang="en-US">
                <a:cs typeface="Gill Sans" charset="0"/>
              </a:endParaRPr>
            </a:p>
          </p:txBody>
        </p:sp>
        <p:sp>
          <p:nvSpPr>
            <p:cNvPr id="52407" name="AutoShape 183"/>
            <p:cNvSpPr>
              <a:spLocks/>
            </p:cNvSpPr>
            <p:nvPr/>
          </p:nvSpPr>
          <p:spPr bwMode="auto">
            <a:xfrm>
              <a:off x="7937" y="685044"/>
              <a:ext cx="3371231"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a:solidFill>
                    <a:srgbClr val="232323"/>
                  </a:solidFill>
                  <a:latin typeface="Open Sans" charset="0"/>
                  <a:cs typeface="Open Sans" charset="0"/>
                  <a:sym typeface="Open Sans" charset="0"/>
                </a:rPr>
                <a:t>879+ Clients so Far</a:t>
              </a:r>
              <a:endParaRPr lang="en-US">
                <a:cs typeface="Gill Sans" charset="0"/>
              </a:endParaRPr>
            </a:p>
          </p:txBody>
        </p:sp>
      </p:gr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p:cNvSpPr>
          <p:nvPr/>
        </p:nvSpPr>
        <p:spPr bwMode="auto">
          <a:xfrm>
            <a:off x="1006475" y="723900"/>
            <a:ext cx="8137525"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Business Landscape</a:t>
            </a:r>
            <a:endParaRPr lang="en-US" dirty="0">
              <a:cs typeface="Gill Sans" charset="0"/>
            </a:endParaRPr>
          </a:p>
        </p:txBody>
      </p:sp>
      <p:sp>
        <p:nvSpPr>
          <p:cNvPr id="12291" name="AutoShape 3"/>
          <p:cNvSpPr>
            <a:spLocks/>
          </p:cNvSpPr>
          <p:nvPr/>
        </p:nvSpPr>
        <p:spPr bwMode="auto">
          <a:xfrm>
            <a:off x="1016000" y="1409700"/>
            <a:ext cx="84328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We Deliver Dream</a:t>
            </a:r>
            <a:endParaRPr lang="en-US" dirty="0">
              <a:cs typeface="Gill Sans" charset="0"/>
            </a:endParaRPr>
          </a:p>
        </p:txBody>
      </p:sp>
      <p:grpSp>
        <p:nvGrpSpPr>
          <p:cNvPr id="3" name="Group 4"/>
          <p:cNvGrpSpPr>
            <a:grpSpLocks/>
          </p:cNvGrpSpPr>
          <p:nvPr/>
        </p:nvGrpSpPr>
        <p:grpSpPr bwMode="auto">
          <a:xfrm>
            <a:off x="876300" y="3162300"/>
            <a:ext cx="16535400" cy="7321550"/>
            <a:chOff x="0" y="0"/>
            <a:chExt cx="16535400" cy="7321550"/>
          </a:xfrm>
        </p:grpSpPr>
        <p:sp>
          <p:nvSpPr>
            <p:cNvPr id="12293" name="AutoShape 5"/>
            <p:cNvSpPr>
              <a:spLocks/>
            </p:cNvSpPr>
            <p:nvPr/>
          </p:nvSpPr>
          <p:spPr bwMode="auto">
            <a:xfrm>
              <a:off x="1588" y="3867150"/>
              <a:ext cx="5816600" cy="345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bibendum nulla sed consectetur. Nulla vitae elit libero, a pharetra augue. Aenean eu leo quam. Pellentesque ornare sem lacinia quam venenatis vestibulum. Morbi leo risus, porta ac consectetur ac,</a:t>
              </a:r>
              <a:endParaRPr lang="en-US">
                <a:cs typeface="Gill Sans" charset="0"/>
              </a:endParaRPr>
            </a:p>
          </p:txBody>
        </p:sp>
        <p:sp>
          <p:nvSpPr>
            <p:cNvPr id="12294" name="AutoShape 6"/>
            <p:cNvSpPr>
              <a:spLocks/>
            </p:cNvSpPr>
            <p:nvPr/>
          </p:nvSpPr>
          <p:spPr bwMode="auto">
            <a:xfrm>
              <a:off x="0" y="0"/>
              <a:ext cx="5829300" cy="3771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300">
                  <a:solidFill>
                    <a:srgbClr val="232323"/>
                  </a:solidFill>
                  <a:latin typeface="Open Sans" charset="0"/>
                  <a:cs typeface="Open Sans" charset="0"/>
                  <a:sym typeface="Open Sans" charset="0"/>
                </a:rPr>
                <a:t>Time Moves Fast. But We Still The Most </a:t>
              </a:r>
              <a:r>
                <a:rPr lang="en-US" sz="6300" b="1">
                  <a:solidFill>
                    <a:srgbClr val="232323"/>
                  </a:solidFill>
                  <a:latin typeface="Open Sans" charset="0"/>
                  <a:cs typeface="Open Sans" charset="0"/>
                  <a:sym typeface="Open Sans" charset="0"/>
                </a:rPr>
                <a:t>Leading</a:t>
              </a:r>
              <a:r>
                <a:rPr lang="en-US" sz="6300">
                  <a:solidFill>
                    <a:srgbClr val="232323"/>
                  </a:solidFill>
                  <a:latin typeface="Open Sans" charset="0"/>
                  <a:cs typeface="Open Sans" charset="0"/>
                  <a:sym typeface="Open Sans" charset="0"/>
                </a:rPr>
                <a:t>.</a:t>
              </a:r>
              <a:endParaRPr lang="en-US">
                <a:cs typeface="Gill Sans" charset="0"/>
              </a:endParaRPr>
            </a:p>
          </p:txBody>
        </p:sp>
        <p:grpSp>
          <p:nvGrpSpPr>
            <p:cNvPr id="12295" name="Group 7"/>
            <p:cNvGrpSpPr>
              <a:grpSpLocks/>
            </p:cNvGrpSpPr>
            <p:nvPr/>
          </p:nvGrpSpPr>
          <p:grpSpPr bwMode="auto">
            <a:xfrm>
              <a:off x="6377086" y="1822231"/>
              <a:ext cx="10158314" cy="5248613"/>
              <a:chOff x="0" y="0"/>
              <a:chExt cx="10158314" cy="5248612"/>
            </a:xfrm>
          </p:grpSpPr>
          <p:grpSp>
            <p:nvGrpSpPr>
              <p:cNvPr id="12296" name="Group 8"/>
              <p:cNvGrpSpPr>
                <a:grpSpLocks/>
              </p:cNvGrpSpPr>
              <p:nvPr/>
            </p:nvGrpSpPr>
            <p:grpSpPr bwMode="auto">
              <a:xfrm>
                <a:off x="0" y="2153579"/>
                <a:ext cx="10158314" cy="883774"/>
                <a:chOff x="0" y="0"/>
                <a:chExt cx="10158314" cy="883774"/>
              </a:xfrm>
            </p:grpSpPr>
            <p:sp>
              <p:nvSpPr>
                <p:cNvPr id="2" name="AutoShape 9"/>
                <p:cNvSpPr>
                  <a:spLocks/>
                </p:cNvSpPr>
                <p:nvPr/>
              </p:nvSpPr>
              <p:spPr bwMode="auto">
                <a:xfrm>
                  <a:off x="6216552" y="-710"/>
                  <a:ext cx="3941762" cy="884238"/>
                </a:xfrm>
                <a:prstGeom prst="roundRect">
                  <a:avLst>
                    <a:gd name="adj" fmla="val 48856"/>
                  </a:avLst>
                </a:prstGeom>
                <a:solidFill>
                  <a:srgbClr val="00CBA1">
                    <a:alpha val="70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2298" name="AutoShape 10"/>
                <p:cNvSpPr>
                  <a:spLocks/>
                </p:cNvSpPr>
                <p:nvPr/>
              </p:nvSpPr>
              <p:spPr bwMode="auto">
                <a:xfrm>
                  <a:off x="2041427" y="-710"/>
                  <a:ext cx="5059362" cy="884238"/>
                </a:xfrm>
                <a:prstGeom prst="roundRect">
                  <a:avLst>
                    <a:gd name="adj" fmla="val 48856"/>
                  </a:avLst>
                </a:prstGeom>
                <a:solidFill>
                  <a:srgbClr val="42A3E8">
                    <a:alpha val="70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2299" name="AutoShape 11"/>
                <p:cNvSpPr>
                  <a:spLocks/>
                </p:cNvSpPr>
                <p:nvPr/>
              </p:nvSpPr>
              <p:spPr bwMode="auto">
                <a:xfrm>
                  <a:off x="-98" y="-710"/>
                  <a:ext cx="2935287" cy="884238"/>
                </a:xfrm>
                <a:prstGeom prst="roundRect">
                  <a:avLst>
                    <a:gd name="adj" fmla="val 48856"/>
                  </a:avLst>
                </a:prstGeom>
                <a:solidFill>
                  <a:srgbClr val="5B63CF">
                    <a:alpha val="70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12300" name="AutoShape 12"/>
              <p:cNvSpPr>
                <a:spLocks/>
              </p:cNvSpPr>
              <p:nvPr/>
            </p:nvSpPr>
            <p:spPr bwMode="auto">
              <a:xfrm>
                <a:off x="274539" y="1322607"/>
                <a:ext cx="2274888" cy="620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0" y="17892"/>
                    </a:lnTo>
                    <a:lnTo>
                      <a:pt x="21577" y="17854"/>
                    </a:lnTo>
                    <a:lnTo>
                      <a:pt x="21600" y="21262"/>
                    </a:lnTo>
                    <a:lnTo>
                      <a:pt x="21577" y="17854"/>
                    </a:lnTo>
                    <a:lnTo>
                      <a:pt x="10852" y="17836"/>
                    </a:lnTo>
                    <a:lnTo>
                      <a:pt x="10883" y="0"/>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12301" name="AutoShape 13"/>
              <p:cNvSpPr>
                <a:spLocks/>
              </p:cNvSpPr>
              <p:nvPr/>
            </p:nvSpPr>
            <p:spPr bwMode="auto">
              <a:xfrm rot="10800000" flipH="1">
                <a:off x="2477989" y="3251418"/>
                <a:ext cx="4114800" cy="658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0" y="18120"/>
                    </a:lnTo>
                    <a:lnTo>
                      <a:pt x="21577" y="18085"/>
                    </a:lnTo>
                    <a:lnTo>
                      <a:pt x="21600" y="21283"/>
                    </a:lnTo>
                    <a:lnTo>
                      <a:pt x="21577" y="18085"/>
                    </a:lnTo>
                    <a:lnTo>
                      <a:pt x="10852" y="18068"/>
                    </a:lnTo>
                    <a:lnTo>
                      <a:pt x="10826" y="0"/>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12302" name="AutoShape 14"/>
              <p:cNvSpPr>
                <a:spLocks/>
              </p:cNvSpPr>
              <p:nvPr/>
            </p:nvSpPr>
            <p:spPr bwMode="auto">
              <a:xfrm>
                <a:off x="6613427" y="1321019"/>
                <a:ext cx="3311525" cy="619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0" y="17892"/>
                    </a:lnTo>
                    <a:lnTo>
                      <a:pt x="21577" y="17854"/>
                    </a:lnTo>
                    <a:lnTo>
                      <a:pt x="21600" y="21262"/>
                    </a:lnTo>
                    <a:lnTo>
                      <a:pt x="21577" y="17854"/>
                    </a:lnTo>
                    <a:lnTo>
                      <a:pt x="10852" y="17836"/>
                    </a:lnTo>
                    <a:lnTo>
                      <a:pt x="10883" y="0"/>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12303" name="AutoShape 15"/>
              <p:cNvSpPr>
                <a:spLocks/>
              </p:cNvSpPr>
              <p:nvPr/>
            </p:nvSpPr>
            <p:spPr bwMode="auto">
              <a:xfrm>
                <a:off x="758727" y="2356069"/>
                <a:ext cx="1357312" cy="468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80000"/>
                  </a:lnSpc>
                  <a:defRPr/>
                </a:pPr>
                <a:r>
                  <a:rPr lang="en-US" sz="2500" b="1">
                    <a:solidFill>
                      <a:srgbClr val="FFFFFF"/>
                    </a:solidFill>
                    <a:latin typeface="Open Sans" charset="0"/>
                    <a:cs typeface="Open Sans" charset="0"/>
                    <a:sym typeface="Open Sans" charset="0"/>
                  </a:rPr>
                  <a:t>21%</a:t>
                </a:r>
                <a:endParaRPr lang="en-US">
                  <a:cs typeface="Gill Sans" charset="0"/>
                </a:endParaRPr>
              </a:p>
            </p:txBody>
          </p:sp>
          <p:sp>
            <p:nvSpPr>
              <p:cNvPr id="12304" name="AutoShape 16"/>
              <p:cNvSpPr>
                <a:spLocks/>
              </p:cNvSpPr>
              <p:nvPr/>
            </p:nvSpPr>
            <p:spPr bwMode="auto">
              <a:xfrm>
                <a:off x="4065489" y="2362419"/>
                <a:ext cx="981075" cy="466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80000"/>
                  </a:lnSpc>
                  <a:defRPr/>
                </a:pPr>
                <a:r>
                  <a:rPr lang="en-US" sz="2500" b="1">
                    <a:solidFill>
                      <a:srgbClr val="FFFFFF"/>
                    </a:solidFill>
                    <a:latin typeface="Open Sans" charset="0"/>
                    <a:cs typeface="Open Sans" charset="0"/>
                    <a:sym typeface="Open Sans" charset="0"/>
                  </a:rPr>
                  <a:t>40%</a:t>
                </a:r>
                <a:endParaRPr lang="en-US">
                  <a:cs typeface="Gill Sans" charset="0"/>
                </a:endParaRPr>
              </a:p>
            </p:txBody>
          </p:sp>
          <p:sp>
            <p:nvSpPr>
              <p:cNvPr id="12305" name="AutoShape 17"/>
              <p:cNvSpPr>
                <a:spLocks/>
              </p:cNvSpPr>
              <p:nvPr/>
            </p:nvSpPr>
            <p:spPr bwMode="auto">
              <a:xfrm>
                <a:off x="7823102" y="2362419"/>
                <a:ext cx="1125537" cy="466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80000"/>
                  </a:lnSpc>
                  <a:defRPr/>
                </a:pPr>
                <a:r>
                  <a:rPr lang="en-US" sz="2500" b="1">
                    <a:solidFill>
                      <a:srgbClr val="FFFFFF"/>
                    </a:solidFill>
                    <a:latin typeface="Open Sans" charset="0"/>
                    <a:cs typeface="Open Sans" charset="0"/>
                    <a:sym typeface="Open Sans" charset="0"/>
                  </a:rPr>
                  <a:t>39%</a:t>
                </a:r>
                <a:endParaRPr lang="en-US">
                  <a:cs typeface="Gill Sans" charset="0"/>
                </a:endParaRPr>
              </a:p>
            </p:txBody>
          </p:sp>
          <p:sp>
            <p:nvSpPr>
              <p:cNvPr id="12306" name="AutoShape 18"/>
              <p:cNvSpPr>
                <a:spLocks/>
              </p:cNvSpPr>
              <p:nvPr/>
            </p:nvSpPr>
            <p:spPr bwMode="auto">
              <a:xfrm>
                <a:off x="258664" y="219"/>
                <a:ext cx="3400425" cy="1316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b="1">
                    <a:solidFill>
                      <a:srgbClr val="444444"/>
                    </a:solidFill>
                    <a:latin typeface="Open Sans" charset="0"/>
                    <a:cs typeface="Open Sans" charset="0"/>
                    <a:sym typeface="Open Sans" charset="0"/>
                  </a:rPr>
                  <a:t>Description here</a:t>
                </a:r>
              </a:p>
              <a:p>
                <a:pPr algn="l">
                  <a:defRPr/>
                </a:pPr>
                <a:r>
                  <a:rPr lang="en-US" sz="24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12307" name="AutoShape 19"/>
              <p:cNvSpPr>
                <a:spLocks/>
              </p:cNvSpPr>
              <p:nvPr/>
            </p:nvSpPr>
            <p:spPr bwMode="auto">
              <a:xfrm>
                <a:off x="3033614" y="4037231"/>
                <a:ext cx="3014663" cy="1211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b="1">
                    <a:solidFill>
                      <a:srgbClr val="444444"/>
                    </a:solidFill>
                    <a:latin typeface="Open Sans" charset="0"/>
                    <a:cs typeface="Open Sans" charset="0"/>
                    <a:sym typeface="Open Sans" charset="0"/>
                  </a:rPr>
                  <a:t>Description here</a:t>
                </a:r>
              </a:p>
              <a:p>
                <a:pPr algn="l">
                  <a:defRPr/>
                </a:pPr>
                <a:r>
                  <a:rPr lang="en-US" sz="24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12308" name="AutoShape 20"/>
              <p:cNvSpPr>
                <a:spLocks/>
              </p:cNvSpPr>
              <p:nvPr/>
            </p:nvSpPr>
            <p:spPr bwMode="auto">
              <a:xfrm>
                <a:off x="6784877" y="4982"/>
                <a:ext cx="3109912" cy="130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b="1">
                    <a:solidFill>
                      <a:srgbClr val="444444"/>
                    </a:solidFill>
                    <a:latin typeface="Open Sans" charset="0"/>
                    <a:cs typeface="Open Sans" charset="0"/>
                    <a:sym typeface="Open Sans" charset="0"/>
                  </a:rPr>
                  <a:t>Description here</a:t>
                </a:r>
              </a:p>
              <a:p>
                <a:pPr algn="l">
                  <a:defRPr/>
                </a:pPr>
                <a:r>
                  <a:rPr lang="en-US" sz="2400">
                    <a:solidFill>
                      <a:srgbClr val="444444"/>
                    </a:solidFill>
                    <a:latin typeface="Open Sans" charset="0"/>
                    <a:cs typeface="Open Sans" charset="0"/>
                    <a:sym typeface="Open Sans" charset="0"/>
                  </a:rPr>
                  <a:t>Nullam id dolor id nibh ultricies.</a:t>
                </a:r>
                <a:endParaRPr lang="en-US">
                  <a:cs typeface="Gill Sans" charset="0"/>
                </a:endParaRPr>
              </a:p>
            </p:txBody>
          </p:sp>
        </p:grpSp>
      </p:grpSp>
      <p:sp>
        <p:nvSpPr>
          <p:cNvPr id="12309" name="AutoShape 21"/>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05</a:t>
            </a:r>
            <a:endParaRPr lang="en-US">
              <a:cs typeface="Gill Sans" charset="0"/>
            </a:endParaRPr>
          </a:p>
        </p:txBody>
      </p:sp>
      <p:sp>
        <p:nvSpPr>
          <p:cNvPr id="23" name="AutoShape 10"/>
          <p:cNvSpPr>
            <a:spLocks/>
          </p:cNvSpPr>
          <p:nvPr/>
        </p:nvSpPr>
        <p:spPr bwMode="auto">
          <a:xfrm>
            <a:off x="990600" y="12630150"/>
            <a:ext cx="39624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p:cNvSpPr>
          <p:nvPr/>
        </p:nvSpPr>
        <p:spPr bwMode="auto">
          <a:xfrm>
            <a:off x="1006475" y="723900"/>
            <a:ext cx="5159375"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Business Landscape</a:t>
            </a:r>
            <a:endParaRPr lang="en-US">
              <a:cs typeface="Gill Sans" charset="0"/>
            </a:endParaRPr>
          </a:p>
        </p:txBody>
      </p:sp>
      <p:sp>
        <p:nvSpPr>
          <p:cNvPr id="13315" name="AutoShape 3"/>
          <p:cNvSpPr>
            <a:spLocks/>
          </p:cNvSpPr>
          <p:nvPr/>
        </p:nvSpPr>
        <p:spPr bwMode="auto">
          <a:xfrm>
            <a:off x="1016000" y="1409700"/>
            <a:ext cx="59944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We Deliver Dream</a:t>
            </a:r>
            <a:endParaRPr lang="en-US" dirty="0">
              <a:cs typeface="Gill Sans" charset="0"/>
            </a:endParaRPr>
          </a:p>
        </p:txBody>
      </p:sp>
      <p:sp>
        <p:nvSpPr>
          <p:cNvPr id="13316" name="AutoShape 4"/>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06</a:t>
            </a:r>
            <a:endParaRPr lang="en-US">
              <a:cs typeface="Gill Sans" charset="0"/>
            </a:endParaRPr>
          </a:p>
        </p:txBody>
      </p:sp>
      <p:grpSp>
        <p:nvGrpSpPr>
          <p:cNvPr id="2" name="Group 5"/>
          <p:cNvGrpSpPr>
            <a:grpSpLocks/>
          </p:cNvGrpSpPr>
          <p:nvPr/>
        </p:nvGrpSpPr>
        <p:grpSpPr bwMode="auto">
          <a:xfrm>
            <a:off x="930275" y="4868863"/>
            <a:ext cx="16416338" cy="5380037"/>
            <a:chOff x="0" y="0"/>
            <a:chExt cx="16416581" cy="5378984"/>
          </a:xfrm>
        </p:grpSpPr>
        <p:sp>
          <p:nvSpPr>
            <p:cNvPr id="13318" name="AutoShape 6"/>
            <p:cNvSpPr>
              <a:spLocks/>
            </p:cNvSpPr>
            <p:nvPr/>
          </p:nvSpPr>
          <p:spPr bwMode="auto">
            <a:xfrm>
              <a:off x="1028715" y="1449103"/>
              <a:ext cx="2219358" cy="6031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17892"/>
                  </a:lnTo>
                  <a:lnTo>
                    <a:pt x="21577" y="17854"/>
                  </a:lnTo>
                  <a:lnTo>
                    <a:pt x="21599" y="21262"/>
                  </a:lnTo>
                  <a:lnTo>
                    <a:pt x="21577" y="17854"/>
                  </a:lnTo>
                  <a:lnTo>
                    <a:pt x="10852" y="17836"/>
                  </a:lnTo>
                  <a:lnTo>
                    <a:pt x="10883" y="0"/>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13319" name="AutoShape 7"/>
            <p:cNvSpPr>
              <a:spLocks/>
            </p:cNvSpPr>
            <p:nvPr/>
          </p:nvSpPr>
          <p:spPr bwMode="auto">
            <a:xfrm rot="10800000" flipH="1">
              <a:off x="4616518" y="3328335"/>
              <a:ext cx="5686509" cy="644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18120"/>
                  </a:lnTo>
                  <a:lnTo>
                    <a:pt x="21577" y="18085"/>
                  </a:lnTo>
                  <a:lnTo>
                    <a:pt x="21599" y="21283"/>
                  </a:lnTo>
                  <a:lnTo>
                    <a:pt x="21577" y="18085"/>
                  </a:lnTo>
                  <a:lnTo>
                    <a:pt x="10852" y="18068"/>
                  </a:lnTo>
                  <a:lnTo>
                    <a:pt x="10826" y="0"/>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nvGrpSpPr>
            <p:cNvPr id="3" name="Group 8"/>
            <p:cNvGrpSpPr>
              <a:grpSpLocks/>
            </p:cNvGrpSpPr>
            <p:nvPr/>
          </p:nvGrpSpPr>
          <p:grpSpPr bwMode="auto">
            <a:xfrm>
              <a:off x="8848" y="2258491"/>
              <a:ext cx="16407733" cy="862001"/>
              <a:chOff x="0" y="0"/>
              <a:chExt cx="16407732" cy="862001"/>
            </a:xfrm>
          </p:grpSpPr>
          <p:sp>
            <p:nvSpPr>
              <p:cNvPr id="13321" name="AutoShape 9"/>
              <p:cNvSpPr>
                <a:spLocks/>
              </p:cNvSpPr>
              <p:nvPr/>
            </p:nvSpPr>
            <p:spPr bwMode="auto">
              <a:xfrm>
                <a:off x="10041763" y="79"/>
                <a:ext cx="6365969" cy="861844"/>
              </a:xfrm>
              <a:prstGeom prst="roundRect">
                <a:avLst>
                  <a:gd name="adj" fmla="val 48620"/>
                </a:avLst>
              </a:prstGeom>
              <a:solidFill>
                <a:srgbClr val="00CBA1">
                  <a:alpha val="70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3322" name="AutoShape 10"/>
              <p:cNvSpPr>
                <a:spLocks/>
              </p:cNvSpPr>
              <p:nvPr/>
            </p:nvSpPr>
            <p:spPr bwMode="auto">
              <a:xfrm>
                <a:off x="3297964" y="79"/>
                <a:ext cx="8170983" cy="861844"/>
              </a:xfrm>
              <a:prstGeom prst="roundRect">
                <a:avLst>
                  <a:gd name="adj" fmla="val 48620"/>
                </a:avLst>
              </a:prstGeom>
              <a:solidFill>
                <a:srgbClr val="42A3E8">
                  <a:alpha val="70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3323" name="AutoShape 11"/>
              <p:cNvSpPr>
                <a:spLocks/>
              </p:cNvSpPr>
              <p:nvPr/>
            </p:nvSpPr>
            <p:spPr bwMode="auto">
              <a:xfrm>
                <a:off x="677" y="79"/>
                <a:ext cx="4741933" cy="861844"/>
              </a:xfrm>
              <a:prstGeom prst="roundRect">
                <a:avLst>
                  <a:gd name="adj" fmla="val 48620"/>
                </a:avLst>
              </a:prstGeom>
              <a:solidFill>
                <a:srgbClr val="5B63CF">
                  <a:alpha val="70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13324" name="AutoShape 12"/>
            <p:cNvSpPr>
              <a:spLocks/>
            </p:cNvSpPr>
            <p:nvPr/>
          </p:nvSpPr>
          <p:spPr bwMode="auto">
            <a:xfrm>
              <a:off x="1698650" y="2431574"/>
              <a:ext cx="1200168" cy="506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80000"/>
                </a:lnSpc>
                <a:defRPr/>
              </a:pPr>
              <a:r>
                <a:rPr lang="en-US" sz="3200" b="1">
                  <a:solidFill>
                    <a:srgbClr val="FFFFFF"/>
                  </a:solidFill>
                  <a:latin typeface="Open Sans" charset="0"/>
                  <a:cs typeface="Open Sans" charset="0"/>
                  <a:sym typeface="Open Sans" charset="0"/>
                </a:rPr>
                <a:t>21%</a:t>
              </a:r>
              <a:endParaRPr lang="en-US">
                <a:cs typeface="Gill Sans" charset="0"/>
              </a:endParaRPr>
            </a:p>
          </p:txBody>
        </p:sp>
        <p:sp>
          <p:nvSpPr>
            <p:cNvPr id="13325" name="AutoShape 13"/>
            <p:cNvSpPr>
              <a:spLocks/>
            </p:cNvSpPr>
            <p:nvPr/>
          </p:nvSpPr>
          <p:spPr bwMode="auto">
            <a:xfrm>
              <a:off x="6735863" y="2436335"/>
              <a:ext cx="1200168" cy="506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80000"/>
                </a:lnSpc>
                <a:defRPr/>
              </a:pPr>
              <a:r>
                <a:rPr lang="en-US" sz="3200" b="1">
                  <a:solidFill>
                    <a:srgbClr val="FFFFFF"/>
                  </a:solidFill>
                  <a:latin typeface="Open Sans" charset="0"/>
                  <a:cs typeface="Open Sans" charset="0"/>
                  <a:sym typeface="Open Sans" charset="0"/>
                </a:rPr>
                <a:t>40%</a:t>
              </a:r>
              <a:endParaRPr lang="en-US">
                <a:cs typeface="Gill Sans" charset="0"/>
              </a:endParaRPr>
            </a:p>
          </p:txBody>
        </p:sp>
        <p:sp>
          <p:nvSpPr>
            <p:cNvPr id="13326" name="AutoShape 14"/>
            <p:cNvSpPr>
              <a:spLocks/>
            </p:cNvSpPr>
            <p:nvPr/>
          </p:nvSpPr>
          <p:spPr bwMode="auto">
            <a:xfrm>
              <a:off x="12922441" y="2436335"/>
              <a:ext cx="1198581" cy="506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80000"/>
                </a:lnSpc>
                <a:defRPr/>
              </a:pPr>
              <a:r>
                <a:rPr lang="en-US" sz="3200" b="1">
                  <a:solidFill>
                    <a:srgbClr val="FFFFFF"/>
                  </a:solidFill>
                  <a:latin typeface="Open Sans" charset="0"/>
                  <a:cs typeface="Open Sans" charset="0"/>
                  <a:sym typeface="Open Sans" charset="0"/>
                </a:rPr>
                <a:t>39%</a:t>
              </a:r>
              <a:endParaRPr lang="en-US">
                <a:cs typeface="Gill Sans" charset="0"/>
              </a:endParaRPr>
            </a:p>
          </p:txBody>
        </p:sp>
        <p:sp>
          <p:nvSpPr>
            <p:cNvPr id="13327" name="AutoShape 15"/>
            <p:cNvSpPr>
              <a:spLocks/>
            </p:cNvSpPr>
            <p:nvPr/>
          </p:nvSpPr>
          <p:spPr bwMode="auto">
            <a:xfrm>
              <a:off x="0" y="0"/>
              <a:ext cx="2943269" cy="1277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b="1">
                  <a:solidFill>
                    <a:srgbClr val="444444"/>
                  </a:solidFill>
                  <a:latin typeface="Open Sans" charset="0"/>
                  <a:cs typeface="Open Sans" charset="0"/>
                  <a:sym typeface="Open Sans" charset="0"/>
                </a:rPr>
                <a:t>Description here</a:t>
              </a:r>
            </a:p>
            <a:p>
              <a:pPr algn="l">
                <a:defRPr/>
              </a:pPr>
              <a:r>
                <a:rPr lang="en-US" sz="2400" b="1">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13328" name="AutoShape 16"/>
            <p:cNvSpPr>
              <a:spLocks/>
            </p:cNvSpPr>
            <p:nvPr/>
          </p:nvSpPr>
          <p:spPr bwMode="auto">
            <a:xfrm>
              <a:off x="2917868" y="0"/>
              <a:ext cx="3810056" cy="1257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444444"/>
                  </a:solidFill>
                  <a:latin typeface="Open Sans" charset="0"/>
                  <a:cs typeface="Open Sans" charset="0"/>
                  <a:sym typeface="Open Sans" charset="0"/>
                </a:rPr>
                <a:t>Description here Nullam id dolor id nibh ultricies.</a:t>
              </a:r>
              <a:endParaRPr lang="en-US">
                <a:cs typeface="Gill Sans" charset="0"/>
              </a:endParaRPr>
            </a:p>
          </p:txBody>
        </p:sp>
        <p:sp>
          <p:nvSpPr>
            <p:cNvPr id="13329" name="AutoShape 17"/>
            <p:cNvSpPr>
              <a:spLocks/>
            </p:cNvSpPr>
            <p:nvPr/>
          </p:nvSpPr>
          <p:spPr bwMode="auto">
            <a:xfrm>
              <a:off x="10907874" y="1515765"/>
              <a:ext cx="5221364" cy="6047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17892"/>
                  </a:lnTo>
                  <a:lnTo>
                    <a:pt x="21577" y="17854"/>
                  </a:lnTo>
                  <a:lnTo>
                    <a:pt x="21599" y="21262"/>
                  </a:lnTo>
                  <a:lnTo>
                    <a:pt x="21577" y="17854"/>
                  </a:lnTo>
                  <a:lnTo>
                    <a:pt x="10852" y="17836"/>
                  </a:lnTo>
                  <a:lnTo>
                    <a:pt x="10883" y="0"/>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13330" name="AutoShape 18"/>
            <p:cNvSpPr>
              <a:spLocks/>
            </p:cNvSpPr>
            <p:nvPr/>
          </p:nvSpPr>
          <p:spPr bwMode="auto">
            <a:xfrm>
              <a:off x="3606853" y="4101297"/>
              <a:ext cx="2943269" cy="1277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b="1">
                  <a:solidFill>
                    <a:srgbClr val="444444"/>
                  </a:solidFill>
                  <a:latin typeface="Open Sans" charset="0"/>
                  <a:cs typeface="Open Sans" charset="0"/>
                  <a:sym typeface="Open Sans" charset="0"/>
                </a:rPr>
                <a:t>Description here</a:t>
              </a:r>
            </a:p>
            <a:p>
              <a:pPr algn="l">
                <a:defRPr/>
              </a:pPr>
              <a:r>
                <a:rPr lang="en-US" sz="2400" b="1">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13331" name="AutoShape 19"/>
            <p:cNvSpPr>
              <a:spLocks/>
            </p:cNvSpPr>
            <p:nvPr/>
          </p:nvSpPr>
          <p:spPr bwMode="auto">
            <a:xfrm>
              <a:off x="6524722" y="4117169"/>
              <a:ext cx="5246766" cy="1257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444444"/>
                  </a:solidFill>
                  <a:latin typeface="Open Sans" charset="0"/>
                  <a:cs typeface="Open Sans" charset="0"/>
                  <a:sym typeface="Open Sans" charset="0"/>
                </a:rPr>
                <a:t>Description here Nullam id dolor id nibh ultricies. Description here</a:t>
              </a:r>
            </a:p>
            <a:p>
              <a:pPr algn="l">
                <a:defRPr/>
              </a:pPr>
              <a:r>
                <a:rPr lang="en-US" sz="24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13332" name="AutoShape 20"/>
            <p:cNvSpPr>
              <a:spLocks/>
            </p:cNvSpPr>
            <p:nvPr/>
          </p:nvSpPr>
          <p:spPr bwMode="auto">
            <a:xfrm>
              <a:off x="9677543" y="0"/>
              <a:ext cx="2943269" cy="1277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b="1">
                  <a:solidFill>
                    <a:srgbClr val="444444"/>
                  </a:solidFill>
                  <a:latin typeface="Open Sans" charset="0"/>
                  <a:cs typeface="Open Sans" charset="0"/>
                  <a:sym typeface="Open Sans" charset="0"/>
                </a:rPr>
                <a:t>Description here</a:t>
              </a:r>
            </a:p>
            <a:p>
              <a:pPr algn="l">
                <a:defRPr/>
              </a:pPr>
              <a:r>
                <a:rPr lang="en-US" sz="2400" b="1">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13333" name="AutoShape 21"/>
            <p:cNvSpPr>
              <a:spLocks/>
            </p:cNvSpPr>
            <p:nvPr/>
          </p:nvSpPr>
          <p:spPr bwMode="auto">
            <a:xfrm>
              <a:off x="12595411" y="0"/>
              <a:ext cx="3810056" cy="1257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444444"/>
                  </a:solidFill>
                  <a:latin typeface="Open Sans" charset="0"/>
                  <a:cs typeface="Open Sans" charset="0"/>
                  <a:sym typeface="Open Sans" charset="0"/>
                </a:rPr>
                <a:t>Description here Nullam id dolor id nibh ultricies.</a:t>
              </a:r>
              <a:endParaRPr lang="en-US">
                <a:cs typeface="Gill Sans" charset="0"/>
              </a:endParaRPr>
            </a:p>
          </p:txBody>
        </p:sp>
      </p:grpSp>
      <p:sp>
        <p:nvSpPr>
          <p:cNvPr id="22"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2"/>
          <p:cNvGrpSpPr>
            <a:grpSpLocks/>
          </p:cNvGrpSpPr>
          <p:nvPr/>
        </p:nvGrpSpPr>
        <p:grpSpPr bwMode="auto">
          <a:xfrm>
            <a:off x="914400" y="3783013"/>
            <a:ext cx="4241800" cy="7856537"/>
            <a:chOff x="0" y="0"/>
            <a:chExt cx="4242209" cy="7854953"/>
          </a:xfrm>
        </p:grpSpPr>
        <p:grpSp>
          <p:nvGrpSpPr>
            <p:cNvPr id="2" name="Group 3"/>
            <p:cNvGrpSpPr>
              <a:grpSpLocks/>
            </p:cNvGrpSpPr>
            <p:nvPr/>
          </p:nvGrpSpPr>
          <p:grpSpPr bwMode="auto">
            <a:xfrm>
              <a:off x="0" y="0"/>
              <a:ext cx="4242209" cy="4242532"/>
              <a:chOff x="0" y="0"/>
              <a:chExt cx="4242209" cy="4242532"/>
            </a:xfrm>
          </p:grpSpPr>
          <p:sp>
            <p:nvSpPr>
              <p:cNvPr id="14340" name="AutoShape 4"/>
              <p:cNvSpPr>
                <a:spLocks/>
              </p:cNvSpPr>
              <p:nvPr/>
            </p:nvSpPr>
            <p:spPr bwMode="auto">
              <a:xfrm>
                <a:off x="0" y="0"/>
                <a:ext cx="4242209" cy="424253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 name="AutoShape 5"/>
              <p:cNvSpPr>
                <a:spLocks/>
              </p:cNvSpPr>
              <p:nvPr/>
            </p:nvSpPr>
            <p:spPr bwMode="auto">
              <a:xfrm>
                <a:off x="80971" y="92056"/>
                <a:ext cx="4069154" cy="406952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4" name="AutoShape 6"/>
              <p:cNvSpPr>
                <a:spLocks/>
              </p:cNvSpPr>
              <p:nvPr/>
            </p:nvSpPr>
            <p:spPr bwMode="auto">
              <a:xfrm>
                <a:off x="341346" y="341243"/>
                <a:ext cx="3559518" cy="356004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14344" name="AutoShape 8"/>
            <p:cNvSpPr>
              <a:spLocks/>
            </p:cNvSpPr>
            <p:nvPr/>
          </p:nvSpPr>
          <p:spPr bwMode="auto">
            <a:xfrm>
              <a:off x="1004985" y="4413947"/>
              <a:ext cx="2281457" cy="647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3200" b="1">
                  <a:solidFill>
                    <a:srgbClr val="232323"/>
                  </a:solidFill>
                  <a:latin typeface="Open Sans" charset="0"/>
                  <a:cs typeface="Open Sans" charset="0"/>
                  <a:sym typeface="Open Sans" charset="0"/>
                </a:rPr>
                <a:t>John</a:t>
              </a:r>
              <a:r>
                <a:rPr lang="en-US" sz="3200">
                  <a:solidFill>
                    <a:srgbClr val="232323"/>
                  </a:solidFill>
                  <a:latin typeface="Open Sans" charset="0"/>
                  <a:cs typeface="Open Sans" charset="0"/>
                  <a:sym typeface="Open Sans" charset="0"/>
                </a:rPr>
                <a:t> Alexis </a:t>
              </a:r>
              <a:endParaRPr lang="en-US">
                <a:cs typeface="Gill Sans" charset="0"/>
              </a:endParaRPr>
            </a:p>
          </p:txBody>
        </p:sp>
        <p:sp>
          <p:nvSpPr>
            <p:cNvPr id="14345" name="Line 9"/>
            <p:cNvSpPr>
              <a:spLocks noChangeShapeType="1"/>
            </p:cNvSpPr>
            <p:nvPr/>
          </p:nvSpPr>
          <p:spPr bwMode="auto">
            <a:xfrm>
              <a:off x="165116" y="6070963"/>
              <a:ext cx="3950081"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14346" name="AutoShape 10"/>
            <p:cNvSpPr>
              <a:spLocks/>
            </p:cNvSpPr>
            <p:nvPr/>
          </p:nvSpPr>
          <p:spPr bwMode="auto">
            <a:xfrm>
              <a:off x="90497" y="6077311"/>
              <a:ext cx="4102496" cy="17776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a:solidFill>
                    <a:srgbClr val="444444"/>
                  </a:solidFill>
                  <a:latin typeface="Open Sans" charset="0"/>
                  <a:cs typeface="Open Sans" charset="0"/>
                  <a:sym typeface="Open Sans" charset="0"/>
                </a:rPr>
                <a:t>He is lorem ipsum dolor sit amet. He've been lorem ipsum with many ipsum constecture</a:t>
              </a:r>
              <a:endParaRPr lang="en-US">
                <a:cs typeface="Gill Sans" charset="0"/>
              </a:endParaRPr>
            </a:p>
          </p:txBody>
        </p:sp>
        <p:sp>
          <p:nvSpPr>
            <p:cNvPr id="5" name="AutoShape 11"/>
            <p:cNvSpPr>
              <a:spLocks/>
            </p:cNvSpPr>
            <p:nvPr/>
          </p:nvSpPr>
          <p:spPr bwMode="auto">
            <a:xfrm>
              <a:off x="1524147" y="5156747"/>
              <a:ext cx="1244720" cy="622175"/>
            </a:xfrm>
            <a:prstGeom prst="roundRect">
              <a:avLst>
                <a:gd name="adj" fmla="val 14287"/>
              </a:avLst>
            </a:prstGeom>
            <a:noFill/>
            <a:ln w="25400" cap="flat" cmpd="sng">
              <a:solidFill>
                <a:srgbClr val="42A3E8"/>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400">
                  <a:solidFill>
                    <a:srgbClr val="42A3E8"/>
                  </a:solidFill>
                  <a:latin typeface="Source Sans Pro" charset="0"/>
                  <a:cs typeface="Source Sans Pro" charset="0"/>
                  <a:sym typeface="Source Sans Pro" charset="0"/>
                </a:rPr>
                <a:t>CEO</a:t>
              </a:r>
              <a:endParaRPr lang="en-US">
                <a:cs typeface="Gill Sans" charset="0"/>
              </a:endParaRPr>
            </a:p>
          </p:txBody>
        </p:sp>
      </p:grpSp>
      <p:grpSp>
        <p:nvGrpSpPr>
          <p:cNvPr id="14338" name="Group 12"/>
          <p:cNvGrpSpPr>
            <a:grpSpLocks/>
          </p:cNvGrpSpPr>
          <p:nvPr/>
        </p:nvGrpSpPr>
        <p:grpSpPr bwMode="auto">
          <a:xfrm>
            <a:off x="7010400" y="3783013"/>
            <a:ext cx="4252913" cy="7862887"/>
            <a:chOff x="588" y="-1"/>
            <a:chExt cx="4253323" cy="7861302"/>
          </a:xfrm>
        </p:grpSpPr>
        <p:sp>
          <p:nvSpPr>
            <p:cNvPr id="14349" name="AutoShape 13"/>
            <p:cNvSpPr>
              <a:spLocks/>
            </p:cNvSpPr>
            <p:nvPr/>
          </p:nvSpPr>
          <p:spPr bwMode="auto">
            <a:xfrm>
              <a:off x="743610" y="4420295"/>
              <a:ext cx="2630742" cy="647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3200" b="1">
                  <a:solidFill>
                    <a:srgbClr val="232323"/>
                  </a:solidFill>
                  <a:latin typeface="Open Sans" charset="0"/>
                  <a:cs typeface="Open Sans" charset="0"/>
                  <a:sym typeface="Open Sans" charset="0"/>
                </a:rPr>
                <a:t>Mikha</a:t>
              </a:r>
              <a:r>
                <a:rPr lang="en-US" sz="3200">
                  <a:solidFill>
                    <a:srgbClr val="232323"/>
                  </a:solidFill>
                  <a:latin typeface="Open Sans" charset="0"/>
                  <a:cs typeface="Open Sans" charset="0"/>
                  <a:sym typeface="Open Sans" charset="0"/>
                </a:rPr>
                <a:t> Alexis </a:t>
              </a:r>
              <a:endParaRPr lang="en-US">
                <a:cs typeface="Gill Sans" charset="0"/>
              </a:endParaRPr>
            </a:p>
          </p:txBody>
        </p:sp>
        <p:sp>
          <p:nvSpPr>
            <p:cNvPr id="14350" name="Line 14"/>
            <p:cNvSpPr>
              <a:spLocks noChangeShapeType="1"/>
            </p:cNvSpPr>
            <p:nvPr/>
          </p:nvSpPr>
          <p:spPr bwMode="auto">
            <a:xfrm>
              <a:off x="76795" y="6070962"/>
              <a:ext cx="3948494"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14351" name="AutoShape 15"/>
            <p:cNvSpPr>
              <a:spLocks/>
            </p:cNvSpPr>
            <p:nvPr/>
          </p:nvSpPr>
          <p:spPr bwMode="auto">
            <a:xfrm>
              <a:off x="588" y="6083659"/>
              <a:ext cx="4100908" cy="17776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a:solidFill>
                    <a:srgbClr val="444444"/>
                  </a:solidFill>
                  <a:latin typeface="Open Sans" charset="0"/>
                  <a:cs typeface="Open Sans" charset="0"/>
                  <a:sym typeface="Open Sans" charset="0"/>
                </a:rPr>
                <a:t>He is lorem ipsum dolor sit amet. He've been lorem ipsum with many ipsum constecture</a:t>
              </a:r>
              <a:endParaRPr lang="en-US">
                <a:cs typeface="Gill Sans" charset="0"/>
              </a:endParaRPr>
            </a:p>
          </p:txBody>
        </p:sp>
        <p:sp>
          <p:nvSpPr>
            <p:cNvPr id="14352" name="AutoShape 16"/>
            <p:cNvSpPr>
              <a:spLocks/>
            </p:cNvSpPr>
            <p:nvPr/>
          </p:nvSpPr>
          <p:spPr bwMode="auto">
            <a:xfrm>
              <a:off x="1435826" y="5156746"/>
              <a:ext cx="1243133" cy="622175"/>
            </a:xfrm>
            <a:prstGeom prst="roundRect">
              <a:avLst>
                <a:gd name="adj" fmla="val 14287"/>
              </a:avLst>
            </a:prstGeom>
            <a:noFill/>
            <a:ln w="25400" cap="flat" cmpd="sng">
              <a:solidFill>
                <a:srgbClr val="42A3E8"/>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400" dirty="0" smtClean="0">
                  <a:solidFill>
                    <a:srgbClr val="42A3E8"/>
                  </a:solidFill>
                  <a:latin typeface="Source Sans Pro" charset="0"/>
                  <a:cs typeface="Source Sans Pro" charset="0"/>
                  <a:sym typeface="Source Sans Pro" charset="0"/>
                </a:rPr>
                <a:t>CFO</a:t>
              </a:r>
              <a:endParaRPr lang="en-US" dirty="0">
                <a:cs typeface="Gill Sans" charset="0"/>
              </a:endParaRPr>
            </a:p>
          </p:txBody>
        </p:sp>
        <p:grpSp>
          <p:nvGrpSpPr>
            <p:cNvPr id="14355" name="Group 17"/>
            <p:cNvGrpSpPr>
              <a:grpSpLocks/>
            </p:cNvGrpSpPr>
            <p:nvPr/>
          </p:nvGrpSpPr>
          <p:grpSpPr bwMode="auto">
            <a:xfrm>
              <a:off x="13289" y="-1"/>
              <a:ext cx="4240622" cy="4242532"/>
              <a:chOff x="589" y="-1"/>
              <a:chExt cx="4240622" cy="4242532"/>
            </a:xfrm>
          </p:grpSpPr>
          <p:sp>
            <p:nvSpPr>
              <p:cNvPr id="14354" name="AutoShape 18"/>
              <p:cNvSpPr>
                <a:spLocks/>
              </p:cNvSpPr>
              <p:nvPr/>
            </p:nvSpPr>
            <p:spPr bwMode="auto">
              <a:xfrm>
                <a:off x="589" y="-1"/>
                <a:ext cx="4240622" cy="424253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9"/>
                      <a:pt x="6724" y="20639"/>
                      <a:pt x="2881" y="16796"/>
                    </a:cubicBezTo>
                    <a:cubicBezTo>
                      <a:pt x="-961" y="12953"/>
                      <a:pt x="-961" y="6723"/>
                      <a:pt x="2881" y="2881"/>
                    </a:cubicBezTo>
                    <a:cubicBezTo>
                      <a:pt x="6724"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6" name="AutoShape 19"/>
              <p:cNvSpPr>
                <a:spLocks/>
              </p:cNvSpPr>
              <p:nvPr/>
            </p:nvSpPr>
            <p:spPr bwMode="auto">
              <a:xfrm>
                <a:off x="81560" y="92055"/>
                <a:ext cx="4067567" cy="406953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4356" name="AutoShape 20"/>
              <p:cNvSpPr>
                <a:spLocks/>
              </p:cNvSpPr>
              <p:nvPr/>
            </p:nvSpPr>
            <p:spPr bwMode="auto">
              <a:xfrm>
                <a:off x="341935" y="341242"/>
                <a:ext cx="3557930" cy="356004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grpSp>
        <p:nvGrpSpPr>
          <p:cNvPr id="14339" name="Group 22"/>
          <p:cNvGrpSpPr>
            <a:grpSpLocks/>
          </p:cNvGrpSpPr>
          <p:nvPr/>
        </p:nvGrpSpPr>
        <p:grpSpPr bwMode="auto">
          <a:xfrm>
            <a:off x="13117513" y="3783013"/>
            <a:ext cx="4254500" cy="7862887"/>
            <a:chOff x="-410" y="0"/>
            <a:chExt cx="4254910" cy="7861302"/>
          </a:xfrm>
        </p:grpSpPr>
        <p:sp>
          <p:nvSpPr>
            <p:cNvPr id="14359" name="AutoShape 23"/>
            <p:cNvSpPr>
              <a:spLocks/>
            </p:cNvSpPr>
            <p:nvPr/>
          </p:nvSpPr>
          <p:spPr bwMode="auto">
            <a:xfrm>
              <a:off x="785478" y="4420296"/>
              <a:ext cx="2541833" cy="647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3200" b="1">
                  <a:solidFill>
                    <a:srgbClr val="232323"/>
                  </a:solidFill>
                  <a:latin typeface="Open Sans" charset="0"/>
                  <a:cs typeface="Open Sans" charset="0"/>
                  <a:sym typeface="Open Sans" charset="0"/>
                </a:rPr>
                <a:t>Diana</a:t>
              </a:r>
              <a:r>
                <a:rPr lang="en-US" sz="3200">
                  <a:solidFill>
                    <a:srgbClr val="232323"/>
                  </a:solidFill>
                  <a:latin typeface="Open Sans" charset="0"/>
                  <a:cs typeface="Open Sans" charset="0"/>
                  <a:sym typeface="Open Sans" charset="0"/>
                </a:rPr>
                <a:t> Alexis </a:t>
              </a:r>
              <a:endParaRPr lang="en-US">
                <a:cs typeface="Gill Sans" charset="0"/>
              </a:endParaRPr>
            </a:p>
          </p:txBody>
        </p:sp>
        <p:sp>
          <p:nvSpPr>
            <p:cNvPr id="14360" name="Line 24"/>
            <p:cNvSpPr>
              <a:spLocks noChangeShapeType="1"/>
            </p:cNvSpPr>
            <p:nvPr/>
          </p:nvSpPr>
          <p:spPr bwMode="auto">
            <a:xfrm>
              <a:off x="75797" y="6070963"/>
              <a:ext cx="3950081"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14361" name="AutoShape 25"/>
            <p:cNvSpPr>
              <a:spLocks/>
            </p:cNvSpPr>
            <p:nvPr/>
          </p:nvSpPr>
          <p:spPr bwMode="auto">
            <a:xfrm>
              <a:off x="-410" y="6083660"/>
              <a:ext cx="4102495" cy="17776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a:solidFill>
                    <a:srgbClr val="444444"/>
                  </a:solidFill>
                  <a:latin typeface="Open Sans" charset="0"/>
                  <a:cs typeface="Open Sans" charset="0"/>
                  <a:sym typeface="Open Sans" charset="0"/>
                </a:rPr>
                <a:t>He is lorem ipsum dolor sit amet. He've been lorem ipsum with many ipsum constecture</a:t>
              </a:r>
              <a:endParaRPr lang="en-US">
                <a:cs typeface="Gill Sans" charset="0"/>
              </a:endParaRPr>
            </a:p>
          </p:txBody>
        </p:sp>
        <p:sp>
          <p:nvSpPr>
            <p:cNvPr id="14362" name="AutoShape 26"/>
            <p:cNvSpPr>
              <a:spLocks/>
            </p:cNvSpPr>
            <p:nvPr/>
          </p:nvSpPr>
          <p:spPr bwMode="auto">
            <a:xfrm>
              <a:off x="863273" y="5156747"/>
              <a:ext cx="2349726" cy="622175"/>
            </a:xfrm>
            <a:prstGeom prst="roundRect">
              <a:avLst>
                <a:gd name="adj" fmla="val 14287"/>
              </a:avLst>
            </a:prstGeom>
            <a:noFill/>
            <a:ln w="25400" cap="flat" cmpd="sng">
              <a:solidFill>
                <a:srgbClr val="42A3E8"/>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400">
                  <a:solidFill>
                    <a:srgbClr val="42A3E8"/>
                  </a:solidFill>
                  <a:latin typeface="Source Sans Pro" charset="0"/>
                  <a:cs typeface="Source Sans Pro" charset="0"/>
                  <a:sym typeface="Source Sans Pro" charset="0"/>
                </a:rPr>
                <a:t>H.R Manager</a:t>
              </a:r>
              <a:endParaRPr lang="en-US">
                <a:cs typeface="Gill Sans" charset="0"/>
              </a:endParaRPr>
            </a:p>
          </p:txBody>
        </p:sp>
        <p:grpSp>
          <p:nvGrpSpPr>
            <p:cNvPr id="14347" name="Group 27"/>
            <p:cNvGrpSpPr>
              <a:grpSpLocks/>
            </p:cNvGrpSpPr>
            <p:nvPr/>
          </p:nvGrpSpPr>
          <p:grpSpPr bwMode="auto">
            <a:xfrm>
              <a:off x="12291" y="0"/>
              <a:ext cx="4242209" cy="4242532"/>
              <a:chOff x="-409" y="0"/>
              <a:chExt cx="4242209" cy="4242532"/>
            </a:xfrm>
          </p:grpSpPr>
          <p:sp>
            <p:nvSpPr>
              <p:cNvPr id="14364" name="AutoShape 28"/>
              <p:cNvSpPr>
                <a:spLocks/>
              </p:cNvSpPr>
              <p:nvPr/>
            </p:nvSpPr>
            <p:spPr bwMode="auto">
              <a:xfrm>
                <a:off x="-409" y="0"/>
                <a:ext cx="4242209" cy="424253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4365" name="AutoShape 29"/>
              <p:cNvSpPr>
                <a:spLocks/>
              </p:cNvSpPr>
              <p:nvPr/>
            </p:nvSpPr>
            <p:spPr bwMode="auto">
              <a:xfrm>
                <a:off x="80561" y="92056"/>
                <a:ext cx="4069155" cy="406953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4366" name="AutoShape 30"/>
              <p:cNvSpPr>
                <a:spLocks/>
              </p:cNvSpPr>
              <p:nvPr/>
            </p:nvSpPr>
            <p:spPr bwMode="auto">
              <a:xfrm>
                <a:off x="340936" y="341243"/>
                <a:ext cx="3559518" cy="356004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sp>
        <p:nvSpPr>
          <p:cNvPr id="14368" name="AutoShape 32"/>
          <p:cNvSpPr>
            <a:spLocks/>
          </p:cNvSpPr>
          <p:nvPr/>
        </p:nvSpPr>
        <p:spPr bwMode="auto">
          <a:xfrm>
            <a:off x="1006475" y="723900"/>
            <a:ext cx="5297488"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Meet The Executives</a:t>
            </a:r>
            <a:endParaRPr lang="en-US">
              <a:cs typeface="Gill Sans" charset="0"/>
            </a:endParaRPr>
          </a:p>
        </p:txBody>
      </p:sp>
      <p:sp>
        <p:nvSpPr>
          <p:cNvPr id="14369" name="AutoShape 33"/>
          <p:cNvSpPr>
            <a:spLocks/>
          </p:cNvSpPr>
          <p:nvPr/>
        </p:nvSpPr>
        <p:spPr bwMode="auto">
          <a:xfrm>
            <a:off x="1016000" y="1409700"/>
            <a:ext cx="85852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sp>
        <p:nvSpPr>
          <p:cNvPr id="14370" name="AutoShape 34"/>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07</a:t>
            </a:r>
            <a:endParaRPr lang="en-US">
              <a:cs typeface="Gill Sans" charset="0"/>
            </a:endParaRPr>
          </a:p>
        </p:txBody>
      </p:sp>
      <p:sp>
        <p:nvSpPr>
          <p:cNvPr id="32"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8" name="Picture Placeholder 7"/>
          <p:cNvSpPr>
            <a:spLocks noGrp="1"/>
          </p:cNvSpPr>
          <p:nvPr>
            <p:ph type="pic" sz="quarter" idx="11"/>
          </p:nvPr>
        </p:nvSpPr>
        <p:spPr>
          <a:xfrm>
            <a:off x="13538200" y="4117976"/>
            <a:ext cx="3492500" cy="3594099"/>
          </a:xfrm>
        </p:spPr>
      </p:sp>
      <p:sp>
        <p:nvSpPr>
          <p:cNvPr id="9" name="Picture Placeholder 8"/>
          <p:cNvSpPr>
            <a:spLocks noGrp="1"/>
          </p:cNvSpPr>
          <p:nvPr>
            <p:ph type="pic" sz="quarter" idx="12"/>
          </p:nvPr>
        </p:nvSpPr>
        <p:spPr>
          <a:xfrm>
            <a:off x="7364413" y="4117976"/>
            <a:ext cx="3603625" cy="3529964"/>
          </a:xfrm>
        </p:spPr>
      </p:sp>
      <p:sp>
        <p:nvSpPr>
          <p:cNvPr id="7" name="Picture Placeholder 6"/>
          <p:cNvSpPr>
            <a:spLocks noGrp="1"/>
          </p:cNvSpPr>
          <p:nvPr>
            <p:ph type="pic" sz="quarter" idx="10"/>
          </p:nvPr>
        </p:nvSpPr>
        <p:spPr>
          <a:xfrm>
            <a:off x="1255712" y="4117976"/>
            <a:ext cx="3559176" cy="3567111"/>
          </a:xfrm>
        </p:spPr>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AutoShape 1"/>
          <p:cNvSpPr>
            <a:spLocks/>
          </p:cNvSpPr>
          <p:nvPr/>
        </p:nvSpPr>
        <p:spPr bwMode="auto">
          <a:xfrm>
            <a:off x="1006475" y="723900"/>
            <a:ext cx="5297488"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Meet The Executives</a:t>
            </a:r>
            <a:endParaRPr lang="en-US">
              <a:cs typeface="Gill Sans" charset="0"/>
            </a:endParaRPr>
          </a:p>
        </p:txBody>
      </p:sp>
      <p:sp>
        <p:nvSpPr>
          <p:cNvPr id="15362" name="AutoShape 2"/>
          <p:cNvSpPr>
            <a:spLocks/>
          </p:cNvSpPr>
          <p:nvPr/>
        </p:nvSpPr>
        <p:spPr bwMode="auto">
          <a:xfrm>
            <a:off x="1016000" y="1409700"/>
            <a:ext cx="85852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nvGrpSpPr>
          <p:cNvPr id="15363" name="Group 3"/>
          <p:cNvGrpSpPr>
            <a:grpSpLocks/>
          </p:cNvGrpSpPr>
          <p:nvPr/>
        </p:nvGrpSpPr>
        <p:grpSpPr bwMode="auto">
          <a:xfrm flipH="1">
            <a:off x="989013" y="3389313"/>
            <a:ext cx="4241800" cy="4241800"/>
            <a:chOff x="0" y="0"/>
            <a:chExt cx="4241801" cy="4241801"/>
          </a:xfrm>
        </p:grpSpPr>
        <p:sp>
          <p:nvSpPr>
            <p:cNvPr id="2" name="AutoShape 4"/>
            <p:cNvSpPr>
              <a:spLocks/>
            </p:cNvSpPr>
            <p:nvPr/>
          </p:nvSpPr>
          <p:spPr bwMode="auto">
            <a:xfrm>
              <a:off x="0" y="0"/>
              <a:ext cx="4241801" cy="42418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 name="AutoShape 5"/>
            <p:cNvSpPr>
              <a:spLocks/>
            </p:cNvSpPr>
            <p:nvPr/>
          </p:nvSpPr>
          <p:spPr bwMode="auto">
            <a:xfrm>
              <a:off x="80963" y="92075"/>
              <a:ext cx="4068763" cy="40687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4" name="AutoShape 6"/>
            <p:cNvSpPr>
              <a:spLocks/>
            </p:cNvSpPr>
            <p:nvPr/>
          </p:nvSpPr>
          <p:spPr bwMode="auto">
            <a:xfrm>
              <a:off x="341313" y="341312"/>
              <a:ext cx="3559176" cy="355917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15364" name="Group 8"/>
          <p:cNvGrpSpPr>
            <a:grpSpLocks/>
          </p:cNvGrpSpPr>
          <p:nvPr/>
        </p:nvGrpSpPr>
        <p:grpSpPr bwMode="auto">
          <a:xfrm>
            <a:off x="6769100" y="3389313"/>
            <a:ext cx="4241800" cy="4243387"/>
            <a:chOff x="-1" y="-1"/>
            <a:chExt cx="4241803" cy="4241803"/>
          </a:xfrm>
        </p:grpSpPr>
        <p:sp>
          <p:nvSpPr>
            <p:cNvPr id="15369" name="AutoShape 9"/>
            <p:cNvSpPr>
              <a:spLocks/>
            </p:cNvSpPr>
            <p:nvPr/>
          </p:nvSpPr>
          <p:spPr bwMode="auto">
            <a:xfrm>
              <a:off x="-1" y="-1"/>
              <a:ext cx="4241803" cy="424180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9"/>
                    <a:pt x="6724" y="20639"/>
                    <a:pt x="2881" y="16796"/>
                  </a:cubicBezTo>
                  <a:cubicBezTo>
                    <a:pt x="-961" y="12953"/>
                    <a:pt x="-961" y="6723"/>
                    <a:pt x="2881" y="2881"/>
                  </a:cubicBezTo>
                  <a:cubicBezTo>
                    <a:pt x="6724"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5370" name="AutoShape 10"/>
            <p:cNvSpPr>
              <a:spLocks/>
            </p:cNvSpPr>
            <p:nvPr/>
          </p:nvSpPr>
          <p:spPr bwMode="auto">
            <a:xfrm>
              <a:off x="80962" y="92040"/>
              <a:ext cx="4068765" cy="406883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5371" name="AutoShape 11"/>
            <p:cNvSpPr>
              <a:spLocks/>
            </p:cNvSpPr>
            <p:nvPr/>
          </p:nvSpPr>
          <p:spPr bwMode="auto">
            <a:xfrm>
              <a:off x="341312" y="341184"/>
              <a:ext cx="3559178" cy="355943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15365" name="Group 13"/>
          <p:cNvGrpSpPr>
            <a:grpSpLocks/>
          </p:cNvGrpSpPr>
          <p:nvPr/>
        </p:nvGrpSpPr>
        <p:grpSpPr bwMode="auto">
          <a:xfrm>
            <a:off x="12407900" y="3389313"/>
            <a:ext cx="4241800" cy="4241800"/>
            <a:chOff x="0" y="0"/>
            <a:chExt cx="4241800" cy="4241800"/>
          </a:xfrm>
        </p:grpSpPr>
        <p:sp>
          <p:nvSpPr>
            <p:cNvPr id="15374" name="AutoShape 14"/>
            <p:cNvSpPr>
              <a:spLocks/>
            </p:cNvSpPr>
            <p:nvPr/>
          </p:nvSpPr>
          <p:spPr bwMode="auto">
            <a:xfrm>
              <a:off x="0" y="0"/>
              <a:ext cx="4241800" cy="42418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5375" name="AutoShape 15"/>
            <p:cNvSpPr>
              <a:spLocks/>
            </p:cNvSpPr>
            <p:nvPr/>
          </p:nvSpPr>
          <p:spPr bwMode="auto">
            <a:xfrm>
              <a:off x="80963" y="92075"/>
              <a:ext cx="4068762" cy="40687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5376" name="AutoShape 16"/>
            <p:cNvSpPr>
              <a:spLocks/>
            </p:cNvSpPr>
            <p:nvPr/>
          </p:nvSpPr>
          <p:spPr bwMode="auto">
            <a:xfrm>
              <a:off x="341313" y="341312"/>
              <a:ext cx="3559175" cy="35591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15366" name="Group 18"/>
          <p:cNvGrpSpPr>
            <a:grpSpLocks/>
          </p:cNvGrpSpPr>
          <p:nvPr/>
        </p:nvGrpSpPr>
        <p:grpSpPr bwMode="auto">
          <a:xfrm>
            <a:off x="3975100" y="7696200"/>
            <a:ext cx="4241800" cy="4241800"/>
            <a:chOff x="0" y="0"/>
            <a:chExt cx="4241801" cy="4241801"/>
          </a:xfrm>
        </p:grpSpPr>
        <p:sp>
          <p:nvSpPr>
            <p:cNvPr id="15379" name="AutoShape 19"/>
            <p:cNvSpPr>
              <a:spLocks/>
            </p:cNvSpPr>
            <p:nvPr/>
          </p:nvSpPr>
          <p:spPr bwMode="auto">
            <a:xfrm>
              <a:off x="0" y="0"/>
              <a:ext cx="4241801" cy="42418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5380" name="AutoShape 20"/>
            <p:cNvSpPr>
              <a:spLocks/>
            </p:cNvSpPr>
            <p:nvPr/>
          </p:nvSpPr>
          <p:spPr bwMode="auto">
            <a:xfrm>
              <a:off x="80963" y="92075"/>
              <a:ext cx="4068763" cy="406876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5381" name="AutoShape 21"/>
            <p:cNvSpPr>
              <a:spLocks/>
            </p:cNvSpPr>
            <p:nvPr/>
          </p:nvSpPr>
          <p:spPr bwMode="auto">
            <a:xfrm>
              <a:off x="341313" y="341313"/>
              <a:ext cx="3559176" cy="355917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15367" name="Group 23"/>
          <p:cNvGrpSpPr>
            <a:grpSpLocks/>
          </p:cNvGrpSpPr>
          <p:nvPr/>
        </p:nvGrpSpPr>
        <p:grpSpPr bwMode="auto">
          <a:xfrm>
            <a:off x="9815513" y="7694613"/>
            <a:ext cx="4243387" cy="4243387"/>
            <a:chOff x="-1" y="-1"/>
            <a:chExt cx="4241803" cy="4241803"/>
          </a:xfrm>
        </p:grpSpPr>
        <p:sp>
          <p:nvSpPr>
            <p:cNvPr id="15384" name="AutoShape 24"/>
            <p:cNvSpPr>
              <a:spLocks/>
            </p:cNvSpPr>
            <p:nvPr/>
          </p:nvSpPr>
          <p:spPr bwMode="auto">
            <a:xfrm>
              <a:off x="-1" y="-1"/>
              <a:ext cx="4241803" cy="424180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9"/>
                    <a:pt x="6724" y="20639"/>
                    <a:pt x="2881" y="16796"/>
                  </a:cubicBezTo>
                  <a:cubicBezTo>
                    <a:pt x="-961" y="12953"/>
                    <a:pt x="-961" y="6723"/>
                    <a:pt x="2881" y="2881"/>
                  </a:cubicBezTo>
                  <a:cubicBezTo>
                    <a:pt x="6724"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5385" name="AutoShape 25"/>
            <p:cNvSpPr>
              <a:spLocks/>
            </p:cNvSpPr>
            <p:nvPr/>
          </p:nvSpPr>
          <p:spPr bwMode="auto">
            <a:xfrm>
              <a:off x="80931" y="92040"/>
              <a:ext cx="4068831" cy="406883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5386" name="AutoShape 26"/>
            <p:cNvSpPr>
              <a:spLocks/>
            </p:cNvSpPr>
            <p:nvPr/>
          </p:nvSpPr>
          <p:spPr bwMode="auto">
            <a:xfrm>
              <a:off x="341184" y="341184"/>
              <a:ext cx="3559434" cy="355943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15393" name="AutoShape 33"/>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08</a:t>
            </a:r>
            <a:endParaRPr lang="en-US">
              <a:cs typeface="Gill Sans" charset="0"/>
            </a:endParaRPr>
          </a:p>
        </p:txBody>
      </p:sp>
      <p:sp>
        <p:nvSpPr>
          <p:cNvPr id="30"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8" name="Picture Placeholder 7"/>
          <p:cNvSpPr>
            <a:spLocks noGrp="1"/>
          </p:cNvSpPr>
          <p:nvPr>
            <p:ph type="pic" sz="quarter" idx="10"/>
          </p:nvPr>
        </p:nvSpPr>
        <p:spPr>
          <a:xfrm>
            <a:off x="1354705" y="3730624"/>
            <a:ext cx="3615758" cy="3559175"/>
          </a:xfrm>
        </p:spPr>
      </p:sp>
      <p:sp>
        <p:nvSpPr>
          <p:cNvPr id="9" name="Picture Placeholder 8"/>
          <p:cNvSpPr>
            <a:spLocks noGrp="1"/>
          </p:cNvSpPr>
          <p:nvPr>
            <p:ph type="pic" sz="quarter" idx="11"/>
          </p:nvPr>
        </p:nvSpPr>
        <p:spPr>
          <a:xfrm>
            <a:off x="10156824" y="8035925"/>
            <a:ext cx="3560763" cy="3560763"/>
          </a:xfrm>
        </p:spPr>
      </p:sp>
      <p:sp>
        <p:nvSpPr>
          <p:cNvPr id="10" name="Picture Placeholder 9"/>
          <p:cNvSpPr>
            <a:spLocks noGrp="1"/>
          </p:cNvSpPr>
          <p:nvPr>
            <p:ph type="pic" sz="quarter" idx="12"/>
          </p:nvPr>
        </p:nvSpPr>
        <p:spPr>
          <a:xfrm>
            <a:off x="12749213" y="3649661"/>
            <a:ext cx="3640138" cy="3640137"/>
          </a:xfrm>
        </p:spPr>
      </p:sp>
      <p:sp>
        <p:nvSpPr>
          <p:cNvPr id="11" name="Picture Placeholder 10"/>
          <p:cNvSpPr>
            <a:spLocks noGrp="1"/>
          </p:cNvSpPr>
          <p:nvPr>
            <p:ph type="pic" sz="quarter" idx="13"/>
          </p:nvPr>
        </p:nvSpPr>
        <p:spPr>
          <a:xfrm>
            <a:off x="4316412" y="8035925"/>
            <a:ext cx="3559175" cy="3571875"/>
          </a:xfrm>
        </p:spPr>
      </p:sp>
      <p:sp>
        <p:nvSpPr>
          <p:cNvPr id="12" name="Picture Placeholder 11"/>
          <p:cNvSpPr>
            <a:spLocks noGrp="1"/>
          </p:cNvSpPr>
          <p:nvPr>
            <p:ph type="pic" sz="quarter" idx="14"/>
          </p:nvPr>
        </p:nvSpPr>
        <p:spPr>
          <a:xfrm>
            <a:off x="7126400" y="3730624"/>
            <a:ext cx="3543187" cy="3582989"/>
          </a:xfrm>
        </p:spPr>
      </p:sp>
      <p:sp>
        <p:nvSpPr>
          <p:cNvPr id="15388" name="AutoShape 28"/>
          <p:cNvSpPr>
            <a:spLocks/>
          </p:cNvSpPr>
          <p:nvPr/>
        </p:nvSpPr>
        <p:spPr bwMode="auto">
          <a:xfrm>
            <a:off x="4495800" y="5067300"/>
            <a:ext cx="1638300" cy="876300"/>
          </a:xfrm>
          <a:prstGeom prst="roundRect">
            <a:avLst>
              <a:gd name="adj" fmla="val 10144"/>
            </a:avLst>
          </a:prstGeom>
          <a:solidFill>
            <a:srgbClr val="000000">
              <a:alpha val="70000"/>
            </a:srgbClr>
          </a:solidFill>
          <a:ln w="25400" cap="flat" cmpd="sng">
            <a:solidFill>
              <a:srgbClr val="000000">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lstStyle/>
          <a:p>
            <a:pPr defTabSz="584200">
              <a:lnSpc>
                <a:spcPct val="70000"/>
              </a:lnSpc>
              <a:defRPr/>
            </a:pPr>
            <a:r>
              <a:rPr lang="en-US" sz="2400" b="1" dirty="0">
                <a:solidFill>
                  <a:srgbClr val="FFFFFF"/>
                </a:solidFill>
                <a:latin typeface="Source Sans Pro" charset="0"/>
                <a:cs typeface="Source Sans Pro" charset="0"/>
                <a:sym typeface="Source Sans Pro" charset="0"/>
              </a:rPr>
              <a:t>John</a:t>
            </a:r>
          </a:p>
          <a:p>
            <a:pPr defTabSz="584200">
              <a:lnSpc>
                <a:spcPct val="70000"/>
              </a:lnSpc>
              <a:defRPr/>
            </a:pPr>
            <a:r>
              <a:rPr lang="en-US" sz="2100" dirty="0">
                <a:solidFill>
                  <a:srgbClr val="FFFFFF"/>
                </a:solidFill>
                <a:latin typeface="Source Sans Pro" charset="0"/>
                <a:cs typeface="Source Sans Pro" charset="0"/>
                <a:sym typeface="Source Sans Pro" charset="0"/>
              </a:rPr>
              <a:t>Designer</a:t>
            </a:r>
            <a:endParaRPr lang="en-US" dirty="0">
              <a:cs typeface="Gill Sans" charset="0"/>
            </a:endParaRPr>
          </a:p>
        </p:txBody>
      </p:sp>
      <p:sp>
        <p:nvSpPr>
          <p:cNvPr id="15389" name="AutoShape 29"/>
          <p:cNvSpPr>
            <a:spLocks/>
          </p:cNvSpPr>
          <p:nvPr/>
        </p:nvSpPr>
        <p:spPr bwMode="auto">
          <a:xfrm>
            <a:off x="10274300" y="5067300"/>
            <a:ext cx="1638300" cy="876300"/>
          </a:xfrm>
          <a:prstGeom prst="roundRect">
            <a:avLst>
              <a:gd name="adj" fmla="val 10144"/>
            </a:avLst>
          </a:prstGeom>
          <a:solidFill>
            <a:srgbClr val="000000">
              <a:alpha val="70000"/>
            </a:srgbClr>
          </a:solidFill>
          <a:ln w="25400" cap="flat" cmpd="sng">
            <a:solidFill>
              <a:srgbClr val="000000">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lstStyle/>
          <a:p>
            <a:pPr defTabSz="584200">
              <a:lnSpc>
                <a:spcPct val="70000"/>
              </a:lnSpc>
              <a:defRPr/>
            </a:pPr>
            <a:r>
              <a:rPr lang="en-US" sz="2400" b="1" dirty="0">
                <a:solidFill>
                  <a:srgbClr val="FFFFFF"/>
                </a:solidFill>
                <a:latin typeface="Source Sans Pro" charset="0"/>
                <a:cs typeface="Source Sans Pro" charset="0"/>
                <a:sym typeface="Source Sans Pro" charset="0"/>
              </a:rPr>
              <a:t>Albert</a:t>
            </a:r>
          </a:p>
          <a:p>
            <a:pPr defTabSz="584200">
              <a:lnSpc>
                <a:spcPct val="70000"/>
              </a:lnSpc>
              <a:defRPr/>
            </a:pPr>
            <a:r>
              <a:rPr lang="en-US" sz="2100" dirty="0">
                <a:solidFill>
                  <a:srgbClr val="FFFFFF"/>
                </a:solidFill>
                <a:latin typeface="Source Sans Pro" charset="0"/>
                <a:cs typeface="Source Sans Pro" charset="0"/>
                <a:sym typeface="Source Sans Pro" charset="0"/>
              </a:rPr>
              <a:t>Designer</a:t>
            </a:r>
            <a:endParaRPr lang="en-US" dirty="0">
              <a:cs typeface="Gill Sans" charset="0"/>
            </a:endParaRPr>
          </a:p>
        </p:txBody>
      </p:sp>
      <p:sp>
        <p:nvSpPr>
          <p:cNvPr id="15390" name="AutoShape 30"/>
          <p:cNvSpPr>
            <a:spLocks/>
          </p:cNvSpPr>
          <p:nvPr/>
        </p:nvSpPr>
        <p:spPr bwMode="auto">
          <a:xfrm>
            <a:off x="15913100" y="5067300"/>
            <a:ext cx="1638300" cy="876300"/>
          </a:xfrm>
          <a:prstGeom prst="roundRect">
            <a:avLst>
              <a:gd name="adj" fmla="val 10144"/>
            </a:avLst>
          </a:prstGeom>
          <a:solidFill>
            <a:srgbClr val="000000">
              <a:alpha val="70000"/>
            </a:srgbClr>
          </a:solidFill>
          <a:ln w="25400" cap="flat" cmpd="sng">
            <a:solidFill>
              <a:srgbClr val="000000">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lstStyle/>
          <a:p>
            <a:pPr defTabSz="584200">
              <a:lnSpc>
                <a:spcPct val="70000"/>
              </a:lnSpc>
              <a:defRPr/>
            </a:pPr>
            <a:r>
              <a:rPr lang="en-US" sz="2400" b="1">
                <a:solidFill>
                  <a:srgbClr val="FFFFFF"/>
                </a:solidFill>
                <a:latin typeface="Source Sans Pro" charset="0"/>
                <a:cs typeface="Source Sans Pro" charset="0"/>
                <a:sym typeface="Source Sans Pro" charset="0"/>
              </a:rPr>
              <a:t>Nia</a:t>
            </a:r>
          </a:p>
          <a:p>
            <a:pPr defTabSz="584200">
              <a:lnSpc>
                <a:spcPct val="70000"/>
              </a:lnSpc>
              <a:defRPr/>
            </a:pPr>
            <a:r>
              <a:rPr lang="en-US" sz="2100">
                <a:solidFill>
                  <a:srgbClr val="FFFFFF"/>
                </a:solidFill>
                <a:latin typeface="Source Sans Pro" charset="0"/>
                <a:cs typeface="Source Sans Pro" charset="0"/>
                <a:sym typeface="Source Sans Pro" charset="0"/>
              </a:rPr>
              <a:t>Designer</a:t>
            </a:r>
            <a:endParaRPr lang="en-US">
              <a:cs typeface="Gill Sans" charset="0"/>
            </a:endParaRPr>
          </a:p>
        </p:txBody>
      </p:sp>
      <p:sp>
        <p:nvSpPr>
          <p:cNvPr id="15391" name="AutoShape 31"/>
          <p:cNvSpPr>
            <a:spLocks/>
          </p:cNvSpPr>
          <p:nvPr/>
        </p:nvSpPr>
        <p:spPr bwMode="auto">
          <a:xfrm>
            <a:off x="7493000" y="9372600"/>
            <a:ext cx="1638300" cy="876300"/>
          </a:xfrm>
          <a:prstGeom prst="roundRect">
            <a:avLst>
              <a:gd name="adj" fmla="val 10144"/>
            </a:avLst>
          </a:prstGeom>
          <a:solidFill>
            <a:srgbClr val="000000">
              <a:alpha val="70000"/>
            </a:srgbClr>
          </a:solidFill>
          <a:ln w="25400" cap="flat" cmpd="sng">
            <a:solidFill>
              <a:srgbClr val="000000">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lstStyle/>
          <a:p>
            <a:pPr defTabSz="584200">
              <a:lnSpc>
                <a:spcPct val="70000"/>
              </a:lnSpc>
              <a:defRPr/>
            </a:pPr>
            <a:r>
              <a:rPr lang="en-US" sz="2400" b="1">
                <a:solidFill>
                  <a:srgbClr val="FFFFFF"/>
                </a:solidFill>
                <a:latin typeface="Source Sans Pro" charset="0"/>
                <a:cs typeface="Source Sans Pro" charset="0"/>
                <a:sym typeface="Source Sans Pro" charset="0"/>
              </a:rPr>
              <a:t>Lara</a:t>
            </a:r>
          </a:p>
          <a:p>
            <a:pPr defTabSz="584200">
              <a:lnSpc>
                <a:spcPct val="70000"/>
              </a:lnSpc>
              <a:defRPr/>
            </a:pPr>
            <a:r>
              <a:rPr lang="en-US" sz="2100">
                <a:solidFill>
                  <a:srgbClr val="FFFFFF"/>
                </a:solidFill>
                <a:latin typeface="Source Sans Pro" charset="0"/>
                <a:cs typeface="Source Sans Pro" charset="0"/>
                <a:sym typeface="Source Sans Pro" charset="0"/>
              </a:rPr>
              <a:t>Designer</a:t>
            </a:r>
            <a:endParaRPr lang="en-US">
              <a:cs typeface="Gill Sans" charset="0"/>
            </a:endParaRPr>
          </a:p>
        </p:txBody>
      </p:sp>
      <p:sp>
        <p:nvSpPr>
          <p:cNvPr id="15392" name="AutoShape 32"/>
          <p:cNvSpPr>
            <a:spLocks/>
          </p:cNvSpPr>
          <p:nvPr/>
        </p:nvSpPr>
        <p:spPr bwMode="auto">
          <a:xfrm>
            <a:off x="13335000" y="9372600"/>
            <a:ext cx="1638300" cy="876300"/>
          </a:xfrm>
          <a:prstGeom prst="roundRect">
            <a:avLst>
              <a:gd name="adj" fmla="val 10144"/>
            </a:avLst>
          </a:prstGeom>
          <a:solidFill>
            <a:srgbClr val="000000">
              <a:alpha val="70000"/>
            </a:srgbClr>
          </a:solidFill>
          <a:ln w="25400" cap="flat" cmpd="sng">
            <a:solidFill>
              <a:srgbClr val="000000">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lstStyle/>
          <a:p>
            <a:pPr defTabSz="584200">
              <a:lnSpc>
                <a:spcPct val="70000"/>
              </a:lnSpc>
              <a:defRPr/>
            </a:pPr>
            <a:r>
              <a:rPr lang="en-US" sz="2400" b="1">
                <a:solidFill>
                  <a:srgbClr val="FFFFFF"/>
                </a:solidFill>
                <a:latin typeface="Source Sans Pro" charset="0"/>
                <a:cs typeface="Source Sans Pro" charset="0"/>
                <a:sym typeface="Source Sans Pro" charset="0"/>
              </a:rPr>
              <a:t>Sotic</a:t>
            </a:r>
          </a:p>
          <a:p>
            <a:pPr defTabSz="584200">
              <a:lnSpc>
                <a:spcPct val="70000"/>
              </a:lnSpc>
              <a:defRPr/>
            </a:pPr>
            <a:r>
              <a:rPr lang="en-US" sz="2100">
                <a:solidFill>
                  <a:srgbClr val="FFFFFF"/>
                </a:solidFill>
                <a:latin typeface="Source Sans Pro" charset="0"/>
                <a:cs typeface="Source Sans Pro" charset="0"/>
                <a:sym typeface="Source Sans Pro" charset="0"/>
              </a:rPr>
              <a:t>Designer</a:t>
            </a:r>
            <a:endParaRPr lang="en-US">
              <a:cs typeface="Gill Sans" charset="0"/>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1"/>
          <p:cNvSpPr>
            <a:spLocks/>
          </p:cNvSpPr>
          <p:nvPr/>
        </p:nvSpPr>
        <p:spPr bwMode="auto">
          <a:xfrm>
            <a:off x="1006475" y="723900"/>
            <a:ext cx="5297488"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Meet The Executives</a:t>
            </a:r>
            <a:endParaRPr lang="en-US">
              <a:cs typeface="Gill Sans" charset="0"/>
            </a:endParaRPr>
          </a:p>
        </p:txBody>
      </p:sp>
      <p:sp>
        <p:nvSpPr>
          <p:cNvPr id="16386" name="AutoShape 2"/>
          <p:cNvSpPr>
            <a:spLocks/>
          </p:cNvSpPr>
          <p:nvPr/>
        </p:nvSpPr>
        <p:spPr bwMode="auto">
          <a:xfrm>
            <a:off x="1016000" y="1409700"/>
            <a:ext cx="87376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sp>
        <p:nvSpPr>
          <p:cNvPr id="16387" name="AutoShape 3"/>
          <p:cNvSpPr>
            <a:spLocks/>
          </p:cNvSpPr>
          <p:nvPr/>
        </p:nvSpPr>
        <p:spPr bwMode="auto">
          <a:xfrm>
            <a:off x="7200900" y="8280400"/>
            <a:ext cx="10248900"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444444"/>
                </a:solidFill>
                <a:latin typeface="Open Sans" charset="0"/>
                <a:cs typeface="Open Sans" charset="0"/>
                <a:sym typeface="Open Sans" charset="0"/>
              </a:rPr>
              <a:t>He is lorem ipsum dolor sit amet.</a:t>
            </a:r>
            <a:r>
              <a:rPr lang="en-US" sz="2100">
                <a:solidFill>
                  <a:srgbClr val="444444"/>
                </a:solidFill>
                <a:latin typeface="Open Sans" charset="0"/>
                <a:cs typeface="Open Sans" charset="0"/>
                <a:sym typeface="Open Sans" charset="0"/>
              </a:rPr>
              <a:t> He've been lorem ipsum with many ipsum constecture. He is lorem ipsum dolor sit amet. He've been lorem ipsum with many ipsum constecture He is lorem ipsum dolor sit amet. </a:t>
            </a:r>
            <a:endParaRPr lang="en-US">
              <a:cs typeface="Gill Sans" charset="0"/>
            </a:endParaRPr>
          </a:p>
        </p:txBody>
      </p:sp>
      <p:sp>
        <p:nvSpPr>
          <p:cNvPr id="16388" name="AutoShape 4"/>
          <p:cNvSpPr>
            <a:spLocks/>
          </p:cNvSpPr>
          <p:nvPr/>
        </p:nvSpPr>
        <p:spPr bwMode="auto">
          <a:xfrm>
            <a:off x="7213600" y="10083800"/>
            <a:ext cx="1654175" cy="622300"/>
          </a:xfrm>
          <a:prstGeom prst="roundRect">
            <a:avLst>
              <a:gd name="adj" fmla="val 14287"/>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100">
                <a:solidFill>
                  <a:srgbClr val="606060"/>
                </a:solidFill>
                <a:latin typeface="Source Sans Pro" charset="0"/>
                <a:cs typeface="Source Sans Pro" charset="0"/>
                <a:sym typeface="Source Sans Pro" charset="0"/>
              </a:rPr>
              <a:t>tinker</a:t>
            </a:r>
            <a:endParaRPr lang="en-US">
              <a:cs typeface="Gill Sans" charset="0"/>
            </a:endParaRPr>
          </a:p>
        </p:txBody>
      </p:sp>
      <p:sp>
        <p:nvSpPr>
          <p:cNvPr id="16389" name="AutoShape 5"/>
          <p:cNvSpPr>
            <a:spLocks/>
          </p:cNvSpPr>
          <p:nvPr/>
        </p:nvSpPr>
        <p:spPr bwMode="auto">
          <a:xfrm>
            <a:off x="9058275" y="10083800"/>
            <a:ext cx="1963738" cy="622300"/>
          </a:xfrm>
          <a:prstGeom prst="roundRect">
            <a:avLst>
              <a:gd name="adj" fmla="val 14287"/>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100">
                <a:solidFill>
                  <a:srgbClr val="606060"/>
                </a:solidFill>
                <a:latin typeface="Source Sans Pro" charset="0"/>
                <a:cs typeface="Source Sans Pro" charset="0"/>
                <a:sym typeface="Source Sans Pro" charset="0"/>
              </a:rPr>
              <a:t>initiator</a:t>
            </a:r>
            <a:endParaRPr lang="en-US">
              <a:cs typeface="Gill Sans" charset="0"/>
            </a:endParaRPr>
          </a:p>
        </p:txBody>
      </p:sp>
      <p:sp>
        <p:nvSpPr>
          <p:cNvPr id="16390" name="AutoShape 6"/>
          <p:cNvSpPr>
            <a:spLocks/>
          </p:cNvSpPr>
          <p:nvPr/>
        </p:nvSpPr>
        <p:spPr bwMode="auto">
          <a:xfrm>
            <a:off x="11220450" y="10083800"/>
            <a:ext cx="1655763" cy="622300"/>
          </a:xfrm>
          <a:prstGeom prst="roundRect">
            <a:avLst>
              <a:gd name="adj" fmla="val 14287"/>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100">
                <a:solidFill>
                  <a:srgbClr val="606060"/>
                </a:solidFill>
                <a:latin typeface="Source Sans Pro" charset="0"/>
                <a:cs typeface="Source Sans Pro" charset="0"/>
                <a:sym typeface="Source Sans Pro" charset="0"/>
              </a:rPr>
              <a:t>nuker</a:t>
            </a:r>
            <a:endParaRPr lang="en-US">
              <a:cs typeface="Gill Sans" charset="0"/>
            </a:endParaRPr>
          </a:p>
        </p:txBody>
      </p:sp>
      <p:sp>
        <p:nvSpPr>
          <p:cNvPr id="16391" name="AutoShape 7"/>
          <p:cNvSpPr>
            <a:spLocks/>
          </p:cNvSpPr>
          <p:nvPr/>
        </p:nvSpPr>
        <p:spPr bwMode="auto">
          <a:xfrm>
            <a:off x="13076238" y="10083800"/>
            <a:ext cx="1654175" cy="622300"/>
          </a:xfrm>
          <a:prstGeom prst="roundRect">
            <a:avLst>
              <a:gd name="adj" fmla="val 14287"/>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100">
                <a:solidFill>
                  <a:srgbClr val="606060"/>
                </a:solidFill>
                <a:latin typeface="Source Sans Pro" charset="0"/>
                <a:cs typeface="Source Sans Pro" charset="0"/>
                <a:sym typeface="Source Sans Pro" charset="0"/>
              </a:rPr>
              <a:t>coding</a:t>
            </a:r>
            <a:endParaRPr lang="en-US">
              <a:cs typeface="Gill Sans" charset="0"/>
            </a:endParaRPr>
          </a:p>
        </p:txBody>
      </p:sp>
      <p:sp>
        <p:nvSpPr>
          <p:cNvPr id="16392" name="AutoShape 8"/>
          <p:cNvSpPr>
            <a:spLocks/>
          </p:cNvSpPr>
          <p:nvPr/>
        </p:nvSpPr>
        <p:spPr bwMode="auto">
          <a:xfrm>
            <a:off x="7208838" y="10960100"/>
            <a:ext cx="1333500" cy="622300"/>
          </a:xfrm>
          <a:prstGeom prst="roundRect">
            <a:avLst>
              <a:gd name="adj" fmla="val 14287"/>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100">
                <a:solidFill>
                  <a:srgbClr val="606060"/>
                </a:solidFill>
                <a:latin typeface="Source Sans Pro" charset="0"/>
                <a:cs typeface="Source Sans Pro" charset="0"/>
                <a:sym typeface="Source Sans Pro" charset="0"/>
              </a:rPr>
              <a:t>iOS</a:t>
            </a:r>
            <a:endParaRPr lang="en-US">
              <a:cs typeface="Gill Sans" charset="0"/>
            </a:endParaRPr>
          </a:p>
        </p:txBody>
      </p:sp>
      <p:sp>
        <p:nvSpPr>
          <p:cNvPr id="16393" name="AutoShape 9"/>
          <p:cNvSpPr>
            <a:spLocks/>
          </p:cNvSpPr>
          <p:nvPr/>
        </p:nvSpPr>
        <p:spPr bwMode="auto">
          <a:xfrm>
            <a:off x="8724900" y="10960100"/>
            <a:ext cx="1962150" cy="622300"/>
          </a:xfrm>
          <a:prstGeom prst="roundRect">
            <a:avLst>
              <a:gd name="adj" fmla="val 14287"/>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100">
                <a:solidFill>
                  <a:srgbClr val="606060"/>
                </a:solidFill>
                <a:latin typeface="Source Sans Pro" charset="0"/>
                <a:cs typeface="Source Sans Pro" charset="0"/>
                <a:sym typeface="Source Sans Pro" charset="0"/>
              </a:rPr>
              <a:t>keynote</a:t>
            </a:r>
            <a:endParaRPr lang="en-US">
              <a:cs typeface="Gill Sans" charset="0"/>
            </a:endParaRPr>
          </a:p>
        </p:txBody>
      </p:sp>
      <p:sp>
        <p:nvSpPr>
          <p:cNvPr id="16394" name="AutoShape 10"/>
          <p:cNvSpPr>
            <a:spLocks/>
          </p:cNvSpPr>
          <p:nvPr/>
        </p:nvSpPr>
        <p:spPr bwMode="auto">
          <a:xfrm>
            <a:off x="7213600" y="4457700"/>
            <a:ext cx="10223500" cy="469900"/>
          </a:xfrm>
          <a:prstGeom prst="roundRect">
            <a:avLst>
              <a:gd name="adj" fmla="val 50000"/>
            </a:avLst>
          </a:prstGeom>
          <a:noFill/>
          <a:ln w="25400" cap="flat" cmpd="sng">
            <a:solidFill>
              <a:srgbClr val="D6D6D6"/>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6395" name="AutoShape 11"/>
          <p:cNvSpPr>
            <a:spLocks/>
          </p:cNvSpPr>
          <p:nvPr/>
        </p:nvSpPr>
        <p:spPr bwMode="auto">
          <a:xfrm>
            <a:off x="7353300" y="4597400"/>
            <a:ext cx="6464300" cy="190500"/>
          </a:xfrm>
          <a:prstGeom prst="roundRect">
            <a:avLst>
              <a:gd name="adj" fmla="val 50000"/>
            </a:avLst>
          </a:prstGeom>
          <a:solidFill>
            <a:srgbClr val="42A3E8"/>
          </a:solidFill>
          <a:ln w="25400" cap="flat" cmpd="sng">
            <a:solidFill>
              <a:srgbClr val="42A3E8"/>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6396" name="AutoShape 12"/>
          <p:cNvSpPr>
            <a:spLocks/>
          </p:cNvSpPr>
          <p:nvPr/>
        </p:nvSpPr>
        <p:spPr bwMode="auto">
          <a:xfrm>
            <a:off x="7178675" y="3930650"/>
            <a:ext cx="2879725"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32323"/>
                </a:solidFill>
                <a:latin typeface="Open Sans" charset="0"/>
                <a:cs typeface="Open Sans" charset="0"/>
                <a:sym typeface="Open Sans" charset="0"/>
              </a:rPr>
              <a:t>Artificial intelegence</a:t>
            </a:r>
            <a:endParaRPr lang="en-US">
              <a:cs typeface="Gill Sans" charset="0"/>
            </a:endParaRPr>
          </a:p>
        </p:txBody>
      </p:sp>
      <p:sp>
        <p:nvSpPr>
          <p:cNvPr id="16397" name="AutoShape 13"/>
          <p:cNvSpPr>
            <a:spLocks/>
          </p:cNvSpPr>
          <p:nvPr/>
        </p:nvSpPr>
        <p:spPr bwMode="auto">
          <a:xfrm>
            <a:off x="7213600" y="5842000"/>
            <a:ext cx="10223500" cy="469900"/>
          </a:xfrm>
          <a:prstGeom prst="roundRect">
            <a:avLst>
              <a:gd name="adj" fmla="val 50000"/>
            </a:avLst>
          </a:prstGeom>
          <a:noFill/>
          <a:ln w="25400" cap="flat" cmpd="sng">
            <a:solidFill>
              <a:srgbClr val="D6D6D6"/>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6398" name="AutoShape 14"/>
          <p:cNvSpPr>
            <a:spLocks/>
          </p:cNvSpPr>
          <p:nvPr/>
        </p:nvSpPr>
        <p:spPr bwMode="auto">
          <a:xfrm>
            <a:off x="7353300" y="5981700"/>
            <a:ext cx="8699500" cy="203200"/>
          </a:xfrm>
          <a:prstGeom prst="roundRect">
            <a:avLst>
              <a:gd name="adj" fmla="val 50000"/>
            </a:avLst>
          </a:prstGeom>
          <a:solidFill>
            <a:srgbClr val="00CBA1"/>
          </a:solidFill>
          <a:ln w="25400" cap="flat" cmpd="sng">
            <a:solidFill>
              <a:srgbClr val="00CBA1"/>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6399" name="AutoShape 15"/>
          <p:cNvSpPr>
            <a:spLocks/>
          </p:cNvSpPr>
          <p:nvPr/>
        </p:nvSpPr>
        <p:spPr bwMode="auto">
          <a:xfrm>
            <a:off x="7175500" y="5314950"/>
            <a:ext cx="1662113"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32323"/>
                </a:solidFill>
                <a:latin typeface="Open Sans" charset="0"/>
                <a:cs typeface="Open Sans" charset="0"/>
                <a:sym typeface="Open Sans" charset="0"/>
              </a:rPr>
              <a:t>Web Design</a:t>
            </a:r>
            <a:endParaRPr lang="en-US">
              <a:cs typeface="Gill Sans" charset="0"/>
            </a:endParaRPr>
          </a:p>
        </p:txBody>
      </p:sp>
      <p:sp>
        <p:nvSpPr>
          <p:cNvPr id="16400" name="AutoShape 16"/>
          <p:cNvSpPr>
            <a:spLocks/>
          </p:cNvSpPr>
          <p:nvPr/>
        </p:nvSpPr>
        <p:spPr bwMode="auto">
          <a:xfrm>
            <a:off x="7213600" y="7251700"/>
            <a:ext cx="10223500" cy="469900"/>
          </a:xfrm>
          <a:prstGeom prst="roundRect">
            <a:avLst>
              <a:gd name="adj" fmla="val 50000"/>
            </a:avLst>
          </a:prstGeom>
          <a:noFill/>
          <a:ln w="25400" cap="flat" cmpd="sng">
            <a:solidFill>
              <a:srgbClr val="D6D6D6"/>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6401" name="AutoShape 17"/>
          <p:cNvSpPr>
            <a:spLocks/>
          </p:cNvSpPr>
          <p:nvPr/>
        </p:nvSpPr>
        <p:spPr bwMode="auto">
          <a:xfrm>
            <a:off x="7353300" y="7391400"/>
            <a:ext cx="6464300" cy="190500"/>
          </a:xfrm>
          <a:prstGeom prst="roundRect">
            <a:avLst>
              <a:gd name="adj" fmla="val 50000"/>
            </a:avLst>
          </a:prstGeom>
          <a:solidFill>
            <a:srgbClr val="5760DB"/>
          </a:solidFill>
          <a:ln w="25400" cap="flat" cmpd="sng">
            <a:solidFill>
              <a:srgbClr val="5760D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6402" name="AutoShape 18"/>
          <p:cNvSpPr>
            <a:spLocks/>
          </p:cNvSpPr>
          <p:nvPr/>
        </p:nvSpPr>
        <p:spPr bwMode="auto">
          <a:xfrm>
            <a:off x="7175500" y="6724650"/>
            <a:ext cx="28956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32323"/>
                </a:solidFill>
                <a:latin typeface="Open Sans" charset="0"/>
                <a:cs typeface="Open Sans" charset="0"/>
                <a:sym typeface="Open Sans" charset="0"/>
              </a:rPr>
              <a:t>Project Management</a:t>
            </a:r>
            <a:endParaRPr lang="en-US">
              <a:cs typeface="Gill Sans" charset="0"/>
            </a:endParaRPr>
          </a:p>
        </p:txBody>
      </p:sp>
      <p:sp>
        <p:nvSpPr>
          <p:cNvPr id="16403" name="AutoShape 19"/>
          <p:cNvSpPr>
            <a:spLocks/>
          </p:cNvSpPr>
          <p:nvPr/>
        </p:nvSpPr>
        <p:spPr bwMode="auto">
          <a:xfrm>
            <a:off x="17043400" y="3937000"/>
            <a:ext cx="417513"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32323"/>
                </a:solidFill>
                <a:latin typeface="Open Sans" charset="0"/>
                <a:cs typeface="Open Sans" charset="0"/>
                <a:sym typeface="Open Sans" charset="0"/>
              </a:rPr>
              <a:t>70</a:t>
            </a:r>
            <a:endParaRPr lang="en-US">
              <a:cs typeface="Gill Sans" charset="0"/>
            </a:endParaRPr>
          </a:p>
        </p:txBody>
      </p:sp>
      <p:sp>
        <p:nvSpPr>
          <p:cNvPr id="16404" name="AutoShape 20"/>
          <p:cNvSpPr>
            <a:spLocks/>
          </p:cNvSpPr>
          <p:nvPr/>
        </p:nvSpPr>
        <p:spPr bwMode="auto">
          <a:xfrm>
            <a:off x="17030700" y="5346700"/>
            <a:ext cx="417513"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32323"/>
                </a:solidFill>
                <a:latin typeface="Open Sans" charset="0"/>
                <a:cs typeface="Open Sans" charset="0"/>
                <a:sym typeface="Open Sans" charset="0"/>
              </a:rPr>
              <a:t>80</a:t>
            </a:r>
            <a:endParaRPr lang="en-US">
              <a:cs typeface="Gill Sans" charset="0"/>
            </a:endParaRPr>
          </a:p>
        </p:txBody>
      </p:sp>
      <p:sp>
        <p:nvSpPr>
          <p:cNvPr id="16405" name="AutoShape 21"/>
          <p:cNvSpPr>
            <a:spLocks/>
          </p:cNvSpPr>
          <p:nvPr/>
        </p:nvSpPr>
        <p:spPr bwMode="auto">
          <a:xfrm>
            <a:off x="17030700" y="6731000"/>
            <a:ext cx="417513"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32323"/>
                </a:solidFill>
                <a:latin typeface="Open Sans" charset="0"/>
                <a:cs typeface="Open Sans" charset="0"/>
                <a:sym typeface="Open Sans" charset="0"/>
              </a:rPr>
              <a:t>70</a:t>
            </a:r>
            <a:endParaRPr lang="en-US">
              <a:cs typeface="Gill Sans" charset="0"/>
            </a:endParaRPr>
          </a:p>
        </p:txBody>
      </p:sp>
      <p:sp>
        <p:nvSpPr>
          <p:cNvPr id="16406" name="AutoShape 22"/>
          <p:cNvSpPr>
            <a:spLocks/>
          </p:cNvSpPr>
          <p:nvPr/>
        </p:nvSpPr>
        <p:spPr bwMode="auto">
          <a:xfrm>
            <a:off x="14897100" y="10083800"/>
            <a:ext cx="1962150" cy="622300"/>
          </a:xfrm>
          <a:prstGeom prst="roundRect">
            <a:avLst>
              <a:gd name="adj" fmla="val 14287"/>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100">
                <a:solidFill>
                  <a:srgbClr val="606060"/>
                </a:solidFill>
                <a:latin typeface="Source Sans Pro" charset="0"/>
                <a:cs typeface="Source Sans Pro" charset="0"/>
                <a:sym typeface="Source Sans Pro" charset="0"/>
              </a:rPr>
              <a:t>initiator</a:t>
            </a:r>
            <a:endParaRPr lang="en-US">
              <a:cs typeface="Gill Sans" charset="0"/>
            </a:endParaRPr>
          </a:p>
        </p:txBody>
      </p:sp>
      <p:sp>
        <p:nvSpPr>
          <p:cNvPr id="16407" name="AutoShape 23"/>
          <p:cNvSpPr>
            <a:spLocks/>
          </p:cNvSpPr>
          <p:nvPr/>
        </p:nvSpPr>
        <p:spPr bwMode="auto">
          <a:xfrm>
            <a:off x="10909300" y="10960100"/>
            <a:ext cx="1333500" cy="622300"/>
          </a:xfrm>
          <a:prstGeom prst="roundRect">
            <a:avLst>
              <a:gd name="adj" fmla="val 14287"/>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100">
                <a:solidFill>
                  <a:srgbClr val="606060"/>
                </a:solidFill>
                <a:latin typeface="Source Sans Pro" charset="0"/>
                <a:cs typeface="Source Sans Pro" charset="0"/>
                <a:sym typeface="Source Sans Pro" charset="0"/>
              </a:rPr>
              <a:t>iOS</a:t>
            </a:r>
            <a:endParaRPr lang="en-US">
              <a:cs typeface="Gill Sans" charset="0"/>
            </a:endParaRPr>
          </a:p>
        </p:txBody>
      </p:sp>
      <p:sp>
        <p:nvSpPr>
          <p:cNvPr id="16408" name="AutoShape 24"/>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09</a:t>
            </a:r>
            <a:endParaRPr lang="en-US">
              <a:cs typeface="Gill Sans" charset="0"/>
            </a:endParaRPr>
          </a:p>
        </p:txBody>
      </p:sp>
      <p:grpSp>
        <p:nvGrpSpPr>
          <p:cNvPr id="16409" name="Group 25"/>
          <p:cNvGrpSpPr>
            <a:grpSpLocks/>
          </p:cNvGrpSpPr>
          <p:nvPr/>
        </p:nvGrpSpPr>
        <p:grpSpPr bwMode="auto">
          <a:xfrm>
            <a:off x="1624013" y="3783013"/>
            <a:ext cx="4241800" cy="7856537"/>
            <a:chOff x="0" y="0"/>
            <a:chExt cx="4241801" cy="7854952"/>
          </a:xfrm>
        </p:grpSpPr>
        <p:grpSp>
          <p:nvGrpSpPr>
            <p:cNvPr id="16410" name="Group 26"/>
            <p:cNvGrpSpPr>
              <a:grpSpLocks/>
            </p:cNvGrpSpPr>
            <p:nvPr/>
          </p:nvGrpSpPr>
          <p:grpSpPr bwMode="auto">
            <a:xfrm>
              <a:off x="0" y="0"/>
              <a:ext cx="4241801" cy="4242531"/>
              <a:chOff x="0" y="0"/>
              <a:chExt cx="4241801" cy="4242531"/>
            </a:xfrm>
          </p:grpSpPr>
          <p:sp>
            <p:nvSpPr>
              <p:cNvPr id="16411" name="AutoShape 27"/>
              <p:cNvSpPr>
                <a:spLocks/>
              </p:cNvSpPr>
              <p:nvPr/>
            </p:nvSpPr>
            <p:spPr bwMode="auto">
              <a:xfrm>
                <a:off x="0" y="0"/>
                <a:ext cx="4241801" cy="424253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6412" name="AutoShape 28"/>
              <p:cNvSpPr>
                <a:spLocks/>
              </p:cNvSpPr>
              <p:nvPr/>
            </p:nvSpPr>
            <p:spPr bwMode="auto">
              <a:xfrm>
                <a:off x="80962" y="92056"/>
                <a:ext cx="4068764" cy="406952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6413" name="AutoShape 29"/>
              <p:cNvSpPr>
                <a:spLocks/>
              </p:cNvSpPr>
              <p:nvPr/>
            </p:nvSpPr>
            <p:spPr bwMode="auto">
              <a:xfrm>
                <a:off x="341312" y="341243"/>
                <a:ext cx="3559176" cy="356004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A1A7AC"/>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16415" name="AutoShape 31"/>
            <p:cNvSpPr>
              <a:spLocks/>
            </p:cNvSpPr>
            <p:nvPr/>
          </p:nvSpPr>
          <p:spPr bwMode="auto">
            <a:xfrm>
              <a:off x="1004887" y="4413946"/>
              <a:ext cx="2281239" cy="647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3200" b="1">
                  <a:solidFill>
                    <a:srgbClr val="232323"/>
                  </a:solidFill>
                  <a:latin typeface="Open Sans" charset="0"/>
                  <a:cs typeface="Open Sans" charset="0"/>
                  <a:sym typeface="Open Sans" charset="0"/>
                </a:rPr>
                <a:t>John</a:t>
              </a:r>
              <a:r>
                <a:rPr lang="en-US" sz="3200">
                  <a:solidFill>
                    <a:srgbClr val="232323"/>
                  </a:solidFill>
                  <a:latin typeface="Open Sans" charset="0"/>
                  <a:cs typeface="Open Sans" charset="0"/>
                  <a:sym typeface="Open Sans" charset="0"/>
                </a:rPr>
                <a:t> Alexis </a:t>
              </a:r>
              <a:endParaRPr lang="en-US">
                <a:cs typeface="Gill Sans" charset="0"/>
              </a:endParaRPr>
            </a:p>
          </p:txBody>
        </p:sp>
        <p:sp>
          <p:nvSpPr>
            <p:cNvPr id="16416" name="Line 32"/>
            <p:cNvSpPr>
              <a:spLocks noChangeShapeType="1"/>
            </p:cNvSpPr>
            <p:nvPr/>
          </p:nvSpPr>
          <p:spPr bwMode="auto">
            <a:xfrm>
              <a:off x="165100" y="6070962"/>
              <a:ext cx="3949701"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16417" name="AutoShape 33"/>
            <p:cNvSpPr>
              <a:spLocks/>
            </p:cNvSpPr>
            <p:nvPr/>
          </p:nvSpPr>
          <p:spPr bwMode="auto">
            <a:xfrm>
              <a:off x="90487" y="6077311"/>
              <a:ext cx="4102101" cy="1777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a:solidFill>
                    <a:srgbClr val="444444"/>
                  </a:solidFill>
                  <a:latin typeface="Open Sans" charset="0"/>
                  <a:cs typeface="Open Sans" charset="0"/>
                  <a:sym typeface="Open Sans" charset="0"/>
                </a:rPr>
                <a:t>He is lorem ipsum dolor sit amet. He've been lorem ipsum with many ipsum constecture</a:t>
              </a:r>
              <a:endParaRPr lang="en-US">
                <a:cs typeface="Gill Sans" charset="0"/>
              </a:endParaRPr>
            </a:p>
          </p:txBody>
        </p:sp>
        <p:sp>
          <p:nvSpPr>
            <p:cNvPr id="16418" name="AutoShape 34"/>
            <p:cNvSpPr>
              <a:spLocks/>
            </p:cNvSpPr>
            <p:nvPr/>
          </p:nvSpPr>
          <p:spPr bwMode="auto">
            <a:xfrm>
              <a:off x="1524000" y="5156746"/>
              <a:ext cx="1244600" cy="622174"/>
            </a:xfrm>
            <a:prstGeom prst="roundRect">
              <a:avLst>
                <a:gd name="adj" fmla="val 14287"/>
              </a:avLst>
            </a:prstGeom>
            <a:noFill/>
            <a:ln w="25400" cap="flat" cmpd="sng">
              <a:solidFill>
                <a:srgbClr val="42A3E8"/>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400">
                  <a:solidFill>
                    <a:srgbClr val="42A3E8"/>
                  </a:solidFill>
                  <a:latin typeface="Source Sans Pro" charset="0"/>
                  <a:cs typeface="Source Sans Pro" charset="0"/>
                  <a:sym typeface="Source Sans Pro" charset="0"/>
                </a:rPr>
                <a:t>CEO</a:t>
              </a:r>
              <a:endParaRPr lang="en-US">
                <a:cs typeface="Gill Sans" charset="0"/>
              </a:endParaRPr>
            </a:p>
          </p:txBody>
        </p:sp>
      </p:grpSp>
      <p:sp>
        <p:nvSpPr>
          <p:cNvPr id="35"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2" name="Picture Placeholder 1"/>
          <p:cNvSpPr>
            <a:spLocks noGrp="1"/>
          </p:cNvSpPr>
          <p:nvPr>
            <p:ph type="pic" sz="quarter" idx="10"/>
          </p:nvPr>
        </p:nvSpPr>
        <p:spPr>
          <a:xfrm>
            <a:off x="1965325" y="4117976"/>
            <a:ext cx="3559175" cy="3603624"/>
          </a:xfrm>
        </p:spPr>
      </p:sp>
    </p:spTree>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lnDef>
  </a:objectDefaults>
  <a:extraClrSchemeLst/>
</a:theme>
</file>

<file path=ppt/theme/theme3.xml><?xml version="1.0" encoding="utf-8"?>
<a:theme xmlns:a="http://schemas.openxmlformats.org/drawingml/2006/main" name="3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lnDef>
  </a:objectDefaults>
  <a:extraClrSchemeLst/>
</a:theme>
</file>

<file path=ppt/theme/theme4.xml><?xml version="1.0" encoding="utf-8"?>
<a:theme xmlns:a="http://schemas.openxmlformats.org/drawingml/2006/main" name="4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lnDef>
  </a:objectDefaults>
  <a:extraClrSchemeLst/>
</a:theme>
</file>

<file path=ppt/theme/theme5.xml><?xml version="1.0" encoding="utf-8"?>
<a:theme xmlns:a="http://schemas.openxmlformats.org/drawingml/2006/main" name="5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75000"/>
          </a:schemeClr>
        </a:solidFill>
        <a:ln w="12700" cap="flat" cmpd="sng" algn="ctr">
          <a:noFill/>
          <a:prstDash val="solid"/>
          <a:miter lim="0"/>
          <a:headEnd type="none" w="med" len="med"/>
          <a:tailEnd type="none" w="med" len="med"/>
        </a:ln>
        <a:effectLst/>
        <a:extLst/>
      </a:spPr>
      <a:bodyPr rot="0" spcFirstLastPara="0" vertOverflow="overflow" horzOverflow="overflow" vert="horz" wrap="square" lIns="38100" tIns="38100" rIns="38100" bIns="38100" numCol="1" spcCol="0" rtlCol="0" fromWordArt="0" anchor="ctr" anchorCtr="0" forceAA="0" compatLnSpc="1">
        <a:prstTxWarp prst="textNoShape">
          <a:avLst/>
        </a:prstTxWarp>
        <a:noAutofit/>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588</TotalTime>
  <Words>3725</Words>
  <Application>Microsoft Office PowerPoint</Application>
  <PresentationFormat>Custom</PresentationFormat>
  <Paragraphs>476</Paragraphs>
  <Slides>44</Slides>
  <Notes>1</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2</vt:i4>
      </vt:variant>
      <vt:variant>
        <vt:lpstr>Slide Titles</vt:lpstr>
      </vt:variant>
      <vt:variant>
        <vt:i4>44</vt:i4>
      </vt:variant>
    </vt:vector>
  </HeadingPairs>
  <TitlesOfParts>
    <vt:vector size="58" baseType="lpstr">
      <vt:lpstr>ＭＳ Ｐゴシック</vt:lpstr>
      <vt:lpstr>Geneva</vt:lpstr>
      <vt:lpstr>Gill Sans</vt:lpstr>
      <vt:lpstr>Helvetica</vt:lpstr>
      <vt:lpstr>Lucida Grande</vt:lpstr>
      <vt:lpstr>Open Sans</vt:lpstr>
      <vt:lpstr>Source Sans Pro</vt:lpstr>
      <vt:lpstr>Office Theme</vt:lpstr>
      <vt:lpstr>1_Office Theme</vt:lpstr>
      <vt:lpstr>3_Office Theme</vt:lpstr>
      <vt:lpstr>4_Office Theme</vt:lpstr>
      <vt:lpstr>5_Office Theme</vt:lpstr>
      <vt:lpstr>Microsoft Excel Chart</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LaptopAZ.vn</cp:lastModifiedBy>
  <cp:revision>33</cp:revision>
  <dcterms:modified xsi:type="dcterms:W3CDTF">2020-02-05T06:31:48Z</dcterms:modified>
  <cp:category/>
</cp:coreProperties>
</file>