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Nền đất đắp cao hoặc đài cao dùng để tế lễ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6371BB-6874-41CA-A069-5540CE46D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719" y="1975230"/>
            <a:ext cx="8686800" cy="663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9710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1064</cp:revision>
  <dcterms:created xsi:type="dcterms:W3CDTF">2008-09-09T22:52:10Z</dcterms:created>
  <dcterms:modified xsi:type="dcterms:W3CDTF">2022-08-02T09:35:07Z</dcterms:modified>
</cp:coreProperties>
</file>