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4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665" y="-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e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image" Target="../media/image47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12" Type="http://schemas.openxmlformats.org/officeDocument/2006/relationships/image" Target="../media/image46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11" Type="http://schemas.openxmlformats.org/officeDocument/2006/relationships/image" Target="../media/image45.wmf"/><Relationship Id="rId5" Type="http://schemas.openxmlformats.org/officeDocument/2006/relationships/image" Target="../media/image39.wmf"/><Relationship Id="rId15" Type="http://schemas.openxmlformats.org/officeDocument/2006/relationships/image" Target="../media/image49.wmf"/><Relationship Id="rId10" Type="http://schemas.openxmlformats.org/officeDocument/2006/relationships/image" Target="../media/image44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Relationship Id="rId14" Type="http://schemas.openxmlformats.org/officeDocument/2006/relationships/image" Target="../media/image4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12" Type="http://schemas.openxmlformats.org/officeDocument/2006/relationships/image" Target="../media/image61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11" Type="http://schemas.openxmlformats.org/officeDocument/2006/relationships/image" Target="../media/image60.wmf"/><Relationship Id="rId5" Type="http://schemas.openxmlformats.org/officeDocument/2006/relationships/image" Target="../media/image54.wmf"/><Relationship Id="rId10" Type="http://schemas.openxmlformats.org/officeDocument/2006/relationships/image" Target="../media/image59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CA38D-58DF-4546-81A7-7F4AA7AD5608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F8311-A6C0-448F-A460-4C39784D4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15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F8311-A6C0-448F-A460-4C39784D4D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71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4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93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27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20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70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46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5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0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9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2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1000">
              <a:schemeClr val="bg2"/>
            </a:gs>
            <a:gs pos="90000">
              <a:srgbClr val="85C2FF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C4779-49C3-4F0C-8B24-E5AC9A5BC2B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23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package" Target="../embeddings/Microsoft_Word_Document1.docx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.w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package" Target="../embeddings/Microsoft_Word_Document2.docx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17.bin"/><Relationship Id="rId26" Type="http://schemas.openxmlformats.org/officeDocument/2006/relationships/oleObject" Target="../embeddings/oleObject21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21.wmf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19.wmf"/><Relationship Id="rId25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.bin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6.wmf"/><Relationship Id="rId24" Type="http://schemas.openxmlformats.org/officeDocument/2006/relationships/oleObject" Target="../embeddings/oleObject20.bin"/><Relationship Id="rId5" Type="http://schemas.openxmlformats.org/officeDocument/2006/relationships/image" Target="../media/image13.wmf"/><Relationship Id="rId15" Type="http://schemas.openxmlformats.org/officeDocument/2006/relationships/image" Target="../media/image18.wmf"/><Relationship Id="rId23" Type="http://schemas.openxmlformats.org/officeDocument/2006/relationships/image" Target="../media/image22.wmf"/><Relationship Id="rId10" Type="http://schemas.openxmlformats.org/officeDocument/2006/relationships/oleObject" Target="../embeddings/oleObject13.bin"/><Relationship Id="rId19" Type="http://schemas.openxmlformats.org/officeDocument/2006/relationships/image" Target="../media/image20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5.bin"/><Relationship Id="rId22" Type="http://schemas.openxmlformats.org/officeDocument/2006/relationships/oleObject" Target="../embeddings/oleObject19.bin"/><Relationship Id="rId27" Type="http://schemas.openxmlformats.org/officeDocument/2006/relationships/image" Target="../media/image2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22.bin"/><Relationship Id="rId21" Type="http://schemas.openxmlformats.org/officeDocument/2006/relationships/oleObject" Target="../embeddings/oleObject31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wmf"/><Relationship Id="rId20" Type="http://schemas.openxmlformats.org/officeDocument/2006/relationships/image" Target="../media/image3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30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0.wmf"/><Relationship Id="rId22" Type="http://schemas.openxmlformats.org/officeDocument/2006/relationships/image" Target="../media/image3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42.wmf"/><Relationship Id="rId26" Type="http://schemas.openxmlformats.org/officeDocument/2006/relationships/image" Target="../media/image46.wmf"/><Relationship Id="rId3" Type="http://schemas.openxmlformats.org/officeDocument/2006/relationships/oleObject" Target="../embeddings/oleObject32.bin"/><Relationship Id="rId21" Type="http://schemas.openxmlformats.org/officeDocument/2006/relationships/oleObject" Target="../embeddings/oleObject41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39.bin"/><Relationship Id="rId25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wmf"/><Relationship Id="rId20" Type="http://schemas.openxmlformats.org/officeDocument/2006/relationships/image" Target="../media/image43.wmf"/><Relationship Id="rId29" Type="http://schemas.openxmlformats.org/officeDocument/2006/relationships/oleObject" Target="../embeddings/oleObject45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6.bin"/><Relationship Id="rId24" Type="http://schemas.openxmlformats.org/officeDocument/2006/relationships/image" Target="../media/image45.wmf"/><Relationship Id="rId32" Type="http://schemas.openxmlformats.org/officeDocument/2006/relationships/image" Target="../media/image49.wmf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23" Type="http://schemas.openxmlformats.org/officeDocument/2006/relationships/oleObject" Target="../embeddings/oleObject42.bin"/><Relationship Id="rId28" Type="http://schemas.openxmlformats.org/officeDocument/2006/relationships/image" Target="../media/image47.wmf"/><Relationship Id="rId10" Type="http://schemas.openxmlformats.org/officeDocument/2006/relationships/image" Target="../media/image38.wmf"/><Relationship Id="rId19" Type="http://schemas.openxmlformats.org/officeDocument/2006/relationships/oleObject" Target="../embeddings/oleObject40.bin"/><Relationship Id="rId31" Type="http://schemas.openxmlformats.org/officeDocument/2006/relationships/oleObject" Target="../embeddings/oleObject46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40.wmf"/><Relationship Id="rId22" Type="http://schemas.openxmlformats.org/officeDocument/2006/relationships/image" Target="../media/image44.wmf"/><Relationship Id="rId27" Type="http://schemas.openxmlformats.org/officeDocument/2006/relationships/oleObject" Target="../embeddings/oleObject44.bin"/><Relationship Id="rId30" Type="http://schemas.openxmlformats.org/officeDocument/2006/relationships/image" Target="../media/image4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52.bin"/><Relationship Id="rId18" Type="http://schemas.openxmlformats.org/officeDocument/2006/relationships/image" Target="../media/image57.wmf"/><Relationship Id="rId26" Type="http://schemas.openxmlformats.org/officeDocument/2006/relationships/image" Target="../media/image61.wmf"/><Relationship Id="rId3" Type="http://schemas.openxmlformats.org/officeDocument/2006/relationships/oleObject" Target="../embeddings/oleObject47.bin"/><Relationship Id="rId21" Type="http://schemas.openxmlformats.org/officeDocument/2006/relationships/oleObject" Target="../embeddings/oleObject56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4.wmf"/><Relationship Id="rId17" Type="http://schemas.openxmlformats.org/officeDocument/2006/relationships/oleObject" Target="../embeddings/oleObject54.bin"/><Relationship Id="rId25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6.wmf"/><Relationship Id="rId20" Type="http://schemas.openxmlformats.org/officeDocument/2006/relationships/image" Target="../media/image58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51.bin"/><Relationship Id="rId24" Type="http://schemas.openxmlformats.org/officeDocument/2006/relationships/image" Target="../media/image60.wmf"/><Relationship Id="rId5" Type="http://schemas.openxmlformats.org/officeDocument/2006/relationships/oleObject" Target="../embeddings/oleObject48.bin"/><Relationship Id="rId15" Type="http://schemas.openxmlformats.org/officeDocument/2006/relationships/oleObject" Target="../embeddings/oleObject53.bin"/><Relationship Id="rId23" Type="http://schemas.openxmlformats.org/officeDocument/2006/relationships/oleObject" Target="../embeddings/oleObject57.bin"/><Relationship Id="rId10" Type="http://schemas.openxmlformats.org/officeDocument/2006/relationships/image" Target="../media/image53.wmf"/><Relationship Id="rId19" Type="http://schemas.openxmlformats.org/officeDocument/2006/relationships/oleObject" Target="../embeddings/oleObject55.bin"/><Relationship Id="rId4" Type="http://schemas.openxmlformats.org/officeDocument/2006/relationships/image" Target="../media/image50.w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55.wmf"/><Relationship Id="rId22" Type="http://schemas.openxmlformats.org/officeDocument/2006/relationships/image" Target="../media/image5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6"/>
            <a:ext cx="9144000" cy="68519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772400" cy="1470025"/>
          </a:xfrm>
        </p:spPr>
        <p:txBody>
          <a:bodyPr/>
          <a:lstStyle/>
          <a:p>
            <a:r>
              <a:rPr lang="en-US" dirty="0" err="1" smtClean="0"/>
              <a:t>Tiết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51720" y="2349732"/>
            <a:ext cx="433746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LUYỆN TẬP</a:t>
            </a:r>
            <a:endParaRPr lang="en-US" sz="72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429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KIỂM </a:t>
            </a:r>
            <a:r>
              <a:rPr lang="en-US" b="1" u="sng" dirty="0">
                <a:solidFill>
                  <a:srgbClr val="FF0000"/>
                </a:solidFill>
              </a:rPr>
              <a:t>TRA BÀI CŨ :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968153"/>
              </p:ext>
            </p:extLst>
          </p:nvPr>
        </p:nvGraphicFramePr>
        <p:xfrm>
          <a:off x="703263" y="1408113"/>
          <a:ext cx="7062787" cy="374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Document" r:id="rId3" imgW="6292480" imgH="3333986" progId="Word.Document.12">
                  <p:embed/>
                </p:oleObj>
              </mc:Choice>
              <mc:Fallback>
                <p:oleObj name="Document" r:id="rId3" imgW="6292480" imgH="33339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3263" y="1408113"/>
                        <a:ext cx="7062787" cy="3741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645207"/>
              </p:ext>
            </p:extLst>
          </p:nvPr>
        </p:nvGraphicFramePr>
        <p:xfrm>
          <a:off x="3563888" y="3212976"/>
          <a:ext cx="14017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Equation" r:id="rId5" imgW="660240" imgH="304560" progId="Equation.DSMT4">
                  <p:embed/>
                </p:oleObj>
              </mc:Choice>
              <mc:Fallback>
                <p:oleObj name="Equation" r:id="rId5" imgW="660240" imgH="3045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3212976"/>
                        <a:ext cx="1401762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2638583"/>
              </p:ext>
            </p:extLst>
          </p:nvPr>
        </p:nvGraphicFramePr>
        <p:xfrm>
          <a:off x="5292080" y="3284984"/>
          <a:ext cx="1608138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Equation" r:id="rId7" imgW="609480" imgH="215640" progId="Equation.DSMT4">
                  <p:embed/>
                </p:oleObj>
              </mc:Choice>
              <mc:Fallback>
                <p:oleObj name="Equation" r:id="rId7" imgW="609480" imgH="2156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3284984"/>
                        <a:ext cx="1608138" cy="430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390175"/>
              </p:ext>
            </p:extLst>
          </p:nvPr>
        </p:nvGraphicFramePr>
        <p:xfrm>
          <a:off x="3021012" y="4005064"/>
          <a:ext cx="15509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Equation" r:id="rId9" imgW="698400" imgH="253800" progId="Equation.DSMT4">
                  <p:embed/>
                </p:oleObj>
              </mc:Choice>
              <mc:Fallback>
                <p:oleObj name="Equation" r:id="rId9" imgW="698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21012" y="4005064"/>
                        <a:ext cx="1550988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468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err="1" smtClean="0">
                <a:solidFill>
                  <a:srgbClr val="FF0000"/>
                </a:solidFill>
              </a:rPr>
              <a:t>Bài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tập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/>
              <a:t>(BT11):</a:t>
            </a:r>
            <a:r>
              <a:rPr lang="en-US" b="1" dirty="0" err="1" smtClean="0"/>
              <a:t>Tính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32442"/>
              </p:ext>
            </p:extLst>
          </p:nvPr>
        </p:nvGraphicFramePr>
        <p:xfrm>
          <a:off x="1468438" y="1479550"/>
          <a:ext cx="6051550" cy="282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Document" r:id="rId3" imgW="6084436" imgH="2852955" progId="Word.Document.12">
                  <p:embed/>
                </p:oleObj>
              </mc:Choice>
              <mc:Fallback>
                <p:oleObj name="Document" r:id="rId3" imgW="6084436" imgH="28529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68438" y="1479550"/>
                        <a:ext cx="6051550" cy="282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943708" y="2348880"/>
            <a:ext cx="3600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= 4.5+14:7 = 20+2 = 22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9548423"/>
              </p:ext>
            </p:extLst>
          </p:nvPr>
        </p:nvGraphicFramePr>
        <p:xfrm>
          <a:off x="3378200" y="3024188"/>
          <a:ext cx="1349375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5" imgW="609480" imgH="228600" progId="Equation.DSMT4">
                  <p:embed/>
                </p:oleObj>
              </mc:Choice>
              <mc:Fallback>
                <p:oleObj name="Equation" r:id="rId5" imgW="60948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3024188"/>
                        <a:ext cx="1349375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088436"/>
              </p:ext>
            </p:extLst>
          </p:nvPr>
        </p:nvGraphicFramePr>
        <p:xfrm>
          <a:off x="4761471" y="2996952"/>
          <a:ext cx="1394706" cy="595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7" imgW="393480" imgH="215640" progId="Equation.DSMT4">
                  <p:embed/>
                </p:oleObj>
              </mc:Choice>
              <mc:Fallback>
                <p:oleObj name="Equation" r:id="rId7" imgW="393480" imgH="215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1471" y="2996952"/>
                        <a:ext cx="1394706" cy="59522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228184" y="3067335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635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err="1">
                <a:solidFill>
                  <a:srgbClr val="FF0000"/>
                </a:solidFill>
              </a:rPr>
              <a:t>Bài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tập2 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Tìm</a:t>
            </a:r>
            <a:r>
              <a:rPr lang="en-US" dirty="0" smtClean="0"/>
              <a:t> x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căn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nghĩa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</a:t>
            </a:r>
          </a:p>
          <a:p>
            <a:endParaRPr lang="en-US" dirty="0"/>
          </a:p>
          <a:p>
            <a:r>
              <a:rPr lang="en-US" dirty="0" smtClean="0"/>
              <a:t>b)</a:t>
            </a:r>
          </a:p>
          <a:p>
            <a:endParaRPr lang="en-US" dirty="0"/>
          </a:p>
          <a:p>
            <a:r>
              <a:rPr lang="en-US" dirty="0" smtClean="0"/>
              <a:t>c)</a:t>
            </a:r>
          </a:p>
          <a:p>
            <a:endParaRPr lang="en-US" dirty="0"/>
          </a:p>
          <a:p>
            <a:r>
              <a:rPr lang="en-US" dirty="0" smtClean="0"/>
              <a:t>d)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705319"/>
              </p:ext>
            </p:extLst>
          </p:nvPr>
        </p:nvGraphicFramePr>
        <p:xfrm>
          <a:off x="1475656" y="1700808"/>
          <a:ext cx="151216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quation" r:id="rId3" imgW="444240" imgH="228600" progId="Equation.DSMT4">
                  <p:embed/>
                </p:oleObj>
              </mc:Choice>
              <mc:Fallback>
                <p:oleObj name="Equation" r:id="rId3" imgW="4442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5656" y="1700808"/>
                        <a:ext cx="1512168" cy="504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070137"/>
              </p:ext>
            </p:extLst>
          </p:nvPr>
        </p:nvGraphicFramePr>
        <p:xfrm>
          <a:off x="1274763" y="5229225"/>
          <a:ext cx="177165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5" imgW="520560" imgH="228600" progId="Equation.DSMT4">
                  <p:embed/>
                </p:oleObj>
              </mc:Choice>
              <mc:Fallback>
                <p:oleObj name="Equation" r:id="rId5" imgW="520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74763" y="5229225"/>
                        <a:ext cx="1771650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284639"/>
              </p:ext>
            </p:extLst>
          </p:nvPr>
        </p:nvGraphicFramePr>
        <p:xfrm>
          <a:off x="1619672" y="4077072"/>
          <a:ext cx="17716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7" imgW="520560" imgH="228600" progId="Equation.DSMT4">
                  <p:embed/>
                </p:oleObj>
              </mc:Choice>
              <mc:Fallback>
                <p:oleObj name="Equation" r:id="rId7" imgW="520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19672" y="4077072"/>
                        <a:ext cx="1771650" cy="504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2355662"/>
              </p:ext>
            </p:extLst>
          </p:nvPr>
        </p:nvGraphicFramePr>
        <p:xfrm>
          <a:off x="1203325" y="2852738"/>
          <a:ext cx="17716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9" imgW="520560" imgH="228600" progId="Equation.DSMT4">
                  <p:embed/>
                </p:oleObj>
              </mc:Choice>
              <mc:Fallback>
                <p:oleObj name="Equation" r:id="rId9" imgW="52056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325" y="2852738"/>
                        <a:ext cx="177165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70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23393"/>
            <a:ext cx="8229600" cy="1143000"/>
          </a:xfrm>
        </p:spPr>
        <p:txBody>
          <a:bodyPr/>
          <a:lstStyle/>
          <a:p>
            <a:r>
              <a:rPr lang="en-US" dirty="0" err="1" smtClean="0"/>
              <a:t>Giải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1560" y="980728"/>
            <a:ext cx="8229600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c)</a:t>
            </a:r>
          </a:p>
          <a:p>
            <a:endParaRPr lang="en-US" dirty="0" smtClean="0"/>
          </a:p>
          <a:p>
            <a:r>
              <a:rPr lang="en-US" dirty="0" smtClean="0"/>
              <a:t>d) 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382809"/>
              </p:ext>
            </p:extLst>
          </p:nvPr>
        </p:nvGraphicFramePr>
        <p:xfrm>
          <a:off x="1849884" y="1075458"/>
          <a:ext cx="15113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0" name="Equation" r:id="rId4" imgW="444240" imgH="228600" progId="Equation.DSMT4">
                  <p:embed/>
                </p:oleObj>
              </mc:Choice>
              <mc:Fallback>
                <p:oleObj name="Equation" r:id="rId4" imgW="44424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9884" y="1075458"/>
                        <a:ext cx="151130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213651"/>
              </p:ext>
            </p:extLst>
          </p:nvPr>
        </p:nvGraphicFramePr>
        <p:xfrm>
          <a:off x="5836096" y="1132613"/>
          <a:ext cx="18986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1" name="Equation" r:id="rId6" imgW="558720" imgH="177480" progId="Equation.DSMT4">
                  <p:embed/>
                </p:oleObj>
              </mc:Choice>
              <mc:Fallback>
                <p:oleObj name="Equation" r:id="rId6" imgW="558720" imgH="177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6096" y="1132613"/>
                        <a:ext cx="18986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75856" y="558924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nghĩa</a:t>
            </a:r>
            <a:r>
              <a:rPr lang="en-US" sz="2800" dirty="0" smtClean="0"/>
              <a:t> </a:t>
            </a:r>
            <a:r>
              <a:rPr lang="en-US" sz="2800" dirty="0" err="1" smtClean="0"/>
              <a:t>khi</a:t>
            </a:r>
            <a:endParaRPr lang="en-US" sz="28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319724"/>
              </p:ext>
            </p:extLst>
          </p:nvPr>
        </p:nvGraphicFramePr>
        <p:xfrm>
          <a:off x="5580112" y="1628800"/>
          <a:ext cx="207168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2" name="Equation" r:id="rId8" imgW="609480" imgH="177480" progId="Equation.DSMT4">
                  <p:embed/>
                </p:oleObj>
              </mc:Choice>
              <mc:Fallback>
                <p:oleObj name="Equation" r:id="rId8" imgW="609480" imgH="177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1628800"/>
                        <a:ext cx="207168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349846"/>
              </p:ext>
            </p:extLst>
          </p:nvPr>
        </p:nvGraphicFramePr>
        <p:xfrm>
          <a:off x="1589534" y="2852936"/>
          <a:ext cx="17716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" name="Equation" r:id="rId10" imgW="520560" imgH="228600" progId="Equation.DSMT4">
                  <p:embed/>
                </p:oleObj>
              </mc:Choice>
              <mc:Fallback>
                <p:oleObj name="Equation" r:id="rId10" imgW="52056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534" y="2852936"/>
                        <a:ext cx="177165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543605" y="100715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nghĩa</a:t>
            </a:r>
            <a:r>
              <a:rPr lang="en-US" sz="2800" dirty="0" smtClean="0"/>
              <a:t> </a:t>
            </a:r>
            <a:r>
              <a:rPr lang="en-US" sz="2800" dirty="0" err="1" smtClean="0"/>
              <a:t>khi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3488837" y="450912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nghĩa</a:t>
            </a:r>
            <a:r>
              <a:rPr lang="en-US" sz="2800" dirty="0" smtClean="0"/>
              <a:t> </a:t>
            </a:r>
            <a:r>
              <a:rPr lang="en-US" sz="2800" dirty="0" err="1" smtClean="0"/>
              <a:t>khi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3502224" y="2724103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nghĩa</a:t>
            </a:r>
            <a:r>
              <a:rPr lang="en-US" sz="2800" dirty="0" smtClean="0"/>
              <a:t> </a:t>
            </a:r>
            <a:r>
              <a:rPr lang="en-US" sz="2800" dirty="0" err="1" smtClean="0"/>
              <a:t>khi</a:t>
            </a:r>
            <a:endParaRPr lang="en-US" sz="2800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485491"/>
              </p:ext>
            </p:extLst>
          </p:nvPr>
        </p:nvGraphicFramePr>
        <p:xfrm>
          <a:off x="5724128" y="2724103"/>
          <a:ext cx="21177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" name="Equation" r:id="rId12" imgW="622080" imgH="177480" progId="Equation.DSMT4">
                  <p:embed/>
                </p:oleObj>
              </mc:Choice>
              <mc:Fallback>
                <p:oleObj name="Equation" r:id="rId12" imgW="622080" imgH="177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2724103"/>
                        <a:ext cx="2117725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270235"/>
              </p:ext>
            </p:extLst>
          </p:nvPr>
        </p:nvGraphicFramePr>
        <p:xfrm>
          <a:off x="5076056" y="3140968"/>
          <a:ext cx="3889375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" name="Equation" r:id="rId14" imgW="1143000" imgH="393480" progId="Equation.DSMT4">
                  <p:embed/>
                </p:oleObj>
              </mc:Choice>
              <mc:Fallback>
                <p:oleObj name="Equation" r:id="rId14" imgW="1143000" imgH="393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3140968"/>
                        <a:ext cx="3889375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070737"/>
              </p:ext>
            </p:extLst>
          </p:nvPr>
        </p:nvGraphicFramePr>
        <p:xfrm>
          <a:off x="1547664" y="4493163"/>
          <a:ext cx="17716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6" name="Equation" r:id="rId16" imgW="520560" imgH="228600" progId="Equation.DSMT4">
                  <p:embed/>
                </p:oleObj>
              </mc:Choice>
              <mc:Fallback>
                <p:oleObj name="Equation" r:id="rId16" imgW="52056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493163"/>
                        <a:ext cx="177165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844907"/>
              </p:ext>
            </p:extLst>
          </p:nvPr>
        </p:nvGraphicFramePr>
        <p:xfrm>
          <a:off x="5796136" y="4509120"/>
          <a:ext cx="21177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7" name="Equation" r:id="rId18" imgW="622080" imgH="177480" progId="Equation.DSMT4">
                  <p:embed/>
                </p:oleObj>
              </mc:Choice>
              <mc:Fallback>
                <p:oleObj name="Equation" r:id="rId18" imgW="622080" imgH="1774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4509120"/>
                        <a:ext cx="2117725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023566"/>
              </p:ext>
            </p:extLst>
          </p:nvPr>
        </p:nvGraphicFramePr>
        <p:xfrm>
          <a:off x="4351338" y="5041900"/>
          <a:ext cx="436721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8" name="Equation" r:id="rId20" imgW="1282680" imgH="177480" progId="Equation.DSMT4">
                  <p:embed/>
                </p:oleObj>
              </mc:Choice>
              <mc:Fallback>
                <p:oleObj name="Equation" r:id="rId20" imgW="1282680" imgH="17748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1338" y="5041900"/>
                        <a:ext cx="4367212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045389"/>
              </p:ext>
            </p:extLst>
          </p:nvPr>
        </p:nvGraphicFramePr>
        <p:xfrm>
          <a:off x="1513536" y="5661248"/>
          <a:ext cx="177165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9" name="Equation" r:id="rId22" imgW="520560" imgH="228600" progId="Equation.DSMT4">
                  <p:embed/>
                </p:oleObj>
              </mc:Choice>
              <mc:Fallback>
                <p:oleObj name="Equation" r:id="rId22" imgW="52056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3536" y="5661248"/>
                        <a:ext cx="1771650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6736994"/>
              </p:ext>
            </p:extLst>
          </p:nvPr>
        </p:nvGraphicFramePr>
        <p:xfrm>
          <a:off x="5652120" y="5607496"/>
          <a:ext cx="211613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0" name="Equation" r:id="rId24" imgW="622080" imgH="177480" progId="Equation.DSMT4">
                  <p:embed/>
                </p:oleObj>
              </mc:Choice>
              <mc:Fallback>
                <p:oleObj name="Equation" r:id="rId24" imgW="6220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5607496"/>
                        <a:ext cx="2116138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980633"/>
              </p:ext>
            </p:extLst>
          </p:nvPr>
        </p:nvGraphicFramePr>
        <p:xfrm>
          <a:off x="3738563" y="6042025"/>
          <a:ext cx="47942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1" name="Equation" r:id="rId26" imgW="1409400" imgH="393480" progId="Equation.DSMT4">
                  <p:embed/>
                </p:oleObj>
              </mc:Choice>
              <mc:Fallback>
                <p:oleObj name="Equation" r:id="rId26" imgW="1409400" imgH="3934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8563" y="6042025"/>
                        <a:ext cx="479425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701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BT3</a:t>
            </a:r>
            <a:r>
              <a:rPr lang="en-US" b="1" dirty="0" smtClean="0"/>
              <a:t>: So </a:t>
            </a:r>
            <a:r>
              <a:rPr lang="en-US" b="1" dirty="0" err="1" smtClean="0"/>
              <a:t>sánh</a:t>
            </a:r>
            <a:endParaRPr lang="en-US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168688"/>
              </p:ext>
            </p:extLst>
          </p:nvPr>
        </p:nvGraphicFramePr>
        <p:xfrm>
          <a:off x="1025671" y="1260477"/>
          <a:ext cx="1152128" cy="601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Equation" r:id="rId3" imgW="419040" imgH="241200" progId="Equation.DSMT4">
                  <p:embed/>
                </p:oleObj>
              </mc:Choice>
              <mc:Fallback>
                <p:oleObj name="Equation" r:id="rId3" imgW="419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5671" y="1260477"/>
                        <a:ext cx="1152128" cy="601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67744" y="1268760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Và</a:t>
            </a:r>
            <a:r>
              <a:rPr lang="en-US" sz="3200" dirty="0" smtClean="0"/>
              <a:t>  4</a:t>
            </a:r>
            <a:endParaRPr lang="en-US" sz="32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941594"/>
              </p:ext>
            </p:extLst>
          </p:nvPr>
        </p:nvGraphicFramePr>
        <p:xfrm>
          <a:off x="5113338" y="1268413"/>
          <a:ext cx="1222375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name="Equation" r:id="rId5" imgW="444240" imgH="241200" progId="Equation.DSMT4">
                  <p:embed/>
                </p:oleObj>
              </mc:Choice>
              <mc:Fallback>
                <p:oleObj name="Equation" r:id="rId5" imgW="4442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13338" y="1268413"/>
                        <a:ext cx="1222375" cy="601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16216" y="1282096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Và</a:t>
            </a:r>
            <a:r>
              <a:rPr lang="en-US" sz="3200" dirty="0" smtClean="0"/>
              <a:t>  6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953663" y="206731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Giải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115616" y="2652087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a)Ta </a:t>
            </a:r>
            <a:r>
              <a:rPr lang="en-US" sz="2800" dirty="0" err="1" smtClean="0"/>
              <a:t>có</a:t>
            </a:r>
            <a:r>
              <a:rPr lang="en-US" sz="2800" dirty="0" smtClean="0"/>
              <a:t>     4  =</a:t>
            </a:r>
            <a:endParaRPr lang="en-US" sz="28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320406"/>
              </p:ext>
            </p:extLst>
          </p:nvPr>
        </p:nvGraphicFramePr>
        <p:xfrm>
          <a:off x="3416060" y="2630076"/>
          <a:ext cx="720080" cy="535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Equation" r:id="rId7" imgW="304560" imgH="228600" progId="Equation.DSMT4">
                  <p:embed/>
                </p:oleObj>
              </mc:Choice>
              <mc:Fallback>
                <p:oleObj name="Equation" r:id="rId7" imgW="304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16060" y="2630076"/>
                        <a:ext cx="720080" cy="5351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106872"/>
              </p:ext>
            </p:extLst>
          </p:nvPr>
        </p:nvGraphicFramePr>
        <p:xfrm>
          <a:off x="3060303" y="3183752"/>
          <a:ext cx="719138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Equation" r:id="rId9" imgW="304560" imgH="228600" progId="Equation.DSMT4">
                  <p:embed/>
                </p:oleObj>
              </mc:Choice>
              <mc:Fallback>
                <p:oleObj name="Equation" r:id="rId9" imgW="30456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0303" y="3183752"/>
                        <a:ext cx="719138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13151"/>
              </p:ext>
            </p:extLst>
          </p:nvPr>
        </p:nvGraphicFramePr>
        <p:xfrm>
          <a:off x="1907704" y="3175307"/>
          <a:ext cx="111760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name="Equation" r:id="rId11" imgW="406080" imgH="215640" progId="Equation.DSMT4">
                  <p:embed/>
                </p:oleObj>
              </mc:Choice>
              <mc:Fallback>
                <p:oleObj name="Equation" r:id="rId11" imgW="406080" imgH="215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175307"/>
                        <a:ext cx="111760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115616" y="436510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Vậy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3291060" y="4315863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endParaRPr lang="en-US" sz="3200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406431"/>
              </p:ext>
            </p:extLst>
          </p:nvPr>
        </p:nvGraphicFramePr>
        <p:xfrm>
          <a:off x="2019300" y="4292600"/>
          <a:ext cx="13970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name="Equation" r:id="rId13" imgW="507960" imgH="215640" progId="Equation.DSMT4">
                  <p:embed/>
                </p:oleObj>
              </mc:Choice>
              <mc:Fallback>
                <p:oleObj name="Equation" r:id="rId13" imgW="507960" imgH="2156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4292600"/>
                        <a:ext cx="139700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/>
          <p:cNvCxnSpPr/>
          <p:nvPr/>
        </p:nvCxnSpPr>
        <p:spPr>
          <a:xfrm>
            <a:off x="4644008" y="2401963"/>
            <a:ext cx="0" cy="295232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678134"/>
              </p:ext>
            </p:extLst>
          </p:nvPr>
        </p:nvGraphicFramePr>
        <p:xfrm>
          <a:off x="5113338" y="3557588"/>
          <a:ext cx="1187450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0" name="Equation" r:id="rId15" imgW="431640" imgH="228600" progId="Equation.DSMT4">
                  <p:embed/>
                </p:oleObj>
              </mc:Choice>
              <mc:Fallback>
                <p:oleObj name="Equation" r:id="rId15" imgW="43164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3338" y="3557588"/>
                        <a:ext cx="1187450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932040" y="274375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</a:t>
            </a:r>
            <a:r>
              <a:rPr lang="en-US" sz="2800" dirty="0" smtClean="0"/>
              <a:t>)Ta </a:t>
            </a:r>
            <a:r>
              <a:rPr lang="en-US" sz="2800" dirty="0" err="1" smtClean="0"/>
              <a:t>có</a:t>
            </a:r>
            <a:r>
              <a:rPr lang="en-US" sz="2800" dirty="0" smtClean="0"/>
              <a:t>     6  =</a:t>
            </a:r>
            <a:endParaRPr lang="en-US" sz="2800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565385"/>
              </p:ext>
            </p:extLst>
          </p:nvPr>
        </p:nvGraphicFramePr>
        <p:xfrm>
          <a:off x="7119558" y="2660748"/>
          <a:ext cx="719138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Equation" r:id="rId17" imgW="304560" imgH="228600" progId="Equation.DSMT4">
                  <p:embed/>
                </p:oleObj>
              </mc:Choice>
              <mc:Fallback>
                <p:oleObj name="Equation" r:id="rId17" imgW="30456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9558" y="2660748"/>
                        <a:ext cx="719138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065389"/>
              </p:ext>
            </p:extLst>
          </p:nvPr>
        </p:nvGraphicFramePr>
        <p:xfrm>
          <a:off x="6407848" y="3573016"/>
          <a:ext cx="719137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2" name="Equation" r:id="rId19" imgW="304560" imgH="228600" progId="Equation.DSMT4">
                  <p:embed/>
                </p:oleObj>
              </mc:Choice>
              <mc:Fallback>
                <p:oleObj name="Equation" r:id="rId19" imgW="304560" imgH="2286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7848" y="3573016"/>
                        <a:ext cx="719137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929550" y="436510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Vậy</a:t>
            </a:r>
            <a:endParaRPr lang="en-US" sz="3200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244480"/>
              </p:ext>
            </p:extLst>
          </p:nvPr>
        </p:nvGraphicFramePr>
        <p:xfrm>
          <a:off x="6084168" y="4331092"/>
          <a:ext cx="1466850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3" name="Equation" r:id="rId21" imgW="533160" imgH="228600" progId="Equation.DSMT4">
                  <p:embed/>
                </p:oleObj>
              </mc:Choice>
              <mc:Fallback>
                <p:oleObj name="Equation" r:id="rId21" imgW="533160" imgH="2286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4331092"/>
                        <a:ext cx="1466850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644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/>
      <p:bldP spid="22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tập4</a:t>
            </a:r>
            <a:r>
              <a:rPr lang="en-US" dirty="0" smtClean="0"/>
              <a:t>: </a:t>
            </a:r>
            <a:r>
              <a:rPr lang="en-US" dirty="0" err="1" smtClean="0"/>
              <a:t>Tìm</a:t>
            </a:r>
            <a:r>
              <a:rPr lang="en-US" dirty="0" smtClean="0"/>
              <a:t> x </a:t>
            </a:r>
            <a:r>
              <a:rPr lang="en-US" dirty="0" err="1" smtClean="0"/>
              <a:t>biết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1333195"/>
              </p:ext>
            </p:extLst>
          </p:nvPr>
        </p:nvGraphicFramePr>
        <p:xfrm>
          <a:off x="683568" y="1340768"/>
          <a:ext cx="178752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4" name="Equation" r:id="rId3" imgW="596880" imgH="241200" progId="Equation.DSMT4">
                  <p:embed/>
                </p:oleObj>
              </mc:Choice>
              <mc:Fallback>
                <p:oleObj name="Equation" r:id="rId3" imgW="5968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1340768"/>
                        <a:ext cx="1787525" cy="544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747474"/>
              </p:ext>
            </p:extLst>
          </p:nvPr>
        </p:nvGraphicFramePr>
        <p:xfrm>
          <a:off x="3108325" y="1365250"/>
          <a:ext cx="2354263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5" name="Equation" r:id="rId5" imgW="787320" imgH="241200" progId="Equation.DSMT4">
                  <p:embed/>
                </p:oleObj>
              </mc:Choice>
              <mc:Fallback>
                <p:oleObj name="Equation" r:id="rId5" imgW="78732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8325" y="1365250"/>
                        <a:ext cx="2354263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930826"/>
              </p:ext>
            </p:extLst>
          </p:nvPr>
        </p:nvGraphicFramePr>
        <p:xfrm>
          <a:off x="611560" y="3861048"/>
          <a:ext cx="1785938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" name="Equation" r:id="rId7" imgW="596880" imgH="241200" progId="Equation.DSMT4">
                  <p:embed/>
                </p:oleObj>
              </mc:Choice>
              <mc:Fallback>
                <p:oleObj name="Equation" r:id="rId7" imgW="59688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861048"/>
                        <a:ext cx="1785938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2915816" y="1412776"/>
            <a:ext cx="0" cy="41044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508104" y="1412776"/>
            <a:ext cx="0" cy="41044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527783"/>
              </p:ext>
            </p:extLst>
          </p:nvPr>
        </p:nvGraphicFramePr>
        <p:xfrm>
          <a:off x="774700" y="2074863"/>
          <a:ext cx="174942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" name="Equation" r:id="rId9" imgW="583920" imgH="228600" progId="Equation.DSMT4">
                  <p:embed/>
                </p:oleObj>
              </mc:Choice>
              <mc:Fallback>
                <p:oleObj name="Equation" r:id="rId9" imgW="58392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2074863"/>
                        <a:ext cx="1749425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595781"/>
              </p:ext>
            </p:extLst>
          </p:nvPr>
        </p:nvGraphicFramePr>
        <p:xfrm>
          <a:off x="1260475" y="2992438"/>
          <a:ext cx="1065213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8" name="Equation" r:id="rId11" imgW="355320" imgH="177480" progId="Equation.DSMT4">
                  <p:embed/>
                </p:oleObj>
              </mc:Choice>
              <mc:Fallback>
                <p:oleObj name="Equation" r:id="rId11" imgW="35532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475" y="2992438"/>
                        <a:ext cx="1065213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054508"/>
              </p:ext>
            </p:extLst>
          </p:nvPr>
        </p:nvGraphicFramePr>
        <p:xfrm>
          <a:off x="1003300" y="4579938"/>
          <a:ext cx="129063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9" name="Equation" r:id="rId13" imgW="431640" imgH="177480" progId="Equation.DSMT4">
                  <p:embed/>
                </p:oleObj>
              </mc:Choice>
              <mc:Fallback>
                <p:oleObj name="Equation" r:id="rId13" imgW="431640" imgH="177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4579938"/>
                        <a:ext cx="1290638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557136"/>
              </p:ext>
            </p:extLst>
          </p:nvPr>
        </p:nvGraphicFramePr>
        <p:xfrm>
          <a:off x="3203848" y="2060848"/>
          <a:ext cx="182245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0" name="Equation" r:id="rId15" imgW="609480" imgH="203040" progId="Equation.DSMT4">
                  <p:embed/>
                </p:oleObj>
              </mc:Choice>
              <mc:Fallback>
                <p:oleObj name="Equation" r:id="rId15" imgW="60948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060848"/>
                        <a:ext cx="1822450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524463"/>
              </p:ext>
            </p:extLst>
          </p:nvPr>
        </p:nvGraphicFramePr>
        <p:xfrm>
          <a:off x="3203848" y="2708920"/>
          <a:ext cx="16700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1" name="Equation" r:id="rId17" imgW="558720" imgH="177480" progId="Equation.DSMT4">
                  <p:embed/>
                </p:oleObj>
              </mc:Choice>
              <mc:Fallback>
                <p:oleObj name="Equation" r:id="rId17" imgW="558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708920"/>
                        <a:ext cx="16700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81296"/>
              </p:ext>
            </p:extLst>
          </p:nvPr>
        </p:nvGraphicFramePr>
        <p:xfrm>
          <a:off x="5716588" y="1341438"/>
          <a:ext cx="265747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2" name="Equation" r:id="rId19" imgW="888840" imgH="241200" progId="Equation.DSMT4">
                  <p:embed/>
                </p:oleObj>
              </mc:Choice>
              <mc:Fallback>
                <p:oleObj name="Equation" r:id="rId19" imgW="88884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6588" y="1341438"/>
                        <a:ext cx="2657475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769834"/>
              </p:ext>
            </p:extLst>
          </p:nvPr>
        </p:nvGraphicFramePr>
        <p:xfrm>
          <a:off x="6143625" y="2176463"/>
          <a:ext cx="20891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3" name="Equation" r:id="rId21" imgW="698400" imgH="203040" progId="Equation.DSMT4">
                  <p:embed/>
                </p:oleObj>
              </mc:Choice>
              <mc:Fallback>
                <p:oleObj name="Equation" r:id="rId21" imgW="69840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25" y="2176463"/>
                        <a:ext cx="208915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685582"/>
              </p:ext>
            </p:extLst>
          </p:nvPr>
        </p:nvGraphicFramePr>
        <p:xfrm>
          <a:off x="3838054" y="3264185"/>
          <a:ext cx="16700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" name="Equation" r:id="rId23" imgW="558720" imgH="177480" progId="Equation.DSMT4">
                  <p:embed/>
                </p:oleObj>
              </mc:Choice>
              <mc:Fallback>
                <p:oleObj name="Equation" r:id="rId23" imgW="558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8054" y="3264185"/>
                        <a:ext cx="16700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069676"/>
              </p:ext>
            </p:extLst>
          </p:nvPr>
        </p:nvGraphicFramePr>
        <p:xfrm>
          <a:off x="3923928" y="3861048"/>
          <a:ext cx="10636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5" name="Equation" r:id="rId25" imgW="355320" imgH="177480" progId="Equation.DSMT4">
                  <p:embed/>
                </p:oleObj>
              </mc:Choice>
              <mc:Fallback>
                <p:oleObj name="Equation" r:id="rId25" imgW="355320" imgH="177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3861048"/>
                        <a:ext cx="1063625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444436"/>
              </p:ext>
            </p:extLst>
          </p:nvPr>
        </p:nvGraphicFramePr>
        <p:xfrm>
          <a:off x="6084168" y="2708920"/>
          <a:ext cx="208915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" name="Equation" r:id="rId27" imgW="698400" imgH="177480" progId="Equation.DSMT4">
                  <p:embed/>
                </p:oleObj>
              </mc:Choice>
              <mc:Fallback>
                <p:oleObj name="Equation" r:id="rId27" imgW="698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2708920"/>
                        <a:ext cx="208915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72149"/>
              </p:ext>
            </p:extLst>
          </p:nvPr>
        </p:nvGraphicFramePr>
        <p:xfrm>
          <a:off x="6444208" y="3717032"/>
          <a:ext cx="13684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7" name="Equation" r:id="rId29" imgW="457200" imgH="393480" progId="Equation.DSMT4">
                  <p:embed/>
                </p:oleObj>
              </mc:Choice>
              <mc:Fallback>
                <p:oleObj name="Equation" r:id="rId29" imgW="457200" imgH="3934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3717032"/>
                        <a:ext cx="13684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13231"/>
              </p:ext>
            </p:extLst>
          </p:nvPr>
        </p:nvGraphicFramePr>
        <p:xfrm>
          <a:off x="6156176" y="3264185"/>
          <a:ext cx="20891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8" name="Equation" r:id="rId31" imgW="698400" imgH="177480" progId="Equation.DSMT4">
                  <p:embed/>
                </p:oleObj>
              </mc:Choice>
              <mc:Fallback>
                <p:oleObj name="Equation" r:id="rId31" imgW="698400" imgH="1774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3264185"/>
                        <a:ext cx="20891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563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5 </a:t>
            </a:r>
            <a:r>
              <a:rPr lang="en-US" dirty="0" smtClean="0"/>
              <a:t>:Phân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166320"/>
              </p:ext>
            </p:extLst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381181"/>
              </p:ext>
            </p:extLst>
          </p:nvPr>
        </p:nvGraphicFramePr>
        <p:xfrm>
          <a:off x="1619672" y="2636912"/>
          <a:ext cx="144016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" name="Equation" r:id="rId5" imgW="393480" imgH="203040" progId="Equation.DSMT4">
                  <p:embed/>
                </p:oleObj>
              </mc:Choice>
              <mc:Fallback>
                <p:oleObj name="Equation" r:id="rId5" imgW="393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19672" y="2636912"/>
                        <a:ext cx="1440160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316345"/>
              </p:ext>
            </p:extLst>
          </p:nvPr>
        </p:nvGraphicFramePr>
        <p:xfrm>
          <a:off x="3347864" y="2564904"/>
          <a:ext cx="30099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" name="Equation" r:id="rId7" imgW="787320" imgH="241200" progId="Equation.DSMT4">
                  <p:embed/>
                </p:oleObj>
              </mc:Choice>
              <mc:Fallback>
                <p:oleObj name="Equation" r:id="rId7" imgW="78732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564904"/>
                        <a:ext cx="30099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648084"/>
              </p:ext>
            </p:extLst>
          </p:nvPr>
        </p:nvGraphicFramePr>
        <p:xfrm>
          <a:off x="1259632" y="1484784"/>
          <a:ext cx="1554162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" name="Equation" r:id="rId9" imgW="406080" imgH="203040" progId="Equation.DSMT4">
                  <p:embed/>
                </p:oleObj>
              </mc:Choice>
              <mc:Fallback>
                <p:oleObj name="Equation" r:id="rId9" imgW="40608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484784"/>
                        <a:ext cx="1554162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922375"/>
              </p:ext>
            </p:extLst>
          </p:nvPr>
        </p:nvGraphicFramePr>
        <p:xfrm>
          <a:off x="3203848" y="3212976"/>
          <a:ext cx="4273550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" name="Equation" r:id="rId11" imgW="1168200" imgH="241200" progId="Equation.DSMT4">
                  <p:embed/>
                </p:oleObj>
              </mc:Choice>
              <mc:Fallback>
                <p:oleObj name="Equation" r:id="rId11" imgW="116820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212976"/>
                        <a:ext cx="4273550" cy="769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958050"/>
              </p:ext>
            </p:extLst>
          </p:nvPr>
        </p:nvGraphicFramePr>
        <p:xfrm>
          <a:off x="1331640" y="5661248"/>
          <a:ext cx="17192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" name="Equation" r:id="rId13" imgW="469800" imgH="203040" progId="Equation.DSMT4">
                  <p:embed/>
                </p:oleObj>
              </mc:Choice>
              <mc:Fallback>
                <p:oleObj name="Equation" r:id="rId13" imgW="46980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661248"/>
                        <a:ext cx="171926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737051"/>
              </p:ext>
            </p:extLst>
          </p:nvPr>
        </p:nvGraphicFramePr>
        <p:xfrm>
          <a:off x="1403648" y="4077072"/>
          <a:ext cx="14398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" name="Equation" r:id="rId15" imgW="393480" imgH="203040" progId="Equation.DSMT4">
                  <p:embed/>
                </p:oleObj>
              </mc:Choice>
              <mc:Fallback>
                <p:oleObj name="Equation" r:id="rId15" imgW="39348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077072"/>
                        <a:ext cx="143986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813438"/>
              </p:ext>
            </p:extLst>
          </p:nvPr>
        </p:nvGraphicFramePr>
        <p:xfrm>
          <a:off x="2743200" y="1484313"/>
          <a:ext cx="2185988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" name="Equation" r:id="rId17" imgW="571320" imgH="203040" progId="Equation.DSMT4">
                  <p:embed/>
                </p:oleObj>
              </mc:Choice>
              <mc:Fallback>
                <p:oleObj name="Equation" r:id="rId17" imgW="57132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484313"/>
                        <a:ext cx="2185988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676150"/>
              </p:ext>
            </p:extLst>
          </p:nvPr>
        </p:nvGraphicFramePr>
        <p:xfrm>
          <a:off x="5076056" y="1484784"/>
          <a:ext cx="3544888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" name="Equation" r:id="rId19" imgW="927000" imgH="203040" progId="Equation.DSMT4">
                  <p:embed/>
                </p:oleObj>
              </mc:Choice>
              <mc:Fallback>
                <p:oleObj name="Equation" r:id="rId19" imgW="92700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1484784"/>
                        <a:ext cx="3544888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981156"/>
              </p:ext>
            </p:extLst>
          </p:nvPr>
        </p:nvGraphicFramePr>
        <p:xfrm>
          <a:off x="3419872" y="4077072"/>
          <a:ext cx="30099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5" name="Equation" r:id="rId21" imgW="787320" imgH="241200" progId="Equation.DSMT4">
                  <p:embed/>
                </p:oleObj>
              </mc:Choice>
              <mc:Fallback>
                <p:oleObj name="Equation" r:id="rId21" imgW="78732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077072"/>
                        <a:ext cx="30099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548579"/>
              </p:ext>
            </p:extLst>
          </p:nvPr>
        </p:nvGraphicFramePr>
        <p:xfrm>
          <a:off x="3325813" y="4797425"/>
          <a:ext cx="4319587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" name="Equation" r:id="rId23" imgW="1180800" imgH="241200" progId="Equation.DSMT4">
                  <p:embed/>
                </p:oleObj>
              </mc:Choice>
              <mc:Fallback>
                <p:oleObj name="Equation" r:id="rId23" imgW="1180800" imgH="241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813" y="4797425"/>
                        <a:ext cx="4319587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436096" y="5733256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=(x+5)(x-5)</a:t>
            </a:r>
            <a:endParaRPr lang="en-US" sz="3600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533633"/>
              </p:ext>
            </p:extLst>
          </p:nvPr>
        </p:nvGraphicFramePr>
        <p:xfrm>
          <a:off x="3114675" y="5732463"/>
          <a:ext cx="2044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7" name="Equation" r:id="rId25" imgW="558720" imgH="203040" progId="Equation.DSMT4">
                  <p:embed/>
                </p:oleObj>
              </mc:Choice>
              <mc:Fallback>
                <p:oleObj name="Equation" r:id="rId25" imgW="558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675" y="5732463"/>
                        <a:ext cx="20447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488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103</Words>
  <Application>Microsoft Office PowerPoint</Application>
  <PresentationFormat>On-screen Show (4:3)</PresentationFormat>
  <Paragraphs>56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Office Theme</vt:lpstr>
      <vt:lpstr>Microsoft Word Document</vt:lpstr>
      <vt:lpstr>MathType 6.0 Equation</vt:lpstr>
      <vt:lpstr>Equation</vt:lpstr>
      <vt:lpstr>Tiết 3</vt:lpstr>
      <vt:lpstr>KIỂM TRA BÀI CŨ : </vt:lpstr>
      <vt:lpstr>  Bài tập 1(BT11):Tính  </vt:lpstr>
      <vt:lpstr>Bài tập2  Tìm x để mỗi căn thức sau có nghĩa</vt:lpstr>
      <vt:lpstr>Giải:</vt:lpstr>
      <vt:lpstr>BT3: So sánh</vt:lpstr>
      <vt:lpstr>Bài tập4: Tìm x biết</vt:lpstr>
      <vt:lpstr>Bài tập 5 :Phân tích biểu thức sau thành nhân tử: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3</dc:title>
  <dc:creator>DELL</dc:creator>
  <cp:lastModifiedBy>DELL</cp:lastModifiedBy>
  <cp:revision>23</cp:revision>
  <dcterms:created xsi:type="dcterms:W3CDTF">2021-08-22T01:17:13Z</dcterms:created>
  <dcterms:modified xsi:type="dcterms:W3CDTF">2021-08-24T01:56:32Z</dcterms:modified>
</cp:coreProperties>
</file>