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3"/>
  </p:notesMasterIdLst>
  <p:sldIdLst>
    <p:sldId id="323" r:id="rId2"/>
    <p:sldId id="256" r:id="rId3"/>
    <p:sldId id="307" r:id="rId4"/>
    <p:sldId id="324" r:id="rId5"/>
    <p:sldId id="308" r:id="rId6"/>
    <p:sldId id="309" r:id="rId7"/>
    <p:sldId id="310" r:id="rId8"/>
    <p:sldId id="311" r:id="rId9"/>
    <p:sldId id="325" r:id="rId10"/>
    <p:sldId id="314" r:id="rId11"/>
    <p:sldId id="313" r:id="rId12"/>
    <p:sldId id="315" r:id="rId13"/>
    <p:sldId id="326" r:id="rId14"/>
    <p:sldId id="316" r:id="rId15"/>
    <p:sldId id="327" r:id="rId16"/>
    <p:sldId id="317" r:id="rId17"/>
    <p:sldId id="318" r:id="rId18"/>
    <p:sldId id="319" r:id="rId19"/>
    <p:sldId id="320" r:id="rId20"/>
    <p:sldId id="321" r:id="rId21"/>
    <p:sldId id="322" r:id="rId22"/>
  </p:sldIdLst>
  <p:sldSz cx="9144000" cy="5143500" type="screen16x9"/>
  <p:notesSz cx="6858000" cy="9144000"/>
  <p:embeddedFontLst>
    <p:embeddedFont>
      <p:font typeface="Cambria Math" panose="02040503050406030204" pitchFamily="18" charset="0"/>
      <p:regular r:id="rId24"/>
    </p:embeddedFont>
    <p:embeddedFont>
      <p:font typeface="Yanone Kaffeesatz" panose="020B0604020202020204" charset="0"/>
      <p:regular r:id="rId25"/>
      <p:bold r:id="rId26"/>
    </p:embeddedFont>
    <p:embeddedFont>
      <p:font typeface="Leckerli One" panose="020B0604020202020204" charset="0"/>
      <p:regular r:id="rId27"/>
    </p:embeddedFont>
    <p:embeddedFont>
      <p:font typeface="Arimo" panose="020B0604020202020204" charset="0"/>
      <p:regular r:id="rId28"/>
      <p:bold r:id="rId29"/>
      <p:italic r:id="rId30"/>
      <p:boldItalic r:id="rId31"/>
    </p:embeddedFont>
    <p:embeddedFont>
      <p:font typeface="Patrick Hand SC"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6A960-07ED-4DD1-AD4F-E95E074C672F}">
  <a:tblStyle styleId="{6226A960-07ED-4DD1-AD4F-E95E074C6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image" Target="../media/image300.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image" Target="../media/image401.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1</a:t>
              </a:r>
              <a:r>
                <a:rPr lang="en-US" sz="1600" b="0" u="none"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Thay</a:t>
              </a:r>
              <a:r>
                <a:rPr lang="en-US" sz="1600" b="0" dirty="0">
                  <a:solidFill>
                    <a:srgbClr val="002060"/>
                  </a:solidFill>
                  <a:effectLst>
                    <a:outerShdw blurRad="38100" dist="38100" dir="2700000" algn="tl">
                      <a:srgbClr val="000000">
                        <a:alpha val="43137"/>
                      </a:srgbClr>
                    </a:outerShdw>
                  </a:effectLst>
                </a:rPr>
                <a:t> </a:t>
              </a:r>
              <a14:m>
                <m:oMath xmlns:m="http://schemas.openxmlformats.org/officeDocument/2006/math">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𝑏</m:t>
                  </m:r>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oMath>
              </a14:m>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vào</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14:m>
                <m:oMath xmlns:m="http://schemas.openxmlformats.org/officeDocument/2006/math">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𝐵</m:t>
                  </m:r>
                </m:oMath>
              </a14:m>
              <a:endParaRPr lang="en-US" sz="1600" b="0" dirty="0">
                <a:solidFill>
                  <a:srgbClr val="002060"/>
                </a:solidFill>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dirty="0">
                <a:solidFill>
                  <a:srgbClr val="002060"/>
                </a:solidFill>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1</a:t>
              </a:r>
              <a:r>
                <a:rPr lang="en-US" sz="1600" b="0" u="none"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Thay</a:t>
              </a:r>
              <a:r>
                <a:rPr lang="en-US" sz="1600" b="0" dirty="0">
                  <a:solidFill>
                    <a:srgbClr val="002060"/>
                  </a:solidFill>
                  <a:effectLst>
                    <a:outerShdw blurRad="38100" dist="38100" dir="2700000" algn="tl">
                      <a:srgbClr val="000000">
                        <a:alpha val="43137"/>
                      </a:srgbClr>
                    </a:outerShdw>
                  </a:effectLst>
                </a:rPr>
                <a:t> </a:t>
              </a:r>
              <a:r>
                <a:rPr lang="en-US" sz="1600" b="0" i="0" smtClean="0">
                  <a:solidFill>
                    <a:srgbClr val="002060"/>
                  </a:solidFill>
                  <a:effectLst>
                    <a:outerShdw blurRad="38100" dist="38100" dir="2700000" algn="tl">
                      <a:srgbClr val="000000">
                        <a:alpha val="43137"/>
                      </a:srgbClr>
                    </a:outerShdw>
                  </a:effectLst>
                  <a:latin typeface="Cambria Math" panose="02040503050406030204" pitchFamily="18" charset="0"/>
                </a:rPr>
                <a:t>𝑏=4/5</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vào</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r>
                <a:rPr lang="en-US" sz="1600" b="0" i="0" smtClean="0">
                  <a:solidFill>
                    <a:srgbClr val="002060"/>
                  </a:solidFill>
                  <a:effectLst>
                    <a:outerShdw blurRad="38100" dist="38100" dir="2700000" algn="tl">
                      <a:srgbClr val="000000">
                        <a:alpha val="43137"/>
                      </a:srgbClr>
                    </a:outerShdw>
                  </a:effectLst>
                  <a:latin typeface="Cambria Math" panose="02040503050406030204" pitchFamily="18" charset="0"/>
                </a:rPr>
                <a:t>𝐵</a:t>
              </a:r>
              <a:endParaRPr lang="en-US" sz="1600" b="0" dirty="0">
                <a:solidFill>
                  <a:srgbClr val="002060"/>
                </a:solidFill>
                <a:effectLst>
                  <a:outerShdw blurRad="38100" dist="38100" dir="2700000" algn="tl">
                    <a:srgbClr val="000000">
                      <a:alpha val="43137"/>
                    </a:srgbClr>
                  </a:outerShdw>
                </a:effectLst>
              </a:endParaRPr>
            </a:p>
            <a:p>
              <a:pPr/>
              <a:r>
                <a:rPr lang="en-US" sz="1600" b="0" i="0" smtClean="0">
                  <a:solidFill>
                    <a:srgbClr val="002060"/>
                  </a:solidFill>
                  <a:effectLst>
                    <a:outerShdw blurRad="38100" dist="38100" dir="2700000" algn="tl">
                      <a:srgbClr val="000000">
                        <a:alpha val="43137"/>
                      </a:srgbClr>
                    </a:outerShdw>
                  </a:effectLst>
                  <a:latin typeface="Cambria Math" panose="02040503050406030204" pitchFamily="18" charset="0"/>
                </a:rPr>
                <a:t>𝐵=4/5. 1/2+4/5. 1/3−4/5. 1/4</a:t>
              </a:r>
              <a:endParaRPr lang="en-US" sz="1600" b="0" dirty="0">
                <a:solidFill>
                  <a:srgbClr val="002060"/>
                </a:solidFill>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2</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Tính</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hợp</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lý</a:t>
              </a:r>
              <a:endParaRPr lang="en-US" sz="1600" b="0" dirty="0">
                <a:solidFill>
                  <a:srgbClr val="002060"/>
                </a:solidFill>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d>
                      <m:d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dirty="0">
                <a:solidFill>
                  <a:srgbClr val="002060"/>
                </a:solidFill>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2</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Tính</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hợp</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lý</a:t>
              </a:r>
              <a:endParaRPr lang="en-US" sz="1600" b="0" dirty="0">
                <a:solidFill>
                  <a:srgbClr val="002060"/>
                </a:solidFill>
                <a:effectLst>
                  <a:outerShdw blurRad="38100" dist="38100" dir="2700000" algn="tl">
                    <a:srgbClr val="000000">
                      <a:alpha val="43137"/>
                    </a:srgbClr>
                  </a:outerShdw>
                </a:effectLst>
              </a:endParaRPr>
            </a:p>
            <a:p>
              <a:pPr/>
              <a:r>
                <a:rPr lang="en-US" sz="1600" b="0" i="0" smtClean="0">
                  <a:solidFill>
                    <a:srgbClr val="002060"/>
                  </a:solidFill>
                  <a:effectLst>
                    <a:outerShdw blurRad="38100" dist="38100" dir="2700000" algn="tl">
                      <a:srgbClr val="000000">
                        <a:alpha val="43137"/>
                      </a:srgbClr>
                    </a:outerShdw>
                  </a:effectLst>
                  <a:latin typeface="Cambria Math" panose="02040503050406030204" pitchFamily="18" charset="0"/>
                </a:rPr>
                <a:t>𝐵=4/5.(1/2+1/3−1/4)</a:t>
              </a:r>
              <a:endParaRPr lang="en-US" sz="1600" b="0" dirty="0">
                <a:solidFill>
                  <a:srgbClr val="002060"/>
                </a:solidFill>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15E56F9B-CC02-4098-AC6B-C3E1E6C7226C}">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3</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Thực</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hiện</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phép</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tính</a:t>
              </a:r>
              <a:endParaRPr lang="en-US" sz="1600" b="0" dirty="0">
                <a:solidFill>
                  <a:srgbClr val="002060"/>
                </a:solidFill>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d>
                      <m:d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e>
                    </m:d>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d>
                      <m:d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6</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3</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e>
                    </m:d>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7</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7</m:t>
                        </m:r>
                      </m:num>
                      <m:den>
                        <m:r>
                          <a:rPr lang="en-US" sz="1600" b="0" i="1" smtClean="0">
                            <a:solidFill>
                              <a:srgbClr val="002060"/>
                            </a:solidFill>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dirty="0">
                <a:solidFill>
                  <a:srgbClr val="002060"/>
                </a:solidFill>
                <a:effectLst>
                  <a:outerShdw blurRad="38100" dist="38100" dir="2700000" algn="tl">
                    <a:srgbClr val="000000">
                      <a:alpha val="43137"/>
                    </a:srgbClr>
                  </a:outerShdw>
                </a:effectLst>
              </a:endParaRPr>
            </a:p>
          </dgm:t>
        </dgm:pt>
      </mc:Choice>
      <mc:Fallback xmlns="">
        <dgm:pt modelId="{15E56F9B-CC02-4098-AC6B-C3E1E6C7226C}">
          <dgm:prSet phldrT="[Text]" custT="1"/>
          <dgm:spPr/>
          <dgm:t>
            <a:bodyPr/>
            <a:lstStyle/>
            <a:p>
              <a:r>
                <a:rPr lang="en-US" sz="1600" b="0" u="sng" dirty="0" smtClean="0">
                  <a:solidFill>
                    <a:srgbClr val="002060"/>
                  </a:solidFill>
                  <a:effectLst>
                    <a:outerShdw blurRad="38100" dist="38100" dir="2700000" algn="tl">
                      <a:srgbClr val="000000">
                        <a:alpha val="43137"/>
                      </a:srgbClr>
                    </a:outerShdw>
                  </a:effectLst>
                </a:rPr>
                <a:t>Bước</a:t>
              </a:r>
              <a:r>
                <a:rPr lang="en-US" sz="1600" b="0" u="sng" dirty="0">
                  <a:solidFill>
                    <a:srgbClr val="002060"/>
                  </a:solidFill>
                  <a:effectLst>
                    <a:outerShdw blurRad="38100" dist="38100" dir="2700000" algn="tl">
                      <a:srgbClr val="000000">
                        <a:alpha val="43137"/>
                      </a:srgbClr>
                    </a:outerShdw>
                  </a:effectLst>
                </a:rPr>
                <a:t> 3</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Thực</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hiện</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phép</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tính</a:t>
              </a:r>
              <a:endParaRPr lang="en-US" sz="1600" b="0" dirty="0">
                <a:solidFill>
                  <a:srgbClr val="002060"/>
                </a:solidFill>
                <a:effectLst>
                  <a:outerShdw blurRad="38100" dist="38100" dir="2700000" algn="tl">
                    <a:srgbClr val="000000">
                      <a:alpha val="43137"/>
                    </a:srgbClr>
                  </a:outerShdw>
                </a:effectLst>
              </a:endParaRPr>
            </a:p>
            <a:p>
              <a:pPr/>
              <a:r>
                <a:rPr lang="en-US" sz="1600" b="0" i="0" smtClean="0">
                  <a:solidFill>
                    <a:srgbClr val="002060"/>
                  </a:solidFill>
                  <a:effectLst>
                    <a:outerShdw blurRad="38100" dist="38100" dir="2700000" algn="tl">
                      <a:srgbClr val="000000">
                        <a:alpha val="43137"/>
                      </a:srgbClr>
                    </a:outerShdw>
                  </a:effectLst>
                  <a:latin typeface="Cambria Math" panose="02040503050406030204" pitchFamily="18" charset="0"/>
                </a:rPr>
                <a:t>𝐵=4/5.(1/2+1/3−1/4)=4/5 (6/12+4/12−3/12)=4/5. 7/12=7/15</a:t>
              </a:r>
              <a:endParaRPr lang="en-US" sz="1600" b="0" dirty="0">
                <a:solidFill>
                  <a:srgbClr val="002060"/>
                </a:solidFill>
                <a:effectLst>
                  <a:outerShdw blurRad="38100" dist="38100" dir="2700000" algn="tl">
                    <a:srgbClr val="000000">
                      <a:alpha val="43137"/>
                    </a:srgbClr>
                  </a:outerShdw>
                </a:effectLst>
              </a:endParaRPr>
            </a:p>
          </dgm:t>
        </dgm:pt>
      </mc:Fallback>
    </mc:AlternateConten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t>
        <a:bodyPr/>
        <a:lstStyle/>
        <a:p>
          <a:endParaRPr lang="en-US"/>
        </a:p>
      </dgm:t>
    </dgm:pt>
    <dgm:pt modelId="{15604999-9703-4B3B-81F7-9869670F8FB5}" type="pres">
      <dgm:prSet presAssocID="{B6C8A301-6A63-461A-9AFA-9DE76B455DD4}" presName="ThreeNodes_2" presStyleLbl="node1" presStyleIdx="1" presStyleCnt="3">
        <dgm:presLayoutVars>
          <dgm:bulletEnabled val="1"/>
        </dgm:presLayoutVars>
      </dgm:prSet>
      <dgm:spPr/>
      <dgm:t>
        <a:bodyPr/>
        <a:lstStyle/>
        <a:p>
          <a:endParaRPr lang="en-US"/>
        </a:p>
      </dgm:t>
    </dgm:pt>
    <dgm:pt modelId="{276BFD72-6222-4B28-8D33-A44BD8214F64}" type="pres">
      <dgm:prSet presAssocID="{B6C8A301-6A63-461A-9AFA-9DE76B455DD4}" presName="ThreeNodes_3" presStyleLbl="node1" presStyleIdx="2" presStyleCnt="3">
        <dgm:presLayoutVars>
          <dgm:bulletEnabled val="1"/>
        </dgm:presLayoutVars>
      </dgm:prSet>
      <dgm:spPr/>
      <dgm:t>
        <a:bodyPr/>
        <a:lstStyle/>
        <a:p>
          <a:endParaRPr lang="en-US"/>
        </a:p>
      </dgm:t>
    </dgm:pt>
    <dgm:pt modelId="{B0D986D4-EF7C-4A99-B600-299A0786353A}" type="pres">
      <dgm:prSet presAssocID="{B6C8A301-6A63-461A-9AFA-9DE76B455DD4}" presName="ThreeConn_1-2" presStyleLbl="fgAccFollowNode1" presStyleIdx="0" presStyleCnt="2">
        <dgm:presLayoutVars>
          <dgm:bulletEnabled val="1"/>
        </dgm:presLayoutVars>
      </dgm:prSet>
      <dgm:spPr/>
      <dgm:t>
        <a:bodyPr/>
        <a:lstStyle/>
        <a:p>
          <a:endParaRPr lang="en-US"/>
        </a:p>
      </dgm:t>
    </dgm:pt>
    <dgm:pt modelId="{87CA695C-C4F0-4778-950D-6BD15EB12760}" type="pres">
      <dgm:prSet presAssocID="{B6C8A301-6A63-461A-9AFA-9DE76B455DD4}" presName="ThreeConn_2-3" presStyleLbl="fgAccFollowNode1" presStyleIdx="1" presStyleCnt="2">
        <dgm:presLayoutVars>
          <dgm:bulletEnabled val="1"/>
        </dgm:presLayoutVars>
      </dgm:prSet>
      <dgm:spPr/>
      <dgm:t>
        <a:bodyPr/>
        <a:lstStyle/>
        <a:p>
          <a:endParaRPr lang="en-US"/>
        </a:p>
      </dgm:t>
    </dgm:pt>
    <dgm:pt modelId="{BED2EADE-B1B2-4B9C-A051-F7C1167669AF}" type="pres">
      <dgm:prSet presAssocID="{B6C8A301-6A63-461A-9AFA-9DE76B455DD4}" presName="ThreeNodes_1_text" presStyleLbl="node1" presStyleIdx="2" presStyleCnt="3">
        <dgm:presLayoutVars>
          <dgm:bulletEnabled val="1"/>
        </dgm:presLayoutVars>
      </dgm:prSet>
      <dgm:spPr/>
      <dgm:t>
        <a:bodyPr/>
        <a:lstStyle/>
        <a:p>
          <a:endParaRPr lang="en-US"/>
        </a:p>
      </dgm:t>
    </dgm:pt>
    <dgm:pt modelId="{ABFF7A3C-3A58-482F-AFAD-ABE3B8DE456B}" type="pres">
      <dgm:prSet presAssocID="{B6C8A301-6A63-461A-9AFA-9DE76B455DD4}" presName="ThreeNodes_2_text" presStyleLbl="node1" presStyleIdx="2" presStyleCnt="3">
        <dgm:presLayoutVars>
          <dgm:bulletEnabled val="1"/>
        </dgm:presLayoutVars>
      </dgm:prSet>
      <dgm:spPr/>
      <dgm:t>
        <a:bodyPr/>
        <a:lstStyle/>
        <a:p>
          <a:endParaRPr lang="en-US"/>
        </a:p>
      </dgm:t>
    </dgm:pt>
    <dgm:pt modelId="{AC73DE4F-7BCC-4AC0-A225-C42FB5472428}" type="pres">
      <dgm:prSet presAssocID="{B6C8A301-6A63-461A-9AFA-9DE76B455DD4}" presName="ThreeNodes_3_text" presStyleLbl="node1" presStyleIdx="2" presStyleCnt="3">
        <dgm:presLayoutVars>
          <dgm:bulletEnabled val="1"/>
        </dgm:presLayoutVars>
      </dgm:prSet>
      <dgm:spPr/>
      <dgm:t>
        <a:bodyPr/>
        <a:lstStyle/>
        <a:p>
          <a:endParaRPr lang="en-US"/>
        </a:p>
      </dgm:t>
    </dgm:pt>
  </dgm:ptLst>
  <dgm:cxnLst>
    <dgm:cxn modelId="{5BC41D60-EB59-465D-9DBB-47B210468CC3}" type="presOf" srcId="{15E56F9B-CC02-4098-AC6B-C3E1E6C7226C}" destId="{276BFD72-6222-4B28-8D33-A44BD8214F64}"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A94BF55D-8412-4E59-8767-AB4DA42ABFCD}" type="presOf" srcId="{C29E677E-6379-4FF4-B5E8-082A457071D4}" destId="{ABFF7A3C-3A58-482F-AFAD-ABE3B8DE456B}"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8D970534-04C9-4467-B43E-24596226B882}" type="presOf" srcId="{C29E677E-6379-4FF4-B5E8-082A457071D4}" destId="{15604999-9703-4B3B-81F7-9869670F8FB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F082623D-B166-4004-BBC7-779904C5AF84}" type="presOf" srcId="{80E7BA7C-CE1E-49C5-A20F-D8FC77C60427}" destId="{DDE469A1-5757-489A-94EE-7A027E39E96E}"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291" t="-1149"/>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91" t="-459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15E56F9B-CC02-4098-AC6B-C3E1E6C7226C}">
      <dgm:prSet phldrT="[Text]" custT="1"/>
      <dgm:spPr>
        <a:blipFill>
          <a:blip xmlns:r="http://schemas.openxmlformats.org/officeDocument/2006/relationships" r:embed="rId3"/>
          <a:stretch>
            <a:fillRect l="-291" t="-4598"/>
          </a:stretch>
        </a:blipFill>
      </dgm:spPr>
      <dgm:t>
        <a:bodyPr/>
        <a:lstStyle/>
        <a:p>
          <a:r>
            <a:rPr lang="en-US">
              <a:noFill/>
            </a:rPr>
            <a:t> </a:t>
          </a:r>
        </a:p>
      </dgm:t>
    </dgm:p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t>
        <a:bodyPr/>
        <a:lstStyle/>
        <a:p>
          <a:endParaRPr lang="en-US"/>
        </a:p>
      </dgm:t>
    </dgm:pt>
    <dgm:pt modelId="{15604999-9703-4B3B-81F7-9869670F8FB5}" type="pres">
      <dgm:prSet presAssocID="{B6C8A301-6A63-461A-9AFA-9DE76B455DD4}" presName="ThreeNodes_2" presStyleLbl="node1" presStyleIdx="1" presStyleCnt="3">
        <dgm:presLayoutVars>
          <dgm:bulletEnabled val="1"/>
        </dgm:presLayoutVars>
      </dgm:prSet>
      <dgm:spPr/>
      <dgm:t>
        <a:bodyPr/>
        <a:lstStyle/>
        <a:p>
          <a:endParaRPr lang="en-US"/>
        </a:p>
      </dgm:t>
    </dgm:pt>
    <dgm:pt modelId="{276BFD72-6222-4B28-8D33-A44BD8214F64}" type="pres">
      <dgm:prSet presAssocID="{B6C8A301-6A63-461A-9AFA-9DE76B455DD4}" presName="ThreeNodes_3" presStyleLbl="node1" presStyleIdx="2" presStyleCnt="3">
        <dgm:presLayoutVars>
          <dgm:bulletEnabled val="1"/>
        </dgm:presLayoutVars>
      </dgm:prSet>
      <dgm:spPr/>
      <dgm:t>
        <a:bodyPr/>
        <a:lstStyle/>
        <a:p>
          <a:endParaRPr lang="en-US"/>
        </a:p>
      </dgm:t>
    </dgm:pt>
    <dgm:pt modelId="{B0D986D4-EF7C-4A99-B600-299A0786353A}" type="pres">
      <dgm:prSet presAssocID="{B6C8A301-6A63-461A-9AFA-9DE76B455DD4}" presName="ThreeConn_1-2" presStyleLbl="fgAccFollowNode1" presStyleIdx="0" presStyleCnt="2">
        <dgm:presLayoutVars>
          <dgm:bulletEnabled val="1"/>
        </dgm:presLayoutVars>
      </dgm:prSet>
      <dgm:spPr/>
      <dgm:t>
        <a:bodyPr/>
        <a:lstStyle/>
        <a:p>
          <a:endParaRPr lang="en-US"/>
        </a:p>
      </dgm:t>
    </dgm:pt>
    <dgm:pt modelId="{87CA695C-C4F0-4778-950D-6BD15EB12760}" type="pres">
      <dgm:prSet presAssocID="{B6C8A301-6A63-461A-9AFA-9DE76B455DD4}" presName="ThreeConn_2-3" presStyleLbl="fgAccFollowNode1" presStyleIdx="1" presStyleCnt="2">
        <dgm:presLayoutVars>
          <dgm:bulletEnabled val="1"/>
        </dgm:presLayoutVars>
      </dgm:prSet>
      <dgm:spPr/>
      <dgm:t>
        <a:bodyPr/>
        <a:lstStyle/>
        <a:p>
          <a:endParaRPr lang="en-US"/>
        </a:p>
      </dgm:t>
    </dgm:pt>
    <dgm:pt modelId="{BED2EADE-B1B2-4B9C-A051-F7C1167669AF}" type="pres">
      <dgm:prSet presAssocID="{B6C8A301-6A63-461A-9AFA-9DE76B455DD4}" presName="ThreeNodes_1_text" presStyleLbl="node1" presStyleIdx="2" presStyleCnt="3">
        <dgm:presLayoutVars>
          <dgm:bulletEnabled val="1"/>
        </dgm:presLayoutVars>
      </dgm:prSet>
      <dgm:spPr/>
      <dgm:t>
        <a:bodyPr/>
        <a:lstStyle/>
        <a:p>
          <a:endParaRPr lang="en-US"/>
        </a:p>
      </dgm:t>
    </dgm:pt>
    <dgm:pt modelId="{ABFF7A3C-3A58-482F-AFAD-ABE3B8DE456B}" type="pres">
      <dgm:prSet presAssocID="{B6C8A301-6A63-461A-9AFA-9DE76B455DD4}" presName="ThreeNodes_2_text" presStyleLbl="node1" presStyleIdx="2" presStyleCnt="3">
        <dgm:presLayoutVars>
          <dgm:bulletEnabled val="1"/>
        </dgm:presLayoutVars>
      </dgm:prSet>
      <dgm:spPr/>
      <dgm:t>
        <a:bodyPr/>
        <a:lstStyle/>
        <a:p>
          <a:endParaRPr lang="en-US"/>
        </a:p>
      </dgm:t>
    </dgm:pt>
    <dgm:pt modelId="{AC73DE4F-7BCC-4AC0-A225-C42FB5472428}" type="pres">
      <dgm:prSet presAssocID="{B6C8A301-6A63-461A-9AFA-9DE76B455DD4}" presName="ThreeNodes_3_text" presStyleLbl="node1" presStyleIdx="2" presStyleCnt="3">
        <dgm:presLayoutVars>
          <dgm:bulletEnabled val="1"/>
        </dgm:presLayoutVars>
      </dgm:prSet>
      <dgm:spPr/>
      <dgm:t>
        <a:bodyPr/>
        <a:lstStyle/>
        <a:p>
          <a:endParaRPr lang="en-US"/>
        </a:p>
      </dgm:t>
    </dgm:pt>
  </dgm:ptLst>
  <dgm:cxnLst>
    <dgm:cxn modelId="{5BC41D60-EB59-465D-9DBB-47B210468CC3}" type="presOf" srcId="{15E56F9B-CC02-4098-AC6B-C3E1E6C7226C}" destId="{276BFD72-6222-4B28-8D33-A44BD8214F64}"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A94BF55D-8412-4E59-8767-AB4DA42ABFCD}" type="presOf" srcId="{C29E677E-6379-4FF4-B5E8-082A457071D4}" destId="{ABFF7A3C-3A58-482F-AFAD-ABE3B8DE456B}"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8D970534-04C9-4467-B43E-24596226B882}" type="presOf" srcId="{C29E677E-6379-4FF4-B5E8-082A457071D4}" destId="{15604999-9703-4B3B-81F7-9869670F8FB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F082623D-B166-4004-BBC7-779904C5AF84}" type="presOf" srcId="{80E7BA7C-CE1E-49C5-A20F-D8FC77C60427}" destId="{DDE469A1-5757-489A-94EE-7A027E39E96E}"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dirty="0" smtClean="0">
                  <a:solidFill>
                    <a:srgbClr val="002060"/>
                  </a:solidFill>
                  <a:effectLst>
                    <a:outerShdw blurRad="38100" dist="38100" dir="2700000" algn="tl">
                      <a:srgbClr val="000000">
                        <a:alpha val="43137"/>
                      </a:srgbClr>
                    </a:outerShdw>
                  </a:effectLst>
                </a:rPr>
                <a:t>* </a:t>
              </a:r>
              <a:r>
                <a:rPr lang="en-US" sz="1600" b="0" dirty="0" err="1" smtClean="0">
                  <a:solidFill>
                    <a:srgbClr val="002060"/>
                  </a:solidFill>
                  <a:effectLst>
                    <a:outerShdw blurRad="38100" dist="38100" dir="2700000" algn="tl">
                      <a:srgbClr val="000000">
                        <a:alpha val="43137"/>
                      </a:srgbClr>
                    </a:outerShdw>
                  </a:effectLst>
                </a:rPr>
                <a:t>Thay</a:t>
              </a:r>
              <a:r>
                <a:rPr lang="en-US" sz="1600" b="0" dirty="0" smtClean="0">
                  <a:solidFill>
                    <a:srgbClr val="002060"/>
                  </a:solidFill>
                  <a:effectLst>
                    <a:outerShdw blurRad="38100" dist="38100" dir="2700000" algn="tl">
                      <a:srgbClr val="000000">
                        <a:alpha val="43137"/>
                      </a:srgbClr>
                    </a:outerShdw>
                  </a:effectLst>
                </a:rPr>
                <a:t> </a:t>
              </a:r>
              <a14:m>
                <m:oMath xmlns:m="http://schemas.openxmlformats.org/officeDocument/2006/math">
                  <m:r>
                    <a:rPr lang="en-US" sz="2000" b="0" i="1" smtClean="0">
                      <a:solidFill>
                        <a:srgbClr val="002060"/>
                      </a:solidFill>
                      <a:latin typeface="Cambria Math" panose="02040503050406030204" pitchFamily="18" charset="0"/>
                    </a:rPr>
                    <m:t>𝑎</m:t>
                  </m:r>
                  <m:r>
                    <a:rPr lang="en-US" sz="2000" b="0" i="1" smtClean="0">
                      <a:solidFill>
                        <a:srgbClr val="002060"/>
                      </a:solidFill>
                      <a:latin typeface="Cambria Math" panose="02040503050406030204" pitchFamily="18" charset="0"/>
                    </a:rPr>
                    <m:t>=</m:t>
                  </m:r>
                  <m:f>
                    <m:fPr>
                      <m:ctrlPr>
                        <a:rPr lang="en-US" sz="2000" b="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9</m:t>
                      </m:r>
                    </m:num>
                    <m:den>
                      <m:r>
                        <a:rPr lang="en-US" sz="2000" b="0" i="1" smtClean="0">
                          <a:solidFill>
                            <a:srgbClr val="002060"/>
                          </a:solidFill>
                          <a:latin typeface="Cambria Math" panose="02040503050406030204" pitchFamily="18" charset="0"/>
                        </a:rPr>
                        <m:t>4</m:t>
                      </m:r>
                    </m:den>
                  </m:f>
                  <m:r>
                    <a:rPr lang="en-US" sz="2000" b="0" i="1" smtClean="0">
                      <a:latin typeface="Cambria Math" panose="02040503050406030204" pitchFamily="18" charset="0"/>
                    </a:rPr>
                    <m:t> </m:t>
                  </m:r>
                </m:oMath>
              </a14:m>
              <a:r>
                <a:rPr lang="en-US" sz="1600" b="0" dirty="0" smtClean="0">
                  <a:solidFill>
                    <a:srgbClr val="002060"/>
                  </a:solidFill>
                  <a:effectLst>
                    <a:outerShdw blurRad="38100" dist="38100" dir="2700000" algn="tl">
                      <a:srgbClr val="000000">
                        <a:alpha val="43137"/>
                      </a:srgbClr>
                    </a:outerShdw>
                  </a:effectLst>
                </a:rPr>
                <a:t>vào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r>
                <a:rPr lang="en-US" sz="1600" b="0" dirty="0" smtClean="0">
                  <a:solidFill>
                    <a:srgbClr val="002060"/>
                  </a:solidFill>
                  <a:effectLst>
                    <a:outerShdw blurRad="38100" dist="38100" dir="2700000" algn="tl">
                      <a:srgbClr val="000000">
                        <a:alpha val="43137"/>
                      </a:srgbClr>
                    </a:outerShdw>
                  </a:effectLst>
                </a:rPr>
                <a:t>A ta </a:t>
              </a:r>
              <a:r>
                <a:rPr lang="en-US" sz="1600" b="0" dirty="0" err="1" smtClean="0">
                  <a:solidFill>
                    <a:srgbClr val="002060"/>
                  </a:solidFill>
                  <a:effectLst>
                    <a:outerShdw blurRad="38100" dist="38100" dir="2700000" algn="tl">
                      <a:srgbClr val="000000">
                        <a:alpha val="43137"/>
                      </a:srgbClr>
                    </a:outerShdw>
                  </a:effectLst>
                </a:rPr>
                <a:t>có</a:t>
              </a:r>
              <a:r>
                <a:rPr lang="en-US" sz="1600" b="0" dirty="0" smtClean="0">
                  <a:solidFill>
                    <a:srgbClr val="002060"/>
                  </a:solidFill>
                  <a:effectLst>
                    <a:outerShdw blurRad="38100" dist="38100" dir="2700000" algn="tl">
                      <a:srgbClr val="000000">
                        <a:alpha val="43137"/>
                      </a:srgbClr>
                    </a:outerShdw>
                  </a:effectLst>
                </a:rPr>
                <a:t>:</a:t>
              </a:r>
              <a:endParaRPr lang="en-US" sz="1600" b="0" dirty="0">
                <a:solidFill>
                  <a:srgbClr val="002060"/>
                </a:solidFill>
                <a:effectLst>
                  <a:outerShdw blurRad="38100" dist="38100" dir="2700000" algn="tl">
                    <a:srgbClr val="000000">
                      <a:alpha val="43137"/>
                    </a:srgbClr>
                  </a:outerShdw>
                </a:effectLst>
              </a:endParaRPr>
            </a:p>
            <a:p>
              <a14:m>
                <m:oMath xmlns:m="http://schemas.openxmlformats.org/officeDocument/2006/math">
                  <m:r>
                    <a:rPr lang="en-US" sz="2400" b="0" i="1" smtClean="0">
                      <a:solidFill>
                        <a:srgbClr val="002060"/>
                      </a:solidFill>
                      <a:latin typeface="Cambria Math" panose="02040503050406030204" pitchFamily="18" charset="0"/>
                    </a:rPr>
                    <m:t>𝐴</m:t>
                  </m:r>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3</m:t>
                      </m:r>
                    </m:num>
                    <m:den>
                      <m:r>
                        <a:rPr lang="en-US" sz="2400" b="0" i="1" smtClean="0">
                          <a:solidFill>
                            <a:srgbClr val="002060"/>
                          </a:solidFill>
                          <a:latin typeface="Cambria Math" panose="02040503050406030204" pitchFamily="18" charset="0"/>
                        </a:rPr>
                        <m:t>4</m:t>
                      </m:r>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4</m:t>
                      </m:r>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4</m:t>
                      </m:r>
                    </m:num>
                    <m:den>
                      <m:r>
                        <a:rPr lang="en-US" sz="2400" b="0" i="1" smtClean="0">
                          <a:solidFill>
                            <a:srgbClr val="002060"/>
                          </a:solidFill>
                          <a:latin typeface="Cambria Math" panose="02040503050406030204" pitchFamily="18" charset="0"/>
                        </a:rPr>
                        <m:t>9</m:t>
                      </m:r>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4</m:t>
                      </m:r>
                    </m:den>
                  </m:f>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4</m:t>
                      </m:r>
                    </m:den>
                  </m:f>
                </m:oMath>
              </a14:m>
              <a:r>
                <a:rPr lang="en-US" sz="2400" b="0" dirty="0" smtClean="0">
                  <a:solidFill>
                    <a:srgbClr val="002060"/>
                  </a:solidFill>
                  <a:effectLst>
                    <a:outerShdw blurRad="38100" dist="38100" dir="2700000" algn="tl">
                      <a:srgbClr val="000000">
                        <a:alpha val="43137"/>
                      </a:srgbClr>
                    </a:outerShdw>
                  </a:effectLst>
                </a:rPr>
                <a:t> </a:t>
              </a:r>
              <a14:m>
                <m:oMath xmlns:m="http://schemas.openxmlformats.org/officeDocument/2006/math">
                  <m:r>
                    <a:rPr lang="en-US" sz="2400" b="0" i="0" smtClean="0">
                      <a:solidFill>
                        <a:srgbClr val="002060"/>
                      </a:solidFill>
                      <a:latin typeface="Cambria Math" panose="02040503050406030204" pitchFamily="18" charset="0"/>
                    </a:rPr>
                    <m:t>:4</m:t>
                  </m:r>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3.9</m:t>
                      </m:r>
                    </m:num>
                    <m:den>
                      <m:r>
                        <a:rPr lang="en-US" sz="2400" b="0" i="1" smtClean="0">
                          <a:solidFill>
                            <a:srgbClr val="002060"/>
                          </a:solidFill>
                          <a:latin typeface="Cambria Math" panose="02040503050406030204" pitchFamily="18" charset="0"/>
                        </a:rPr>
                        <m:t>4.4</m:t>
                      </m:r>
                    </m:den>
                  </m:f>
                </m:oMath>
              </a14:m>
              <a:r>
                <a:rPr lang="en-US" sz="2400" b="0" dirty="0" smtClean="0">
                  <a:solidFill>
                    <a:srgbClr val="002060"/>
                  </a:solidFill>
                  <a:effectLst>
                    <a:outerShdw blurRad="38100" dist="38100" dir="2700000" algn="tl">
                      <a:srgbClr val="000000">
                        <a:alpha val="43137"/>
                      </a:srgbClr>
                    </a:outerShdw>
                  </a:effectLst>
                </a:rPr>
                <a:t> +1 - </a:t>
              </a:r>
              <a14:m>
                <m:oMath xmlns:m="http://schemas.openxmlformats.org/officeDocument/2006/math">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4</m:t>
                      </m:r>
                    </m:den>
                  </m:f>
                </m:oMath>
              </a14:m>
              <a:r>
                <a:rPr lang="en-US" sz="2400" b="0" dirty="0" smtClean="0">
                  <a:solidFill>
                    <a:srgbClr val="002060"/>
                  </a:solidFill>
                  <a:effectLst>
                    <a:outerShdw blurRad="38100" dist="38100" dir="2700000" algn="tl">
                      <a:srgbClr val="000000">
                        <a:alpha val="43137"/>
                      </a:srgbClr>
                    </a:outerShdw>
                  </a:effectLst>
                </a:rPr>
                <a:t>.</a:t>
              </a:r>
              <a:r>
                <a:rPr lang="en-US" sz="2400" b="0" dirty="0" smtClean="0">
                  <a:solidFill>
                    <a:srgbClr val="002060"/>
                  </a:solidFill>
                </a:rPr>
                <a:t> </a:t>
              </a:r>
              <a14:m>
                <m:oMath xmlns:m="http://schemas.openxmlformats.org/officeDocument/2006/math">
                  <m:f>
                    <m:fPr>
                      <m:ctrlPr>
                        <a:rPr lang="en-US" sz="2400" b="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4</m:t>
                      </m:r>
                    </m:den>
                  </m:f>
                </m:oMath>
              </a14:m>
              <a:endParaRPr lang="en-US" sz="2400" b="0" dirty="0">
                <a:solidFill>
                  <a:srgbClr val="002060"/>
                </a:solidFill>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dirty="0" smtClean="0">
                  <a:solidFill>
                    <a:srgbClr val="002060"/>
                  </a:solidFill>
                  <a:effectLst>
                    <a:outerShdw blurRad="38100" dist="38100" dir="2700000" algn="tl">
                      <a:srgbClr val="000000">
                        <a:alpha val="43137"/>
                      </a:srgbClr>
                    </a:outerShdw>
                  </a:effectLst>
                </a:rPr>
                <a:t>* </a:t>
              </a:r>
              <a:r>
                <a:rPr lang="en-US" sz="1600" b="0" dirty="0" err="1" smtClean="0">
                  <a:solidFill>
                    <a:srgbClr val="002060"/>
                  </a:solidFill>
                  <a:effectLst>
                    <a:outerShdw blurRad="38100" dist="38100" dir="2700000" algn="tl">
                      <a:srgbClr val="000000">
                        <a:alpha val="43137"/>
                      </a:srgbClr>
                    </a:outerShdw>
                  </a:effectLst>
                </a:rPr>
                <a:t>Thay</a:t>
              </a:r>
              <a:r>
                <a:rPr lang="en-US" sz="1600" b="0" dirty="0" smtClean="0">
                  <a:solidFill>
                    <a:srgbClr val="002060"/>
                  </a:solidFill>
                  <a:effectLst>
                    <a:outerShdw blurRad="38100" dist="38100" dir="2700000" algn="tl">
                      <a:srgbClr val="000000">
                        <a:alpha val="43137"/>
                      </a:srgbClr>
                    </a:outerShdw>
                  </a:effectLst>
                </a:rPr>
                <a:t> </a:t>
              </a:r>
              <a:r>
                <a:rPr lang="en-US" sz="2000" b="0" i="0" smtClean="0">
                  <a:solidFill>
                    <a:srgbClr val="002060"/>
                  </a:solidFill>
                  <a:latin typeface="Cambria Math" panose="02040503050406030204" pitchFamily="18" charset="0"/>
                </a:rPr>
                <a:t>𝑎=</a:t>
              </a:r>
              <a:r>
                <a:rPr lang="en-US" sz="2000" b="0" i="0" smtClean="0">
                  <a:solidFill>
                    <a:srgbClr val="002060"/>
                  </a:solidFill>
                  <a:latin typeface="Cambria Math" panose="02040503050406030204" pitchFamily="18" charset="0"/>
                </a:rPr>
                <a:t>9/4</a:t>
              </a:r>
              <a:r>
                <a:rPr lang="en-US" sz="2000" b="0" i="0" smtClean="0">
                  <a:solidFill>
                    <a:srgbClr val="002060"/>
                  </a:solidFill>
                  <a:latin typeface="Cambria Math" panose="02040503050406030204" pitchFamily="18" charset="0"/>
                </a:rPr>
                <a:t> </a:t>
              </a:r>
              <a:r>
                <a:rPr lang="en-US" sz="2000" b="0" i="0" smtClean="0">
                  <a:latin typeface="Cambria Math" panose="02040503050406030204" pitchFamily="18" charset="0"/>
                </a:rPr>
                <a:t> </a:t>
              </a:r>
              <a:r>
                <a:rPr lang="en-US" sz="1600" b="0" dirty="0" smtClean="0">
                  <a:solidFill>
                    <a:srgbClr val="002060"/>
                  </a:solidFill>
                  <a:effectLst>
                    <a:outerShdw blurRad="38100" dist="38100" dir="2700000" algn="tl">
                      <a:srgbClr val="000000">
                        <a:alpha val="43137"/>
                      </a:srgbClr>
                    </a:outerShdw>
                  </a:effectLst>
                </a:rPr>
                <a:t>vào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r>
                <a:rPr lang="en-US" sz="1600" b="0" dirty="0" smtClean="0">
                  <a:solidFill>
                    <a:srgbClr val="002060"/>
                  </a:solidFill>
                  <a:effectLst>
                    <a:outerShdw blurRad="38100" dist="38100" dir="2700000" algn="tl">
                      <a:srgbClr val="000000">
                        <a:alpha val="43137"/>
                      </a:srgbClr>
                    </a:outerShdw>
                  </a:effectLst>
                </a:rPr>
                <a:t>A ta </a:t>
              </a:r>
              <a:r>
                <a:rPr lang="en-US" sz="1600" b="0" dirty="0" err="1" smtClean="0">
                  <a:solidFill>
                    <a:srgbClr val="002060"/>
                  </a:solidFill>
                  <a:effectLst>
                    <a:outerShdw blurRad="38100" dist="38100" dir="2700000" algn="tl">
                      <a:srgbClr val="000000">
                        <a:alpha val="43137"/>
                      </a:srgbClr>
                    </a:outerShdw>
                  </a:effectLst>
                </a:rPr>
                <a:t>có</a:t>
              </a:r>
              <a:r>
                <a:rPr lang="en-US" sz="1600" b="0" dirty="0" smtClean="0">
                  <a:solidFill>
                    <a:srgbClr val="002060"/>
                  </a:solidFill>
                  <a:effectLst>
                    <a:outerShdw blurRad="38100" dist="38100" dir="2700000" algn="tl">
                      <a:srgbClr val="000000">
                        <a:alpha val="43137"/>
                      </a:srgbClr>
                    </a:outerShdw>
                  </a:effectLst>
                </a:rPr>
                <a:t>:</a:t>
              </a:r>
              <a:endParaRPr lang="en-US" sz="1600" b="0" dirty="0">
                <a:solidFill>
                  <a:srgbClr val="002060"/>
                </a:solidFill>
                <a:effectLst>
                  <a:outerShdw blurRad="38100" dist="38100" dir="2700000" algn="tl">
                    <a:srgbClr val="000000">
                      <a:alpha val="43137"/>
                    </a:srgbClr>
                  </a:outerShdw>
                </a:effectLst>
              </a:endParaRPr>
            </a:p>
            <a:p>
              <a:pPr/>
              <a:r>
                <a:rPr lang="en-US" sz="2400" b="0" i="0" smtClean="0">
                  <a:solidFill>
                    <a:srgbClr val="002060"/>
                  </a:solidFill>
                  <a:latin typeface="Cambria Math" panose="02040503050406030204" pitchFamily="18" charset="0"/>
                </a:rPr>
                <a:t>𝐴=</a:t>
              </a:r>
              <a:r>
                <a:rPr lang="en-US" sz="2400" b="0" i="0" smtClean="0">
                  <a:solidFill>
                    <a:srgbClr val="002060"/>
                  </a:solidFill>
                  <a:latin typeface="Cambria Math" panose="02040503050406030204" pitchFamily="18" charset="0"/>
                </a:rPr>
                <a:t>3/4.</a:t>
              </a:r>
              <a:r>
                <a:rPr lang="en-US" sz="2400" b="0" i="0" smtClean="0">
                  <a:solidFill>
                    <a:srgbClr val="002060"/>
                  </a:solidFill>
                  <a:latin typeface="Cambria Math" panose="02040503050406030204" pitchFamily="18" charset="0"/>
                </a:rPr>
                <a:t> 9/4</a:t>
              </a:r>
              <a:r>
                <a:rPr lang="en-US" sz="2400" b="0" i="0" smtClean="0">
                  <a:solidFill>
                    <a:srgbClr val="002060"/>
                  </a:solidFill>
                  <a:latin typeface="Cambria Math" panose="02040503050406030204" pitchFamily="18" charset="0"/>
                </a:rPr>
                <a:t>+4/9.</a:t>
              </a:r>
              <a:r>
                <a:rPr lang="en-US" sz="2400" b="0" i="0" smtClean="0">
                  <a:solidFill>
                    <a:srgbClr val="002060"/>
                  </a:solidFill>
                  <a:latin typeface="Cambria Math" panose="02040503050406030204" pitchFamily="18" charset="0"/>
                </a:rPr>
                <a:t> 9/4</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9/4</a:t>
              </a:r>
              <a:r>
                <a:rPr lang="en-US" sz="2400" b="0" dirty="0" smtClean="0">
                  <a:solidFill>
                    <a:srgbClr val="002060"/>
                  </a:solidFill>
                  <a:effectLst>
                    <a:outerShdw blurRad="38100" dist="38100" dir="2700000" algn="tl">
                      <a:srgbClr val="000000">
                        <a:alpha val="43137"/>
                      </a:srgbClr>
                    </a:outerShdw>
                  </a:effectLst>
                </a:rPr>
                <a:t> </a:t>
              </a:r>
              <a:r>
                <a:rPr lang="en-US" sz="2400" b="0" i="0" smtClean="0">
                  <a:solidFill>
                    <a:srgbClr val="002060"/>
                  </a:solidFill>
                  <a:latin typeface="Cambria Math" panose="02040503050406030204" pitchFamily="18" charset="0"/>
                </a:rPr>
                <a:t>:4=</a:t>
              </a:r>
              <a:r>
                <a:rPr lang="en-US" sz="2400" b="0" i="0" smtClean="0">
                  <a:solidFill>
                    <a:srgbClr val="002060"/>
                  </a:solidFill>
                  <a:latin typeface="Cambria Math" panose="02040503050406030204" pitchFamily="18" charset="0"/>
                </a:rPr>
                <a:t>3</a:t>
              </a:r>
              <a:r>
                <a:rPr lang="en-US" sz="2400" b="0" i="0" smtClean="0">
                  <a:solidFill>
                    <a:srgbClr val="002060"/>
                  </a:solidFill>
                  <a:latin typeface="Cambria Math" panose="02040503050406030204" pitchFamily="18" charset="0"/>
                </a:rPr>
                <a:t>.9/</a:t>
              </a:r>
              <a:r>
                <a:rPr lang="en-US" sz="2400" b="0" i="0" smtClean="0">
                  <a:solidFill>
                    <a:srgbClr val="002060"/>
                  </a:solidFill>
                  <a:latin typeface="Cambria Math" panose="02040503050406030204" pitchFamily="18" charset="0"/>
                </a:rPr>
                <a:t>4</a:t>
              </a:r>
              <a:r>
                <a:rPr lang="en-US" sz="2400" b="0" i="0" smtClean="0">
                  <a:solidFill>
                    <a:srgbClr val="002060"/>
                  </a:solidFill>
                  <a:latin typeface="Cambria Math" panose="02040503050406030204" pitchFamily="18" charset="0"/>
                </a:rPr>
                <a:t>.4</a:t>
              </a:r>
              <a:r>
                <a:rPr lang="en-US" sz="2400" b="0" dirty="0" smtClean="0">
                  <a:solidFill>
                    <a:srgbClr val="002060"/>
                  </a:solidFill>
                  <a:effectLst>
                    <a:outerShdw blurRad="38100" dist="38100" dir="2700000" algn="tl">
                      <a:srgbClr val="000000">
                        <a:alpha val="43137"/>
                      </a:srgbClr>
                    </a:outerShdw>
                  </a:effectLst>
                </a:rPr>
                <a:t> +1 - </a:t>
              </a:r>
              <a:r>
                <a:rPr lang="en-US" sz="2400" b="0" i="0" smtClean="0">
                  <a:solidFill>
                    <a:srgbClr val="002060"/>
                  </a:solidFill>
                  <a:latin typeface="Cambria Math" panose="02040503050406030204" pitchFamily="18" charset="0"/>
                </a:rPr>
                <a:t>9/4</a:t>
              </a:r>
              <a:r>
                <a:rPr lang="en-US" sz="2400" b="0" dirty="0" smtClean="0">
                  <a:solidFill>
                    <a:srgbClr val="002060"/>
                  </a:solidFill>
                  <a:effectLst>
                    <a:outerShdw blurRad="38100" dist="38100" dir="2700000" algn="tl">
                      <a:srgbClr val="000000">
                        <a:alpha val="43137"/>
                      </a:srgbClr>
                    </a:outerShdw>
                  </a:effectLst>
                </a:rPr>
                <a:t>.</a:t>
              </a:r>
              <a:r>
                <a:rPr lang="en-US" sz="2400" b="0" dirty="0" smtClean="0">
                  <a:solidFill>
                    <a:srgbClr val="002060"/>
                  </a:solidFill>
                </a:rPr>
                <a:t> </a:t>
              </a:r>
              <a:r>
                <a:rPr lang="en-US" sz="2400" b="0" i="0" smtClean="0">
                  <a:solidFill>
                    <a:srgbClr val="002060"/>
                  </a:solidFill>
                  <a:latin typeface="Cambria Math" panose="02040503050406030204" pitchFamily="18" charset="0"/>
                </a:rPr>
                <a:t>1/4</a:t>
              </a:r>
              <a:endParaRPr lang="en-US" sz="2400" b="0" dirty="0">
                <a:solidFill>
                  <a:srgbClr val="002060"/>
                </a:solidFill>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dirty="0" smtClean="0">
                  <a:solidFill>
                    <a:srgbClr val="002060"/>
                  </a:solidFill>
                  <a:effectLst>
                    <a:outerShdw blurRad="38100" dist="38100" dir="2700000" algn="tl">
                      <a:srgbClr val="000000">
                        <a:alpha val="43137"/>
                      </a:srgbClr>
                    </a:outerShdw>
                  </a:effectLst>
                </a:rPr>
                <a:t>* </a:t>
              </a:r>
              <a:r>
                <a:rPr lang="en-US" sz="1600" b="0" dirty="0" err="1" smtClean="0">
                  <a:solidFill>
                    <a:srgbClr val="002060"/>
                  </a:solidFill>
                  <a:effectLst>
                    <a:outerShdw blurRad="38100" dist="38100" dir="2700000" algn="tl">
                      <a:srgbClr val="000000">
                        <a:alpha val="43137"/>
                      </a:srgbClr>
                    </a:outerShdw>
                  </a:effectLst>
                </a:rPr>
                <a:t>Thay</a:t>
              </a:r>
              <a:r>
                <a:rPr lang="en-US" sz="1600" b="0" dirty="0" smtClean="0">
                  <a:solidFill>
                    <a:srgbClr val="002060"/>
                  </a:solidFill>
                  <a:effectLst>
                    <a:outerShdw blurRad="38100" dist="38100" dir="2700000" algn="tl">
                      <a:srgbClr val="000000">
                        <a:alpha val="43137"/>
                      </a:srgbClr>
                    </a:outerShdw>
                  </a:effectLst>
                </a:rPr>
                <a:t> </a:t>
              </a:r>
              <a14:m>
                <m:oMath xmlns:m="http://schemas.openxmlformats.org/officeDocument/2006/math">
                  <m:r>
                    <a:rPr lang="en-US" sz="2400" b="0" i="1" smtClean="0">
                      <a:solidFill>
                        <a:srgbClr val="002060"/>
                      </a:solidFill>
                      <a:latin typeface="Cambria Math" panose="02040503050406030204" pitchFamily="18" charset="0"/>
                    </a:rPr>
                    <m:t>𝑏</m:t>
                  </m:r>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oMath>
              </a14:m>
              <a:r>
                <a:rPr lang="en-US" sz="1600" b="0" dirty="0" smtClean="0">
                  <a:solidFill>
                    <a:srgbClr val="002060"/>
                  </a:solidFill>
                  <a:effectLst>
                    <a:outerShdw blurRad="38100" dist="38100" dir="2700000" algn="tl">
                      <a:srgbClr val="000000">
                        <a:alpha val="43137"/>
                      </a:srgbClr>
                    </a:outerShdw>
                  </a:effectLst>
                </a:rPr>
                <a:t> vào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r>
                <a:rPr lang="en-US" sz="1600" b="0" dirty="0" smtClean="0">
                  <a:solidFill>
                    <a:srgbClr val="002060"/>
                  </a:solidFill>
                  <a:effectLst>
                    <a:outerShdw blurRad="38100" dist="38100" dir="2700000" algn="tl">
                      <a:srgbClr val="000000">
                        <a:alpha val="43137"/>
                      </a:srgbClr>
                    </a:outerShdw>
                  </a:effectLst>
                </a:rPr>
                <a:t>B ta </a:t>
              </a:r>
              <a:r>
                <a:rPr lang="en-US" sz="1600" b="0" dirty="0" err="1" smtClean="0">
                  <a:solidFill>
                    <a:srgbClr val="002060"/>
                  </a:solidFill>
                  <a:effectLst>
                    <a:outerShdw blurRad="38100" dist="38100" dir="2700000" algn="tl">
                      <a:srgbClr val="000000">
                        <a:alpha val="43137"/>
                      </a:srgbClr>
                    </a:outerShdw>
                  </a:effectLst>
                </a:rPr>
                <a:t>có</a:t>
              </a:r>
              <a:r>
                <a:rPr lang="en-US" sz="1600" b="0" dirty="0" smtClean="0">
                  <a:solidFill>
                    <a:srgbClr val="002060"/>
                  </a:solidFill>
                  <a:effectLst>
                    <a:outerShdw blurRad="38100" dist="38100" dir="2700000" algn="tl">
                      <a:srgbClr val="000000">
                        <a:alpha val="43137"/>
                      </a:srgbClr>
                    </a:outerShdw>
                  </a:effectLst>
                </a:rPr>
                <a:t>:  </a:t>
              </a:r>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3</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2</m:t>
                      </m:r>
                    </m:num>
                    <m:den>
                      <m:r>
                        <a:rPr lang="en-US" sz="2400" b="0" i="1" smtClean="0">
                          <a:solidFill>
                            <a:srgbClr val="002060"/>
                          </a:solidFill>
                          <a:latin typeface="Cambria Math" panose="02040503050406030204" pitchFamily="18" charset="0"/>
                        </a:rPr>
                        <m:t>9</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4</m:t>
                      </m:r>
                    </m:den>
                  </m:f>
                </m:oMath>
              </a14:m>
              <a:endParaRPr lang="en-US" sz="2400" b="0" dirty="0">
                <a:solidFill>
                  <a:srgbClr val="002060"/>
                </a:solidFill>
                <a:effectLst>
                  <a:outerShdw blurRad="38100" dist="38100" dir="2700000" algn="tl">
                    <a:srgbClr val="000000">
                      <a:alpha val="43137"/>
                    </a:srgbClr>
                  </a:outerShdw>
                </a:effectLst>
              </a:endParaRPr>
            </a:p>
            <a:p>
              <a:endParaRPr lang="en-US" sz="1600" b="0" dirty="0">
                <a:solidFill>
                  <a:srgbClr val="002060"/>
                </a:solidFill>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dirty="0" smtClean="0">
                  <a:solidFill>
                    <a:srgbClr val="002060"/>
                  </a:solidFill>
                  <a:effectLst>
                    <a:outerShdw blurRad="38100" dist="38100" dir="2700000" algn="tl">
                      <a:srgbClr val="000000">
                        <a:alpha val="43137"/>
                      </a:srgbClr>
                    </a:outerShdw>
                  </a:effectLst>
                </a:rPr>
                <a:t>* </a:t>
              </a:r>
              <a:r>
                <a:rPr lang="en-US" sz="1600" b="0" dirty="0" err="1" smtClean="0">
                  <a:solidFill>
                    <a:srgbClr val="002060"/>
                  </a:solidFill>
                  <a:effectLst>
                    <a:outerShdw blurRad="38100" dist="38100" dir="2700000" algn="tl">
                      <a:srgbClr val="000000">
                        <a:alpha val="43137"/>
                      </a:srgbClr>
                    </a:outerShdw>
                  </a:effectLst>
                </a:rPr>
                <a:t>Thay</a:t>
              </a:r>
              <a:r>
                <a:rPr lang="en-US" sz="1600" b="0" dirty="0" smtClean="0">
                  <a:solidFill>
                    <a:srgbClr val="002060"/>
                  </a:solidFill>
                  <a:effectLst>
                    <a:outerShdw blurRad="38100" dist="38100" dir="2700000" algn="tl">
                      <a:srgbClr val="000000">
                        <a:alpha val="43137"/>
                      </a:srgbClr>
                    </a:outerShdw>
                  </a:effectLst>
                </a:rPr>
                <a:t> </a:t>
              </a:r>
              <a:r>
                <a:rPr lang="en-US" sz="2400" b="0" i="0" smtClean="0">
                  <a:solidFill>
                    <a:srgbClr val="002060"/>
                  </a:solidFill>
                  <a:latin typeface="Cambria Math" panose="02040503050406030204" pitchFamily="18" charset="0"/>
                </a:rPr>
                <a:t>𝑏=</a:t>
              </a:r>
              <a:r>
                <a:rPr lang="en-US" sz="2400" b="0" i="0" smtClean="0">
                  <a:solidFill>
                    <a:srgbClr val="002060"/>
                  </a:solidFill>
                  <a:latin typeface="Cambria Math" panose="02040503050406030204" pitchFamily="18" charset="0"/>
                </a:rPr>
                <a:t>9/10</a:t>
              </a:r>
              <a:r>
                <a:rPr lang="en-US" sz="1600" b="0" dirty="0" smtClean="0">
                  <a:solidFill>
                    <a:srgbClr val="002060"/>
                  </a:solidFill>
                  <a:effectLst>
                    <a:outerShdw blurRad="38100" dist="38100" dir="2700000" algn="tl">
                      <a:srgbClr val="000000">
                        <a:alpha val="43137"/>
                      </a:srgbClr>
                    </a:outerShdw>
                  </a:effectLst>
                </a:rPr>
                <a:t> vào </a:t>
              </a:r>
              <a:r>
                <a:rPr lang="en-US" sz="1600" b="0" dirty="0" err="1">
                  <a:solidFill>
                    <a:srgbClr val="002060"/>
                  </a:solidFill>
                  <a:effectLst>
                    <a:outerShdw blurRad="38100" dist="38100" dir="2700000" algn="tl">
                      <a:srgbClr val="000000">
                        <a:alpha val="43137"/>
                      </a:srgbClr>
                    </a:outerShdw>
                  </a:effectLst>
                </a:rPr>
                <a:t>biểu</a:t>
              </a:r>
              <a:r>
                <a:rPr lang="en-US" sz="1600" b="0" dirty="0">
                  <a:solidFill>
                    <a:srgbClr val="002060"/>
                  </a:solidFill>
                  <a:effectLst>
                    <a:outerShdw blurRad="38100" dist="38100" dir="2700000" algn="tl">
                      <a:srgbClr val="000000">
                        <a:alpha val="43137"/>
                      </a:srgbClr>
                    </a:outerShdw>
                  </a:effectLst>
                </a:rPr>
                <a:t> </a:t>
              </a:r>
              <a:r>
                <a:rPr lang="en-US" sz="1600" b="0" dirty="0" err="1">
                  <a:solidFill>
                    <a:srgbClr val="002060"/>
                  </a:solidFill>
                  <a:effectLst>
                    <a:outerShdw blurRad="38100" dist="38100" dir="2700000" algn="tl">
                      <a:srgbClr val="000000">
                        <a:alpha val="43137"/>
                      </a:srgbClr>
                    </a:outerShdw>
                  </a:effectLst>
                </a:rPr>
                <a:t>thức</a:t>
              </a:r>
              <a:r>
                <a:rPr lang="en-US" sz="1600" b="0" dirty="0">
                  <a:solidFill>
                    <a:srgbClr val="002060"/>
                  </a:solidFill>
                  <a:effectLst>
                    <a:outerShdw blurRad="38100" dist="38100" dir="2700000" algn="tl">
                      <a:srgbClr val="000000">
                        <a:alpha val="43137"/>
                      </a:srgbClr>
                    </a:outerShdw>
                  </a:effectLst>
                </a:rPr>
                <a:t> </a:t>
              </a:r>
              <a:r>
                <a:rPr lang="en-US" sz="1600" b="0" dirty="0" smtClean="0">
                  <a:solidFill>
                    <a:srgbClr val="002060"/>
                  </a:solidFill>
                  <a:effectLst>
                    <a:outerShdw blurRad="38100" dist="38100" dir="2700000" algn="tl">
                      <a:srgbClr val="000000">
                        <a:alpha val="43137"/>
                      </a:srgbClr>
                    </a:outerShdw>
                  </a:effectLst>
                </a:rPr>
                <a:t>B </a:t>
              </a:r>
              <a:r>
                <a:rPr lang="en-US" sz="1600" b="0" dirty="0" smtClean="0">
                  <a:solidFill>
                    <a:srgbClr val="002060"/>
                  </a:solidFill>
                  <a:effectLst>
                    <a:outerShdw blurRad="38100" dist="38100" dir="2700000" algn="tl">
                      <a:srgbClr val="000000">
                        <a:alpha val="43137"/>
                      </a:srgbClr>
                    </a:outerShdw>
                  </a:effectLst>
                </a:rPr>
                <a:t>ta </a:t>
              </a:r>
              <a:r>
                <a:rPr lang="en-US" sz="1600" b="0" dirty="0" err="1" smtClean="0">
                  <a:solidFill>
                    <a:srgbClr val="002060"/>
                  </a:solidFill>
                  <a:effectLst>
                    <a:outerShdw blurRad="38100" dist="38100" dir="2700000" algn="tl">
                      <a:srgbClr val="000000">
                        <a:alpha val="43137"/>
                      </a:srgbClr>
                    </a:outerShdw>
                  </a:effectLst>
                </a:rPr>
                <a:t>có</a:t>
              </a:r>
              <a:r>
                <a:rPr lang="en-US" sz="1600" b="0" dirty="0" smtClean="0">
                  <a:solidFill>
                    <a:srgbClr val="002060"/>
                  </a:solidFill>
                  <a:effectLst>
                    <a:outerShdw blurRad="38100" dist="38100" dir="2700000" algn="tl">
                      <a:srgbClr val="000000">
                        <a:alpha val="43137"/>
                      </a:srgbClr>
                    </a:outerShdw>
                  </a:effectLst>
                </a:rPr>
                <a:t>:  </a:t>
              </a:r>
              <a:r>
                <a:rPr lang="en-US" sz="2400" b="0" i="0" smtClean="0">
                  <a:solidFill>
                    <a:srgbClr val="002060"/>
                  </a:solidFill>
                  <a:latin typeface="Cambria Math" panose="02040503050406030204" pitchFamily="18" charset="0"/>
                </a:rPr>
                <a:t>𝐵=</a:t>
              </a:r>
              <a:r>
                <a:rPr lang="en-US" sz="2400" b="0" i="0" smtClean="0">
                  <a:solidFill>
                    <a:srgbClr val="002060"/>
                  </a:solidFill>
                  <a:latin typeface="Cambria Math" panose="02040503050406030204" pitchFamily="18" charset="0"/>
                </a:rPr>
                <a:t>1/3. 9/10+9/10. 2/9−9/10:9/4</a:t>
              </a:r>
              <a:endParaRPr lang="en-US" sz="2400" b="0" dirty="0">
                <a:solidFill>
                  <a:srgbClr val="002060"/>
                </a:solidFill>
                <a:effectLst>
                  <a:outerShdw blurRad="38100" dist="38100" dir="2700000" algn="tl">
                    <a:srgbClr val="000000">
                      <a:alpha val="43137"/>
                    </a:srgbClr>
                  </a:outerShdw>
                </a:effectLst>
              </a:endParaRPr>
            </a:p>
            <a:p>
              <a:pPr/>
              <a:endParaRPr lang="en-US" sz="1600" b="0" dirty="0">
                <a:solidFill>
                  <a:srgbClr val="002060"/>
                </a:solidFill>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6561DEE3-F480-42CC-91E0-7077ABF1A89E}">
          <dgm:prSet/>
          <dgm:spPr/>
          <dgm:t>
            <a:bodyPr/>
            <a:lstStyle/>
            <a:p>
              <a14:m>
                <m:oMath xmlns:m="http://schemas.openxmlformats.org/officeDocument/2006/math">
                  <m:r>
                    <a:rPr lang="en-US" b="0" i="1" smtClean="0">
                      <a:solidFill>
                        <a:srgbClr val="002060"/>
                      </a:solidFill>
                      <a:latin typeface="Cambria Math" panose="02040503050406030204" pitchFamily="18" charset="0"/>
                    </a:rPr>
                    <m:t>=(</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3.9</m:t>
                      </m:r>
                    </m:num>
                    <m:den>
                      <m:r>
                        <a:rPr lang="en-US" b="0" i="1" smtClean="0">
                          <a:solidFill>
                            <a:srgbClr val="002060"/>
                          </a:solidFill>
                          <a:latin typeface="Cambria Math" panose="02040503050406030204" pitchFamily="18" charset="0"/>
                        </a:rPr>
                        <m:t>4.4</m:t>
                      </m:r>
                    </m:den>
                  </m:f>
                </m:oMath>
              </a14:m>
              <a:r>
                <a:rPr lang="en-US" b="0" dirty="0" smtClean="0">
                  <a:solidFill>
                    <a:srgbClr val="002060"/>
                  </a:solidFill>
                  <a:effectLst>
                    <a:outerShdw blurRad="38100" dist="38100" dir="2700000" algn="tl">
                      <a:srgbClr val="000000">
                        <a:alpha val="43137"/>
                      </a:srgbClr>
                    </a:outerShdw>
                  </a:effectLst>
                </a:rPr>
                <a:t> - </a:t>
              </a:r>
              <a14:m>
                <m:oMath xmlns:m="http://schemas.openxmlformats.org/officeDocument/2006/math">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9</m:t>
                      </m:r>
                    </m:num>
                    <m:den>
                      <m:r>
                        <a:rPr lang="en-US" b="0" i="1" smtClean="0">
                          <a:solidFill>
                            <a:srgbClr val="002060"/>
                          </a:solidFill>
                          <a:latin typeface="Cambria Math" panose="02040503050406030204" pitchFamily="18" charset="0"/>
                        </a:rPr>
                        <m:t>4</m:t>
                      </m:r>
                    </m:den>
                  </m:f>
                </m:oMath>
              </a14:m>
              <a:r>
                <a:rPr lang="en-US" b="0" dirty="0" smtClean="0">
                  <a:solidFill>
                    <a:srgbClr val="002060"/>
                  </a:solidFill>
                  <a:effectLst>
                    <a:outerShdw blurRad="38100" dist="38100" dir="2700000" algn="tl">
                      <a:srgbClr val="000000">
                        <a:alpha val="43137"/>
                      </a:srgbClr>
                    </a:outerShdw>
                  </a:effectLst>
                </a:rPr>
                <a:t>.</a:t>
              </a:r>
              <a:r>
                <a:rPr lang="en-US" b="0" dirty="0" smtClean="0">
                  <a:solidFill>
                    <a:srgbClr val="002060"/>
                  </a:solidFill>
                </a:rPr>
                <a:t> </a:t>
              </a:r>
              <a14:m>
                <m:oMath xmlns:m="http://schemas.openxmlformats.org/officeDocument/2006/math">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num>
                    <m:den>
                      <m:r>
                        <a:rPr lang="en-US" b="0" i="1" smtClean="0">
                          <a:solidFill>
                            <a:srgbClr val="002060"/>
                          </a:solidFill>
                          <a:latin typeface="Cambria Math" panose="02040503050406030204" pitchFamily="18" charset="0"/>
                        </a:rPr>
                        <m:t>4</m:t>
                      </m:r>
                    </m:den>
                  </m:f>
                  <m:r>
                    <a:rPr lang="en-US" b="0" i="1" smtClean="0">
                      <a:solidFill>
                        <a:srgbClr val="002060"/>
                      </a:solidFill>
                      <a:latin typeface="Cambria Math" panose="02040503050406030204" pitchFamily="18" charset="0"/>
                    </a:rPr>
                    <m:t>)+1=</m:t>
                  </m:r>
                </m:oMath>
              </a14:m>
              <a:r>
                <a:rPr lang="en-US" b="0" dirty="0" smtClean="0">
                  <a:solidFill>
                    <a:srgbClr val="002060"/>
                  </a:solidFill>
                  <a:effectLst>
                    <a:outerShdw blurRad="38100" dist="38100" dir="2700000" algn="tl">
                      <a:srgbClr val="000000">
                        <a:alpha val="43137"/>
                      </a:srgbClr>
                    </a:outerShdw>
                  </a:effectLst>
                </a:rPr>
                <a:t>.</a:t>
              </a:r>
              <a:r>
                <a:rPr lang="en-US" b="0" dirty="0" smtClean="0">
                  <a:solidFill>
                    <a:srgbClr val="002060"/>
                  </a:solidFill>
                </a:rPr>
                <a:t> </a:t>
              </a:r>
              <a14:m>
                <m:oMath xmlns:m="http://schemas.openxmlformats.org/officeDocument/2006/math">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9</m:t>
                      </m:r>
                    </m:num>
                    <m:den>
                      <m:r>
                        <a:rPr lang="en-US" b="0" i="1" smtClean="0">
                          <a:solidFill>
                            <a:srgbClr val="002060"/>
                          </a:solidFill>
                          <a:latin typeface="Cambria Math" panose="02040503050406030204" pitchFamily="18" charset="0"/>
                        </a:rPr>
                        <m:t>8</m:t>
                      </m:r>
                    </m:den>
                  </m:f>
                  <m:r>
                    <a:rPr lang="en-US" b="0" i="1" smtClean="0">
                      <a:solidFill>
                        <a:srgbClr val="002060"/>
                      </a:solidFill>
                      <a:latin typeface="Cambria Math" panose="02040503050406030204" pitchFamily="18" charset="0"/>
                    </a:rPr>
                    <m:t>+1=</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17</m:t>
                      </m:r>
                    </m:num>
                    <m:den>
                      <m:r>
                        <a:rPr lang="en-US" b="0" i="1" smtClean="0">
                          <a:solidFill>
                            <a:srgbClr val="002060"/>
                          </a:solidFill>
                          <a:latin typeface="Cambria Math" panose="02040503050406030204" pitchFamily="18" charset="0"/>
                        </a:rPr>
                        <m:t>8</m:t>
                      </m:r>
                    </m:den>
                  </m:f>
                  <m:r>
                    <a:rPr lang="en-US" b="0" i="1" smtClean="0">
                      <a:solidFill>
                        <a:srgbClr val="002060"/>
                      </a:solidFill>
                      <a:latin typeface="Cambria Math" panose="02040503050406030204" pitchFamily="18" charset="0"/>
                    </a:rPr>
                    <m:t> </m:t>
                  </m:r>
                </m:oMath>
              </a14:m>
              <a:endParaRPr lang="en-US" b="0" dirty="0">
                <a:solidFill>
                  <a:srgbClr val="002060"/>
                </a:solidFill>
                <a:effectLst>
                  <a:outerShdw blurRad="38100" dist="38100" dir="2700000" algn="tl">
                    <a:srgbClr val="000000">
                      <a:alpha val="43137"/>
                    </a:srgbClr>
                  </a:outerShdw>
                </a:effectLst>
              </a:endParaRPr>
            </a:p>
          </dgm:t>
        </dgm:pt>
      </mc:Choice>
      <mc:Fallback xmlns="">
        <dgm:pt modelId="{6561DEE3-F480-42CC-91E0-7077ABF1A89E}">
          <dgm:prSet/>
          <dgm:spPr/>
          <dgm:t>
            <a:bodyPr/>
            <a:lstStyle/>
            <a:p>
              <a:r>
                <a:rPr lang="en-US" b="0" i="0" smtClean="0">
                  <a:solidFill>
                    <a:srgbClr val="002060"/>
                  </a:solidFill>
                  <a:latin typeface="Cambria Math" panose="02040503050406030204" pitchFamily="18" charset="0"/>
                </a:rPr>
                <a:t>=(</a:t>
              </a:r>
              <a:r>
                <a:rPr lang="en-US" b="0" i="0" smtClean="0">
                  <a:solidFill>
                    <a:srgbClr val="002060"/>
                  </a:solidFill>
                  <a:latin typeface="Cambria Math" panose="02040503050406030204" pitchFamily="18" charset="0"/>
                </a:rPr>
                <a:t>3.9/4.4</a:t>
              </a:r>
              <a:r>
                <a:rPr lang="en-US" b="0" dirty="0" smtClean="0">
                  <a:solidFill>
                    <a:srgbClr val="002060"/>
                  </a:solidFill>
                  <a:effectLst>
                    <a:outerShdw blurRad="38100" dist="38100" dir="2700000" algn="tl">
                      <a:srgbClr val="000000">
                        <a:alpha val="43137"/>
                      </a:srgbClr>
                    </a:outerShdw>
                  </a:effectLst>
                </a:rPr>
                <a:t> </a:t>
              </a:r>
              <a:r>
                <a:rPr lang="en-US" b="0" dirty="0" smtClean="0">
                  <a:solidFill>
                    <a:srgbClr val="002060"/>
                  </a:solidFill>
                  <a:effectLst>
                    <a:outerShdw blurRad="38100" dist="38100" dir="2700000" algn="tl">
                      <a:srgbClr val="000000">
                        <a:alpha val="43137"/>
                      </a:srgbClr>
                    </a:outerShdw>
                  </a:effectLst>
                </a:rPr>
                <a:t>- </a:t>
              </a:r>
              <a:r>
                <a:rPr lang="en-US" b="0" i="0" smtClean="0">
                  <a:solidFill>
                    <a:srgbClr val="002060"/>
                  </a:solidFill>
                  <a:latin typeface="Cambria Math" panose="02040503050406030204" pitchFamily="18" charset="0"/>
                </a:rPr>
                <a:t>9/4</a:t>
              </a:r>
              <a:r>
                <a:rPr lang="en-US" b="0" dirty="0" smtClean="0">
                  <a:solidFill>
                    <a:srgbClr val="002060"/>
                  </a:solidFill>
                  <a:effectLst>
                    <a:outerShdw blurRad="38100" dist="38100" dir="2700000" algn="tl">
                      <a:srgbClr val="000000">
                        <a:alpha val="43137"/>
                      </a:srgbClr>
                    </a:outerShdw>
                  </a:effectLst>
                </a:rPr>
                <a:t>.</a:t>
              </a:r>
              <a:r>
                <a:rPr lang="en-US" b="0" dirty="0" smtClean="0">
                  <a:solidFill>
                    <a:srgbClr val="002060"/>
                  </a:solidFill>
                </a:rPr>
                <a:t> </a:t>
              </a:r>
              <a:r>
                <a:rPr lang="en-US" b="0" i="0" smtClean="0">
                  <a:solidFill>
                    <a:srgbClr val="002060"/>
                  </a:solidFill>
                  <a:latin typeface="Cambria Math" panose="02040503050406030204" pitchFamily="18" charset="0"/>
                </a:rPr>
                <a:t>1/4</a:t>
              </a:r>
              <a:r>
                <a:rPr lang="en-US" b="0" i="0" smtClean="0">
                  <a:solidFill>
                    <a:srgbClr val="002060"/>
                  </a:solidFill>
                  <a:latin typeface="Cambria Math" panose="02040503050406030204" pitchFamily="18" charset="0"/>
                </a:rPr>
                <a:t>)+1=</a:t>
              </a:r>
              <a:r>
                <a:rPr lang="en-US" b="0" dirty="0" smtClean="0">
                  <a:solidFill>
                    <a:srgbClr val="002060"/>
                  </a:solidFill>
                  <a:effectLst>
                    <a:outerShdw blurRad="38100" dist="38100" dir="2700000" algn="tl">
                      <a:srgbClr val="000000">
                        <a:alpha val="43137"/>
                      </a:srgbClr>
                    </a:outerShdw>
                  </a:effectLst>
                </a:rPr>
                <a:t>.</a:t>
              </a:r>
              <a:r>
                <a:rPr lang="en-US" b="0" dirty="0" smtClean="0">
                  <a:solidFill>
                    <a:srgbClr val="002060"/>
                  </a:solidFill>
                </a:rPr>
                <a:t> </a:t>
              </a:r>
              <a:r>
                <a:rPr lang="en-US" b="0" i="0" smtClean="0">
                  <a:solidFill>
                    <a:srgbClr val="002060"/>
                  </a:solidFill>
                  <a:latin typeface="Cambria Math" panose="02040503050406030204" pitchFamily="18" charset="0"/>
                </a:rPr>
                <a:t>9/8</a:t>
              </a:r>
              <a:r>
                <a:rPr lang="en-US" b="0" i="0" smtClean="0">
                  <a:solidFill>
                    <a:srgbClr val="002060"/>
                  </a:solidFill>
                  <a:latin typeface="Cambria Math" panose="02040503050406030204" pitchFamily="18" charset="0"/>
                </a:rPr>
                <a:t>+1</a:t>
              </a:r>
              <a:r>
                <a:rPr lang="en-US" b="0" i="0" smtClean="0">
                  <a:solidFill>
                    <a:srgbClr val="002060"/>
                  </a:solidFill>
                  <a:latin typeface="Cambria Math" panose="02040503050406030204" pitchFamily="18" charset="0"/>
                </a:rPr>
                <a:t>=17/8  </a:t>
              </a:r>
              <a:endParaRPr lang="en-US" b="0" dirty="0">
                <a:solidFill>
                  <a:srgbClr val="002060"/>
                </a:solidFill>
                <a:effectLst>
                  <a:outerShdw blurRad="38100" dist="38100" dir="2700000" algn="tl">
                    <a:srgbClr val="000000">
                      <a:alpha val="43137"/>
                    </a:srgbClr>
                  </a:outerShdw>
                </a:effectLst>
              </a:endParaRPr>
            </a:p>
          </dgm:t>
        </dgm:pt>
      </mc:Fallback>
    </mc:AlternateContent>
    <dgm:pt modelId="{21DF0751-1E19-4D7F-8505-0975014C2B0C}" type="parTrans" cxnId="{F05F3770-8C09-42AC-AF83-62BCB5F1B936}">
      <dgm:prSet/>
      <dgm:spPr/>
      <dgm:t>
        <a:bodyPr/>
        <a:lstStyle/>
        <a:p>
          <a:endParaRPr lang="en-US"/>
        </a:p>
      </dgm:t>
    </dgm:pt>
    <dgm:pt modelId="{F4580A2E-BACF-476B-84A4-03D535E353BA}" type="sibTrans" cxnId="{F05F3770-8C09-42AC-AF83-62BCB5F1B936}">
      <dgm:prSet/>
      <dgm:spPr/>
      <dgm:t>
        <a:bodyPr/>
        <a:lstStyle/>
        <a:p>
          <a:endParaRPr lang="en-US"/>
        </a:p>
      </dgm:t>
    </dgm:pt>
    <mc:AlternateContent xmlns:mc="http://schemas.openxmlformats.org/markup-compatibility/2006" xmlns:a14="http://schemas.microsoft.com/office/drawing/2010/main">
      <mc:Choice Requires="a14">
        <dgm:pt modelId="{1B72D39B-DD3E-43B0-8C37-97852A9E48F8}">
          <dgm:prSet custT="1"/>
          <dgm:spPr/>
          <dgm:t>
            <a:bodyPr/>
            <a:lstStyle/>
            <a:p>
              <a14:m>
                <m:oMath xmlns:m="http://schemas.openxmlformats.org/officeDocument/2006/math">
                  <m:r>
                    <a:rPr lang="en-US" sz="2400" b="0" i="1" smtClean="0">
                      <a:solidFill>
                        <a:srgbClr val="002060"/>
                      </a:solidFill>
                      <a:latin typeface="Cambria Math" panose="02040503050406030204" pitchFamily="18" charset="0"/>
                    </a:rPr>
                    <m:t>𝐵</m:t>
                  </m:r>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3</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2</m:t>
                      </m:r>
                    </m:num>
                    <m:den>
                      <m:r>
                        <a:rPr lang="en-US" sz="2400" b="0" i="1" smtClean="0">
                          <a:solidFill>
                            <a:srgbClr val="002060"/>
                          </a:solidFill>
                          <a:latin typeface="Cambria Math" panose="02040503050406030204" pitchFamily="18" charset="0"/>
                        </a:rPr>
                        <m:t>9</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4</m:t>
                      </m:r>
                    </m:num>
                    <m:den>
                      <m:r>
                        <a:rPr lang="en-US" sz="2400" b="0" i="1" smtClean="0">
                          <a:solidFill>
                            <a:srgbClr val="002060"/>
                          </a:solidFill>
                          <a:latin typeface="Cambria Math" panose="02040503050406030204" pitchFamily="18" charset="0"/>
                        </a:rPr>
                        <m:t>9</m:t>
                      </m:r>
                    </m:den>
                  </m:f>
                </m:oMath>
              </a14:m>
              <a:r>
                <a:rPr lang="en-US" sz="2400" dirty="0" smtClean="0"/>
                <a:t>)= </a:t>
              </a:r>
              <a14:m>
                <m:oMath xmlns:m="http://schemas.openxmlformats.org/officeDocument/2006/math">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1.3+2−4</m:t>
                      </m:r>
                    </m:num>
                    <m:den>
                      <m:r>
                        <a:rPr lang="en-US" sz="2400" b="0" i="1" smtClean="0">
                          <a:solidFill>
                            <a:srgbClr val="002060"/>
                          </a:solidFill>
                          <a:latin typeface="Cambria Math" panose="02040503050406030204" pitchFamily="18" charset="0"/>
                        </a:rPr>
                        <m:t>9</m:t>
                      </m:r>
                    </m:den>
                  </m:f>
                  <m:r>
                    <a:rPr lang="en-US" sz="2400" b="0" i="1" smtClean="0">
                      <a:solidFill>
                        <a:srgbClr val="002060"/>
                      </a:solidFill>
                      <a:latin typeface="Cambria Math" panose="02040503050406030204" pitchFamily="18" charset="0"/>
                    </a:rPr>
                    <m:t> </m:t>
                  </m:r>
                </m:oMath>
              </a14:m>
              <a:r>
                <a:rPr lang="en-US" sz="2400" dirty="0" smtClean="0">
                  <a:solidFill>
                    <a:srgbClr val="002060"/>
                  </a:solidFill>
                </a:rPr>
                <a:t>= </a:t>
              </a:r>
              <a14:m>
                <m:oMath xmlns:m="http://schemas.openxmlformats.org/officeDocument/2006/math">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9</m:t>
                      </m:r>
                    </m:num>
                    <m:den>
                      <m:r>
                        <a:rPr lang="en-US" sz="2400" b="0" i="1" smtClean="0">
                          <a:solidFill>
                            <a:srgbClr val="002060"/>
                          </a:solidFill>
                          <a:latin typeface="Cambria Math" panose="02040503050406030204" pitchFamily="18" charset="0"/>
                        </a:rPr>
                        <m:t>10</m:t>
                      </m:r>
                    </m:den>
                  </m:f>
                  <m:r>
                    <a:rPr lang="en-US" sz="2400" b="0" i="1" smtClean="0">
                      <a:solidFill>
                        <a:srgbClr val="002060"/>
                      </a:solidFill>
                      <a:latin typeface="Cambria Math" panose="02040503050406030204" pitchFamily="18" charset="0"/>
                    </a:rPr>
                    <m:t>.</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9</m:t>
                      </m:r>
                    </m:den>
                  </m:f>
                  <m:r>
                    <a:rPr lang="en-US" sz="2400" b="0" i="1" smtClean="0">
                      <a:solidFill>
                        <a:srgbClr val="002060"/>
                      </a:solidFill>
                      <a:latin typeface="Cambria Math" panose="02040503050406030204" pitchFamily="18" charset="0"/>
                    </a:rPr>
                    <m:t> </m:t>
                  </m:r>
                </m:oMath>
              </a14:m>
              <a:r>
                <a:rPr lang="en-US" sz="2400" dirty="0" smtClean="0">
                  <a:solidFill>
                    <a:srgbClr val="002060"/>
                  </a:solidFill>
                </a:rPr>
                <a:t>= </a:t>
              </a:r>
              <a14:m>
                <m:oMath xmlns:m="http://schemas.openxmlformats.org/officeDocument/2006/math">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10</m:t>
                      </m:r>
                    </m:den>
                  </m:f>
                </m:oMath>
              </a14:m>
              <a:r>
                <a:rPr lang="en-US" sz="2400" dirty="0" smtClean="0"/>
                <a:t>  </a:t>
              </a:r>
              <a:endParaRPr lang="en-US" sz="2400" dirty="0"/>
            </a:p>
          </dgm:t>
        </dgm:pt>
      </mc:Choice>
      <mc:Fallback xmlns="">
        <dgm:pt modelId="{1B72D39B-DD3E-43B0-8C37-97852A9E48F8}">
          <dgm:prSet custT="1"/>
          <dgm:spPr/>
          <dgm:t>
            <a:bodyPr/>
            <a:lstStyle/>
            <a:p>
              <a:r>
                <a:rPr lang="en-US" sz="2400" b="0" i="0" smtClean="0">
                  <a:solidFill>
                    <a:srgbClr val="002060"/>
                  </a:solidFill>
                  <a:latin typeface="Cambria Math" panose="02040503050406030204" pitchFamily="18" charset="0"/>
                </a:rPr>
                <a:t>𝐵=</a:t>
              </a:r>
              <a:r>
                <a:rPr lang="en-US" sz="2400" b="0" i="0" smtClean="0">
                  <a:solidFill>
                    <a:srgbClr val="002060"/>
                  </a:solidFill>
                  <a:latin typeface="Cambria Math" panose="02040503050406030204" pitchFamily="18" charset="0"/>
                </a:rPr>
                <a:t>9</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10</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1</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3+2/9−</a:t>
              </a:r>
              <a:r>
                <a:rPr lang="en-US" sz="2400" b="0" i="0" smtClean="0">
                  <a:solidFill>
                    <a:srgbClr val="002060"/>
                  </a:solidFill>
                  <a:latin typeface="Cambria Math" panose="02040503050406030204" pitchFamily="18" charset="0"/>
                </a:rPr>
                <a:t>4/9</a:t>
              </a:r>
              <a:r>
                <a:rPr lang="en-US" sz="2400" dirty="0" smtClean="0"/>
                <a:t>)= </a:t>
              </a:r>
              <a:r>
                <a:rPr lang="en-US" sz="2400" b="0" i="0" smtClean="0">
                  <a:solidFill>
                    <a:srgbClr val="002060"/>
                  </a:solidFill>
                  <a:latin typeface="Cambria Math" panose="02040503050406030204" pitchFamily="18" charset="0"/>
                </a:rPr>
                <a:t>9</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10</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 </a:t>
              </a:r>
              <a:r>
                <a:rPr lang="en-US" sz="2400" b="0" i="0" smtClean="0">
                  <a:solidFill>
                    <a:srgbClr val="002060"/>
                  </a:solidFill>
                  <a:latin typeface="Cambria Math" panose="02040503050406030204" pitchFamily="18" charset="0"/>
                </a:rPr>
                <a:t>(</a:t>
              </a:r>
              <a:r>
                <a:rPr lang="en-US" sz="2400" b="0" i="0" smtClean="0">
                  <a:solidFill>
                    <a:srgbClr val="002060"/>
                  </a:solidFill>
                  <a:latin typeface="Cambria Math" panose="02040503050406030204" pitchFamily="18" charset="0"/>
                </a:rPr>
                <a:t>1</a:t>
              </a:r>
              <a:r>
                <a:rPr lang="en-US" sz="2400" b="0" i="0" smtClean="0">
                  <a:solidFill>
                    <a:srgbClr val="002060"/>
                  </a:solidFill>
                  <a:latin typeface="Cambria Math" panose="02040503050406030204" pitchFamily="18" charset="0"/>
                </a:rPr>
                <a:t>.3+2−4)/9 </a:t>
              </a:r>
              <a:r>
                <a:rPr lang="en-US" sz="2400" b="0" i="0" smtClean="0">
                  <a:solidFill>
                    <a:srgbClr val="002060"/>
                  </a:solidFill>
                  <a:latin typeface="Cambria Math" panose="02040503050406030204" pitchFamily="18" charset="0"/>
                </a:rPr>
                <a:t> </a:t>
              </a:r>
              <a:r>
                <a:rPr lang="en-US" sz="2400" dirty="0" smtClean="0">
                  <a:solidFill>
                    <a:srgbClr val="002060"/>
                  </a:solidFill>
                </a:rPr>
                <a:t>= </a:t>
              </a:r>
              <a:r>
                <a:rPr lang="en-US" sz="2400" b="0" i="0" smtClean="0">
                  <a:solidFill>
                    <a:srgbClr val="002060"/>
                  </a:solidFill>
                  <a:latin typeface="Cambria Math" panose="02040503050406030204" pitchFamily="18" charset="0"/>
                </a:rPr>
                <a:t>9/10. 1/9  </a:t>
              </a:r>
              <a:r>
                <a:rPr lang="en-US" sz="2400" dirty="0" smtClean="0">
                  <a:solidFill>
                    <a:srgbClr val="002060"/>
                  </a:solidFill>
                </a:rPr>
                <a:t>= </a:t>
              </a:r>
              <a:r>
                <a:rPr lang="en-US" sz="2400" b="0" i="0" smtClean="0">
                  <a:solidFill>
                    <a:srgbClr val="002060"/>
                  </a:solidFill>
                  <a:latin typeface="Cambria Math" panose="02040503050406030204" pitchFamily="18" charset="0"/>
                </a:rPr>
                <a:t>1/10</a:t>
              </a:r>
              <a:r>
                <a:rPr lang="en-US" sz="2400" dirty="0" smtClean="0"/>
                <a:t>  </a:t>
              </a:r>
              <a:endParaRPr lang="en-US" sz="2400" dirty="0"/>
            </a:p>
          </dgm:t>
        </dgm:pt>
      </mc:Fallback>
    </mc:AlternateContent>
    <dgm:pt modelId="{33762BB1-13BE-4600-AA03-7329F9383FF6}" type="parTrans" cxnId="{3701C0D0-A2AA-46F9-AE0B-BB19FFB58553}">
      <dgm:prSet/>
      <dgm:spPr/>
      <dgm:t>
        <a:bodyPr/>
        <a:lstStyle/>
        <a:p>
          <a:endParaRPr lang="en-US"/>
        </a:p>
      </dgm:t>
    </dgm:pt>
    <dgm:pt modelId="{5FB68925-A088-4F74-94E9-9DB91435DCA4}" type="sibTrans" cxnId="{3701C0D0-A2AA-46F9-AE0B-BB19FFB58553}">
      <dgm:prSet/>
      <dgm:spPr/>
      <dgm:t>
        <a:bodyPr/>
        <a:lstStyle/>
        <a:p>
          <a:endParaRPr lang="en-US"/>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2992FBA2-EFC1-4D71-9F35-86FEBF080742}" type="pres">
      <dgm:prSet presAssocID="{B6C8A301-6A63-461A-9AFA-9DE76B455DD4}" presName="FourNodes_1" presStyleLbl="node1" presStyleIdx="0" presStyleCnt="4" custScaleX="103234" custScaleY="145886">
        <dgm:presLayoutVars>
          <dgm:bulletEnabled val="1"/>
        </dgm:presLayoutVars>
      </dgm:prSet>
      <dgm:spPr/>
      <dgm:t>
        <a:bodyPr/>
        <a:lstStyle/>
        <a:p>
          <a:endParaRPr lang="en-US"/>
        </a:p>
      </dgm:t>
    </dgm:pt>
    <dgm:pt modelId="{CE49E4B1-4B84-4730-9A06-EF35692BEAF4}" type="pres">
      <dgm:prSet presAssocID="{B6C8A301-6A63-461A-9AFA-9DE76B455DD4}" presName="FourNodes_2" presStyleLbl="node1" presStyleIdx="1" presStyleCnt="4" custScaleX="111366">
        <dgm:presLayoutVars>
          <dgm:bulletEnabled val="1"/>
        </dgm:presLayoutVars>
      </dgm:prSet>
      <dgm:spPr/>
      <dgm:t>
        <a:bodyPr/>
        <a:lstStyle/>
        <a:p>
          <a:endParaRPr lang="en-US"/>
        </a:p>
      </dgm:t>
    </dgm:pt>
    <dgm:pt modelId="{72FD3090-7166-4B6A-9A87-2CBE7ADB77BD}" type="pres">
      <dgm:prSet presAssocID="{B6C8A301-6A63-461A-9AFA-9DE76B455DD4}" presName="FourNodes_3" presStyleLbl="node1" presStyleIdx="2" presStyleCnt="4" custScaleX="125000" custScaleY="108303">
        <dgm:presLayoutVars>
          <dgm:bulletEnabled val="1"/>
        </dgm:presLayoutVars>
      </dgm:prSet>
      <dgm:spPr/>
      <dgm:t>
        <a:bodyPr/>
        <a:lstStyle/>
        <a:p>
          <a:endParaRPr lang="en-US"/>
        </a:p>
      </dgm:t>
    </dgm:pt>
    <dgm:pt modelId="{B350FF2B-85F0-444D-85BE-345EF255ED8A}" type="pres">
      <dgm:prSet presAssocID="{B6C8A301-6A63-461A-9AFA-9DE76B455DD4}" presName="FourNodes_4" presStyleLbl="node1" presStyleIdx="3" presStyleCnt="4" custLinFactNeighborX="-746" custLinFactNeighborY="-18378">
        <dgm:presLayoutVars>
          <dgm:bulletEnabled val="1"/>
        </dgm:presLayoutVars>
      </dgm:prSet>
      <dgm:spPr/>
      <dgm:t>
        <a:bodyPr/>
        <a:lstStyle/>
        <a:p>
          <a:endParaRPr lang="en-US"/>
        </a:p>
      </dgm:t>
    </dgm:pt>
    <dgm:pt modelId="{C3D5684A-CA49-40ED-BD74-AC3BC5AFF717}" type="pres">
      <dgm:prSet presAssocID="{B6C8A301-6A63-461A-9AFA-9DE76B455DD4}" presName="FourConn_1-2" presStyleLbl="fgAccFollowNode1" presStyleIdx="0" presStyleCnt="3">
        <dgm:presLayoutVars>
          <dgm:bulletEnabled val="1"/>
        </dgm:presLayoutVars>
      </dgm:prSet>
      <dgm:spPr/>
      <dgm:t>
        <a:bodyPr/>
        <a:lstStyle/>
        <a:p>
          <a:endParaRPr lang="en-US"/>
        </a:p>
      </dgm:t>
    </dgm:pt>
    <dgm:pt modelId="{2293172C-29FA-4008-A747-B7CF06DFA703}" type="pres">
      <dgm:prSet presAssocID="{B6C8A301-6A63-461A-9AFA-9DE76B455DD4}" presName="FourConn_2-3" presStyleLbl="fgAccFollowNode1" presStyleIdx="1" presStyleCnt="3" custLinFactX="17994" custLinFactNeighborX="100000" custLinFactNeighborY="-2976">
        <dgm:presLayoutVars>
          <dgm:bulletEnabled val="1"/>
        </dgm:presLayoutVars>
      </dgm:prSet>
      <dgm:spPr/>
      <dgm:t>
        <a:bodyPr/>
        <a:lstStyle/>
        <a:p>
          <a:endParaRPr lang="en-US"/>
        </a:p>
      </dgm:t>
    </dgm:pt>
    <dgm:pt modelId="{42F07ECE-4D10-4A6D-8A77-6DB219337502}" type="pres">
      <dgm:prSet presAssocID="{B6C8A301-6A63-461A-9AFA-9DE76B455DD4}" presName="FourConn_3-4" presStyleLbl="fgAccFollowNode1" presStyleIdx="2" presStyleCnt="3">
        <dgm:presLayoutVars>
          <dgm:bulletEnabled val="1"/>
        </dgm:presLayoutVars>
      </dgm:prSet>
      <dgm:spPr/>
      <dgm:t>
        <a:bodyPr/>
        <a:lstStyle/>
        <a:p>
          <a:endParaRPr lang="en-US"/>
        </a:p>
      </dgm:t>
    </dgm:pt>
    <dgm:pt modelId="{FA2912A6-53A0-4EAD-9115-28371F702536}" type="pres">
      <dgm:prSet presAssocID="{B6C8A301-6A63-461A-9AFA-9DE76B455DD4}" presName="FourNodes_1_text" presStyleLbl="node1" presStyleIdx="3" presStyleCnt="4">
        <dgm:presLayoutVars>
          <dgm:bulletEnabled val="1"/>
        </dgm:presLayoutVars>
      </dgm:prSet>
      <dgm:spPr/>
      <dgm:t>
        <a:bodyPr/>
        <a:lstStyle/>
        <a:p>
          <a:endParaRPr lang="en-US"/>
        </a:p>
      </dgm:t>
    </dgm:pt>
    <dgm:pt modelId="{00829F19-48D0-4767-A5BC-A50CC7C0805A}" type="pres">
      <dgm:prSet presAssocID="{B6C8A301-6A63-461A-9AFA-9DE76B455DD4}" presName="FourNodes_2_text" presStyleLbl="node1" presStyleIdx="3" presStyleCnt="4">
        <dgm:presLayoutVars>
          <dgm:bulletEnabled val="1"/>
        </dgm:presLayoutVars>
      </dgm:prSet>
      <dgm:spPr/>
      <dgm:t>
        <a:bodyPr/>
        <a:lstStyle/>
        <a:p>
          <a:endParaRPr lang="en-US"/>
        </a:p>
      </dgm:t>
    </dgm:pt>
    <dgm:pt modelId="{27673B75-9609-4E0A-94DC-F05C32E675CF}" type="pres">
      <dgm:prSet presAssocID="{B6C8A301-6A63-461A-9AFA-9DE76B455DD4}" presName="FourNodes_3_text" presStyleLbl="node1" presStyleIdx="3" presStyleCnt="4">
        <dgm:presLayoutVars>
          <dgm:bulletEnabled val="1"/>
        </dgm:presLayoutVars>
      </dgm:prSet>
      <dgm:spPr/>
      <dgm:t>
        <a:bodyPr/>
        <a:lstStyle/>
        <a:p>
          <a:endParaRPr lang="en-US"/>
        </a:p>
      </dgm:t>
    </dgm:pt>
    <dgm:pt modelId="{7361363D-66BC-4954-A94D-CCC26DDC659A}" type="pres">
      <dgm:prSet presAssocID="{B6C8A301-6A63-461A-9AFA-9DE76B455DD4}" presName="FourNodes_4_text" presStyleLbl="node1" presStyleIdx="3" presStyleCnt="4">
        <dgm:presLayoutVars>
          <dgm:bulletEnabled val="1"/>
        </dgm:presLayoutVars>
      </dgm:prSet>
      <dgm:spPr/>
      <dgm:t>
        <a:bodyPr/>
        <a:lstStyle/>
        <a:p>
          <a:endParaRPr lang="en-US"/>
        </a:p>
      </dgm:t>
    </dgm:pt>
  </dgm:ptLst>
  <dgm:cxnLst>
    <dgm:cxn modelId="{E0AA15D7-4D7F-48DE-BC1E-5DDEB4D2E84D}" type="presOf" srcId="{80E7BA7C-CE1E-49C5-A20F-D8FC77C60427}" destId="{FA2912A6-53A0-4EAD-9115-28371F702536}" srcOrd="1" destOrd="0" presId="urn:microsoft.com/office/officeart/2005/8/layout/vProcess5"/>
    <dgm:cxn modelId="{590B2CCE-F7DF-4095-AF22-CA08AD95412E}" srcId="{B6C8A301-6A63-461A-9AFA-9DE76B455DD4}" destId="{C29E677E-6379-4FF4-B5E8-082A457071D4}" srcOrd="2" destOrd="0" parTransId="{BEDD5E74-BE4F-4DEC-A4AB-928CBA6E4C8A}" sibTransId="{96B85C86-24F8-4A64-BF4F-25ACD15321BE}"/>
    <dgm:cxn modelId="{F05F3770-8C09-42AC-AF83-62BCB5F1B936}" srcId="{B6C8A301-6A63-461A-9AFA-9DE76B455DD4}" destId="{6561DEE3-F480-42CC-91E0-7077ABF1A89E}" srcOrd="1" destOrd="0" parTransId="{21DF0751-1E19-4D7F-8505-0975014C2B0C}" sibTransId="{F4580A2E-BACF-476B-84A4-03D535E353BA}"/>
    <dgm:cxn modelId="{8B40843B-0D55-4EE7-A301-7CC479B679F2}" srcId="{B6C8A301-6A63-461A-9AFA-9DE76B455DD4}" destId="{80E7BA7C-CE1E-49C5-A20F-D8FC77C60427}" srcOrd="0" destOrd="0" parTransId="{08EA4FF8-DF21-4002-8808-3D7A8EC087DB}" sibTransId="{535EACE4-1D8F-451C-9A5F-118CA5A8FE74}"/>
    <dgm:cxn modelId="{ED2B928C-BD7A-4543-B56E-753919B36357}" type="presOf" srcId="{80E7BA7C-CE1E-49C5-A20F-D8FC77C60427}" destId="{2992FBA2-EFC1-4D71-9F35-86FEBF080742}" srcOrd="0" destOrd="0" presId="urn:microsoft.com/office/officeart/2005/8/layout/vProcess5"/>
    <dgm:cxn modelId="{6BD8BC56-0AFA-40D2-AE78-76B4F58447CC}" type="presOf" srcId="{1B72D39B-DD3E-43B0-8C37-97852A9E48F8}" destId="{7361363D-66BC-4954-A94D-CCC26DDC659A}"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118142F8-1181-4680-ACF8-212426AEE0D8}" type="presOf" srcId="{C29E677E-6379-4FF4-B5E8-082A457071D4}" destId="{27673B75-9609-4E0A-94DC-F05C32E675CF}" srcOrd="1" destOrd="0" presId="urn:microsoft.com/office/officeart/2005/8/layout/vProcess5"/>
    <dgm:cxn modelId="{89BE74CC-3444-4CC6-BE34-DF4A63DA375F}" type="presOf" srcId="{96B85C86-24F8-4A64-BF4F-25ACD15321BE}" destId="{42F07ECE-4D10-4A6D-8A77-6DB219337502}" srcOrd="0" destOrd="0" presId="urn:microsoft.com/office/officeart/2005/8/layout/vProcess5"/>
    <dgm:cxn modelId="{3701C0D0-A2AA-46F9-AE0B-BB19FFB58553}" srcId="{B6C8A301-6A63-461A-9AFA-9DE76B455DD4}" destId="{1B72D39B-DD3E-43B0-8C37-97852A9E48F8}" srcOrd="3" destOrd="0" parTransId="{33762BB1-13BE-4600-AA03-7329F9383FF6}" sibTransId="{5FB68925-A088-4F74-94E9-9DB91435DCA4}"/>
    <dgm:cxn modelId="{6E92F2A9-257D-4161-AB76-E46C7E6E1F41}" type="presOf" srcId="{F4580A2E-BACF-476B-84A4-03D535E353BA}" destId="{2293172C-29FA-4008-A747-B7CF06DFA703}" srcOrd="0" destOrd="0" presId="urn:microsoft.com/office/officeart/2005/8/layout/vProcess5"/>
    <dgm:cxn modelId="{3EA2787A-5871-41B4-950A-A4B0534F0E31}" type="presOf" srcId="{535EACE4-1D8F-451C-9A5F-118CA5A8FE74}" destId="{C3D5684A-CA49-40ED-BD74-AC3BC5AFF717}" srcOrd="0" destOrd="0" presId="urn:microsoft.com/office/officeart/2005/8/layout/vProcess5"/>
    <dgm:cxn modelId="{F760A89F-862C-4B95-9D6D-884BED6608CC}" type="presOf" srcId="{6561DEE3-F480-42CC-91E0-7077ABF1A89E}" destId="{CE49E4B1-4B84-4730-9A06-EF35692BEAF4}" srcOrd="0" destOrd="0" presId="urn:microsoft.com/office/officeart/2005/8/layout/vProcess5"/>
    <dgm:cxn modelId="{25FA327A-D52F-428A-9BB5-21C864B03100}" type="presOf" srcId="{6561DEE3-F480-42CC-91E0-7077ABF1A89E}" destId="{00829F19-48D0-4767-A5BC-A50CC7C0805A}" srcOrd="1" destOrd="0" presId="urn:microsoft.com/office/officeart/2005/8/layout/vProcess5"/>
    <dgm:cxn modelId="{CD521DD0-6D2A-4508-87B1-41B6BAFF188F}" type="presOf" srcId="{1B72D39B-DD3E-43B0-8C37-97852A9E48F8}" destId="{B350FF2B-85F0-444D-85BE-345EF255ED8A}" srcOrd="0" destOrd="0" presId="urn:microsoft.com/office/officeart/2005/8/layout/vProcess5"/>
    <dgm:cxn modelId="{2B51C84B-A312-4127-A88A-362C35E10103}" type="presOf" srcId="{C29E677E-6379-4FF4-B5E8-082A457071D4}" destId="{72FD3090-7166-4B6A-9A87-2CBE7ADB77BD}" srcOrd="0"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07D5722F-1450-49B8-81C2-8976E15274ED}" type="presParOf" srcId="{C57FD530-1BC2-4A2D-89FF-5CD1B7B19845}" destId="{2992FBA2-EFC1-4D71-9F35-86FEBF080742}" srcOrd="1" destOrd="0" presId="urn:microsoft.com/office/officeart/2005/8/layout/vProcess5"/>
    <dgm:cxn modelId="{6EC341DD-702F-4E82-95BD-D74DD10844B6}" type="presParOf" srcId="{C57FD530-1BC2-4A2D-89FF-5CD1B7B19845}" destId="{CE49E4B1-4B84-4730-9A06-EF35692BEAF4}" srcOrd="2" destOrd="0" presId="urn:microsoft.com/office/officeart/2005/8/layout/vProcess5"/>
    <dgm:cxn modelId="{DF45C722-FF6E-4721-A817-CCEB49C41DEF}" type="presParOf" srcId="{C57FD530-1BC2-4A2D-89FF-5CD1B7B19845}" destId="{72FD3090-7166-4B6A-9A87-2CBE7ADB77BD}" srcOrd="3" destOrd="0" presId="urn:microsoft.com/office/officeart/2005/8/layout/vProcess5"/>
    <dgm:cxn modelId="{E127F2A6-3E62-4111-B7CC-9C796C66807A}" type="presParOf" srcId="{C57FD530-1BC2-4A2D-89FF-5CD1B7B19845}" destId="{B350FF2B-85F0-444D-85BE-345EF255ED8A}" srcOrd="4" destOrd="0" presId="urn:microsoft.com/office/officeart/2005/8/layout/vProcess5"/>
    <dgm:cxn modelId="{6C2453B0-45AC-4F1C-8946-9869708DC721}" type="presParOf" srcId="{C57FD530-1BC2-4A2D-89FF-5CD1B7B19845}" destId="{C3D5684A-CA49-40ED-BD74-AC3BC5AFF717}" srcOrd="5" destOrd="0" presId="urn:microsoft.com/office/officeart/2005/8/layout/vProcess5"/>
    <dgm:cxn modelId="{DE7868B3-4424-4FF4-A4FE-A4AB34A9556E}" type="presParOf" srcId="{C57FD530-1BC2-4A2D-89FF-5CD1B7B19845}" destId="{2293172C-29FA-4008-A747-B7CF06DFA703}" srcOrd="6" destOrd="0" presId="urn:microsoft.com/office/officeart/2005/8/layout/vProcess5"/>
    <dgm:cxn modelId="{C9F92857-270D-4FE8-8746-46D1A3F7CD1D}" type="presParOf" srcId="{C57FD530-1BC2-4A2D-89FF-5CD1B7B19845}" destId="{42F07ECE-4D10-4A6D-8A77-6DB219337502}" srcOrd="7" destOrd="0" presId="urn:microsoft.com/office/officeart/2005/8/layout/vProcess5"/>
    <dgm:cxn modelId="{70B7398E-909C-4C71-B65B-F4884E1270EE}" type="presParOf" srcId="{C57FD530-1BC2-4A2D-89FF-5CD1B7B19845}" destId="{FA2912A6-53A0-4EAD-9115-28371F702536}" srcOrd="8" destOrd="0" presId="urn:microsoft.com/office/officeart/2005/8/layout/vProcess5"/>
    <dgm:cxn modelId="{3EA07519-5CCC-4648-91C1-B6E81509D5D0}" type="presParOf" srcId="{C57FD530-1BC2-4A2D-89FF-5CD1B7B19845}" destId="{00829F19-48D0-4767-A5BC-A50CC7C0805A}" srcOrd="9" destOrd="0" presId="urn:microsoft.com/office/officeart/2005/8/layout/vProcess5"/>
    <dgm:cxn modelId="{8C568FE3-54AA-4D1E-ABF3-ACB208415EBF}" type="presParOf" srcId="{C57FD530-1BC2-4A2D-89FF-5CD1B7B19845}" destId="{27673B75-9609-4E0A-94DC-F05C32E675CF}" srcOrd="10" destOrd="0" presId="urn:microsoft.com/office/officeart/2005/8/layout/vProcess5"/>
    <dgm:cxn modelId="{A768AF7C-72DD-41E9-AD79-9FDFA50613E4}" type="presParOf" srcId="{C57FD530-1BC2-4A2D-89FF-5CD1B7B19845}" destId="{7361363D-66BC-4954-A94D-CCC26DDC659A}"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174"/>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8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6561DEE3-F480-42CC-91E0-7077ABF1A89E}">
      <dgm:prSet/>
      <dgm:spPr>
        <a:blipFill>
          <a:blip xmlns:r="http://schemas.openxmlformats.org/officeDocument/2006/relationships" r:embed="rId3"/>
          <a:stretch>
            <a:fillRect/>
          </a:stretch>
        </a:blipFill>
      </dgm:spPr>
      <dgm:t>
        <a:bodyPr/>
        <a:lstStyle/>
        <a:p>
          <a:r>
            <a:rPr lang="en-US">
              <a:noFill/>
            </a:rPr>
            <a:t> </a:t>
          </a:r>
        </a:p>
      </dgm:t>
    </dgm:pt>
    <dgm:pt modelId="{21DF0751-1E19-4D7F-8505-0975014C2B0C}" type="parTrans" cxnId="{F05F3770-8C09-42AC-AF83-62BCB5F1B936}">
      <dgm:prSet/>
      <dgm:spPr/>
      <dgm:t>
        <a:bodyPr/>
        <a:lstStyle/>
        <a:p>
          <a:endParaRPr lang="en-US"/>
        </a:p>
      </dgm:t>
    </dgm:pt>
    <dgm:pt modelId="{F4580A2E-BACF-476B-84A4-03D535E353BA}" type="sibTrans" cxnId="{F05F3770-8C09-42AC-AF83-62BCB5F1B936}">
      <dgm:prSet/>
      <dgm:spPr/>
      <dgm:t>
        <a:bodyPr/>
        <a:lstStyle/>
        <a:p>
          <a:endParaRPr lang="en-US"/>
        </a:p>
      </dgm:t>
    </dgm:pt>
    <dgm:pt modelId="{1B72D39B-DD3E-43B0-8C37-97852A9E48F8}">
      <dgm:prSet custT="1"/>
      <dgm:spPr>
        <a:blipFill>
          <a:blip xmlns:r="http://schemas.openxmlformats.org/officeDocument/2006/relationships" r:embed="rId4"/>
          <a:stretch>
            <a:fillRect/>
          </a:stretch>
        </a:blipFill>
      </dgm:spPr>
      <dgm:t>
        <a:bodyPr/>
        <a:lstStyle/>
        <a:p>
          <a:r>
            <a:rPr lang="en-US">
              <a:noFill/>
            </a:rPr>
            <a:t> </a:t>
          </a:r>
        </a:p>
      </dgm:t>
    </dgm:pt>
    <dgm:pt modelId="{33762BB1-13BE-4600-AA03-7329F9383FF6}" type="parTrans" cxnId="{3701C0D0-A2AA-46F9-AE0B-BB19FFB58553}">
      <dgm:prSet/>
      <dgm:spPr/>
      <dgm:t>
        <a:bodyPr/>
        <a:lstStyle/>
        <a:p>
          <a:endParaRPr lang="en-US"/>
        </a:p>
      </dgm:t>
    </dgm:pt>
    <dgm:pt modelId="{5FB68925-A088-4F74-94E9-9DB91435DCA4}" type="sibTrans" cxnId="{3701C0D0-A2AA-46F9-AE0B-BB19FFB58553}">
      <dgm:prSet/>
      <dgm:spPr/>
      <dgm:t>
        <a:bodyPr/>
        <a:lstStyle/>
        <a:p>
          <a:endParaRPr lang="en-US"/>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2992FBA2-EFC1-4D71-9F35-86FEBF080742}" type="pres">
      <dgm:prSet presAssocID="{B6C8A301-6A63-461A-9AFA-9DE76B455DD4}" presName="FourNodes_1" presStyleLbl="node1" presStyleIdx="0" presStyleCnt="4" custScaleX="103234" custScaleY="145886">
        <dgm:presLayoutVars>
          <dgm:bulletEnabled val="1"/>
        </dgm:presLayoutVars>
      </dgm:prSet>
      <dgm:spPr/>
      <dgm:t>
        <a:bodyPr/>
        <a:lstStyle/>
        <a:p>
          <a:endParaRPr lang="en-US"/>
        </a:p>
      </dgm:t>
    </dgm:pt>
    <dgm:pt modelId="{CE49E4B1-4B84-4730-9A06-EF35692BEAF4}" type="pres">
      <dgm:prSet presAssocID="{B6C8A301-6A63-461A-9AFA-9DE76B455DD4}" presName="FourNodes_2" presStyleLbl="node1" presStyleIdx="1" presStyleCnt="4" custScaleX="111366">
        <dgm:presLayoutVars>
          <dgm:bulletEnabled val="1"/>
        </dgm:presLayoutVars>
      </dgm:prSet>
      <dgm:spPr/>
      <dgm:t>
        <a:bodyPr/>
        <a:lstStyle/>
        <a:p>
          <a:endParaRPr lang="en-US"/>
        </a:p>
      </dgm:t>
    </dgm:pt>
    <dgm:pt modelId="{72FD3090-7166-4B6A-9A87-2CBE7ADB77BD}" type="pres">
      <dgm:prSet presAssocID="{B6C8A301-6A63-461A-9AFA-9DE76B455DD4}" presName="FourNodes_3" presStyleLbl="node1" presStyleIdx="2" presStyleCnt="4" custScaleX="125000" custScaleY="108303">
        <dgm:presLayoutVars>
          <dgm:bulletEnabled val="1"/>
        </dgm:presLayoutVars>
      </dgm:prSet>
      <dgm:spPr/>
      <dgm:t>
        <a:bodyPr/>
        <a:lstStyle/>
        <a:p>
          <a:endParaRPr lang="en-US"/>
        </a:p>
      </dgm:t>
    </dgm:pt>
    <dgm:pt modelId="{B350FF2B-85F0-444D-85BE-345EF255ED8A}" type="pres">
      <dgm:prSet presAssocID="{B6C8A301-6A63-461A-9AFA-9DE76B455DD4}" presName="FourNodes_4" presStyleLbl="node1" presStyleIdx="3" presStyleCnt="4" custLinFactNeighborX="-746" custLinFactNeighborY="-18378">
        <dgm:presLayoutVars>
          <dgm:bulletEnabled val="1"/>
        </dgm:presLayoutVars>
      </dgm:prSet>
      <dgm:spPr/>
      <dgm:t>
        <a:bodyPr/>
        <a:lstStyle/>
        <a:p>
          <a:endParaRPr lang="en-US"/>
        </a:p>
      </dgm:t>
    </dgm:pt>
    <dgm:pt modelId="{C3D5684A-CA49-40ED-BD74-AC3BC5AFF717}" type="pres">
      <dgm:prSet presAssocID="{B6C8A301-6A63-461A-9AFA-9DE76B455DD4}" presName="FourConn_1-2" presStyleLbl="fgAccFollowNode1" presStyleIdx="0" presStyleCnt="3">
        <dgm:presLayoutVars>
          <dgm:bulletEnabled val="1"/>
        </dgm:presLayoutVars>
      </dgm:prSet>
      <dgm:spPr/>
      <dgm:t>
        <a:bodyPr/>
        <a:lstStyle/>
        <a:p>
          <a:endParaRPr lang="en-US"/>
        </a:p>
      </dgm:t>
    </dgm:pt>
    <dgm:pt modelId="{2293172C-29FA-4008-A747-B7CF06DFA703}" type="pres">
      <dgm:prSet presAssocID="{B6C8A301-6A63-461A-9AFA-9DE76B455DD4}" presName="FourConn_2-3" presStyleLbl="fgAccFollowNode1" presStyleIdx="1" presStyleCnt="3" custLinFactX="17994" custLinFactNeighborX="100000" custLinFactNeighborY="-2976">
        <dgm:presLayoutVars>
          <dgm:bulletEnabled val="1"/>
        </dgm:presLayoutVars>
      </dgm:prSet>
      <dgm:spPr/>
    </dgm:pt>
    <dgm:pt modelId="{42F07ECE-4D10-4A6D-8A77-6DB219337502}" type="pres">
      <dgm:prSet presAssocID="{B6C8A301-6A63-461A-9AFA-9DE76B455DD4}" presName="FourConn_3-4" presStyleLbl="fgAccFollowNode1" presStyleIdx="2" presStyleCnt="3">
        <dgm:presLayoutVars>
          <dgm:bulletEnabled val="1"/>
        </dgm:presLayoutVars>
      </dgm:prSet>
      <dgm:spPr/>
      <dgm:t>
        <a:bodyPr/>
        <a:lstStyle/>
        <a:p>
          <a:endParaRPr lang="en-US"/>
        </a:p>
      </dgm:t>
    </dgm:pt>
    <dgm:pt modelId="{FA2912A6-53A0-4EAD-9115-28371F702536}" type="pres">
      <dgm:prSet presAssocID="{B6C8A301-6A63-461A-9AFA-9DE76B455DD4}" presName="FourNodes_1_text" presStyleLbl="node1" presStyleIdx="3" presStyleCnt="4">
        <dgm:presLayoutVars>
          <dgm:bulletEnabled val="1"/>
        </dgm:presLayoutVars>
      </dgm:prSet>
      <dgm:spPr/>
      <dgm:t>
        <a:bodyPr/>
        <a:lstStyle/>
        <a:p>
          <a:endParaRPr lang="en-US"/>
        </a:p>
      </dgm:t>
    </dgm:pt>
    <dgm:pt modelId="{00829F19-48D0-4767-A5BC-A50CC7C0805A}" type="pres">
      <dgm:prSet presAssocID="{B6C8A301-6A63-461A-9AFA-9DE76B455DD4}" presName="FourNodes_2_text" presStyleLbl="node1" presStyleIdx="3" presStyleCnt="4">
        <dgm:presLayoutVars>
          <dgm:bulletEnabled val="1"/>
        </dgm:presLayoutVars>
      </dgm:prSet>
      <dgm:spPr/>
      <dgm:t>
        <a:bodyPr/>
        <a:lstStyle/>
        <a:p>
          <a:endParaRPr lang="en-US"/>
        </a:p>
      </dgm:t>
    </dgm:pt>
    <dgm:pt modelId="{27673B75-9609-4E0A-94DC-F05C32E675CF}" type="pres">
      <dgm:prSet presAssocID="{B6C8A301-6A63-461A-9AFA-9DE76B455DD4}" presName="FourNodes_3_text" presStyleLbl="node1" presStyleIdx="3" presStyleCnt="4">
        <dgm:presLayoutVars>
          <dgm:bulletEnabled val="1"/>
        </dgm:presLayoutVars>
      </dgm:prSet>
      <dgm:spPr/>
      <dgm:t>
        <a:bodyPr/>
        <a:lstStyle/>
        <a:p>
          <a:endParaRPr lang="en-US"/>
        </a:p>
      </dgm:t>
    </dgm:pt>
    <dgm:pt modelId="{7361363D-66BC-4954-A94D-CCC26DDC659A}" type="pres">
      <dgm:prSet presAssocID="{B6C8A301-6A63-461A-9AFA-9DE76B455DD4}" presName="FourNodes_4_text" presStyleLbl="node1" presStyleIdx="3" presStyleCnt="4">
        <dgm:presLayoutVars>
          <dgm:bulletEnabled val="1"/>
        </dgm:presLayoutVars>
      </dgm:prSet>
      <dgm:spPr/>
      <dgm:t>
        <a:bodyPr/>
        <a:lstStyle/>
        <a:p>
          <a:endParaRPr lang="en-US"/>
        </a:p>
      </dgm:t>
    </dgm:pt>
  </dgm:ptLst>
  <dgm:cxnLst>
    <dgm:cxn modelId="{E0AA15D7-4D7F-48DE-BC1E-5DDEB4D2E84D}" type="presOf" srcId="{80E7BA7C-CE1E-49C5-A20F-D8FC77C60427}" destId="{FA2912A6-53A0-4EAD-9115-28371F702536}" srcOrd="1"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25FA327A-D52F-428A-9BB5-21C864B03100}" type="presOf" srcId="{6561DEE3-F480-42CC-91E0-7077ABF1A89E}" destId="{00829F19-48D0-4767-A5BC-A50CC7C0805A}" srcOrd="1" destOrd="0" presId="urn:microsoft.com/office/officeart/2005/8/layout/vProcess5"/>
    <dgm:cxn modelId="{2B51C84B-A312-4127-A88A-362C35E10103}" type="presOf" srcId="{C29E677E-6379-4FF4-B5E8-082A457071D4}" destId="{72FD3090-7166-4B6A-9A87-2CBE7ADB77BD}" srcOrd="0" destOrd="0" presId="urn:microsoft.com/office/officeart/2005/8/layout/vProcess5"/>
    <dgm:cxn modelId="{3701C0D0-A2AA-46F9-AE0B-BB19FFB58553}" srcId="{B6C8A301-6A63-461A-9AFA-9DE76B455DD4}" destId="{1B72D39B-DD3E-43B0-8C37-97852A9E48F8}" srcOrd="3" destOrd="0" parTransId="{33762BB1-13BE-4600-AA03-7329F9383FF6}" sibTransId="{5FB68925-A088-4F74-94E9-9DB91435DCA4}"/>
    <dgm:cxn modelId="{6E92F2A9-257D-4161-AB76-E46C7E6E1F41}" type="presOf" srcId="{F4580A2E-BACF-476B-84A4-03D535E353BA}" destId="{2293172C-29FA-4008-A747-B7CF06DFA703}" srcOrd="0" destOrd="0" presId="urn:microsoft.com/office/officeart/2005/8/layout/vProcess5"/>
    <dgm:cxn modelId="{118142F8-1181-4680-ACF8-212426AEE0D8}" type="presOf" srcId="{C29E677E-6379-4FF4-B5E8-082A457071D4}" destId="{27673B75-9609-4E0A-94DC-F05C32E675CF}" srcOrd="1" destOrd="0" presId="urn:microsoft.com/office/officeart/2005/8/layout/vProcess5"/>
    <dgm:cxn modelId="{89BE74CC-3444-4CC6-BE34-DF4A63DA375F}" type="presOf" srcId="{96B85C86-24F8-4A64-BF4F-25ACD15321BE}" destId="{42F07ECE-4D10-4A6D-8A77-6DB219337502}" srcOrd="0" destOrd="0" presId="urn:microsoft.com/office/officeart/2005/8/layout/vProcess5"/>
    <dgm:cxn modelId="{ED2B928C-BD7A-4543-B56E-753919B36357}" type="presOf" srcId="{80E7BA7C-CE1E-49C5-A20F-D8FC77C60427}" destId="{2992FBA2-EFC1-4D71-9F35-86FEBF080742}" srcOrd="0"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F05F3770-8C09-42AC-AF83-62BCB5F1B936}" srcId="{B6C8A301-6A63-461A-9AFA-9DE76B455DD4}" destId="{6561DEE3-F480-42CC-91E0-7077ABF1A89E}" srcOrd="1" destOrd="0" parTransId="{21DF0751-1E19-4D7F-8505-0975014C2B0C}" sibTransId="{F4580A2E-BACF-476B-84A4-03D535E353BA}"/>
    <dgm:cxn modelId="{6BD8BC56-0AFA-40D2-AE78-76B4F58447CC}" type="presOf" srcId="{1B72D39B-DD3E-43B0-8C37-97852A9E48F8}" destId="{7361363D-66BC-4954-A94D-CCC26DDC659A}" srcOrd="1" destOrd="0" presId="urn:microsoft.com/office/officeart/2005/8/layout/vProcess5"/>
    <dgm:cxn modelId="{CD521DD0-6D2A-4508-87B1-41B6BAFF188F}" type="presOf" srcId="{1B72D39B-DD3E-43B0-8C37-97852A9E48F8}" destId="{B350FF2B-85F0-444D-85BE-345EF255ED8A}" srcOrd="0" destOrd="0" presId="urn:microsoft.com/office/officeart/2005/8/layout/vProcess5"/>
    <dgm:cxn modelId="{590B2CCE-F7DF-4095-AF22-CA08AD95412E}" srcId="{B6C8A301-6A63-461A-9AFA-9DE76B455DD4}" destId="{C29E677E-6379-4FF4-B5E8-082A457071D4}" srcOrd="2" destOrd="0" parTransId="{BEDD5E74-BE4F-4DEC-A4AB-928CBA6E4C8A}" sibTransId="{96B85C86-24F8-4A64-BF4F-25ACD15321BE}"/>
    <dgm:cxn modelId="{3EA2787A-5871-41B4-950A-A4B0534F0E31}" type="presOf" srcId="{535EACE4-1D8F-451C-9A5F-118CA5A8FE74}" destId="{C3D5684A-CA49-40ED-BD74-AC3BC5AFF717}" srcOrd="0" destOrd="0" presId="urn:microsoft.com/office/officeart/2005/8/layout/vProcess5"/>
    <dgm:cxn modelId="{F760A89F-862C-4B95-9D6D-884BED6608CC}" type="presOf" srcId="{6561DEE3-F480-42CC-91E0-7077ABF1A89E}" destId="{CE49E4B1-4B84-4730-9A06-EF35692BEAF4}" srcOrd="0"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07D5722F-1450-49B8-81C2-8976E15274ED}" type="presParOf" srcId="{C57FD530-1BC2-4A2D-89FF-5CD1B7B19845}" destId="{2992FBA2-EFC1-4D71-9F35-86FEBF080742}" srcOrd="1" destOrd="0" presId="urn:microsoft.com/office/officeart/2005/8/layout/vProcess5"/>
    <dgm:cxn modelId="{6EC341DD-702F-4E82-95BD-D74DD10844B6}" type="presParOf" srcId="{C57FD530-1BC2-4A2D-89FF-5CD1B7B19845}" destId="{CE49E4B1-4B84-4730-9A06-EF35692BEAF4}" srcOrd="2" destOrd="0" presId="urn:microsoft.com/office/officeart/2005/8/layout/vProcess5"/>
    <dgm:cxn modelId="{DF45C722-FF6E-4721-A817-CCEB49C41DEF}" type="presParOf" srcId="{C57FD530-1BC2-4A2D-89FF-5CD1B7B19845}" destId="{72FD3090-7166-4B6A-9A87-2CBE7ADB77BD}" srcOrd="3" destOrd="0" presId="urn:microsoft.com/office/officeart/2005/8/layout/vProcess5"/>
    <dgm:cxn modelId="{E127F2A6-3E62-4111-B7CC-9C796C66807A}" type="presParOf" srcId="{C57FD530-1BC2-4A2D-89FF-5CD1B7B19845}" destId="{B350FF2B-85F0-444D-85BE-345EF255ED8A}" srcOrd="4" destOrd="0" presId="urn:microsoft.com/office/officeart/2005/8/layout/vProcess5"/>
    <dgm:cxn modelId="{6C2453B0-45AC-4F1C-8946-9869708DC721}" type="presParOf" srcId="{C57FD530-1BC2-4A2D-89FF-5CD1B7B19845}" destId="{C3D5684A-CA49-40ED-BD74-AC3BC5AFF717}" srcOrd="5" destOrd="0" presId="urn:microsoft.com/office/officeart/2005/8/layout/vProcess5"/>
    <dgm:cxn modelId="{DE7868B3-4424-4FF4-A4FE-A4AB34A9556E}" type="presParOf" srcId="{C57FD530-1BC2-4A2D-89FF-5CD1B7B19845}" destId="{2293172C-29FA-4008-A747-B7CF06DFA703}" srcOrd="6" destOrd="0" presId="urn:microsoft.com/office/officeart/2005/8/layout/vProcess5"/>
    <dgm:cxn modelId="{C9F92857-270D-4FE8-8746-46D1A3F7CD1D}" type="presParOf" srcId="{C57FD530-1BC2-4A2D-89FF-5CD1B7B19845}" destId="{42F07ECE-4D10-4A6D-8A77-6DB219337502}" srcOrd="7" destOrd="0" presId="urn:microsoft.com/office/officeart/2005/8/layout/vProcess5"/>
    <dgm:cxn modelId="{70B7398E-909C-4C71-B65B-F4884E1270EE}" type="presParOf" srcId="{C57FD530-1BC2-4A2D-89FF-5CD1B7B19845}" destId="{FA2912A6-53A0-4EAD-9115-28371F702536}" srcOrd="8" destOrd="0" presId="urn:microsoft.com/office/officeart/2005/8/layout/vProcess5"/>
    <dgm:cxn modelId="{3EA07519-5CCC-4648-91C1-B6E81509D5D0}" type="presParOf" srcId="{C57FD530-1BC2-4A2D-89FF-5CD1B7B19845}" destId="{00829F19-48D0-4767-A5BC-A50CC7C0805A}" srcOrd="9" destOrd="0" presId="urn:microsoft.com/office/officeart/2005/8/layout/vProcess5"/>
    <dgm:cxn modelId="{8C568FE3-54AA-4D1E-ABF3-ACB208415EBF}" type="presParOf" srcId="{C57FD530-1BC2-4A2D-89FF-5CD1B7B19845}" destId="{27673B75-9609-4E0A-94DC-F05C32E675CF}" srcOrd="10" destOrd="0" presId="urn:microsoft.com/office/officeart/2005/8/layout/vProcess5"/>
    <dgm:cxn modelId="{A768AF7C-72DD-41E9-AD79-9FDFA50613E4}" type="presParOf" srcId="{C57FD530-1BC2-4A2D-89FF-5CD1B7B19845}" destId="{7361363D-66BC-4954-A94D-CCC26DDC659A}"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9A1-5757-489A-94EE-7A027E39E96E}">
      <dsp:nvSpPr>
        <dsp:cNvPr id="0" name=""/>
        <dsp:cNvSpPr/>
      </dsp:nvSpPr>
      <dsp:spPr>
        <a:xfrm>
          <a:off x="0" y="0"/>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dirty="0" smtClean="0">
              <a:solidFill>
                <a:srgbClr val="002060"/>
              </a:solidFill>
              <a:effectLst>
                <a:outerShdw blurRad="38100" dist="38100" dir="2700000" algn="tl">
                  <a:srgbClr val="000000">
                    <a:alpha val="43137"/>
                  </a:srgbClr>
                </a:outerShdw>
              </a:effectLst>
            </a:rPr>
            <a:t>Bước</a:t>
          </a:r>
          <a:r>
            <a:rPr lang="en-US" sz="1600" b="0" u="sng" kern="1200" dirty="0">
              <a:solidFill>
                <a:srgbClr val="002060"/>
              </a:solidFill>
              <a:effectLst>
                <a:outerShdw blurRad="38100" dist="38100" dir="2700000" algn="tl">
                  <a:srgbClr val="000000">
                    <a:alpha val="43137"/>
                  </a:srgbClr>
                </a:outerShdw>
              </a:effectLst>
            </a:rPr>
            <a:t> 1</a:t>
          </a:r>
          <a:r>
            <a:rPr lang="en-US" sz="1600" b="0" u="none"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Thay</a:t>
          </a:r>
          <a:r>
            <a:rPr lang="en-US" sz="1600" b="0" kern="1200" dirty="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𝑏</m:t>
              </m:r>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oMath>
          </a14:m>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vào</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biểu</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thức</a:t>
          </a:r>
          <a:r>
            <a:rPr lang="en-US" sz="1600" b="0" kern="1200" dirty="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𝐵</m:t>
              </m:r>
            </m:oMath>
          </a14:m>
          <a:endParaRPr lang="en-US" sz="1600" b="0" kern="1200" dirty="0">
            <a:solidFill>
              <a:srgbClr val="002060"/>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kern="1200" dirty="0">
            <a:solidFill>
              <a:srgbClr val="002060"/>
            </a:solidFill>
            <a:effectLst>
              <a:outerShdw blurRad="38100" dist="38100" dir="2700000" algn="tl">
                <a:srgbClr val="000000">
                  <a:alpha val="43137"/>
                </a:srgbClr>
              </a:outerShdw>
            </a:effectLst>
          </a:endParaRPr>
        </a:p>
      </dsp:txBody>
      <dsp:txXfrm>
        <a:off x="30336" y="30336"/>
        <a:ext cx="5138756" cy="975091"/>
      </dsp:txXfrm>
    </dsp:sp>
    <dsp:sp modelId="{15604999-9703-4B3B-81F7-9869670F8FB5}">
      <dsp:nvSpPr>
        <dsp:cNvPr id="0" name=""/>
        <dsp:cNvSpPr/>
      </dsp:nvSpPr>
      <dsp:spPr>
        <a:xfrm>
          <a:off x="552037" y="1208391"/>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dirty="0" smtClean="0">
              <a:solidFill>
                <a:srgbClr val="002060"/>
              </a:solidFill>
              <a:effectLst>
                <a:outerShdw blurRad="38100" dist="38100" dir="2700000" algn="tl">
                  <a:srgbClr val="000000">
                    <a:alpha val="43137"/>
                  </a:srgbClr>
                </a:outerShdw>
              </a:effectLst>
            </a:rPr>
            <a:t>Bước</a:t>
          </a:r>
          <a:r>
            <a:rPr lang="en-US" sz="1600" b="0" u="sng" kern="1200" dirty="0">
              <a:solidFill>
                <a:srgbClr val="002060"/>
              </a:solidFill>
              <a:effectLst>
                <a:outerShdw blurRad="38100" dist="38100" dir="2700000" algn="tl">
                  <a:srgbClr val="000000">
                    <a:alpha val="43137"/>
                  </a:srgbClr>
                </a:outerShdw>
              </a:effectLst>
            </a:rPr>
            <a:t> 2</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Tính</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hợp</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lý</a:t>
          </a:r>
          <a:endParaRPr lang="en-US" sz="1600" b="0" kern="1200" dirty="0">
            <a:solidFill>
              <a:srgbClr val="002060"/>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kern="1200" dirty="0">
            <a:solidFill>
              <a:srgbClr val="002060"/>
            </a:solidFill>
            <a:effectLst>
              <a:outerShdw blurRad="38100" dist="38100" dir="2700000" algn="tl">
                <a:srgbClr val="000000">
                  <a:alpha val="43137"/>
                </a:srgbClr>
              </a:outerShdw>
            </a:effectLst>
          </a:endParaRPr>
        </a:p>
      </dsp:txBody>
      <dsp:txXfrm>
        <a:off x="582373" y="1238727"/>
        <a:ext cx="4970469" cy="975091"/>
      </dsp:txXfrm>
    </dsp:sp>
    <dsp:sp modelId="{276BFD72-6222-4B28-8D33-A44BD8214F64}">
      <dsp:nvSpPr>
        <dsp:cNvPr id="0" name=""/>
        <dsp:cNvSpPr/>
      </dsp:nvSpPr>
      <dsp:spPr>
        <a:xfrm>
          <a:off x="1104074" y="2416782"/>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dirty="0" smtClean="0">
              <a:solidFill>
                <a:srgbClr val="002060"/>
              </a:solidFill>
              <a:effectLst>
                <a:outerShdw blurRad="38100" dist="38100" dir="2700000" algn="tl">
                  <a:srgbClr val="000000">
                    <a:alpha val="43137"/>
                  </a:srgbClr>
                </a:outerShdw>
              </a:effectLst>
            </a:rPr>
            <a:t>Bước</a:t>
          </a:r>
          <a:r>
            <a:rPr lang="en-US" sz="1600" b="0" u="sng" kern="1200" dirty="0">
              <a:solidFill>
                <a:srgbClr val="002060"/>
              </a:solidFill>
              <a:effectLst>
                <a:outerShdw blurRad="38100" dist="38100" dir="2700000" algn="tl">
                  <a:srgbClr val="000000">
                    <a:alpha val="43137"/>
                  </a:srgbClr>
                </a:outerShdw>
              </a:effectLst>
            </a:rPr>
            <a:t> 3</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Thực</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hiện</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phép</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tính</a:t>
          </a:r>
          <a:endParaRPr lang="en-US" sz="1600" b="0" kern="1200" dirty="0">
            <a:solidFill>
              <a:srgbClr val="002060"/>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𝐵</m:t>
                </m:r>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den>
                    </m:f>
                  </m:e>
                </m:d>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d>
                  <m:d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6</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3</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e>
                </m:d>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solidFill>
                          <a:srgbClr val="002060"/>
                        </a:solidFill>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kern="1200" dirty="0">
            <a:solidFill>
              <a:srgbClr val="002060"/>
            </a:solidFill>
            <a:effectLst>
              <a:outerShdw blurRad="38100" dist="38100" dir="2700000" algn="tl">
                <a:srgbClr val="000000">
                  <a:alpha val="43137"/>
                </a:srgbClr>
              </a:outerShdw>
            </a:effectLst>
          </a:endParaRPr>
        </a:p>
      </dsp:txBody>
      <dsp:txXfrm>
        <a:off x="1134410" y="2447118"/>
        <a:ext cx="4970469" cy="975091"/>
      </dsp:txXfrm>
    </dsp:sp>
    <dsp:sp modelId="{B0D986D4-EF7C-4A99-B600-299A0786353A}">
      <dsp:nvSpPr>
        <dsp:cNvPr id="0" name=""/>
        <dsp:cNvSpPr/>
      </dsp:nvSpPr>
      <dsp:spPr>
        <a:xfrm>
          <a:off x="5583178" y="785454"/>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5734658" y="785454"/>
        <a:ext cx="370286" cy="506618"/>
      </dsp:txXfrm>
    </dsp:sp>
    <dsp:sp modelId="{87CA695C-C4F0-4778-950D-6BD15EB12760}">
      <dsp:nvSpPr>
        <dsp:cNvPr id="0" name=""/>
        <dsp:cNvSpPr/>
      </dsp:nvSpPr>
      <dsp:spPr>
        <a:xfrm>
          <a:off x="6135216" y="1986940"/>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6286696" y="1986940"/>
        <a:ext cx="370286" cy="50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FBA2-EFC1-4D71-9F35-86FEBF080742}">
      <dsp:nvSpPr>
        <dsp:cNvPr id="0" name=""/>
        <dsp:cNvSpPr/>
      </dsp:nvSpPr>
      <dsp:spPr>
        <a:xfrm>
          <a:off x="-193641" y="-99491"/>
          <a:ext cx="6962873" cy="1265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solidFill>
                <a:srgbClr val="002060"/>
              </a:solidFill>
              <a:effectLst>
                <a:outerShdw blurRad="38100" dist="38100" dir="2700000" algn="tl">
                  <a:srgbClr val="000000">
                    <a:alpha val="43137"/>
                  </a:srgbClr>
                </a:outerShdw>
              </a:effectLst>
            </a:rPr>
            <a:t>* </a:t>
          </a:r>
          <a:r>
            <a:rPr lang="en-US" sz="1600" b="0" kern="1200" dirty="0" err="1" smtClean="0">
              <a:solidFill>
                <a:srgbClr val="002060"/>
              </a:solidFill>
              <a:effectLst>
                <a:outerShdw blurRad="38100" dist="38100" dir="2700000" algn="tl">
                  <a:srgbClr val="000000">
                    <a:alpha val="43137"/>
                  </a:srgbClr>
                </a:outerShdw>
              </a:effectLst>
            </a:rPr>
            <a:t>Thay</a:t>
          </a:r>
          <a:r>
            <a:rPr lang="en-US" sz="1600" b="0" kern="1200" dirty="0" smtClean="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2000" b="0" i="1" kern="1200" smtClean="0">
                  <a:solidFill>
                    <a:srgbClr val="002060"/>
                  </a:solidFill>
                  <a:latin typeface="Cambria Math" panose="02040503050406030204" pitchFamily="18" charset="0"/>
                </a:rPr>
                <m:t>𝑎</m:t>
              </m:r>
              <m:r>
                <a:rPr lang="en-US" sz="2000" b="0" i="1" kern="1200" smtClean="0">
                  <a:solidFill>
                    <a:srgbClr val="002060"/>
                  </a:solidFill>
                  <a:latin typeface="Cambria Math" panose="02040503050406030204" pitchFamily="18" charset="0"/>
                </a:rPr>
                <m:t>=</m:t>
              </m:r>
              <m:f>
                <m:fPr>
                  <m:ctrlPr>
                    <a:rPr lang="en-US" sz="2000" b="0" i="1" kern="1200" smtClean="0">
                      <a:solidFill>
                        <a:srgbClr val="002060"/>
                      </a:solidFill>
                      <a:latin typeface="Cambria Math" panose="02040503050406030204" pitchFamily="18" charset="0"/>
                    </a:rPr>
                  </m:ctrlPr>
                </m:fPr>
                <m:num>
                  <m:r>
                    <a:rPr lang="en-US" sz="2000" b="0" i="1" kern="1200" smtClean="0">
                      <a:solidFill>
                        <a:srgbClr val="002060"/>
                      </a:solidFill>
                      <a:latin typeface="Cambria Math" panose="02040503050406030204" pitchFamily="18" charset="0"/>
                    </a:rPr>
                    <m:t>9</m:t>
                  </m:r>
                </m:num>
                <m:den>
                  <m:r>
                    <a:rPr lang="en-US" sz="2000" b="0" i="1" kern="1200" smtClean="0">
                      <a:solidFill>
                        <a:srgbClr val="002060"/>
                      </a:solidFill>
                      <a:latin typeface="Cambria Math" panose="02040503050406030204" pitchFamily="18" charset="0"/>
                    </a:rPr>
                    <m:t>4</m:t>
                  </m:r>
                </m:den>
              </m:f>
              <m:r>
                <a:rPr lang="en-US" sz="2000" b="0" i="1" kern="1200" smtClean="0">
                  <a:latin typeface="Cambria Math" panose="02040503050406030204" pitchFamily="18" charset="0"/>
                </a:rPr>
                <m:t> </m:t>
              </m:r>
            </m:oMath>
          </a14:m>
          <a:r>
            <a:rPr lang="en-US" sz="1600" b="0" kern="1200" dirty="0" smtClean="0">
              <a:solidFill>
                <a:srgbClr val="002060"/>
              </a:solidFill>
              <a:effectLst>
                <a:outerShdw blurRad="38100" dist="38100" dir="2700000" algn="tl">
                  <a:srgbClr val="000000">
                    <a:alpha val="43137"/>
                  </a:srgbClr>
                </a:outerShdw>
              </a:effectLst>
            </a:rPr>
            <a:t>vào </a:t>
          </a:r>
          <a:r>
            <a:rPr lang="en-US" sz="1600" b="0" kern="1200" dirty="0" err="1">
              <a:solidFill>
                <a:srgbClr val="002060"/>
              </a:solidFill>
              <a:effectLst>
                <a:outerShdw blurRad="38100" dist="38100" dir="2700000" algn="tl">
                  <a:srgbClr val="000000">
                    <a:alpha val="43137"/>
                  </a:srgbClr>
                </a:outerShdw>
              </a:effectLst>
            </a:rPr>
            <a:t>biểu</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thức</a:t>
          </a:r>
          <a:r>
            <a:rPr lang="en-US" sz="1600" b="0" kern="1200" dirty="0">
              <a:solidFill>
                <a:srgbClr val="002060"/>
              </a:solidFill>
              <a:effectLst>
                <a:outerShdw blurRad="38100" dist="38100" dir="2700000" algn="tl">
                  <a:srgbClr val="000000">
                    <a:alpha val="43137"/>
                  </a:srgbClr>
                </a:outerShdw>
              </a:effectLst>
            </a:rPr>
            <a:t> </a:t>
          </a:r>
          <a:r>
            <a:rPr lang="en-US" sz="1600" b="0" kern="1200" dirty="0" smtClean="0">
              <a:solidFill>
                <a:srgbClr val="002060"/>
              </a:solidFill>
              <a:effectLst>
                <a:outerShdw blurRad="38100" dist="38100" dir="2700000" algn="tl">
                  <a:srgbClr val="000000">
                    <a:alpha val="43137"/>
                  </a:srgbClr>
                </a:outerShdw>
              </a:effectLst>
            </a:rPr>
            <a:t>A ta </a:t>
          </a:r>
          <a:r>
            <a:rPr lang="en-US" sz="1600" b="0" kern="1200" dirty="0" err="1" smtClean="0">
              <a:solidFill>
                <a:srgbClr val="002060"/>
              </a:solidFill>
              <a:effectLst>
                <a:outerShdw blurRad="38100" dist="38100" dir="2700000" algn="tl">
                  <a:srgbClr val="000000">
                    <a:alpha val="43137"/>
                  </a:srgbClr>
                </a:outerShdw>
              </a:effectLst>
            </a:rPr>
            <a:t>có</a:t>
          </a:r>
          <a:r>
            <a:rPr lang="en-US" sz="1600" b="0" kern="1200" dirty="0" smtClean="0">
              <a:solidFill>
                <a:srgbClr val="002060"/>
              </a:solidFill>
              <a:effectLst>
                <a:outerShdw blurRad="38100" dist="38100" dir="2700000" algn="tl">
                  <a:srgbClr val="000000">
                    <a:alpha val="43137"/>
                  </a:srgbClr>
                </a:outerShdw>
              </a:effectLst>
            </a:rPr>
            <a:t>:</a:t>
          </a:r>
          <a:endParaRPr lang="en-US" sz="1600" b="0" kern="1200" dirty="0">
            <a:solidFill>
              <a:srgbClr val="002060"/>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 xmlns:m="http://schemas.openxmlformats.org/officeDocument/2006/math">
              <m:r>
                <a:rPr lang="en-US" sz="2400" b="0" i="1" kern="1200" smtClean="0">
                  <a:solidFill>
                    <a:srgbClr val="002060"/>
                  </a:solidFill>
                  <a:latin typeface="Cambria Math" panose="02040503050406030204" pitchFamily="18" charset="0"/>
                </a:rPr>
                <m:t>𝐴</m:t>
              </m:r>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3</m:t>
                  </m:r>
                </m:num>
                <m:den>
                  <m:r>
                    <a:rPr lang="en-US" sz="2400" b="0" i="1" kern="1200" smtClean="0">
                      <a:solidFill>
                        <a:srgbClr val="002060"/>
                      </a:solidFill>
                      <a:latin typeface="Cambria Math" panose="02040503050406030204" pitchFamily="18" charset="0"/>
                    </a:rPr>
                    <m:t>4</m:t>
                  </m:r>
                </m:den>
              </m:f>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4</m:t>
                  </m:r>
                </m:den>
              </m:f>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4</m:t>
                  </m:r>
                </m:num>
                <m:den>
                  <m:r>
                    <a:rPr lang="en-US" sz="2400" b="0" i="1" kern="1200" smtClean="0">
                      <a:solidFill>
                        <a:srgbClr val="002060"/>
                      </a:solidFill>
                      <a:latin typeface="Cambria Math" panose="02040503050406030204" pitchFamily="18" charset="0"/>
                    </a:rPr>
                    <m:t>9</m:t>
                  </m:r>
                </m:den>
              </m:f>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4</m:t>
                  </m:r>
                </m:den>
              </m:f>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4</m:t>
                  </m:r>
                </m:den>
              </m:f>
            </m:oMath>
          </a14:m>
          <a:r>
            <a:rPr lang="en-US" sz="2400" b="0" kern="1200" dirty="0" smtClean="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2400" b="0" i="0" kern="1200" smtClean="0">
                  <a:solidFill>
                    <a:srgbClr val="002060"/>
                  </a:solidFill>
                  <a:latin typeface="Cambria Math" panose="02040503050406030204" pitchFamily="18" charset="0"/>
                </a:rPr>
                <m:t>:4</m:t>
              </m:r>
              <m:r>
                <a:rPr lang="en-US" sz="2400" b="0" i="1" kern="1200" smtClean="0">
                  <a:solidFill>
                    <a:srgbClr val="002060"/>
                  </a:solidFill>
                  <a:latin typeface="Cambria Math" panose="02040503050406030204" pitchFamily="18" charset="0"/>
                </a:rPr>
                <m:t>=</m:t>
              </m:r>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3.9</m:t>
                  </m:r>
                </m:num>
                <m:den>
                  <m:r>
                    <a:rPr lang="en-US" sz="2400" b="0" i="1" kern="1200" smtClean="0">
                      <a:solidFill>
                        <a:srgbClr val="002060"/>
                      </a:solidFill>
                      <a:latin typeface="Cambria Math" panose="02040503050406030204" pitchFamily="18" charset="0"/>
                    </a:rPr>
                    <m:t>4.4</m:t>
                  </m:r>
                </m:den>
              </m:f>
            </m:oMath>
          </a14:m>
          <a:r>
            <a:rPr lang="en-US" sz="2400" b="0" kern="1200" dirty="0" smtClean="0">
              <a:solidFill>
                <a:srgbClr val="002060"/>
              </a:solidFill>
              <a:effectLst>
                <a:outerShdw blurRad="38100" dist="38100" dir="2700000" algn="tl">
                  <a:srgbClr val="000000">
                    <a:alpha val="43137"/>
                  </a:srgbClr>
                </a:outerShdw>
              </a:effectLst>
            </a:rPr>
            <a:t> +1 - </a:t>
          </a:r>
          <a14:m xmlns:a14="http://schemas.microsoft.com/office/drawing/2010/main">
            <m:oMath xmlns:m="http://schemas.openxmlformats.org/officeDocument/2006/math">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4</m:t>
                  </m:r>
                </m:den>
              </m:f>
            </m:oMath>
          </a14:m>
          <a:r>
            <a:rPr lang="en-US" sz="2400" b="0" kern="1200" dirty="0" smtClean="0">
              <a:solidFill>
                <a:srgbClr val="002060"/>
              </a:solidFill>
              <a:effectLst>
                <a:outerShdw blurRad="38100" dist="38100" dir="2700000" algn="tl">
                  <a:srgbClr val="000000">
                    <a:alpha val="43137"/>
                  </a:srgbClr>
                </a:outerShdw>
              </a:effectLst>
            </a:rPr>
            <a:t>.</a:t>
          </a:r>
          <a:r>
            <a:rPr lang="en-US" sz="2400" b="0" kern="1200" dirty="0" smtClean="0">
              <a:solidFill>
                <a:srgbClr val="002060"/>
              </a:solidFill>
            </a:rPr>
            <a:t> </a:t>
          </a:r>
          <a14:m xmlns:a14="http://schemas.microsoft.com/office/drawing/2010/main">
            <m:oMath xmlns:m="http://schemas.openxmlformats.org/officeDocument/2006/math">
              <m:f>
                <m:fPr>
                  <m:ctrlPr>
                    <a:rPr lang="en-US" sz="2400" b="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m:t>
                  </m:r>
                </m:num>
                <m:den>
                  <m:r>
                    <a:rPr lang="en-US" sz="2400" b="0" i="1" kern="1200" smtClean="0">
                      <a:solidFill>
                        <a:srgbClr val="002060"/>
                      </a:solidFill>
                      <a:latin typeface="Cambria Math" panose="02040503050406030204" pitchFamily="18" charset="0"/>
                    </a:rPr>
                    <m:t>4</m:t>
                  </m:r>
                </m:den>
              </m:f>
            </m:oMath>
          </a14:m>
          <a:endParaRPr lang="en-US" sz="2400" b="0" kern="1200" dirty="0">
            <a:solidFill>
              <a:srgbClr val="002060"/>
            </a:solidFill>
            <a:effectLst>
              <a:outerShdw blurRad="38100" dist="38100" dir="2700000" algn="tl">
                <a:srgbClr val="000000">
                  <a:alpha val="43137"/>
                </a:srgbClr>
              </a:outerShdw>
            </a:effectLst>
          </a:endParaRPr>
        </a:p>
      </dsp:txBody>
      <dsp:txXfrm>
        <a:off x="-156583" y="-62433"/>
        <a:ext cx="5899401" cy="1191148"/>
      </dsp:txXfrm>
    </dsp:sp>
    <dsp:sp modelId="{CE49E4B1-4B84-4730-9A06-EF35692BEAF4}">
      <dsp:nvSpPr>
        <dsp:cNvPr id="0" name=""/>
        <dsp:cNvSpPr/>
      </dsp:nvSpPr>
      <dsp:spPr>
        <a:xfrm>
          <a:off x="96989" y="1124479"/>
          <a:ext cx="7511356" cy="867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14:m xmlns:a14="http://schemas.microsoft.com/office/drawing/2010/main">
            <m:oMath xmlns:m="http://schemas.openxmlformats.org/officeDocument/2006/math">
              <m:r>
                <a:rPr lang="en-US" sz="2900" b="0" i="1" kern="1200" smtClean="0">
                  <a:solidFill>
                    <a:srgbClr val="002060"/>
                  </a:solidFill>
                  <a:latin typeface="Cambria Math" panose="02040503050406030204" pitchFamily="18" charset="0"/>
                </a:rPr>
                <m:t>=(</m:t>
              </m:r>
              <m:f>
                <m:fPr>
                  <m:ctrlPr>
                    <a:rPr lang="en-US" sz="2900" b="0" i="1" kern="1200" smtClean="0">
                      <a:solidFill>
                        <a:srgbClr val="002060"/>
                      </a:solidFill>
                      <a:latin typeface="Cambria Math" panose="02040503050406030204" pitchFamily="18" charset="0"/>
                    </a:rPr>
                  </m:ctrlPr>
                </m:fPr>
                <m:num>
                  <m:r>
                    <a:rPr lang="en-US" sz="2900" b="0" i="1" kern="1200" smtClean="0">
                      <a:solidFill>
                        <a:srgbClr val="002060"/>
                      </a:solidFill>
                      <a:latin typeface="Cambria Math" panose="02040503050406030204" pitchFamily="18" charset="0"/>
                    </a:rPr>
                    <m:t>3.9</m:t>
                  </m:r>
                </m:num>
                <m:den>
                  <m:r>
                    <a:rPr lang="en-US" sz="2900" b="0" i="1" kern="1200" smtClean="0">
                      <a:solidFill>
                        <a:srgbClr val="002060"/>
                      </a:solidFill>
                      <a:latin typeface="Cambria Math" panose="02040503050406030204" pitchFamily="18" charset="0"/>
                    </a:rPr>
                    <m:t>4.4</m:t>
                  </m:r>
                </m:den>
              </m:f>
            </m:oMath>
          </a14:m>
          <a:r>
            <a:rPr lang="en-US" sz="2900" b="0" kern="1200" dirty="0" smtClean="0">
              <a:solidFill>
                <a:srgbClr val="002060"/>
              </a:solidFill>
              <a:effectLst>
                <a:outerShdw blurRad="38100" dist="38100" dir="2700000" algn="tl">
                  <a:srgbClr val="000000">
                    <a:alpha val="43137"/>
                  </a:srgbClr>
                </a:outerShdw>
              </a:effectLst>
            </a:rPr>
            <a:t> - </a:t>
          </a:r>
          <a14:m xmlns:a14="http://schemas.microsoft.com/office/drawing/2010/main">
            <m:oMath xmlns:m="http://schemas.openxmlformats.org/officeDocument/2006/math">
              <m:f>
                <m:fPr>
                  <m:ctrlPr>
                    <a:rPr lang="en-US" sz="2900" b="0" i="1" kern="1200" smtClean="0">
                      <a:solidFill>
                        <a:srgbClr val="002060"/>
                      </a:solidFill>
                      <a:latin typeface="Cambria Math" panose="02040503050406030204" pitchFamily="18" charset="0"/>
                    </a:rPr>
                  </m:ctrlPr>
                </m:fPr>
                <m:num>
                  <m:r>
                    <a:rPr lang="en-US" sz="2900" b="0" i="1" kern="1200" smtClean="0">
                      <a:solidFill>
                        <a:srgbClr val="002060"/>
                      </a:solidFill>
                      <a:latin typeface="Cambria Math" panose="02040503050406030204" pitchFamily="18" charset="0"/>
                    </a:rPr>
                    <m:t>9</m:t>
                  </m:r>
                </m:num>
                <m:den>
                  <m:r>
                    <a:rPr lang="en-US" sz="2900" b="0" i="1" kern="1200" smtClean="0">
                      <a:solidFill>
                        <a:srgbClr val="002060"/>
                      </a:solidFill>
                      <a:latin typeface="Cambria Math" panose="02040503050406030204" pitchFamily="18" charset="0"/>
                    </a:rPr>
                    <m:t>4</m:t>
                  </m:r>
                </m:den>
              </m:f>
            </m:oMath>
          </a14:m>
          <a:r>
            <a:rPr lang="en-US" sz="2900" b="0" kern="1200" dirty="0" smtClean="0">
              <a:solidFill>
                <a:srgbClr val="002060"/>
              </a:solidFill>
              <a:effectLst>
                <a:outerShdw blurRad="38100" dist="38100" dir="2700000" algn="tl">
                  <a:srgbClr val="000000">
                    <a:alpha val="43137"/>
                  </a:srgbClr>
                </a:outerShdw>
              </a:effectLst>
            </a:rPr>
            <a:t>.</a:t>
          </a:r>
          <a:r>
            <a:rPr lang="en-US" sz="2900" b="0" kern="1200" dirty="0" smtClean="0">
              <a:solidFill>
                <a:srgbClr val="002060"/>
              </a:solidFill>
            </a:rPr>
            <a:t> </a:t>
          </a:r>
          <a14:m xmlns:a14="http://schemas.microsoft.com/office/drawing/2010/main">
            <m:oMath xmlns:m="http://schemas.openxmlformats.org/officeDocument/2006/math">
              <m:f>
                <m:fPr>
                  <m:ctrlPr>
                    <a:rPr lang="en-US" sz="2900" b="0" i="1" kern="1200" smtClean="0">
                      <a:solidFill>
                        <a:srgbClr val="002060"/>
                      </a:solidFill>
                      <a:latin typeface="Cambria Math" panose="02040503050406030204" pitchFamily="18" charset="0"/>
                    </a:rPr>
                  </m:ctrlPr>
                </m:fPr>
                <m:num>
                  <m:r>
                    <a:rPr lang="en-US" sz="2900" b="0" i="1" kern="1200" smtClean="0">
                      <a:solidFill>
                        <a:srgbClr val="002060"/>
                      </a:solidFill>
                      <a:latin typeface="Cambria Math" panose="02040503050406030204" pitchFamily="18" charset="0"/>
                    </a:rPr>
                    <m:t>1</m:t>
                  </m:r>
                </m:num>
                <m:den>
                  <m:r>
                    <a:rPr lang="en-US" sz="2900" b="0" i="1" kern="1200" smtClean="0">
                      <a:solidFill>
                        <a:srgbClr val="002060"/>
                      </a:solidFill>
                      <a:latin typeface="Cambria Math" panose="02040503050406030204" pitchFamily="18" charset="0"/>
                    </a:rPr>
                    <m:t>4</m:t>
                  </m:r>
                </m:den>
              </m:f>
              <m:r>
                <a:rPr lang="en-US" sz="2900" b="0" i="1" kern="1200" smtClean="0">
                  <a:solidFill>
                    <a:srgbClr val="002060"/>
                  </a:solidFill>
                  <a:latin typeface="Cambria Math" panose="02040503050406030204" pitchFamily="18" charset="0"/>
                </a:rPr>
                <m:t>)+1=</m:t>
              </m:r>
            </m:oMath>
          </a14:m>
          <a:r>
            <a:rPr lang="en-US" sz="2900" b="0" kern="1200" dirty="0" smtClean="0">
              <a:solidFill>
                <a:srgbClr val="002060"/>
              </a:solidFill>
              <a:effectLst>
                <a:outerShdw blurRad="38100" dist="38100" dir="2700000" algn="tl">
                  <a:srgbClr val="000000">
                    <a:alpha val="43137"/>
                  </a:srgbClr>
                </a:outerShdw>
              </a:effectLst>
            </a:rPr>
            <a:t>.</a:t>
          </a:r>
          <a:r>
            <a:rPr lang="en-US" sz="2900" b="0" kern="1200" dirty="0" smtClean="0">
              <a:solidFill>
                <a:srgbClr val="002060"/>
              </a:solidFill>
            </a:rPr>
            <a:t> </a:t>
          </a:r>
          <a14:m xmlns:a14="http://schemas.microsoft.com/office/drawing/2010/main">
            <m:oMath xmlns:m="http://schemas.openxmlformats.org/officeDocument/2006/math">
              <m:f>
                <m:fPr>
                  <m:ctrlPr>
                    <a:rPr lang="en-US" sz="2900" b="0" i="1" kern="1200" smtClean="0">
                      <a:solidFill>
                        <a:srgbClr val="002060"/>
                      </a:solidFill>
                      <a:latin typeface="Cambria Math" panose="02040503050406030204" pitchFamily="18" charset="0"/>
                    </a:rPr>
                  </m:ctrlPr>
                </m:fPr>
                <m:num>
                  <m:r>
                    <a:rPr lang="en-US" sz="2900" b="0" i="1" kern="1200" smtClean="0">
                      <a:solidFill>
                        <a:srgbClr val="002060"/>
                      </a:solidFill>
                      <a:latin typeface="Cambria Math" panose="02040503050406030204" pitchFamily="18" charset="0"/>
                    </a:rPr>
                    <m:t>9</m:t>
                  </m:r>
                </m:num>
                <m:den>
                  <m:r>
                    <a:rPr lang="en-US" sz="2900" b="0" i="1" kern="1200" smtClean="0">
                      <a:solidFill>
                        <a:srgbClr val="002060"/>
                      </a:solidFill>
                      <a:latin typeface="Cambria Math" panose="02040503050406030204" pitchFamily="18" charset="0"/>
                    </a:rPr>
                    <m:t>8</m:t>
                  </m:r>
                </m:den>
              </m:f>
              <m:r>
                <a:rPr lang="en-US" sz="2900" b="0" i="1" kern="1200" smtClean="0">
                  <a:solidFill>
                    <a:srgbClr val="002060"/>
                  </a:solidFill>
                  <a:latin typeface="Cambria Math" panose="02040503050406030204" pitchFamily="18" charset="0"/>
                </a:rPr>
                <m:t>+1=</m:t>
              </m:r>
              <m:f>
                <m:fPr>
                  <m:ctrlPr>
                    <a:rPr lang="en-US" sz="2900" b="0" i="1" kern="1200" smtClean="0">
                      <a:solidFill>
                        <a:srgbClr val="002060"/>
                      </a:solidFill>
                      <a:latin typeface="Cambria Math" panose="02040503050406030204" pitchFamily="18" charset="0"/>
                    </a:rPr>
                  </m:ctrlPr>
                </m:fPr>
                <m:num>
                  <m:r>
                    <a:rPr lang="en-US" sz="2900" b="0" i="1" kern="1200" smtClean="0">
                      <a:solidFill>
                        <a:srgbClr val="002060"/>
                      </a:solidFill>
                      <a:latin typeface="Cambria Math" panose="02040503050406030204" pitchFamily="18" charset="0"/>
                    </a:rPr>
                    <m:t>17</m:t>
                  </m:r>
                </m:num>
                <m:den>
                  <m:r>
                    <a:rPr lang="en-US" sz="2900" b="0" i="1" kern="1200" smtClean="0">
                      <a:solidFill>
                        <a:srgbClr val="002060"/>
                      </a:solidFill>
                      <a:latin typeface="Cambria Math" panose="02040503050406030204" pitchFamily="18" charset="0"/>
                    </a:rPr>
                    <m:t>8</m:t>
                  </m:r>
                </m:den>
              </m:f>
              <m:r>
                <a:rPr lang="en-US" sz="2900" b="0" i="1" kern="1200" smtClean="0">
                  <a:solidFill>
                    <a:srgbClr val="002060"/>
                  </a:solidFill>
                  <a:latin typeface="Cambria Math" panose="02040503050406030204" pitchFamily="18" charset="0"/>
                </a:rPr>
                <m:t> </m:t>
              </m:r>
            </m:oMath>
          </a14:m>
          <a:endParaRPr lang="en-US" sz="2900" b="0" kern="1200" dirty="0">
            <a:solidFill>
              <a:srgbClr val="002060"/>
            </a:solidFill>
            <a:effectLst>
              <a:outerShdw blurRad="38100" dist="38100" dir="2700000" algn="tl">
                <a:srgbClr val="000000">
                  <a:alpha val="43137"/>
                </a:srgbClr>
              </a:outerShdw>
            </a:effectLst>
          </a:endParaRPr>
        </a:p>
      </dsp:txBody>
      <dsp:txXfrm>
        <a:off x="122391" y="1149881"/>
        <a:ext cx="6203658" cy="816492"/>
      </dsp:txXfrm>
    </dsp:sp>
    <dsp:sp modelId="{72FD3090-7166-4B6A-9A87-2CBE7ADB77BD}">
      <dsp:nvSpPr>
        <dsp:cNvPr id="0" name=""/>
        <dsp:cNvSpPr/>
      </dsp:nvSpPr>
      <dsp:spPr>
        <a:xfrm>
          <a:off x="193641" y="2113460"/>
          <a:ext cx="8430936" cy="9393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solidFill>
                <a:srgbClr val="002060"/>
              </a:solidFill>
              <a:effectLst>
                <a:outerShdw blurRad="38100" dist="38100" dir="2700000" algn="tl">
                  <a:srgbClr val="000000">
                    <a:alpha val="43137"/>
                  </a:srgbClr>
                </a:outerShdw>
              </a:effectLst>
            </a:rPr>
            <a:t>* </a:t>
          </a:r>
          <a:r>
            <a:rPr lang="en-US" sz="1600" b="0" kern="1200" dirty="0" err="1" smtClean="0">
              <a:solidFill>
                <a:srgbClr val="002060"/>
              </a:solidFill>
              <a:effectLst>
                <a:outerShdw blurRad="38100" dist="38100" dir="2700000" algn="tl">
                  <a:srgbClr val="000000">
                    <a:alpha val="43137"/>
                  </a:srgbClr>
                </a:outerShdw>
              </a:effectLst>
            </a:rPr>
            <a:t>Thay</a:t>
          </a:r>
          <a:r>
            <a:rPr lang="en-US" sz="1600" b="0" kern="1200" dirty="0" smtClean="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2400" b="0" i="1" kern="1200" smtClean="0">
                  <a:solidFill>
                    <a:srgbClr val="002060"/>
                  </a:solidFill>
                  <a:latin typeface="Cambria Math" panose="02040503050406030204" pitchFamily="18" charset="0"/>
                </a:rPr>
                <m:t>𝑏</m:t>
              </m:r>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oMath>
          </a14:m>
          <a:r>
            <a:rPr lang="en-US" sz="1600" b="0" kern="1200" dirty="0" smtClean="0">
              <a:solidFill>
                <a:srgbClr val="002060"/>
              </a:solidFill>
              <a:effectLst>
                <a:outerShdw blurRad="38100" dist="38100" dir="2700000" algn="tl">
                  <a:srgbClr val="000000">
                    <a:alpha val="43137"/>
                  </a:srgbClr>
                </a:outerShdw>
              </a:effectLst>
            </a:rPr>
            <a:t> vào </a:t>
          </a:r>
          <a:r>
            <a:rPr lang="en-US" sz="1600" b="0" kern="1200" dirty="0" err="1">
              <a:solidFill>
                <a:srgbClr val="002060"/>
              </a:solidFill>
              <a:effectLst>
                <a:outerShdw blurRad="38100" dist="38100" dir="2700000" algn="tl">
                  <a:srgbClr val="000000">
                    <a:alpha val="43137"/>
                  </a:srgbClr>
                </a:outerShdw>
              </a:effectLst>
            </a:rPr>
            <a:t>biểu</a:t>
          </a:r>
          <a:r>
            <a:rPr lang="en-US" sz="1600" b="0" kern="1200" dirty="0">
              <a:solidFill>
                <a:srgbClr val="002060"/>
              </a:solidFill>
              <a:effectLst>
                <a:outerShdw blurRad="38100" dist="38100" dir="2700000" algn="tl">
                  <a:srgbClr val="000000">
                    <a:alpha val="43137"/>
                  </a:srgbClr>
                </a:outerShdw>
              </a:effectLst>
            </a:rPr>
            <a:t> </a:t>
          </a:r>
          <a:r>
            <a:rPr lang="en-US" sz="1600" b="0" kern="1200" dirty="0" err="1">
              <a:solidFill>
                <a:srgbClr val="002060"/>
              </a:solidFill>
              <a:effectLst>
                <a:outerShdw blurRad="38100" dist="38100" dir="2700000" algn="tl">
                  <a:srgbClr val="000000">
                    <a:alpha val="43137"/>
                  </a:srgbClr>
                </a:outerShdw>
              </a:effectLst>
            </a:rPr>
            <a:t>thức</a:t>
          </a:r>
          <a:r>
            <a:rPr lang="en-US" sz="1600" b="0" kern="1200" dirty="0">
              <a:solidFill>
                <a:srgbClr val="002060"/>
              </a:solidFill>
              <a:effectLst>
                <a:outerShdw blurRad="38100" dist="38100" dir="2700000" algn="tl">
                  <a:srgbClr val="000000">
                    <a:alpha val="43137"/>
                  </a:srgbClr>
                </a:outerShdw>
              </a:effectLst>
            </a:rPr>
            <a:t> </a:t>
          </a:r>
          <a:r>
            <a:rPr lang="en-US" sz="1600" b="0" kern="1200" dirty="0" smtClean="0">
              <a:solidFill>
                <a:srgbClr val="002060"/>
              </a:solidFill>
              <a:effectLst>
                <a:outerShdw blurRad="38100" dist="38100" dir="2700000" algn="tl">
                  <a:srgbClr val="000000">
                    <a:alpha val="43137"/>
                  </a:srgbClr>
                </a:outerShdw>
              </a:effectLst>
            </a:rPr>
            <a:t>B ta </a:t>
          </a:r>
          <a:r>
            <a:rPr lang="en-US" sz="1600" b="0" kern="1200" dirty="0" err="1" smtClean="0">
              <a:solidFill>
                <a:srgbClr val="002060"/>
              </a:solidFill>
              <a:effectLst>
                <a:outerShdw blurRad="38100" dist="38100" dir="2700000" algn="tl">
                  <a:srgbClr val="000000">
                    <a:alpha val="43137"/>
                  </a:srgbClr>
                </a:outerShdw>
              </a:effectLst>
            </a:rPr>
            <a:t>có</a:t>
          </a:r>
          <a:r>
            <a:rPr lang="en-US" sz="1600" b="0" kern="1200" dirty="0" smtClean="0">
              <a:solidFill>
                <a:srgbClr val="002060"/>
              </a:solidFill>
              <a:effectLst>
                <a:outerShdw blurRad="38100" dist="38100" dir="2700000" algn="tl">
                  <a:srgbClr val="000000">
                    <a:alpha val="43137"/>
                  </a:srgbClr>
                </a:outerShdw>
              </a:effectLst>
            </a:rPr>
            <a:t>:  </a:t>
          </a:r>
          <a14:m xmlns:a14="http://schemas.microsoft.com/office/drawing/2010/main">
            <m:oMath xmlns:m="http://schemas.openxmlformats.org/officeDocument/2006/math">
              <m:r>
                <a:rPr lang="en-US" sz="2400" b="0" i="1" kern="1200" smtClean="0">
                  <a:solidFill>
                    <a:srgbClr val="002060"/>
                  </a:solidFill>
                  <a:latin typeface="Cambria Math" panose="02040503050406030204" pitchFamily="18" charset="0"/>
                </a:rPr>
                <m:t>𝐵</m:t>
              </m:r>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m:t>
                  </m:r>
                </m:num>
                <m:den>
                  <m:r>
                    <a:rPr lang="en-US" sz="2400" b="0" i="1" kern="1200" smtClean="0">
                      <a:solidFill>
                        <a:srgbClr val="002060"/>
                      </a:solidFill>
                      <a:latin typeface="Cambria Math" panose="02040503050406030204" pitchFamily="18" charset="0"/>
                    </a:rPr>
                    <m:t>3</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2</m:t>
                  </m:r>
                </m:num>
                <m:den>
                  <m:r>
                    <a:rPr lang="en-US" sz="2400" b="0" i="1" kern="1200" smtClean="0">
                      <a:solidFill>
                        <a:srgbClr val="002060"/>
                      </a:solidFill>
                      <a:latin typeface="Cambria Math" panose="02040503050406030204" pitchFamily="18" charset="0"/>
                    </a:rPr>
                    <m:t>9</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4</m:t>
                  </m:r>
                </m:den>
              </m:f>
            </m:oMath>
          </a14:m>
          <a:endParaRPr lang="en-US" sz="2400" b="0" kern="1200" dirty="0">
            <a:solidFill>
              <a:srgbClr val="002060"/>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endParaRPr lang="en-US" sz="1600" b="0" kern="1200" dirty="0">
            <a:solidFill>
              <a:srgbClr val="002060"/>
            </a:solidFill>
            <a:effectLst>
              <a:outerShdw blurRad="38100" dist="38100" dir="2700000" algn="tl">
                <a:srgbClr val="000000">
                  <a:alpha val="43137"/>
                </a:srgbClr>
              </a:outerShdw>
            </a:effectLst>
          </a:endParaRPr>
        </a:p>
      </dsp:txBody>
      <dsp:txXfrm>
        <a:off x="221152" y="2140971"/>
        <a:ext cx="6975682" cy="884286"/>
      </dsp:txXfrm>
    </dsp:sp>
    <dsp:sp modelId="{B350FF2B-85F0-444D-85BE-345EF255ED8A}">
      <dsp:nvSpPr>
        <dsp:cNvPr id="0" name=""/>
        <dsp:cNvSpPr/>
      </dsp:nvSpPr>
      <dsp:spPr>
        <a:xfrm>
          <a:off x="1551292" y="3015062"/>
          <a:ext cx="6744748" cy="8672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14:m xmlns:a14="http://schemas.microsoft.com/office/drawing/2010/main">
            <m:oMath xmlns:m="http://schemas.openxmlformats.org/officeDocument/2006/math">
              <m:r>
                <a:rPr lang="en-US" sz="2400" b="0" i="1" kern="1200" smtClean="0">
                  <a:solidFill>
                    <a:srgbClr val="002060"/>
                  </a:solidFill>
                  <a:latin typeface="Cambria Math" panose="02040503050406030204" pitchFamily="18" charset="0"/>
                </a:rPr>
                <m:t>𝐵</m:t>
              </m:r>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m:t>
                  </m:r>
                </m:num>
                <m:den>
                  <m:r>
                    <a:rPr lang="en-US" sz="2400" b="0" i="1" kern="1200" smtClean="0">
                      <a:solidFill>
                        <a:srgbClr val="002060"/>
                      </a:solidFill>
                      <a:latin typeface="Cambria Math" panose="02040503050406030204" pitchFamily="18" charset="0"/>
                    </a:rPr>
                    <m:t>3</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2</m:t>
                  </m:r>
                </m:num>
                <m:den>
                  <m:r>
                    <a:rPr lang="en-US" sz="2400" b="0" i="1" kern="1200" smtClean="0">
                      <a:solidFill>
                        <a:srgbClr val="002060"/>
                      </a:solidFill>
                      <a:latin typeface="Cambria Math" panose="02040503050406030204" pitchFamily="18" charset="0"/>
                    </a:rPr>
                    <m:t>9</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4</m:t>
                  </m:r>
                </m:num>
                <m:den>
                  <m:r>
                    <a:rPr lang="en-US" sz="2400" b="0" i="1" kern="1200" smtClean="0">
                      <a:solidFill>
                        <a:srgbClr val="002060"/>
                      </a:solidFill>
                      <a:latin typeface="Cambria Math" panose="02040503050406030204" pitchFamily="18" charset="0"/>
                    </a:rPr>
                    <m:t>9</m:t>
                  </m:r>
                </m:den>
              </m:f>
            </m:oMath>
          </a14:m>
          <a:r>
            <a:rPr lang="en-US" sz="2400" kern="1200" dirty="0" smtClean="0"/>
            <a:t>)= </a:t>
          </a:r>
          <a14:m xmlns:a14="http://schemas.microsoft.com/office/drawing/2010/main">
            <m:oMath xmlns:m="http://schemas.openxmlformats.org/officeDocument/2006/math">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1.3+2−4</m:t>
                  </m:r>
                </m:num>
                <m:den>
                  <m:r>
                    <a:rPr lang="en-US" sz="2400" b="0" i="1" kern="1200" smtClean="0">
                      <a:solidFill>
                        <a:srgbClr val="002060"/>
                      </a:solidFill>
                      <a:latin typeface="Cambria Math" panose="02040503050406030204" pitchFamily="18" charset="0"/>
                    </a:rPr>
                    <m:t>9</m:t>
                  </m:r>
                </m:den>
              </m:f>
              <m:r>
                <a:rPr lang="en-US" sz="2400" b="0" i="1" kern="1200" smtClean="0">
                  <a:solidFill>
                    <a:srgbClr val="002060"/>
                  </a:solidFill>
                  <a:latin typeface="Cambria Math" panose="02040503050406030204" pitchFamily="18" charset="0"/>
                </a:rPr>
                <m:t> </m:t>
              </m:r>
            </m:oMath>
          </a14:m>
          <a:r>
            <a:rPr lang="en-US" sz="2400" kern="1200" dirty="0" smtClean="0">
              <a:solidFill>
                <a:srgbClr val="002060"/>
              </a:solidFill>
            </a:rPr>
            <a:t>= </a:t>
          </a:r>
          <a14:m xmlns:a14="http://schemas.microsoft.com/office/drawing/2010/main">
            <m:oMath xmlns:m="http://schemas.openxmlformats.org/officeDocument/2006/math">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9</m:t>
                  </m:r>
                </m:num>
                <m:den>
                  <m:r>
                    <a:rPr lang="en-US" sz="2400" b="0" i="1" kern="1200" smtClean="0">
                      <a:solidFill>
                        <a:srgbClr val="002060"/>
                      </a:solidFill>
                      <a:latin typeface="Cambria Math" panose="02040503050406030204" pitchFamily="18" charset="0"/>
                    </a:rPr>
                    <m:t>10</m:t>
                  </m:r>
                </m:den>
              </m:f>
              <m:r>
                <a:rPr lang="en-US" sz="2400" b="0" i="1" kern="1200" smtClean="0">
                  <a:solidFill>
                    <a:srgbClr val="002060"/>
                  </a:solidFill>
                  <a:latin typeface="Cambria Math" panose="02040503050406030204" pitchFamily="18" charset="0"/>
                </a:rPr>
                <m:t>.</m:t>
              </m:r>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m:t>
                  </m:r>
                </m:num>
                <m:den>
                  <m:r>
                    <a:rPr lang="en-US" sz="2400" b="0" i="1" kern="1200" smtClean="0">
                      <a:solidFill>
                        <a:srgbClr val="002060"/>
                      </a:solidFill>
                      <a:latin typeface="Cambria Math" panose="02040503050406030204" pitchFamily="18" charset="0"/>
                    </a:rPr>
                    <m:t>9</m:t>
                  </m:r>
                </m:den>
              </m:f>
              <m:r>
                <a:rPr lang="en-US" sz="2400" b="0" i="1" kern="1200" smtClean="0">
                  <a:solidFill>
                    <a:srgbClr val="002060"/>
                  </a:solidFill>
                  <a:latin typeface="Cambria Math" panose="02040503050406030204" pitchFamily="18" charset="0"/>
                </a:rPr>
                <m:t> </m:t>
              </m:r>
            </m:oMath>
          </a14:m>
          <a:r>
            <a:rPr lang="en-US" sz="2400" kern="1200" dirty="0" smtClean="0">
              <a:solidFill>
                <a:srgbClr val="002060"/>
              </a:solidFill>
            </a:rPr>
            <a:t>= </a:t>
          </a:r>
          <a14:m xmlns:a14="http://schemas.microsoft.com/office/drawing/2010/main">
            <m:oMath xmlns:m="http://schemas.openxmlformats.org/officeDocument/2006/math">
              <m:f>
                <m:fPr>
                  <m:ctrlPr>
                    <a:rPr lang="en-US" sz="2400" i="1" kern="1200" smtClean="0">
                      <a:solidFill>
                        <a:srgbClr val="002060"/>
                      </a:solidFill>
                      <a:latin typeface="Cambria Math" panose="02040503050406030204" pitchFamily="18" charset="0"/>
                    </a:rPr>
                  </m:ctrlPr>
                </m:fPr>
                <m:num>
                  <m:r>
                    <a:rPr lang="en-US" sz="2400" b="0" i="1" kern="1200" smtClean="0">
                      <a:solidFill>
                        <a:srgbClr val="002060"/>
                      </a:solidFill>
                      <a:latin typeface="Cambria Math" panose="02040503050406030204" pitchFamily="18" charset="0"/>
                    </a:rPr>
                    <m:t>1</m:t>
                  </m:r>
                </m:num>
                <m:den>
                  <m:r>
                    <a:rPr lang="en-US" sz="2400" b="0" i="1" kern="1200" smtClean="0">
                      <a:solidFill>
                        <a:srgbClr val="002060"/>
                      </a:solidFill>
                      <a:latin typeface="Cambria Math" panose="02040503050406030204" pitchFamily="18" charset="0"/>
                    </a:rPr>
                    <m:t>10</m:t>
                  </m:r>
                </m:den>
              </m:f>
            </m:oMath>
          </a14:m>
          <a:r>
            <a:rPr lang="en-US" sz="2400" kern="1200" dirty="0" smtClean="0"/>
            <a:t>  </a:t>
          </a:r>
          <a:endParaRPr lang="en-US" sz="2400" kern="1200" dirty="0"/>
        </a:p>
      </dsp:txBody>
      <dsp:txXfrm>
        <a:off x="1576694" y="3040464"/>
        <a:ext cx="5565329" cy="816492"/>
      </dsp:txXfrm>
    </dsp:sp>
    <dsp:sp modelId="{C3D5684A-CA49-40ED-BD74-AC3BC5AFF717}">
      <dsp:nvSpPr>
        <dsp:cNvPr id="0" name=""/>
        <dsp:cNvSpPr/>
      </dsp:nvSpPr>
      <dsp:spPr>
        <a:xfrm>
          <a:off x="6096426" y="763762"/>
          <a:ext cx="563743" cy="5637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6223268" y="763762"/>
        <a:ext cx="310059" cy="424217"/>
      </dsp:txXfrm>
    </dsp:sp>
    <dsp:sp modelId="{2293172C-29FA-4008-A747-B7CF06DFA703}">
      <dsp:nvSpPr>
        <dsp:cNvPr id="0" name=""/>
        <dsp:cNvSpPr/>
      </dsp:nvSpPr>
      <dsp:spPr>
        <a:xfrm>
          <a:off x="7326482" y="1771972"/>
          <a:ext cx="563743" cy="5637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453324" y="1771972"/>
        <a:ext cx="310059" cy="424217"/>
      </dsp:txXfrm>
    </dsp:sp>
    <dsp:sp modelId="{42F07ECE-4D10-4A6D-8A77-6DB219337502}">
      <dsp:nvSpPr>
        <dsp:cNvPr id="0" name=""/>
        <dsp:cNvSpPr/>
      </dsp:nvSpPr>
      <dsp:spPr>
        <a:xfrm>
          <a:off x="7217741" y="2813737"/>
          <a:ext cx="563743" cy="5637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7344583" y="2813737"/>
        <a:ext cx="310059" cy="4242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22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9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85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1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535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2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03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99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43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56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52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21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95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17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2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2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42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0" y="-5625"/>
            <a:ext cx="9144010" cy="5153100"/>
            <a:chOff x="0" y="-5625"/>
            <a:chExt cx="9144010" cy="5153100"/>
          </a:xfrm>
        </p:grpSpPr>
        <p:cxnSp>
          <p:nvCxnSpPr>
            <p:cNvPr id="13" name="Google Shape;13;p2"/>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3" name="Google Shape;33;p2"/>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4" name="Google Shape;34;p2"/>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5" name="Google Shape;35;p2"/>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6" name="Google Shape;36;p2"/>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7" name="Google Shape;37;p2"/>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2"/>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9" name="Google Shape;39;p2"/>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0" name="Google Shape;40;p2"/>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1" name="Google Shape;41;p2"/>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2" name="Google Shape;42;p2"/>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3" name="Google Shape;43;p2"/>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4" name="Google Shape;44;p2"/>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5" name="Google Shape;45;p2"/>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2"/>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7" name="Google Shape;47;p2"/>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8" name="Google Shape;48;p2"/>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9" name="Google Shape;49;p2"/>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0" name="Google Shape;50;p2"/>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1" name="Google Shape;51;p2"/>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2" name="Google Shape;52;p2"/>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3" name="Google Shape;53;p2"/>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4" name="Google Shape;54;p2"/>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2"/>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 name="Google Shape;56;p2"/>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 name="Google Shape;57;p2"/>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8" name="Google Shape;58;p2"/>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9" name="Google Shape;59;p2"/>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0" name="Google Shape;60;p2"/>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1" name="Google Shape;61;p2"/>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2" name="Google Shape;62;p2"/>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3" name="Google Shape;63;p2"/>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grpSp>
      <p:sp>
        <p:nvSpPr>
          <p:cNvPr id="64" name="Google Shape;64;p2"/>
          <p:cNvSpPr txBox="1">
            <a:spLocks noGrp="1"/>
          </p:cNvSpPr>
          <p:nvPr>
            <p:ph type="ctrTitle"/>
          </p:nvPr>
        </p:nvSpPr>
        <p:spPr>
          <a:xfrm>
            <a:off x="2589100" y="1528275"/>
            <a:ext cx="4773000" cy="1785600"/>
          </a:xfrm>
          <a:prstGeom prst="rect">
            <a:avLst/>
          </a:prstGeom>
          <a:effectLst>
            <a:outerShdw dist="47625" dir="1560000" algn="bl" rotWithShape="0">
              <a:srgbClr val="000000">
                <a:alpha val="33000"/>
              </a:srgbClr>
            </a:outerShdw>
          </a:effectLst>
        </p:spPr>
        <p:txBody>
          <a:bodyPr spcFirstLastPara="1" wrap="square" lIns="91425" tIns="91425" rIns="91425" bIns="91425" anchor="b" anchorCtr="0">
            <a:normAutofit/>
          </a:bodyPr>
          <a:lstStyle>
            <a:lvl1pPr lvl="0">
              <a:spcBef>
                <a:spcPts val="0"/>
              </a:spcBef>
              <a:spcAft>
                <a:spcPts val="0"/>
              </a:spcAft>
              <a:buClr>
                <a:schemeClr val="dk1"/>
              </a:buClr>
              <a:buSzPts val="5200"/>
              <a:buNone/>
              <a:defRPr sz="7700">
                <a:latin typeface="Leckerli One"/>
                <a:ea typeface="Leckerli One"/>
                <a:cs typeface="Leckerli One"/>
                <a:sym typeface="Leckerli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65" name="Google Shape;65;p2"/>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6" name="Google Shape;66;p2"/>
          <p:cNvSpPr txBox="1">
            <a:spLocks noGrp="1"/>
          </p:cNvSpPr>
          <p:nvPr>
            <p:ph type="ctrTitle" idx="2"/>
          </p:nvPr>
        </p:nvSpPr>
        <p:spPr>
          <a:xfrm>
            <a:off x="4533825" y="2356275"/>
            <a:ext cx="1847700" cy="592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3600">
                <a:solidFill>
                  <a:schemeClr val="dk2"/>
                </a:solidFill>
                <a:latin typeface="Leckerli One"/>
                <a:ea typeface="Leckerli One"/>
                <a:cs typeface="Leckerli One"/>
                <a:sym typeface="Leckerli One"/>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67" name="Google Shape;67;p2"/>
          <p:cNvSpPr txBox="1">
            <a:spLocks noGrp="1"/>
          </p:cNvSpPr>
          <p:nvPr>
            <p:ph type="ctrTitle" idx="3"/>
          </p:nvPr>
        </p:nvSpPr>
        <p:spPr>
          <a:xfrm>
            <a:off x="1566600" y="3250538"/>
            <a:ext cx="6010800" cy="948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5200">
                <a:solidFill>
                  <a:schemeClr val="dk1"/>
                </a:solidFill>
                <a:latin typeface="Yanone Kaffeesatz"/>
                <a:ea typeface="Yanone Kaffeesatz"/>
                <a:cs typeface="Yanone Kaffeesatz"/>
                <a:sym typeface="Yanone Kaffeesatz"/>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cxnSp>
        <p:nvCxnSpPr>
          <p:cNvPr id="68" name="Google Shape;68;p2"/>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86" name="Google Shape;186;p5"/>
          <p:cNvGrpSpPr/>
          <p:nvPr/>
        </p:nvGrpSpPr>
        <p:grpSpPr>
          <a:xfrm>
            <a:off x="0" y="-4800"/>
            <a:ext cx="9144010" cy="5153100"/>
            <a:chOff x="0" y="-4800"/>
            <a:chExt cx="9144010" cy="5153100"/>
          </a:xfrm>
        </p:grpSpPr>
        <p:cxnSp>
          <p:nvCxnSpPr>
            <p:cNvPr id="187" name="Google Shape;187;p5"/>
            <p:cNvCxnSpPr/>
            <p:nvPr/>
          </p:nvCxnSpPr>
          <p:spPr>
            <a:xfrm>
              <a:off x="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8" name="Google Shape;188;p5"/>
            <p:cNvCxnSpPr/>
            <p:nvPr/>
          </p:nvCxnSpPr>
          <p:spPr>
            <a:xfrm>
              <a:off x="2795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9" name="Google Shape;189;p5"/>
            <p:cNvCxnSpPr/>
            <p:nvPr/>
          </p:nvCxnSpPr>
          <p:spPr>
            <a:xfrm>
              <a:off x="5590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0" name="Google Shape;190;p5"/>
            <p:cNvCxnSpPr/>
            <p:nvPr/>
          </p:nvCxnSpPr>
          <p:spPr>
            <a:xfrm>
              <a:off x="8385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1" name="Google Shape;191;p5"/>
            <p:cNvCxnSpPr/>
            <p:nvPr/>
          </p:nvCxnSpPr>
          <p:spPr>
            <a:xfrm>
              <a:off x="11180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2" name="Google Shape;192;p5"/>
            <p:cNvCxnSpPr/>
            <p:nvPr/>
          </p:nvCxnSpPr>
          <p:spPr>
            <a:xfrm>
              <a:off x="13975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3" name="Google Shape;193;p5"/>
            <p:cNvCxnSpPr/>
            <p:nvPr/>
          </p:nvCxnSpPr>
          <p:spPr>
            <a:xfrm>
              <a:off x="16770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4" name="Google Shape;194;p5"/>
            <p:cNvCxnSpPr/>
            <p:nvPr/>
          </p:nvCxnSpPr>
          <p:spPr>
            <a:xfrm>
              <a:off x="19565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5" name="Google Shape;195;p5"/>
            <p:cNvCxnSpPr/>
            <p:nvPr/>
          </p:nvCxnSpPr>
          <p:spPr>
            <a:xfrm>
              <a:off x="22361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6" name="Google Shape;196;p5"/>
            <p:cNvCxnSpPr/>
            <p:nvPr/>
          </p:nvCxnSpPr>
          <p:spPr>
            <a:xfrm>
              <a:off x="25156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7" name="Google Shape;197;p5"/>
            <p:cNvCxnSpPr/>
            <p:nvPr/>
          </p:nvCxnSpPr>
          <p:spPr>
            <a:xfrm>
              <a:off x="27951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8" name="Google Shape;198;p5"/>
            <p:cNvCxnSpPr/>
            <p:nvPr/>
          </p:nvCxnSpPr>
          <p:spPr>
            <a:xfrm>
              <a:off x="30684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9" name="Google Shape;199;p5"/>
            <p:cNvCxnSpPr/>
            <p:nvPr/>
          </p:nvCxnSpPr>
          <p:spPr>
            <a:xfrm>
              <a:off x="33541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0" name="Google Shape;200;p5"/>
            <p:cNvCxnSpPr/>
            <p:nvPr/>
          </p:nvCxnSpPr>
          <p:spPr>
            <a:xfrm>
              <a:off x="36336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1" name="Google Shape;201;p5"/>
            <p:cNvCxnSpPr/>
            <p:nvPr/>
          </p:nvCxnSpPr>
          <p:spPr>
            <a:xfrm>
              <a:off x="39131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2" name="Google Shape;202;p5"/>
            <p:cNvCxnSpPr/>
            <p:nvPr/>
          </p:nvCxnSpPr>
          <p:spPr>
            <a:xfrm>
              <a:off x="41926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3" name="Google Shape;203;p5"/>
            <p:cNvCxnSpPr/>
            <p:nvPr/>
          </p:nvCxnSpPr>
          <p:spPr>
            <a:xfrm>
              <a:off x="44722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4" name="Google Shape;204;p5"/>
            <p:cNvCxnSpPr/>
            <p:nvPr/>
          </p:nvCxnSpPr>
          <p:spPr>
            <a:xfrm>
              <a:off x="47517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5" name="Google Shape;205;p5"/>
            <p:cNvCxnSpPr/>
            <p:nvPr/>
          </p:nvCxnSpPr>
          <p:spPr>
            <a:xfrm>
              <a:off x="50312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6" name="Google Shape;206;p5"/>
            <p:cNvCxnSpPr/>
            <p:nvPr/>
          </p:nvCxnSpPr>
          <p:spPr>
            <a:xfrm>
              <a:off x="53107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7" name="Google Shape;207;p5"/>
            <p:cNvCxnSpPr/>
            <p:nvPr/>
          </p:nvCxnSpPr>
          <p:spPr>
            <a:xfrm>
              <a:off x="55902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8" name="Google Shape;208;p5"/>
            <p:cNvCxnSpPr/>
            <p:nvPr/>
          </p:nvCxnSpPr>
          <p:spPr>
            <a:xfrm>
              <a:off x="58697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9" name="Google Shape;209;p5"/>
            <p:cNvCxnSpPr/>
            <p:nvPr/>
          </p:nvCxnSpPr>
          <p:spPr>
            <a:xfrm>
              <a:off x="61492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0" name="Google Shape;210;p5"/>
            <p:cNvCxnSpPr/>
            <p:nvPr/>
          </p:nvCxnSpPr>
          <p:spPr>
            <a:xfrm>
              <a:off x="64287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1" name="Google Shape;211;p5"/>
            <p:cNvCxnSpPr/>
            <p:nvPr/>
          </p:nvCxnSpPr>
          <p:spPr>
            <a:xfrm>
              <a:off x="67083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2" name="Google Shape;212;p5"/>
            <p:cNvCxnSpPr/>
            <p:nvPr/>
          </p:nvCxnSpPr>
          <p:spPr>
            <a:xfrm>
              <a:off x="69878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3" name="Google Shape;213;p5"/>
            <p:cNvCxnSpPr/>
            <p:nvPr/>
          </p:nvCxnSpPr>
          <p:spPr>
            <a:xfrm>
              <a:off x="72673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4" name="Google Shape;214;p5"/>
            <p:cNvCxnSpPr/>
            <p:nvPr/>
          </p:nvCxnSpPr>
          <p:spPr>
            <a:xfrm>
              <a:off x="75468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5" name="Google Shape;215;p5"/>
            <p:cNvCxnSpPr/>
            <p:nvPr/>
          </p:nvCxnSpPr>
          <p:spPr>
            <a:xfrm>
              <a:off x="78263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6" name="Google Shape;216;p5"/>
            <p:cNvCxnSpPr/>
            <p:nvPr/>
          </p:nvCxnSpPr>
          <p:spPr>
            <a:xfrm>
              <a:off x="81058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7" name="Google Shape;217;p5"/>
            <p:cNvCxnSpPr/>
            <p:nvPr/>
          </p:nvCxnSpPr>
          <p:spPr>
            <a:xfrm>
              <a:off x="83853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8" name="Google Shape;218;p5"/>
            <p:cNvCxnSpPr/>
            <p:nvPr/>
          </p:nvCxnSpPr>
          <p:spPr>
            <a:xfrm>
              <a:off x="86648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9" name="Google Shape;219;p5"/>
            <p:cNvCxnSpPr/>
            <p:nvPr/>
          </p:nvCxnSpPr>
          <p:spPr>
            <a:xfrm>
              <a:off x="89444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0" name="Google Shape;220;p5"/>
            <p:cNvCxnSpPr/>
            <p:nvPr/>
          </p:nvCxnSpPr>
          <p:spPr>
            <a:xfrm>
              <a:off x="4572010" y="-45158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1" name="Google Shape;221;p5"/>
            <p:cNvCxnSpPr/>
            <p:nvPr/>
          </p:nvCxnSpPr>
          <p:spPr>
            <a:xfrm>
              <a:off x="4572010" y="-42363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2" name="Google Shape;222;p5"/>
            <p:cNvCxnSpPr/>
            <p:nvPr/>
          </p:nvCxnSpPr>
          <p:spPr>
            <a:xfrm>
              <a:off x="4572010" y="-39568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3" name="Google Shape;223;p5"/>
            <p:cNvCxnSpPr/>
            <p:nvPr/>
          </p:nvCxnSpPr>
          <p:spPr>
            <a:xfrm>
              <a:off x="4572010" y="-36773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4" name="Google Shape;224;p5"/>
            <p:cNvCxnSpPr/>
            <p:nvPr/>
          </p:nvCxnSpPr>
          <p:spPr>
            <a:xfrm>
              <a:off x="4572010" y="-33978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5" name="Google Shape;225;p5"/>
            <p:cNvCxnSpPr/>
            <p:nvPr/>
          </p:nvCxnSpPr>
          <p:spPr>
            <a:xfrm>
              <a:off x="4572010" y="-31183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6" name="Google Shape;226;p5"/>
            <p:cNvCxnSpPr/>
            <p:nvPr/>
          </p:nvCxnSpPr>
          <p:spPr>
            <a:xfrm>
              <a:off x="4572010" y="-28387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7" name="Google Shape;227;p5"/>
            <p:cNvCxnSpPr/>
            <p:nvPr/>
          </p:nvCxnSpPr>
          <p:spPr>
            <a:xfrm>
              <a:off x="4572010" y="-25592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8" name="Google Shape;228;p5"/>
            <p:cNvCxnSpPr/>
            <p:nvPr/>
          </p:nvCxnSpPr>
          <p:spPr>
            <a:xfrm>
              <a:off x="4572010" y="-22797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9" name="Google Shape;229;p5"/>
            <p:cNvCxnSpPr/>
            <p:nvPr/>
          </p:nvCxnSpPr>
          <p:spPr>
            <a:xfrm>
              <a:off x="4572010" y="-20002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0" name="Google Shape;230;p5"/>
            <p:cNvCxnSpPr/>
            <p:nvPr/>
          </p:nvCxnSpPr>
          <p:spPr>
            <a:xfrm>
              <a:off x="4572010" y="-17207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1" name="Google Shape;231;p5"/>
            <p:cNvCxnSpPr/>
            <p:nvPr/>
          </p:nvCxnSpPr>
          <p:spPr>
            <a:xfrm>
              <a:off x="4572010" y="-14412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2" name="Google Shape;232;p5"/>
            <p:cNvCxnSpPr/>
            <p:nvPr/>
          </p:nvCxnSpPr>
          <p:spPr>
            <a:xfrm>
              <a:off x="4572010" y="-11617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3" name="Google Shape;233;p5"/>
            <p:cNvCxnSpPr/>
            <p:nvPr/>
          </p:nvCxnSpPr>
          <p:spPr>
            <a:xfrm>
              <a:off x="4572010" y="-8822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4" name="Google Shape;234;p5"/>
            <p:cNvCxnSpPr/>
            <p:nvPr/>
          </p:nvCxnSpPr>
          <p:spPr>
            <a:xfrm>
              <a:off x="4572010" y="-602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5" name="Google Shape;235;p5"/>
            <p:cNvCxnSpPr/>
            <p:nvPr/>
          </p:nvCxnSpPr>
          <p:spPr>
            <a:xfrm>
              <a:off x="4572010" y="-323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6" name="Google Shape;236;p5"/>
            <p:cNvCxnSpPr/>
            <p:nvPr/>
          </p:nvCxnSpPr>
          <p:spPr>
            <a:xfrm>
              <a:off x="4572010" y="-43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7" name="Google Shape;237;p5"/>
            <p:cNvCxnSpPr/>
            <p:nvPr/>
          </p:nvCxnSpPr>
          <p:spPr>
            <a:xfrm>
              <a:off x="4572010" y="235850"/>
              <a:ext cx="0" cy="9144000"/>
            </a:xfrm>
            <a:prstGeom prst="straightConnector1">
              <a:avLst/>
            </a:prstGeom>
            <a:noFill/>
            <a:ln w="9525" cap="flat" cmpd="sng">
              <a:solidFill>
                <a:srgbClr val="D9D9D9"/>
              </a:solidFill>
              <a:prstDash val="solid"/>
              <a:round/>
              <a:headEnd type="none" w="med" len="med"/>
              <a:tailEnd type="none" w="med" len="med"/>
            </a:ln>
          </p:spPr>
        </p:cxnSp>
      </p:grpSp>
      <p:cxnSp>
        <p:nvCxnSpPr>
          <p:cNvPr id="238" name="Google Shape;238;p5"/>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
        <p:nvSpPr>
          <p:cNvPr id="239" name="Google Shape;239;p5"/>
          <p:cNvSpPr txBox="1">
            <a:spLocks noGrp="1"/>
          </p:cNvSpPr>
          <p:nvPr>
            <p:ph type="title"/>
          </p:nvPr>
        </p:nvSpPr>
        <p:spPr>
          <a:xfrm>
            <a:off x="7395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 name="Google Shape;240;p5"/>
          <p:cNvSpPr txBox="1">
            <a:spLocks noGrp="1"/>
          </p:cNvSpPr>
          <p:nvPr>
            <p:ph type="subTitle" idx="1"/>
          </p:nvPr>
        </p:nvSpPr>
        <p:spPr>
          <a:xfrm>
            <a:off x="706500"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
        <p:nvSpPr>
          <p:cNvPr id="241" name="Google Shape;241;p5"/>
          <p:cNvSpPr txBox="1">
            <a:spLocks noGrp="1"/>
          </p:cNvSpPr>
          <p:nvPr>
            <p:ph type="subTitle" idx="2"/>
          </p:nvPr>
        </p:nvSpPr>
        <p:spPr>
          <a:xfrm>
            <a:off x="4622275"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8"/>
        <p:cNvGrpSpPr/>
        <p:nvPr/>
      </p:nvGrpSpPr>
      <p:grpSpPr>
        <a:xfrm>
          <a:off x="0" y="0"/>
          <a:ext cx="0" cy="0"/>
          <a:chOff x="0" y="0"/>
          <a:chExt cx="0" cy="0"/>
        </a:xfrm>
      </p:grpSpPr>
      <p:cxnSp>
        <p:nvCxnSpPr>
          <p:cNvPr id="529" name="Google Shape;529;p13"/>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0" name="Google Shape;530;p13"/>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1" name="Google Shape;531;p13"/>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2" name="Google Shape;532;p13"/>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3" name="Google Shape;533;p13"/>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4" name="Google Shape;534;p13"/>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5" name="Google Shape;535;p13"/>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6" name="Google Shape;536;p13"/>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7" name="Google Shape;557;p13"/>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8" name="Google Shape;558;p13"/>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9" name="Google Shape;559;p13"/>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0" name="Google Shape;560;p13"/>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1" name="Google Shape;561;p13"/>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2" name="Google Shape;562;p13"/>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3" name="Google Shape;563;p13"/>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4" name="Google Shape;564;p13"/>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5" name="Google Shape;565;p13"/>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6" name="Google Shape;566;p13"/>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7" name="Google Shape;567;p13"/>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8" name="Google Shape;568;p13"/>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9" name="Google Shape;569;p13"/>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0" name="Google Shape;570;p13"/>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1" name="Google Shape;571;p13"/>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2" name="Google Shape;572;p13"/>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3" name="Google Shape;573;p13"/>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4" name="Google Shape;574;p13"/>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5" name="Google Shape;575;p13"/>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6" name="Google Shape;576;p13"/>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7" name="Google Shape;577;p13"/>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8" name="Google Shape;578;p13"/>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9" name="Google Shape;579;p13"/>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sp>
        <p:nvSpPr>
          <p:cNvPr id="580" name="Google Shape;580;p1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81" name="Google Shape;581;p13"/>
          <p:cNvSpPr txBox="1">
            <a:spLocks noGrp="1"/>
          </p:cNvSpPr>
          <p:nvPr>
            <p:ph type="title" idx="2"/>
          </p:nvPr>
        </p:nvSpPr>
        <p:spPr>
          <a:xfrm>
            <a:off x="823200" y="1822025"/>
            <a:ext cx="2046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800"/>
              <a:buNone/>
              <a:defRPr sz="1900"/>
            </a:lvl1pPr>
            <a:lvl2pPr lvl="1">
              <a:spcBef>
                <a:spcPts val="0"/>
              </a:spcBef>
              <a:spcAft>
                <a:spcPts val="0"/>
              </a:spcAft>
              <a:buSzPts val="3300"/>
              <a:buNone/>
              <a:defRPr>
                <a:latin typeface="Arimo"/>
                <a:ea typeface="Arimo"/>
                <a:cs typeface="Arimo"/>
                <a:sym typeface="Arimo"/>
              </a:defRPr>
            </a:lvl2pPr>
            <a:lvl3pPr lvl="2">
              <a:spcBef>
                <a:spcPts val="0"/>
              </a:spcBef>
              <a:spcAft>
                <a:spcPts val="0"/>
              </a:spcAft>
              <a:buSzPts val="3300"/>
              <a:buNone/>
              <a:defRPr>
                <a:latin typeface="Arimo"/>
                <a:ea typeface="Arimo"/>
                <a:cs typeface="Arimo"/>
                <a:sym typeface="Arimo"/>
              </a:defRPr>
            </a:lvl3pPr>
            <a:lvl4pPr lvl="3">
              <a:spcBef>
                <a:spcPts val="0"/>
              </a:spcBef>
              <a:spcAft>
                <a:spcPts val="0"/>
              </a:spcAft>
              <a:buSzPts val="3300"/>
              <a:buNone/>
              <a:defRPr>
                <a:latin typeface="Arimo"/>
                <a:ea typeface="Arimo"/>
                <a:cs typeface="Arimo"/>
                <a:sym typeface="Arimo"/>
              </a:defRPr>
            </a:lvl4pPr>
            <a:lvl5pPr lvl="4">
              <a:spcBef>
                <a:spcPts val="0"/>
              </a:spcBef>
              <a:spcAft>
                <a:spcPts val="0"/>
              </a:spcAft>
              <a:buSzPts val="3300"/>
              <a:buNone/>
              <a:defRPr>
                <a:latin typeface="Arimo"/>
                <a:ea typeface="Arimo"/>
                <a:cs typeface="Arimo"/>
                <a:sym typeface="Arimo"/>
              </a:defRPr>
            </a:lvl5pPr>
            <a:lvl6pPr lvl="5">
              <a:spcBef>
                <a:spcPts val="0"/>
              </a:spcBef>
              <a:spcAft>
                <a:spcPts val="0"/>
              </a:spcAft>
              <a:buSzPts val="3300"/>
              <a:buNone/>
              <a:defRPr>
                <a:latin typeface="Arimo"/>
                <a:ea typeface="Arimo"/>
                <a:cs typeface="Arimo"/>
                <a:sym typeface="Arimo"/>
              </a:defRPr>
            </a:lvl6pPr>
            <a:lvl7pPr lvl="6">
              <a:spcBef>
                <a:spcPts val="0"/>
              </a:spcBef>
              <a:spcAft>
                <a:spcPts val="0"/>
              </a:spcAft>
              <a:buSzPts val="3300"/>
              <a:buNone/>
              <a:defRPr>
                <a:latin typeface="Arimo"/>
                <a:ea typeface="Arimo"/>
                <a:cs typeface="Arimo"/>
                <a:sym typeface="Arimo"/>
              </a:defRPr>
            </a:lvl7pPr>
            <a:lvl8pPr lvl="7">
              <a:spcBef>
                <a:spcPts val="0"/>
              </a:spcBef>
              <a:spcAft>
                <a:spcPts val="0"/>
              </a:spcAft>
              <a:buSzPts val="3300"/>
              <a:buNone/>
              <a:defRPr>
                <a:latin typeface="Arimo"/>
                <a:ea typeface="Arimo"/>
                <a:cs typeface="Arimo"/>
                <a:sym typeface="Arimo"/>
              </a:defRPr>
            </a:lvl8pPr>
            <a:lvl9pPr lvl="8">
              <a:spcBef>
                <a:spcPts val="0"/>
              </a:spcBef>
              <a:spcAft>
                <a:spcPts val="0"/>
              </a:spcAft>
              <a:buSzPts val="3300"/>
              <a:buNone/>
              <a:defRPr>
                <a:latin typeface="Arimo"/>
                <a:ea typeface="Arimo"/>
                <a:cs typeface="Arimo"/>
                <a:sym typeface="Arimo"/>
              </a:defRPr>
            </a:lvl9pPr>
          </a:lstStyle>
          <a:p>
            <a:endParaRPr/>
          </a:p>
        </p:txBody>
      </p:sp>
      <p:sp>
        <p:nvSpPr>
          <p:cNvPr id="582" name="Google Shape;582;p13"/>
          <p:cNvSpPr txBox="1">
            <a:spLocks noGrp="1"/>
          </p:cNvSpPr>
          <p:nvPr>
            <p:ph type="subTitle" idx="1"/>
          </p:nvPr>
        </p:nvSpPr>
        <p:spPr>
          <a:xfrm>
            <a:off x="765000" y="2245425"/>
            <a:ext cx="21630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3"/>
          <p:cNvSpPr txBox="1">
            <a:spLocks noGrp="1"/>
          </p:cNvSpPr>
          <p:nvPr>
            <p:ph type="title" idx="3"/>
          </p:nvPr>
        </p:nvSpPr>
        <p:spPr>
          <a:xfrm>
            <a:off x="364870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4" name="Google Shape;584;p13"/>
          <p:cNvSpPr txBox="1">
            <a:spLocks noGrp="1"/>
          </p:cNvSpPr>
          <p:nvPr>
            <p:ph type="subTitle" idx="4"/>
          </p:nvPr>
        </p:nvSpPr>
        <p:spPr>
          <a:xfrm>
            <a:off x="359050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3"/>
          <p:cNvSpPr txBox="1">
            <a:spLocks noGrp="1"/>
          </p:cNvSpPr>
          <p:nvPr>
            <p:ph type="title" idx="5"/>
          </p:nvPr>
        </p:nvSpPr>
        <p:spPr>
          <a:xfrm>
            <a:off x="634017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6" name="Google Shape;586;p13"/>
          <p:cNvSpPr txBox="1">
            <a:spLocks noGrp="1"/>
          </p:cNvSpPr>
          <p:nvPr>
            <p:ph type="subTitle" idx="6"/>
          </p:nvPr>
        </p:nvSpPr>
        <p:spPr>
          <a:xfrm>
            <a:off x="628197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3"/>
          <p:cNvSpPr txBox="1">
            <a:spLocks noGrp="1"/>
          </p:cNvSpPr>
          <p:nvPr>
            <p:ph type="title" idx="7"/>
          </p:nvPr>
        </p:nvSpPr>
        <p:spPr>
          <a:xfrm>
            <a:off x="823200"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8" name="Google Shape;588;p13"/>
          <p:cNvSpPr txBox="1">
            <a:spLocks noGrp="1"/>
          </p:cNvSpPr>
          <p:nvPr>
            <p:ph type="subTitle" idx="8"/>
          </p:nvPr>
        </p:nvSpPr>
        <p:spPr>
          <a:xfrm>
            <a:off x="765000"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3"/>
          <p:cNvSpPr txBox="1">
            <a:spLocks noGrp="1"/>
          </p:cNvSpPr>
          <p:nvPr>
            <p:ph type="title" idx="9"/>
          </p:nvPr>
        </p:nvSpPr>
        <p:spPr>
          <a:xfrm>
            <a:off x="364870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0" name="Google Shape;590;p13"/>
          <p:cNvSpPr txBox="1">
            <a:spLocks noGrp="1"/>
          </p:cNvSpPr>
          <p:nvPr>
            <p:ph type="subTitle" idx="13"/>
          </p:nvPr>
        </p:nvSpPr>
        <p:spPr>
          <a:xfrm>
            <a:off x="359050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3"/>
          <p:cNvSpPr txBox="1">
            <a:spLocks noGrp="1"/>
          </p:cNvSpPr>
          <p:nvPr>
            <p:ph type="title" idx="14"/>
          </p:nvPr>
        </p:nvSpPr>
        <p:spPr>
          <a:xfrm>
            <a:off x="634017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2" name="Google Shape;592;p13"/>
          <p:cNvSpPr txBox="1">
            <a:spLocks noGrp="1"/>
          </p:cNvSpPr>
          <p:nvPr>
            <p:ph type="subTitle" idx="15"/>
          </p:nvPr>
        </p:nvSpPr>
        <p:spPr>
          <a:xfrm>
            <a:off x="628197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3"/>
          <p:cNvSpPr txBox="1">
            <a:spLocks noGrp="1"/>
          </p:cNvSpPr>
          <p:nvPr>
            <p:ph type="title" idx="16" hasCustomPrompt="1"/>
          </p:nvPr>
        </p:nvSpPr>
        <p:spPr>
          <a:xfrm>
            <a:off x="13429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4" name="Google Shape;594;p13"/>
          <p:cNvSpPr txBox="1">
            <a:spLocks noGrp="1"/>
          </p:cNvSpPr>
          <p:nvPr>
            <p:ph type="title" idx="17" hasCustomPrompt="1"/>
          </p:nvPr>
        </p:nvSpPr>
        <p:spPr>
          <a:xfrm>
            <a:off x="41684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5" name="Google Shape;595;p13"/>
          <p:cNvSpPr txBox="1">
            <a:spLocks noGrp="1"/>
          </p:cNvSpPr>
          <p:nvPr>
            <p:ph type="title" idx="18" hasCustomPrompt="1"/>
          </p:nvPr>
        </p:nvSpPr>
        <p:spPr>
          <a:xfrm>
            <a:off x="6859925"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6" name="Google Shape;596;p13"/>
          <p:cNvSpPr txBox="1">
            <a:spLocks noGrp="1"/>
          </p:cNvSpPr>
          <p:nvPr>
            <p:ph type="title" idx="19" hasCustomPrompt="1"/>
          </p:nvPr>
        </p:nvSpPr>
        <p:spPr>
          <a:xfrm>
            <a:off x="13429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7" name="Google Shape;597;p13"/>
          <p:cNvSpPr txBox="1">
            <a:spLocks noGrp="1"/>
          </p:cNvSpPr>
          <p:nvPr>
            <p:ph type="title" idx="20" hasCustomPrompt="1"/>
          </p:nvPr>
        </p:nvSpPr>
        <p:spPr>
          <a:xfrm>
            <a:off x="41684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8" name="Google Shape;598;p13"/>
          <p:cNvSpPr txBox="1">
            <a:spLocks noGrp="1"/>
          </p:cNvSpPr>
          <p:nvPr>
            <p:ph type="title" idx="21" hasCustomPrompt="1"/>
          </p:nvPr>
        </p:nvSpPr>
        <p:spPr>
          <a:xfrm>
            <a:off x="6859925"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cxnSp>
        <p:nvCxnSpPr>
          <p:cNvPr id="599" name="Google Shape;599;p13"/>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
    <p:bg>
      <p:bgPr>
        <a:solidFill>
          <a:srgbClr val="FFF5D9"/>
        </a:solidFill>
        <a:effectLst/>
      </p:bgPr>
    </p:bg>
    <p:spTree>
      <p:nvGrpSpPr>
        <p:cNvPr id="1" name="Shape 1379"/>
        <p:cNvGrpSpPr/>
        <p:nvPr/>
      </p:nvGrpSpPr>
      <p:grpSpPr>
        <a:xfrm>
          <a:off x="0" y="0"/>
          <a:ext cx="0" cy="0"/>
          <a:chOff x="0" y="0"/>
          <a:chExt cx="0" cy="0"/>
        </a:xfrm>
      </p:grpSpPr>
      <p:cxnSp>
        <p:nvCxnSpPr>
          <p:cNvPr id="1380" name="Google Shape;1380;p27"/>
          <p:cNvCxnSpPr/>
          <p:nvPr/>
        </p:nvCxnSpPr>
        <p:spPr>
          <a:xfrm>
            <a:off x="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1" name="Google Shape;1381;p27"/>
          <p:cNvCxnSpPr/>
          <p:nvPr/>
        </p:nvCxnSpPr>
        <p:spPr>
          <a:xfrm>
            <a:off x="2795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2" name="Google Shape;1382;p27"/>
          <p:cNvCxnSpPr/>
          <p:nvPr/>
        </p:nvCxnSpPr>
        <p:spPr>
          <a:xfrm>
            <a:off x="5590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3" name="Google Shape;1383;p27"/>
          <p:cNvCxnSpPr/>
          <p:nvPr/>
        </p:nvCxnSpPr>
        <p:spPr>
          <a:xfrm>
            <a:off x="8385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4" name="Google Shape;1384;p27"/>
          <p:cNvCxnSpPr/>
          <p:nvPr/>
        </p:nvCxnSpPr>
        <p:spPr>
          <a:xfrm>
            <a:off x="11180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5" name="Google Shape;1385;p27"/>
          <p:cNvCxnSpPr/>
          <p:nvPr/>
        </p:nvCxnSpPr>
        <p:spPr>
          <a:xfrm>
            <a:off x="13975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6" name="Google Shape;1386;p27"/>
          <p:cNvCxnSpPr/>
          <p:nvPr/>
        </p:nvCxnSpPr>
        <p:spPr>
          <a:xfrm>
            <a:off x="16770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7" name="Google Shape;1387;p27"/>
          <p:cNvCxnSpPr/>
          <p:nvPr/>
        </p:nvCxnSpPr>
        <p:spPr>
          <a:xfrm>
            <a:off x="19565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8" name="Google Shape;1388;p27"/>
          <p:cNvCxnSpPr/>
          <p:nvPr/>
        </p:nvCxnSpPr>
        <p:spPr>
          <a:xfrm>
            <a:off x="22361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9" name="Google Shape;1389;p27"/>
          <p:cNvCxnSpPr/>
          <p:nvPr/>
        </p:nvCxnSpPr>
        <p:spPr>
          <a:xfrm>
            <a:off x="25156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0" name="Google Shape;1390;p27"/>
          <p:cNvCxnSpPr/>
          <p:nvPr/>
        </p:nvCxnSpPr>
        <p:spPr>
          <a:xfrm>
            <a:off x="27951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1" name="Google Shape;1391;p27"/>
          <p:cNvCxnSpPr/>
          <p:nvPr/>
        </p:nvCxnSpPr>
        <p:spPr>
          <a:xfrm>
            <a:off x="30684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2" name="Google Shape;1392;p27"/>
          <p:cNvCxnSpPr/>
          <p:nvPr/>
        </p:nvCxnSpPr>
        <p:spPr>
          <a:xfrm>
            <a:off x="33541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3" name="Google Shape;1393;p27"/>
          <p:cNvCxnSpPr/>
          <p:nvPr/>
        </p:nvCxnSpPr>
        <p:spPr>
          <a:xfrm>
            <a:off x="36336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4" name="Google Shape;1394;p27"/>
          <p:cNvCxnSpPr/>
          <p:nvPr/>
        </p:nvCxnSpPr>
        <p:spPr>
          <a:xfrm>
            <a:off x="39131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5" name="Google Shape;1395;p27"/>
          <p:cNvCxnSpPr/>
          <p:nvPr/>
        </p:nvCxnSpPr>
        <p:spPr>
          <a:xfrm>
            <a:off x="41926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6" name="Google Shape;1396;p27"/>
          <p:cNvCxnSpPr/>
          <p:nvPr/>
        </p:nvCxnSpPr>
        <p:spPr>
          <a:xfrm>
            <a:off x="44722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7" name="Google Shape;1397;p27"/>
          <p:cNvCxnSpPr/>
          <p:nvPr/>
        </p:nvCxnSpPr>
        <p:spPr>
          <a:xfrm>
            <a:off x="47517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8" name="Google Shape;1398;p27"/>
          <p:cNvCxnSpPr/>
          <p:nvPr/>
        </p:nvCxnSpPr>
        <p:spPr>
          <a:xfrm>
            <a:off x="50312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9" name="Google Shape;1399;p27"/>
          <p:cNvCxnSpPr/>
          <p:nvPr/>
        </p:nvCxnSpPr>
        <p:spPr>
          <a:xfrm>
            <a:off x="53107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0" name="Google Shape;1400;p27"/>
          <p:cNvCxnSpPr/>
          <p:nvPr/>
        </p:nvCxnSpPr>
        <p:spPr>
          <a:xfrm>
            <a:off x="55902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1" name="Google Shape;1401;p27"/>
          <p:cNvCxnSpPr/>
          <p:nvPr/>
        </p:nvCxnSpPr>
        <p:spPr>
          <a:xfrm>
            <a:off x="58697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2" name="Google Shape;1402;p27"/>
          <p:cNvCxnSpPr/>
          <p:nvPr/>
        </p:nvCxnSpPr>
        <p:spPr>
          <a:xfrm>
            <a:off x="61492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3" name="Google Shape;1403;p27"/>
          <p:cNvCxnSpPr/>
          <p:nvPr/>
        </p:nvCxnSpPr>
        <p:spPr>
          <a:xfrm>
            <a:off x="64287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4" name="Google Shape;1404;p27"/>
          <p:cNvCxnSpPr/>
          <p:nvPr/>
        </p:nvCxnSpPr>
        <p:spPr>
          <a:xfrm>
            <a:off x="67083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5" name="Google Shape;1405;p27"/>
          <p:cNvCxnSpPr/>
          <p:nvPr/>
        </p:nvCxnSpPr>
        <p:spPr>
          <a:xfrm>
            <a:off x="69878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6" name="Google Shape;1406;p27"/>
          <p:cNvCxnSpPr/>
          <p:nvPr/>
        </p:nvCxnSpPr>
        <p:spPr>
          <a:xfrm>
            <a:off x="72673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7" name="Google Shape;1407;p27"/>
          <p:cNvCxnSpPr/>
          <p:nvPr/>
        </p:nvCxnSpPr>
        <p:spPr>
          <a:xfrm>
            <a:off x="75468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8" name="Google Shape;1408;p27"/>
          <p:cNvCxnSpPr/>
          <p:nvPr/>
        </p:nvCxnSpPr>
        <p:spPr>
          <a:xfrm>
            <a:off x="78263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9" name="Google Shape;1409;p27"/>
          <p:cNvCxnSpPr/>
          <p:nvPr/>
        </p:nvCxnSpPr>
        <p:spPr>
          <a:xfrm>
            <a:off x="81058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0" name="Google Shape;1410;p27"/>
          <p:cNvCxnSpPr/>
          <p:nvPr/>
        </p:nvCxnSpPr>
        <p:spPr>
          <a:xfrm>
            <a:off x="83853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1" name="Google Shape;1411;p27"/>
          <p:cNvCxnSpPr/>
          <p:nvPr/>
        </p:nvCxnSpPr>
        <p:spPr>
          <a:xfrm>
            <a:off x="86648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2" name="Google Shape;1412;p27"/>
          <p:cNvCxnSpPr/>
          <p:nvPr/>
        </p:nvCxnSpPr>
        <p:spPr>
          <a:xfrm>
            <a:off x="89444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3" name="Google Shape;1413;p27"/>
          <p:cNvCxnSpPr/>
          <p:nvPr/>
        </p:nvCxnSpPr>
        <p:spPr>
          <a:xfrm>
            <a:off x="4572010" y="-45166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4" name="Google Shape;1414;p27"/>
          <p:cNvCxnSpPr/>
          <p:nvPr/>
        </p:nvCxnSpPr>
        <p:spPr>
          <a:xfrm>
            <a:off x="4572010" y="-42371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5" name="Google Shape;1415;p27"/>
          <p:cNvCxnSpPr/>
          <p:nvPr/>
        </p:nvCxnSpPr>
        <p:spPr>
          <a:xfrm>
            <a:off x="4572010" y="-39576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6" name="Google Shape;1416;p27"/>
          <p:cNvCxnSpPr/>
          <p:nvPr/>
        </p:nvCxnSpPr>
        <p:spPr>
          <a:xfrm>
            <a:off x="4572010" y="-36781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7" name="Google Shape;1417;p27"/>
          <p:cNvCxnSpPr/>
          <p:nvPr/>
        </p:nvCxnSpPr>
        <p:spPr>
          <a:xfrm>
            <a:off x="4572010" y="-33986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8" name="Google Shape;1418;p27"/>
          <p:cNvCxnSpPr/>
          <p:nvPr/>
        </p:nvCxnSpPr>
        <p:spPr>
          <a:xfrm>
            <a:off x="4572010" y="-31191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9" name="Google Shape;1419;p27"/>
          <p:cNvCxnSpPr/>
          <p:nvPr/>
        </p:nvCxnSpPr>
        <p:spPr>
          <a:xfrm>
            <a:off x="4572010" y="-28396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0" name="Google Shape;1420;p27"/>
          <p:cNvCxnSpPr/>
          <p:nvPr/>
        </p:nvCxnSpPr>
        <p:spPr>
          <a:xfrm>
            <a:off x="4572010" y="-25601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1" name="Google Shape;1421;p27"/>
          <p:cNvCxnSpPr/>
          <p:nvPr/>
        </p:nvCxnSpPr>
        <p:spPr>
          <a:xfrm>
            <a:off x="4572010" y="-22805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2" name="Google Shape;1422;p27"/>
          <p:cNvCxnSpPr/>
          <p:nvPr/>
        </p:nvCxnSpPr>
        <p:spPr>
          <a:xfrm>
            <a:off x="4572010" y="-20010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3" name="Google Shape;1423;p27"/>
          <p:cNvCxnSpPr/>
          <p:nvPr/>
        </p:nvCxnSpPr>
        <p:spPr>
          <a:xfrm>
            <a:off x="4572010" y="-17215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4" name="Google Shape;1424;p27"/>
          <p:cNvCxnSpPr/>
          <p:nvPr/>
        </p:nvCxnSpPr>
        <p:spPr>
          <a:xfrm>
            <a:off x="4572010" y="-14420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5" name="Google Shape;1425;p27"/>
          <p:cNvCxnSpPr/>
          <p:nvPr/>
        </p:nvCxnSpPr>
        <p:spPr>
          <a:xfrm>
            <a:off x="4572010" y="-11625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6" name="Google Shape;1426;p27"/>
          <p:cNvCxnSpPr/>
          <p:nvPr/>
        </p:nvCxnSpPr>
        <p:spPr>
          <a:xfrm>
            <a:off x="4572010" y="-883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7" name="Google Shape;1427;p27"/>
          <p:cNvCxnSpPr/>
          <p:nvPr/>
        </p:nvCxnSpPr>
        <p:spPr>
          <a:xfrm>
            <a:off x="4572010" y="-6035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8" name="Google Shape;1428;p27"/>
          <p:cNvCxnSpPr/>
          <p:nvPr/>
        </p:nvCxnSpPr>
        <p:spPr>
          <a:xfrm>
            <a:off x="4572010" y="-3240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9" name="Google Shape;1429;p27"/>
          <p:cNvCxnSpPr/>
          <p:nvPr/>
        </p:nvCxnSpPr>
        <p:spPr>
          <a:xfrm>
            <a:off x="4572010" y="-444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0" name="Google Shape;1430;p27"/>
          <p:cNvCxnSpPr/>
          <p:nvPr/>
        </p:nvCxnSpPr>
        <p:spPr>
          <a:xfrm>
            <a:off x="4572010" y="235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1" name="Google Shape;1431;p27"/>
          <p:cNvCxnSpPr/>
          <p:nvPr/>
        </p:nvCxnSpPr>
        <p:spPr>
          <a:xfrm>
            <a:off x="4572010" y="492200"/>
            <a:ext cx="0" cy="9144000"/>
          </a:xfrm>
          <a:prstGeom prst="straightConnector1">
            <a:avLst/>
          </a:prstGeom>
          <a:noFill/>
          <a:ln w="9525" cap="flat" cmpd="sng">
            <a:solidFill>
              <a:srgbClr val="FFEBA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rgbClr val="F9E4E4"/>
        </a:solidFill>
        <a:effectLst/>
      </p:bgPr>
    </p:bg>
    <p:spTree>
      <p:nvGrpSpPr>
        <p:cNvPr id="1" name="Shape 1432"/>
        <p:cNvGrpSpPr/>
        <p:nvPr/>
      </p:nvGrpSpPr>
      <p:grpSpPr>
        <a:xfrm>
          <a:off x="0" y="0"/>
          <a:ext cx="0" cy="0"/>
          <a:chOff x="0" y="0"/>
          <a:chExt cx="0" cy="0"/>
        </a:xfrm>
      </p:grpSpPr>
      <p:cxnSp>
        <p:nvCxnSpPr>
          <p:cNvPr id="1433" name="Google Shape;1433;p28"/>
          <p:cNvCxnSpPr/>
          <p:nvPr/>
        </p:nvCxnSpPr>
        <p:spPr>
          <a:xfrm>
            <a:off x="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4" name="Google Shape;1434;p28"/>
          <p:cNvCxnSpPr/>
          <p:nvPr/>
        </p:nvCxnSpPr>
        <p:spPr>
          <a:xfrm>
            <a:off x="2795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5" name="Google Shape;1435;p28"/>
          <p:cNvCxnSpPr/>
          <p:nvPr/>
        </p:nvCxnSpPr>
        <p:spPr>
          <a:xfrm>
            <a:off x="5590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6" name="Google Shape;1436;p28"/>
          <p:cNvCxnSpPr/>
          <p:nvPr/>
        </p:nvCxnSpPr>
        <p:spPr>
          <a:xfrm>
            <a:off x="8385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7" name="Google Shape;1437;p28"/>
          <p:cNvCxnSpPr/>
          <p:nvPr/>
        </p:nvCxnSpPr>
        <p:spPr>
          <a:xfrm>
            <a:off x="11180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8" name="Google Shape;1438;p28"/>
          <p:cNvCxnSpPr/>
          <p:nvPr/>
        </p:nvCxnSpPr>
        <p:spPr>
          <a:xfrm>
            <a:off x="13975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9" name="Google Shape;1439;p28"/>
          <p:cNvCxnSpPr/>
          <p:nvPr/>
        </p:nvCxnSpPr>
        <p:spPr>
          <a:xfrm>
            <a:off x="16770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0" name="Google Shape;1440;p28"/>
          <p:cNvCxnSpPr/>
          <p:nvPr/>
        </p:nvCxnSpPr>
        <p:spPr>
          <a:xfrm>
            <a:off x="19565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1" name="Google Shape;1441;p28"/>
          <p:cNvCxnSpPr/>
          <p:nvPr/>
        </p:nvCxnSpPr>
        <p:spPr>
          <a:xfrm>
            <a:off x="22361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2" name="Google Shape;1442;p28"/>
          <p:cNvCxnSpPr/>
          <p:nvPr/>
        </p:nvCxnSpPr>
        <p:spPr>
          <a:xfrm>
            <a:off x="25156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3" name="Google Shape;1443;p28"/>
          <p:cNvCxnSpPr/>
          <p:nvPr/>
        </p:nvCxnSpPr>
        <p:spPr>
          <a:xfrm>
            <a:off x="27951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4" name="Google Shape;1444;p28"/>
          <p:cNvCxnSpPr/>
          <p:nvPr/>
        </p:nvCxnSpPr>
        <p:spPr>
          <a:xfrm>
            <a:off x="30684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5" name="Google Shape;1445;p28"/>
          <p:cNvCxnSpPr/>
          <p:nvPr/>
        </p:nvCxnSpPr>
        <p:spPr>
          <a:xfrm>
            <a:off x="33541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6" name="Google Shape;1446;p28"/>
          <p:cNvCxnSpPr/>
          <p:nvPr/>
        </p:nvCxnSpPr>
        <p:spPr>
          <a:xfrm>
            <a:off x="36336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7" name="Google Shape;1447;p28"/>
          <p:cNvCxnSpPr/>
          <p:nvPr/>
        </p:nvCxnSpPr>
        <p:spPr>
          <a:xfrm>
            <a:off x="39131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8" name="Google Shape;1448;p28"/>
          <p:cNvCxnSpPr/>
          <p:nvPr/>
        </p:nvCxnSpPr>
        <p:spPr>
          <a:xfrm>
            <a:off x="41926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9" name="Google Shape;1449;p28"/>
          <p:cNvCxnSpPr/>
          <p:nvPr/>
        </p:nvCxnSpPr>
        <p:spPr>
          <a:xfrm>
            <a:off x="44722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0" name="Google Shape;1450;p28"/>
          <p:cNvCxnSpPr/>
          <p:nvPr/>
        </p:nvCxnSpPr>
        <p:spPr>
          <a:xfrm>
            <a:off x="47517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1" name="Google Shape;1451;p28"/>
          <p:cNvCxnSpPr/>
          <p:nvPr/>
        </p:nvCxnSpPr>
        <p:spPr>
          <a:xfrm>
            <a:off x="50312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2" name="Google Shape;1452;p28"/>
          <p:cNvCxnSpPr/>
          <p:nvPr/>
        </p:nvCxnSpPr>
        <p:spPr>
          <a:xfrm>
            <a:off x="53107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3" name="Google Shape;1453;p28"/>
          <p:cNvCxnSpPr/>
          <p:nvPr/>
        </p:nvCxnSpPr>
        <p:spPr>
          <a:xfrm>
            <a:off x="55902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4" name="Google Shape;1454;p28"/>
          <p:cNvCxnSpPr/>
          <p:nvPr/>
        </p:nvCxnSpPr>
        <p:spPr>
          <a:xfrm>
            <a:off x="58697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5" name="Google Shape;1455;p28"/>
          <p:cNvCxnSpPr/>
          <p:nvPr/>
        </p:nvCxnSpPr>
        <p:spPr>
          <a:xfrm>
            <a:off x="61492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6" name="Google Shape;1456;p28"/>
          <p:cNvCxnSpPr/>
          <p:nvPr/>
        </p:nvCxnSpPr>
        <p:spPr>
          <a:xfrm>
            <a:off x="64287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7" name="Google Shape;1457;p28"/>
          <p:cNvCxnSpPr/>
          <p:nvPr/>
        </p:nvCxnSpPr>
        <p:spPr>
          <a:xfrm>
            <a:off x="67083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8" name="Google Shape;1458;p28"/>
          <p:cNvCxnSpPr/>
          <p:nvPr/>
        </p:nvCxnSpPr>
        <p:spPr>
          <a:xfrm>
            <a:off x="69878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9" name="Google Shape;1459;p28"/>
          <p:cNvCxnSpPr/>
          <p:nvPr/>
        </p:nvCxnSpPr>
        <p:spPr>
          <a:xfrm>
            <a:off x="72673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0" name="Google Shape;1460;p28"/>
          <p:cNvCxnSpPr/>
          <p:nvPr/>
        </p:nvCxnSpPr>
        <p:spPr>
          <a:xfrm>
            <a:off x="75468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1" name="Google Shape;1461;p28"/>
          <p:cNvCxnSpPr/>
          <p:nvPr/>
        </p:nvCxnSpPr>
        <p:spPr>
          <a:xfrm>
            <a:off x="78263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2" name="Google Shape;1462;p28"/>
          <p:cNvCxnSpPr/>
          <p:nvPr/>
        </p:nvCxnSpPr>
        <p:spPr>
          <a:xfrm>
            <a:off x="81058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3" name="Google Shape;1463;p28"/>
          <p:cNvCxnSpPr/>
          <p:nvPr/>
        </p:nvCxnSpPr>
        <p:spPr>
          <a:xfrm>
            <a:off x="83853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4" name="Google Shape;1464;p28"/>
          <p:cNvCxnSpPr/>
          <p:nvPr/>
        </p:nvCxnSpPr>
        <p:spPr>
          <a:xfrm>
            <a:off x="86648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5" name="Google Shape;1465;p28"/>
          <p:cNvCxnSpPr/>
          <p:nvPr/>
        </p:nvCxnSpPr>
        <p:spPr>
          <a:xfrm>
            <a:off x="89444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6" name="Google Shape;1466;p28"/>
          <p:cNvCxnSpPr/>
          <p:nvPr/>
        </p:nvCxnSpPr>
        <p:spPr>
          <a:xfrm>
            <a:off x="4572010" y="-45166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7" name="Google Shape;1467;p28"/>
          <p:cNvCxnSpPr/>
          <p:nvPr/>
        </p:nvCxnSpPr>
        <p:spPr>
          <a:xfrm>
            <a:off x="4572010" y="-42371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8" name="Google Shape;1468;p28"/>
          <p:cNvCxnSpPr/>
          <p:nvPr/>
        </p:nvCxnSpPr>
        <p:spPr>
          <a:xfrm>
            <a:off x="4572010" y="-39576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9" name="Google Shape;1469;p28"/>
          <p:cNvCxnSpPr/>
          <p:nvPr/>
        </p:nvCxnSpPr>
        <p:spPr>
          <a:xfrm>
            <a:off x="4572010" y="-36781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0" name="Google Shape;1470;p28"/>
          <p:cNvCxnSpPr/>
          <p:nvPr/>
        </p:nvCxnSpPr>
        <p:spPr>
          <a:xfrm>
            <a:off x="4572010" y="-33986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1" name="Google Shape;1471;p28"/>
          <p:cNvCxnSpPr/>
          <p:nvPr/>
        </p:nvCxnSpPr>
        <p:spPr>
          <a:xfrm>
            <a:off x="4572010" y="-31191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2" name="Google Shape;1472;p28"/>
          <p:cNvCxnSpPr/>
          <p:nvPr/>
        </p:nvCxnSpPr>
        <p:spPr>
          <a:xfrm>
            <a:off x="4572010" y="-28396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3" name="Google Shape;1473;p28"/>
          <p:cNvCxnSpPr/>
          <p:nvPr/>
        </p:nvCxnSpPr>
        <p:spPr>
          <a:xfrm>
            <a:off x="4572010" y="-25601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4" name="Google Shape;1474;p28"/>
          <p:cNvCxnSpPr/>
          <p:nvPr/>
        </p:nvCxnSpPr>
        <p:spPr>
          <a:xfrm>
            <a:off x="4572010" y="-22805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5" name="Google Shape;1475;p28"/>
          <p:cNvCxnSpPr/>
          <p:nvPr/>
        </p:nvCxnSpPr>
        <p:spPr>
          <a:xfrm>
            <a:off x="4572010" y="-20010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6" name="Google Shape;1476;p28"/>
          <p:cNvCxnSpPr/>
          <p:nvPr/>
        </p:nvCxnSpPr>
        <p:spPr>
          <a:xfrm>
            <a:off x="4572010" y="-17215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7" name="Google Shape;1477;p28"/>
          <p:cNvCxnSpPr/>
          <p:nvPr/>
        </p:nvCxnSpPr>
        <p:spPr>
          <a:xfrm>
            <a:off x="4572010" y="-14420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8" name="Google Shape;1478;p28"/>
          <p:cNvCxnSpPr/>
          <p:nvPr/>
        </p:nvCxnSpPr>
        <p:spPr>
          <a:xfrm>
            <a:off x="4572010" y="-11625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9" name="Google Shape;1479;p28"/>
          <p:cNvCxnSpPr/>
          <p:nvPr/>
        </p:nvCxnSpPr>
        <p:spPr>
          <a:xfrm>
            <a:off x="4572010" y="-883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0" name="Google Shape;1480;p28"/>
          <p:cNvCxnSpPr/>
          <p:nvPr/>
        </p:nvCxnSpPr>
        <p:spPr>
          <a:xfrm>
            <a:off x="4572010" y="-6035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1" name="Google Shape;1481;p28"/>
          <p:cNvCxnSpPr/>
          <p:nvPr/>
        </p:nvCxnSpPr>
        <p:spPr>
          <a:xfrm>
            <a:off x="4572010" y="-3240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2" name="Google Shape;1482;p28"/>
          <p:cNvCxnSpPr/>
          <p:nvPr/>
        </p:nvCxnSpPr>
        <p:spPr>
          <a:xfrm>
            <a:off x="4572010" y="-444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3" name="Google Shape;1483;p28"/>
          <p:cNvCxnSpPr/>
          <p:nvPr/>
        </p:nvCxnSpPr>
        <p:spPr>
          <a:xfrm>
            <a:off x="4572010" y="235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4" name="Google Shape;1484;p28"/>
          <p:cNvCxnSpPr/>
          <p:nvPr/>
        </p:nvCxnSpPr>
        <p:spPr>
          <a:xfrm>
            <a:off x="4572010" y="492200"/>
            <a:ext cx="0" cy="9144000"/>
          </a:xfrm>
          <a:prstGeom prst="straightConnector1">
            <a:avLst/>
          </a:prstGeom>
          <a:noFill/>
          <a:ln w="9525" cap="flat" cmpd="sng">
            <a:solidFill>
              <a:srgbClr val="F4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7000" y="347575"/>
            <a:ext cx="77160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3300"/>
              <a:buFont typeface="Leckerli One"/>
              <a:buNone/>
              <a:defRPr sz="3300">
                <a:latin typeface="Leckerli One"/>
                <a:ea typeface="Leckerli One"/>
                <a:cs typeface="Leckerli One"/>
                <a:sym typeface="Leckerli One"/>
              </a:defRPr>
            </a:lvl1pPr>
            <a:lvl2pPr lvl="1" rtl="0">
              <a:spcBef>
                <a:spcPts val="0"/>
              </a:spcBef>
              <a:spcAft>
                <a:spcPts val="0"/>
              </a:spcAft>
              <a:buSzPts val="3300"/>
              <a:buFont typeface="Patrick Hand SC"/>
              <a:buNone/>
              <a:defRPr sz="3300">
                <a:latin typeface="Patrick Hand SC"/>
                <a:ea typeface="Patrick Hand SC"/>
                <a:cs typeface="Patrick Hand SC"/>
                <a:sym typeface="Patrick Hand SC"/>
              </a:defRPr>
            </a:lvl2pPr>
            <a:lvl3pPr lvl="2" rtl="0">
              <a:spcBef>
                <a:spcPts val="0"/>
              </a:spcBef>
              <a:spcAft>
                <a:spcPts val="0"/>
              </a:spcAft>
              <a:buSzPts val="3300"/>
              <a:buFont typeface="Patrick Hand SC"/>
              <a:buNone/>
              <a:defRPr sz="3300">
                <a:latin typeface="Patrick Hand SC"/>
                <a:ea typeface="Patrick Hand SC"/>
                <a:cs typeface="Patrick Hand SC"/>
                <a:sym typeface="Patrick Hand SC"/>
              </a:defRPr>
            </a:lvl3pPr>
            <a:lvl4pPr lvl="3" rtl="0">
              <a:spcBef>
                <a:spcPts val="0"/>
              </a:spcBef>
              <a:spcAft>
                <a:spcPts val="0"/>
              </a:spcAft>
              <a:buSzPts val="3300"/>
              <a:buFont typeface="Patrick Hand SC"/>
              <a:buNone/>
              <a:defRPr sz="3300">
                <a:latin typeface="Patrick Hand SC"/>
                <a:ea typeface="Patrick Hand SC"/>
                <a:cs typeface="Patrick Hand SC"/>
                <a:sym typeface="Patrick Hand SC"/>
              </a:defRPr>
            </a:lvl4pPr>
            <a:lvl5pPr lvl="4" rtl="0">
              <a:spcBef>
                <a:spcPts val="0"/>
              </a:spcBef>
              <a:spcAft>
                <a:spcPts val="0"/>
              </a:spcAft>
              <a:buSzPts val="3300"/>
              <a:buFont typeface="Patrick Hand SC"/>
              <a:buNone/>
              <a:defRPr sz="3300">
                <a:latin typeface="Patrick Hand SC"/>
                <a:ea typeface="Patrick Hand SC"/>
                <a:cs typeface="Patrick Hand SC"/>
                <a:sym typeface="Patrick Hand SC"/>
              </a:defRPr>
            </a:lvl5pPr>
            <a:lvl6pPr lvl="5" rtl="0">
              <a:spcBef>
                <a:spcPts val="0"/>
              </a:spcBef>
              <a:spcAft>
                <a:spcPts val="0"/>
              </a:spcAft>
              <a:buSzPts val="3300"/>
              <a:buFont typeface="Patrick Hand SC"/>
              <a:buNone/>
              <a:defRPr sz="3300">
                <a:latin typeface="Patrick Hand SC"/>
                <a:ea typeface="Patrick Hand SC"/>
                <a:cs typeface="Patrick Hand SC"/>
                <a:sym typeface="Patrick Hand SC"/>
              </a:defRPr>
            </a:lvl6pPr>
            <a:lvl7pPr lvl="6" rtl="0">
              <a:spcBef>
                <a:spcPts val="0"/>
              </a:spcBef>
              <a:spcAft>
                <a:spcPts val="0"/>
              </a:spcAft>
              <a:buSzPts val="3300"/>
              <a:buFont typeface="Patrick Hand SC"/>
              <a:buNone/>
              <a:defRPr sz="3300">
                <a:latin typeface="Patrick Hand SC"/>
                <a:ea typeface="Patrick Hand SC"/>
                <a:cs typeface="Patrick Hand SC"/>
                <a:sym typeface="Patrick Hand SC"/>
              </a:defRPr>
            </a:lvl7pPr>
            <a:lvl8pPr lvl="7" rtl="0">
              <a:spcBef>
                <a:spcPts val="0"/>
              </a:spcBef>
              <a:spcAft>
                <a:spcPts val="0"/>
              </a:spcAft>
              <a:buSzPts val="3300"/>
              <a:buFont typeface="Patrick Hand SC"/>
              <a:buNone/>
              <a:defRPr sz="3300">
                <a:latin typeface="Patrick Hand SC"/>
                <a:ea typeface="Patrick Hand SC"/>
                <a:cs typeface="Patrick Hand SC"/>
                <a:sym typeface="Patrick Hand SC"/>
              </a:defRPr>
            </a:lvl8pPr>
            <a:lvl9pPr lvl="8" rtl="0">
              <a:spcBef>
                <a:spcPts val="0"/>
              </a:spcBef>
              <a:spcAft>
                <a:spcPts val="0"/>
              </a:spcAft>
              <a:buSzPts val="3300"/>
              <a:buFont typeface="Patrick Hand SC"/>
              <a:buNone/>
              <a:defRPr sz="3300">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47000" y="1452875"/>
            <a:ext cx="7716000" cy="315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Arimo"/>
              <a:buChar char="●"/>
              <a:defRPr sz="1800">
                <a:latin typeface="Arimo"/>
                <a:ea typeface="Arimo"/>
                <a:cs typeface="Arimo"/>
                <a:sym typeface="Arimo"/>
              </a:defRPr>
            </a:lvl1pPr>
            <a:lvl2pPr marL="914400" lvl="1" indent="-317500" rtl="0">
              <a:lnSpc>
                <a:spcPct val="115000"/>
              </a:lnSpc>
              <a:spcBef>
                <a:spcPts val="0"/>
              </a:spcBef>
              <a:spcAft>
                <a:spcPts val="0"/>
              </a:spcAft>
              <a:buSzPts val="1400"/>
              <a:buFont typeface="Arimo"/>
              <a:buChar char="○"/>
              <a:defRPr>
                <a:latin typeface="Arimo"/>
                <a:ea typeface="Arimo"/>
                <a:cs typeface="Arimo"/>
                <a:sym typeface="Arimo"/>
              </a:defRPr>
            </a:lvl2pPr>
            <a:lvl3pPr marL="1371600" lvl="2" indent="-317500" rtl="0">
              <a:lnSpc>
                <a:spcPct val="115000"/>
              </a:lnSpc>
              <a:spcBef>
                <a:spcPts val="0"/>
              </a:spcBef>
              <a:spcAft>
                <a:spcPts val="0"/>
              </a:spcAft>
              <a:buSzPts val="1400"/>
              <a:buFont typeface="Arimo"/>
              <a:buChar char="■"/>
              <a:defRPr>
                <a:latin typeface="Arimo"/>
                <a:ea typeface="Arimo"/>
                <a:cs typeface="Arimo"/>
                <a:sym typeface="Arimo"/>
              </a:defRPr>
            </a:lvl3pPr>
            <a:lvl4pPr marL="1828800" lvl="3" indent="-317500" rtl="0">
              <a:lnSpc>
                <a:spcPct val="115000"/>
              </a:lnSpc>
              <a:spcBef>
                <a:spcPts val="0"/>
              </a:spcBef>
              <a:spcAft>
                <a:spcPts val="0"/>
              </a:spcAft>
              <a:buSzPts val="1400"/>
              <a:buFont typeface="Arimo"/>
              <a:buChar char="●"/>
              <a:defRPr>
                <a:latin typeface="Arimo"/>
                <a:ea typeface="Arimo"/>
                <a:cs typeface="Arimo"/>
                <a:sym typeface="Arimo"/>
              </a:defRPr>
            </a:lvl4pPr>
            <a:lvl5pPr marL="2286000" lvl="4" indent="-317500" rtl="0">
              <a:lnSpc>
                <a:spcPct val="115000"/>
              </a:lnSpc>
              <a:spcBef>
                <a:spcPts val="0"/>
              </a:spcBef>
              <a:spcAft>
                <a:spcPts val="0"/>
              </a:spcAft>
              <a:buSzPts val="1400"/>
              <a:buFont typeface="Arimo"/>
              <a:buChar char="○"/>
              <a:defRPr>
                <a:latin typeface="Arimo"/>
                <a:ea typeface="Arimo"/>
                <a:cs typeface="Arimo"/>
                <a:sym typeface="Arimo"/>
              </a:defRPr>
            </a:lvl5pPr>
            <a:lvl6pPr marL="2743200" lvl="5" indent="-317500" rtl="0">
              <a:lnSpc>
                <a:spcPct val="115000"/>
              </a:lnSpc>
              <a:spcBef>
                <a:spcPts val="0"/>
              </a:spcBef>
              <a:spcAft>
                <a:spcPts val="0"/>
              </a:spcAft>
              <a:buSzPts val="1400"/>
              <a:buFont typeface="Arimo"/>
              <a:buChar char="■"/>
              <a:defRPr>
                <a:latin typeface="Arimo"/>
                <a:ea typeface="Arimo"/>
                <a:cs typeface="Arimo"/>
                <a:sym typeface="Arimo"/>
              </a:defRPr>
            </a:lvl6pPr>
            <a:lvl7pPr marL="3200400" lvl="6" indent="-317500" rtl="0">
              <a:lnSpc>
                <a:spcPct val="115000"/>
              </a:lnSpc>
              <a:spcBef>
                <a:spcPts val="0"/>
              </a:spcBef>
              <a:spcAft>
                <a:spcPts val="0"/>
              </a:spcAft>
              <a:buSzPts val="1400"/>
              <a:buFont typeface="Arimo"/>
              <a:buChar char="●"/>
              <a:defRPr>
                <a:latin typeface="Arimo"/>
                <a:ea typeface="Arimo"/>
                <a:cs typeface="Arimo"/>
                <a:sym typeface="Arimo"/>
              </a:defRPr>
            </a:lvl7pPr>
            <a:lvl8pPr marL="3657600" lvl="7" indent="-317500" rtl="0">
              <a:lnSpc>
                <a:spcPct val="115000"/>
              </a:lnSpc>
              <a:spcBef>
                <a:spcPts val="0"/>
              </a:spcBef>
              <a:spcAft>
                <a:spcPts val="0"/>
              </a:spcAft>
              <a:buSzPts val="1400"/>
              <a:buFont typeface="Arimo"/>
              <a:buChar char="○"/>
              <a:defRPr>
                <a:latin typeface="Arimo"/>
                <a:ea typeface="Arimo"/>
                <a:cs typeface="Arimo"/>
                <a:sym typeface="Arimo"/>
              </a:defRPr>
            </a:lvl8pPr>
            <a:lvl9pPr marL="4114800" lvl="8" indent="-317500" rtl="0">
              <a:lnSpc>
                <a:spcPct val="115000"/>
              </a:lnSpc>
              <a:spcBef>
                <a:spcPts val="0"/>
              </a:spcBef>
              <a:spcAft>
                <a:spcPts val="0"/>
              </a:spcAft>
              <a:buSzPts val="1400"/>
              <a:buFont typeface="Arimo"/>
              <a:buChar char="■"/>
              <a:defRPr>
                <a:latin typeface="Arimo"/>
                <a:ea typeface="Arimo"/>
                <a:cs typeface="Arimo"/>
                <a:sym typeface="Arimo"/>
              </a:defRPr>
            </a:lvl9pPr>
          </a:lstStyle>
          <a:p>
            <a:endParaRPr/>
          </a:p>
        </p:txBody>
      </p:sp>
      <p:sp>
        <p:nvSpPr>
          <p:cNvPr id="8" name="Google Shape;8;p1"/>
          <p:cNvSpPr txBox="1">
            <a:spLocks noGrp="1"/>
          </p:cNvSpPr>
          <p:nvPr>
            <p:ph type="sldNum" idx="12"/>
          </p:nvPr>
        </p:nvSpPr>
        <p:spPr>
          <a:xfrm>
            <a:off x="8170800" y="4330994"/>
            <a:ext cx="259200" cy="572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8573357" y="4610220"/>
            <a:ext cx="466800" cy="3936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0.png"/><Relationship Id="rId7" Type="http://schemas.openxmlformats.org/officeDocument/2006/relationships/image" Target="../media/image40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0.png"/><Relationship Id="rId5" Type="http://schemas.openxmlformats.org/officeDocument/2006/relationships/image" Target="../media/image360.png"/><Relationship Id="rId4" Type="http://schemas.openxmlformats.org/officeDocument/2006/relationships/image" Target="../media/image35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36.jpg"/><Relationship Id="rId4" Type="http://schemas.openxmlformats.org/officeDocument/2006/relationships/slide" Target="slide17.xml"/><Relationship Id="rId9" Type="http://schemas.openxmlformats.org/officeDocument/2006/relationships/image" Target="../media/image38.jpg"/></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36.jpg"/><Relationship Id="rId4" Type="http://schemas.openxmlformats.org/officeDocument/2006/relationships/slide" Target="slide17.xml"/><Relationship Id="rId9"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60.png"/><Relationship Id="rId4" Type="http://schemas.openxmlformats.org/officeDocument/2006/relationships/image" Target="../media/image550.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12"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2.xml"/><Relationship Id="rId3" Type="http://schemas.openxmlformats.org/officeDocument/2006/relationships/image" Target="../media/image36.png"/><Relationship Id="rId7" Type="http://schemas.openxmlformats.org/officeDocument/2006/relationships/diagramQuickStyle" Target="../diagrams/quickStyle2.xml"/><Relationship Id="rId12"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2.xml"/><Relationship Id="rId11" Type="http://schemas.openxmlformats.org/officeDocument/2006/relationships/diagramLayout" Target="../diagrams/layout2.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9.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0" y="8905"/>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latin typeface="+mj-lt"/>
              </a:rPr>
              <a:t>(Giao nhiệm vụ).Thực </a:t>
            </a:r>
            <a:r>
              <a:rPr lang="en" dirty="0">
                <a:latin typeface="+mj-lt"/>
              </a:rPr>
              <a:t>hiện phép tính</a:t>
            </a:r>
            <a:endParaRPr dirty="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44C49AE-97F6-4871-934B-D1B6ACD40D0B}"/>
                  </a:ext>
                </a:extLst>
              </p:cNvPr>
              <p:cNvSpPr txBox="1"/>
              <p:nvPr/>
            </p:nvSpPr>
            <p:spPr>
              <a:xfrm>
                <a:off x="466841" y="1578118"/>
                <a:ext cx="812145" cy="50141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188AC1-0952-4BBC-8C31-BAA4717CEA7A}"/>
                  </a:ext>
                </a:extLst>
              </p:cNvPr>
              <p:cNvSpPr txBox="1"/>
              <p:nvPr/>
            </p:nvSpPr>
            <p:spPr>
              <a:xfrm>
                <a:off x="2217192" y="1554352"/>
                <a:ext cx="898579" cy="501419"/>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F710B2-D1E4-461A-B48E-A8E58B3B2BC0}"/>
                  </a:ext>
                </a:extLst>
              </p:cNvPr>
              <p:cNvSpPr txBox="1"/>
              <p:nvPr/>
            </p:nvSpPr>
            <p:spPr>
              <a:xfrm>
                <a:off x="3937602" y="1594011"/>
                <a:ext cx="916854" cy="50141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117B48-D188-4A2F-8CC7-709A68D6CD12}"/>
                  </a:ext>
                </a:extLst>
              </p:cNvPr>
              <p:cNvSpPr txBox="1"/>
              <p:nvPr/>
            </p:nvSpPr>
            <p:spPr>
              <a:xfrm>
                <a:off x="7638573" y="806270"/>
                <a:ext cx="728661" cy="497059"/>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30</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12</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9480D4-A709-496A-A334-0D6A1EF97085}"/>
                  </a:ext>
                </a:extLst>
              </p:cNvPr>
              <p:cNvSpPr txBox="1"/>
              <p:nvPr/>
            </p:nvSpPr>
            <p:spPr>
              <a:xfrm>
                <a:off x="562220" y="799620"/>
                <a:ext cx="728661" cy="501419"/>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2C3144-3A41-45D2-AA9B-B7340D50E757}"/>
                  </a:ext>
                </a:extLst>
              </p:cNvPr>
              <p:cNvSpPr txBox="1"/>
              <p:nvPr/>
            </p:nvSpPr>
            <p:spPr>
              <a:xfrm>
                <a:off x="2282724" y="838818"/>
                <a:ext cx="812145" cy="50000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030689-28B7-4701-964A-4406ED365093}"/>
                  </a:ext>
                </a:extLst>
              </p:cNvPr>
              <p:cNvSpPr txBox="1"/>
              <p:nvPr/>
            </p:nvSpPr>
            <p:spPr>
              <a:xfrm>
                <a:off x="4133396" y="799620"/>
                <a:ext cx="739883" cy="500650"/>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17</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34</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7692EE-0AF4-4439-9949-C89D2BC84F54}"/>
                  </a:ext>
                </a:extLst>
              </p:cNvPr>
              <p:cNvSpPr txBox="1"/>
              <p:nvPr/>
            </p:nvSpPr>
            <p:spPr>
              <a:xfrm>
                <a:off x="4100396" y="2330402"/>
                <a:ext cx="943207"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E67F9B-F529-45E4-ABAA-BF310F248656}"/>
                  </a:ext>
                </a:extLst>
              </p:cNvPr>
              <p:cNvSpPr txBox="1"/>
              <p:nvPr/>
            </p:nvSpPr>
            <p:spPr>
              <a:xfrm>
                <a:off x="3992331" y="3146110"/>
                <a:ext cx="1395254" cy="49705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206C3E4-83D3-4BEA-BFD6-5F7B5957C347}"/>
                  </a:ext>
                </a:extLst>
              </p:cNvPr>
              <p:cNvSpPr txBox="1"/>
              <p:nvPr/>
            </p:nvSpPr>
            <p:spPr>
              <a:xfrm>
                <a:off x="3866525" y="3952457"/>
                <a:ext cx="1367490" cy="497059"/>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11</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11</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D0E8B9-FAB6-4D7A-A5C1-E1DE3300FBFD}"/>
                  </a:ext>
                </a:extLst>
              </p:cNvPr>
              <p:cNvSpPr txBox="1"/>
              <p:nvPr/>
            </p:nvSpPr>
            <p:spPr>
              <a:xfrm>
                <a:off x="5744920" y="850134"/>
                <a:ext cx="782202" cy="49705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748A27-DFC3-417D-8A84-EC7ED1C148CB}"/>
                  </a:ext>
                </a:extLst>
              </p:cNvPr>
              <p:cNvSpPr txBox="1"/>
              <p:nvPr/>
            </p:nvSpPr>
            <p:spPr>
              <a:xfrm>
                <a:off x="2125820" y="2367880"/>
                <a:ext cx="1096006" cy="50141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EC4F14-DCB9-45F3-AFE6-CBB78B41E6C8}"/>
                  </a:ext>
                </a:extLst>
              </p:cNvPr>
              <p:cNvSpPr txBox="1"/>
              <p:nvPr/>
            </p:nvSpPr>
            <p:spPr>
              <a:xfrm>
                <a:off x="7676449" y="1594011"/>
                <a:ext cx="881588" cy="49705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7B4675-A6E9-4639-A12A-3785F85755F1}"/>
                  </a:ext>
                </a:extLst>
              </p:cNvPr>
              <p:cNvSpPr txBox="1"/>
              <p:nvPr/>
            </p:nvSpPr>
            <p:spPr>
              <a:xfrm>
                <a:off x="5892230" y="2330402"/>
                <a:ext cx="1195392" cy="49705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12</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A3EC5E-AF6F-43C2-B542-B16331BD2268}"/>
                  </a:ext>
                </a:extLst>
              </p:cNvPr>
              <p:cNvSpPr txBox="1"/>
              <p:nvPr/>
            </p:nvSpPr>
            <p:spPr>
              <a:xfrm>
                <a:off x="336196" y="3146110"/>
                <a:ext cx="1096006" cy="50000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7F1A9F-3050-406C-9045-96EF788DD4B5}"/>
                  </a:ext>
                </a:extLst>
              </p:cNvPr>
              <p:cNvSpPr txBox="1"/>
              <p:nvPr/>
            </p:nvSpPr>
            <p:spPr>
              <a:xfrm>
                <a:off x="7250087" y="3146109"/>
                <a:ext cx="1096006" cy="497059"/>
              </a:xfrm>
              <a:prstGeom prst="rect">
                <a:avLst/>
              </a:prstGeom>
              <a:noFill/>
              <a:ln>
                <a:solidFill>
                  <a:schemeClr val="accent5">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7B3CF8-0461-4D6E-8187-8814F1187158}"/>
                  </a:ext>
                </a:extLst>
              </p:cNvPr>
              <p:cNvSpPr txBox="1"/>
              <p:nvPr/>
            </p:nvSpPr>
            <p:spPr>
              <a:xfrm>
                <a:off x="5716644" y="1613147"/>
                <a:ext cx="1215141"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−24</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25</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1B799A-9C78-4427-9024-EF8FABC02C56}"/>
                  </a:ext>
                </a:extLst>
              </p:cNvPr>
              <p:cNvSpPr txBox="1"/>
              <p:nvPr/>
            </p:nvSpPr>
            <p:spPr>
              <a:xfrm>
                <a:off x="466841" y="2324635"/>
                <a:ext cx="943207"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395675-7259-454D-A9E8-21D86100B466}"/>
                  </a:ext>
                </a:extLst>
              </p:cNvPr>
              <p:cNvSpPr txBox="1"/>
              <p:nvPr/>
            </p:nvSpPr>
            <p:spPr>
              <a:xfrm>
                <a:off x="7676449" y="2292923"/>
                <a:ext cx="1141979"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24</m:t>
                              </m:r>
                            </m:den>
                          </m:f>
                        </m:e>
                      </m:d>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D86120-7A62-4B97-A629-F3937CABFA46}"/>
                  </a:ext>
                </a:extLst>
              </p:cNvPr>
              <p:cNvSpPr txBox="1"/>
              <p:nvPr/>
            </p:nvSpPr>
            <p:spPr>
              <a:xfrm>
                <a:off x="2239929" y="3120456"/>
                <a:ext cx="1150571"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BD2F5F-166C-4498-85CC-9BEEE3AF6AF7}"/>
                  </a:ext>
                </a:extLst>
              </p:cNvPr>
              <p:cNvSpPr txBox="1"/>
              <p:nvPr/>
            </p:nvSpPr>
            <p:spPr>
              <a:xfrm>
                <a:off x="5781214" y="3120456"/>
                <a:ext cx="1249958" cy="576376"/>
              </a:xfrm>
              <a:prstGeom prst="rect">
                <a:avLst/>
              </a:prstGeom>
              <a:noFill/>
              <a:ln>
                <a:solidFill>
                  <a:schemeClr val="tx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15</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8F4CB8-6A80-4588-86F3-D580620013EE}"/>
                  </a:ext>
                </a:extLst>
              </p:cNvPr>
              <p:cNvSpPr txBox="1"/>
              <p:nvPr/>
            </p:nvSpPr>
            <p:spPr>
              <a:xfrm>
                <a:off x="336196" y="3924607"/>
                <a:ext cx="1363450" cy="576376"/>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e>
                      </m:d>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9971E0C-42B1-4B65-B675-6827F5A59029}"/>
                  </a:ext>
                </a:extLst>
              </p:cNvPr>
              <p:cNvSpPr txBox="1"/>
              <p:nvPr/>
            </p:nvSpPr>
            <p:spPr>
              <a:xfrm>
                <a:off x="2171204" y="3947989"/>
                <a:ext cx="1285095" cy="501419"/>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8</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16</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9</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AE8240-68A5-4A2F-9EB2-BC18C395F312}"/>
                  </a:ext>
                </a:extLst>
              </p:cNvPr>
              <p:cNvSpPr txBox="1"/>
              <p:nvPr/>
            </p:nvSpPr>
            <p:spPr>
              <a:xfrm>
                <a:off x="5402983" y="3938320"/>
                <a:ext cx="1702774" cy="576376"/>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14</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12</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A00806-7B33-4321-8EC8-990149233304}"/>
                  </a:ext>
                </a:extLst>
              </p:cNvPr>
              <p:cNvSpPr txBox="1"/>
              <p:nvPr/>
            </p:nvSpPr>
            <p:spPr>
              <a:xfrm>
                <a:off x="7296967" y="3937938"/>
                <a:ext cx="1603388" cy="576376"/>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9</m:t>
                              </m:r>
                            </m:num>
                            <m:den>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den>
                          </m:f>
                        </m:e>
                      </m:d>
                    </m:oMath>
                  </m:oMathPara>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
        <p:nvSpPr>
          <p:cNvPr id="32" name="Google Shape;1543;p33"/>
          <p:cNvSpPr txBox="1">
            <a:spLocks noGrp="1"/>
          </p:cNvSpPr>
          <p:nvPr>
            <p:ph type="title"/>
          </p:nvPr>
        </p:nvSpPr>
        <p:spPr>
          <a:xfrm>
            <a:off x="117958" y="4593478"/>
            <a:ext cx="8346534"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latin typeface="+mj-lt"/>
              </a:rPr>
              <a:t>HS hoàn thành nhiệm vụ trước 10p</a:t>
            </a:r>
            <a:endParaRPr dirty="0">
              <a:latin typeface="+mj-lt"/>
            </a:endParaRPr>
          </a:p>
        </p:txBody>
      </p:sp>
    </p:spTree>
    <p:extLst>
      <p:ext uri="{BB962C8B-B14F-4D97-AF65-F5344CB8AC3E}">
        <p14:creationId xmlns:p14="http://schemas.microsoft.com/office/powerpoint/2010/main" val="15089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2E200AA3-340D-4BD1-B86D-74CAE0A4995D}"/>
              </a:ext>
            </a:extLst>
          </p:cNvPr>
          <p:cNvPicPr>
            <a:picLocks noChangeAspect="1"/>
          </p:cNvPicPr>
          <p:nvPr/>
        </p:nvPicPr>
        <p:blipFill>
          <a:blip r:embed="rId3"/>
          <a:stretch>
            <a:fillRect/>
          </a:stretch>
        </p:blipFill>
        <p:spPr>
          <a:xfrm>
            <a:off x="167780" y="83891"/>
            <a:ext cx="5653123" cy="1859820"/>
          </a:xfrm>
          <a:prstGeom prst="rect">
            <a:avLst/>
          </a:prstGeom>
        </p:spPr>
      </p:pic>
      <p:cxnSp>
        <p:nvCxnSpPr>
          <p:cNvPr id="7" name="Straight Connector 6">
            <a:extLst>
              <a:ext uri="{FF2B5EF4-FFF2-40B4-BE49-F238E27FC236}">
                <a16:creationId xmlns:a16="http://schemas.microsoft.com/office/drawing/2014/main" id="{9B2E06BD-9632-43A4-BA40-8800E8DD6944}"/>
              </a:ext>
            </a:extLst>
          </p:cNvPr>
          <p:cNvCxnSpPr/>
          <p:nvPr/>
        </p:nvCxnSpPr>
        <p:spPr>
          <a:xfrm>
            <a:off x="654761" y="2269067"/>
            <a:ext cx="21031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A5B8A7-5F20-4A53-A4D6-CA154358749A}"/>
              </a:ext>
            </a:extLst>
          </p:cNvPr>
          <p:cNvCxnSpPr/>
          <p:nvPr/>
        </p:nvCxnSpPr>
        <p:spPr>
          <a:xfrm>
            <a:off x="2777069" y="2269067"/>
            <a:ext cx="1645920" cy="0"/>
          </a:xfrm>
          <a:prstGeom prst="line">
            <a:avLst/>
          </a:prstGeom>
          <a:ln w="28575">
            <a:solidFill>
              <a:schemeClr val="accent4">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3DAEE57-4DFA-467F-9259-84237B927B03}"/>
              </a:ext>
            </a:extLst>
          </p:cNvPr>
          <p:cNvCxnSpPr/>
          <p:nvPr/>
        </p:nvCxnSpPr>
        <p:spPr>
          <a:xfrm>
            <a:off x="4413964" y="2269067"/>
            <a:ext cx="12801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398A710A-C28B-47FC-B0EB-D1CC09B69CBC}"/>
              </a:ext>
            </a:extLst>
          </p:cNvPr>
          <p:cNvSpPr txBox="1"/>
          <p:nvPr/>
        </p:nvSpPr>
        <p:spPr>
          <a:xfrm>
            <a:off x="1201038" y="1998133"/>
            <a:ext cx="1029449" cy="307777"/>
          </a:xfrm>
          <a:prstGeom prst="rect">
            <a:avLst/>
          </a:prstGeom>
          <a:noFill/>
        </p:spPr>
        <p:txBody>
          <a:bodyPr wrap="none" rtlCol="0">
            <a:spAutoFit/>
          </a:bodyPr>
          <a:lstStyle/>
          <a:p>
            <a:r>
              <a:rPr lang="en-US"/>
              <a:t>5 phút đầu</a:t>
            </a:r>
          </a:p>
        </p:txBody>
      </p:sp>
      <p:sp>
        <p:nvSpPr>
          <p:cNvPr id="14" name="TextBox 13">
            <a:extLst>
              <a:ext uri="{FF2B5EF4-FFF2-40B4-BE49-F238E27FC236}">
                <a16:creationId xmlns:a16="http://schemas.microsoft.com/office/drawing/2014/main" id="{538CF511-5606-4C6C-A0C5-48C84C6BE55E}"/>
              </a:ext>
            </a:extLst>
          </p:cNvPr>
          <p:cNvSpPr txBox="1"/>
          <p:nvPr/>
        </p:nvSpPr>
        <p:spPr>
          <a:xfrm>
            <a:off x="3061034" y="1961290"/>
            <a:ext cx="1019831" cy="307777"/>
          </a:xfrm>
          <a:prstGeom prst="rect">
            <a:avLst/>
          </a:prstGeom>
          <a:noFill/>
        </p:spPr>
        <p:txBody>
          <a:bodyPr wrap="none" rtlCol="0">
            <a:spAutoFit/>
          </a:bodyPr>
          <a:lstStyle/>
          <a:p>
            <a:r>
              <a:rPr lang="en-US"/>
              <a:t>5 phút sau</a:t>
            </a:r>
          </a:p>
        </p:txBody>
      </p:sp>
      <p:sp>
        <p:nvSpPr>
          <p:cNvPr id="15" name="TextBox 14">
            <a:extLst>
              <a:ext uri="{FF2B5EF4-FFF2-40B4-BE49-F238E27FC236}">
                <a16:creationId xmlns:a16="http://schemas.microsoft.com/office/drawing/2014/main" id="{0EB7ADD9-95CE-4D5A-A81C-9CE6747A6FCD}"/>
              </a:ext>
            </a:extLst>
          </p:cNvPr>
          <p:cNvSpPr txBox="1"/>
          <p:nvPr/>
        </p:nvSpPr>
        <p:spPr>
          <a:xfrm>
            <a:off x="4485427" y="1938183"/>
            <a:ext cx="1059906" cy="307777"/>
          </a:xfrm>
          <a:prstGeom prst="rect">
            <a:avLst/>
          </a:prstGeom>
          <a:noFill/>
        </p:spPr>
        <p:txBody>
          <a:bodyPr wrap="none" rtlCol="0">
            <a:spAutoFit/>
          </a:bodyPr>
          <a:lstStyle/>
          <a:p>
            <a:r>
              <a:rPr lang="en-US"/>
              <a:t>5 phút cuối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F90232-38B9-4584-B5EE-BF9804B16CAA}"/>
                  </a:ext>
                </a:extLst>
              </p:cNvPr>
              <p:cNvSpPr txBox="1"/>
              <p:nvPr/>
            </p:nvSpPr>
            <p:spPr>
              <a:xfrm>
                <a:off x="1019898" y="2341069"/>
                <a:ext cx="1391728" cy="397866"/>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a:t> quãng đường</a:t>
                </a:r>
              </a:p>
            </p:txBody>
          </p:sp>
        </mc:Choice>
        <mc:Fallback xmlns="">
          <p:sp>
            <p:nvSpPr>
              <p:cNvPr id="13" name="TextBox 12">
                <a:extLst>
                  <a:ext uri="{FF2B5EF4-FFF2-40B4-BE49-F238E27FC236}">
                    <a16:creationId xmlns:a16="http://schemas.microsoft.com/office/drawing/2014/main" id="{76F90232-38B9-4584-B5EE-BF9804B16CAA}"/>
                  </a:ext>
                </a:extLst>
              </p:cNvPr>
              <p:cNvSpPr txBox="1">
                <a:spLocks noRot="1" noChangeAspect="1" noMove="1" noResize="1" noEditPoints="1" noAdjustHandles="1" noChangeArrowheads="1" noChangeShapeType="1" noTextEdit="1"/>
              </p:cNvSpPr>
              <p:nvPr/>
            </p:nvSpPr>
            <p:spPr>
              <a:xfrm>
                <a:off x="1019898" y="2341069"/>
                <a:ext cx="1391728" cy="397866"/>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B1E269-8584-49FF-8088-41B9196DBFBA}"/>
                  </a:ext>
                </a:extLst>
              </p:cNvPr>
              <p:cNvSpPr txBox="1"/>
              <p:nvPr/>
            </p:nvSpPr>
            <p:spPr>
              <a:xfrm>
                <a:off x="2881723" y="2346536"/>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a:t> quãng đường</a:t>
                </a:r>
              </a:p>
            </p:txBody>
          </p:sp>
        </mc:Choice>
        <mc:Fallback xmlns="">
          <p:sp>
            <p:nvSpPr>
              <p:cNvPr id="17" name="TextBox 16">
                <a:extLst>
                  <a:ext uri="{FF2B5EF4-FFF2-40B4-BE49-F238E27FC236}">
                    <a16:creationId xmlns:a16="http://schemas.microsoft.com/office/drawing/2014/main" id="{0EB1E269-8584-49FF-8088-41B9196DBFBA}"/>
                  </a:ext>
                </a:extLst>
              </p:cNvPr>
              <p:cNvSpPr txBox="1">
                <a:spLocks noRot="1" noChangeAspect="1" noMove="1" noResize="1" noEditPoints="1" noAdjustHandles="1" noChangeArrowheads="1" noChangeShapeType="1" noTextEdit="1"/>
              </p:cNvSpPr>
              <p:nvPr/>
            </p:nvSpPr>
            <p:spPr>
              <a:xfrm>
                <a:off x="2881723" y="2346536"/>
                <a:ext cx="1436612" cy="396519"/>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F99387-A8D7-4A72-9125-A2195211D53A}"/>
                  </a:ext>
                </a:extLst>
              </p:cNvPr>
              <p:cNvSpPr txBox="1"/>
              <p:nvPr/>
            </p:nvSpPr>
            <p:spPr>
              <a:xfrm>
                <a:off x="4413964" y="2355477"/>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a14:m>
                <a:r>
                  <a:rPr lang="en-US"/>
                  <a:t> quãng đường</a:t>
                </a:r>
              </a:p>
            </p:txBody>
          </p:sp>
        </mc:Choice>
        <mc:Fallback xmlns="">
          <p:sp>
            <p:nvSpPr>
              <p:cNvPr id="18" name="TextBox 17">
                <a:extLst>
                  <a:ext uri="{FF2B5EF4-FFF2-40B4-BE49-F238E27FC236}">
                    <a16:creationId xmlns:a16="http://schemas.microsoft.com/office/drawing/2014/main" id="{C0F99387-A8D7-4A72-9125-A2195211D53A}"/>
                  </a:ext>
                </a:extLst>
              </p:cNvPr>
              <p:cNvSpPr txBox="1">
                <a:spLocks noRot="1" noChangeAspect="1" noMove="1" noResize="1" noEditPoints="1" noAdjustHandles="1" noChangeArrowheads="1" noChangeShapeType="1" noTextEdit="1"/>
              </p:cNvSpPr>
              <p:nvPr/>
            </p:nvSpPr>
            <p:spPr>
              <a:xfrm>
                <a:off x="4413964" y="2355477"/>
                <a:ext cx="1436612" cy="396519"/>
              </a:xfrm>
              <a:prstGeom prst="rect">
                <a:avLst/>
              </a:prstGeom>
              <a:blipFill>
                <a:blip r:embed="rId6"/>
                <a:stretch>
                  <a:fillRect b="-461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3B23024-E7EE-496D-8AD3-E4D3F688B420}"/>
              </a:ext>
            </a:extLst>
          </p:cNvPr>
          <p:cNvSpPr txBox="1"/>
          <p:nvPr/>
        </p:nvSpPr>
        <p:spPr>
          <a:xfrm>
            <a:off x="1957387" y="3002844"/>
            <a:ext cx="4280339" cy="307777"/>
          </a:xfrm>
          <a:prstGeom prst="rect">
            <a:avLst/>
          </a:prstGeom>
          <a:noFill/>
        </p:spPr>
        <p:txBody>
          <a:bodyPr wrap="none" rtlCol="0">
            <a:spAutoFit/>
          </a:bodyPr>
          <a:lstStyle/>
          <a:p>
            <a:r>
              <a:rPr lang="en-US"/>
              <a:t>Sau 15 phút, Việt đi được số phần quãng đường là:</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3FDCFF-54F6-4766-95BC-46C4CB452DF1}"/>
                  </a:ext>
                </a:extLst>
              </p:cNvPr>
              <p:cNvSpPr txBox="1"/>
              <p:nvPr/>
            </p:nvSpPr>
            <p:spPr>
              <a:xfrm>
                <a:off x="2324095" y="3398485"/>
                <a:ext cx="3051669"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m:t>
                          </m:r>
                        </m:num>
                        <m:den>
                          <m:r>
                            <a:rPr lang="en-US" b="0" i="1" smtClean="0">
                              <a:latin typeface="Cambria Math" panose="02040503050406030204" pitchFamily="18" charset="0"/>
                            </a:rPr>
                            <m:t>126</m:t>
                          </m:r>
                        </m:den>
                      </m:f>
                    </m:oMath>
                  </m:oMathPara>
                </a14:m>
                <a:endParaRPr lang="en-US"/>
              </a:p>
            </p:txBody>
          </p:sp>
        </mc:Choice>
        <mc:Fallback xmlns="">
          <p:sp>
            <p:nvSpPr>
              <p:cNvPr id="19" name="TextBox 18">
                <a:extLst>
                  <a:ext uri="{FF2B5EF4-FFF2-40B4-BE49-F238E27FC236}">
                    <a16:creationId xmlns:a16="http://schemas.microsoft.com/office/drawing/2014/main" id="{633FDCFF-54F6-4766-95BC-46C4CB452DF1}"/>
                  </a:ext>
                </a:extLst>
              </p:cNvPr>
              <p:cNvSpPr txBox="1">
                <a:spLocks noRot="1" noChangeAspect="1" noMove="1" noResize="1" noEditPoints="1" noAdjustHandles="1" noChangeArrowheads="1" noChangeShapeType="1" noTextEdit="1"/>
              </p:cNvSpPr>
              <p:nvPr/>
            </p:nvSpPr>
            <p:spPr>
              <a:xfrm>
                <a:off x="2324095" y="3398485"/>
                <a:ext cx="3051669" cy="501419"/>
              </a:xfrm>
              <a:prstGeom prst="rect">
                <a:avLst/>
              </a:prstGeom>
              <a:blipFill>
                <a:blip r:embed="rId7"/>
                <a:stretch>
                  <a:fillRect b="-120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DCA36CC0-CFA2-465A-91B3-A5A06B927614}"/>
              </a:ext>
            </a:extLst>
          </p:cNvPr>
          <p:cNvSpPr txBox="1"/>
          <p:nvPr/>
        </p:nvSpPr>
        <p:spPr>
          <a:xfrm>
            <a:off x="5255311" y="3476831"/>
            <a:ext cx="1385316" cy="307777"/>
          </a:xfrm>
          <a:prstGeom prst="rect">
            <a:avLst/>
          </a:prstGeom>
          <a:noFill/>
        </p:spPr>
        <p:txBody>
          <a:bodyPr wrap="none" rtlCol="0">
            <a:spAutoFit/>
          </a:bodyPr>
          <a:lstStyle/>
          <a:p>
            <a:r>
              <a:rPr lang="en-US"/>
              <a:t>(quãng đường)</a:t>
            </a:r>
          </a:p>
        </p:txBody>
      </p:sp>
      <p:pic>
        <p:nvPicPr>
          <p:cNvPr id="3" name="Picture 2" descr="A picture containing outdoor, stone&#10;&#10;Description automatically generated">
            <a:extLst>
              <a:ext uri="{FF2B5EF4-FFF2-40B4-BE49-F238E27FC236}">
                <a16:creationId xmlns:a16="http://schemas.microsoft.com/office/drawing/2014/main" id="{F5A17517-9E16-4BEB-B705-A51DEF9BF97A}"/>
              </a:ext>
            </a:extLst>
          </p:cNvPr>
          <p:cNvPicPr>
            <a:picLocks noChangeAspect="1"/>
          </p:cNvPicPr>
          <p:nvPr/>
        </p:nvPicPr>
        <p:blipFill>
          <a:blip r:embed="rId8"/>
          <a:stretch>
            <a:fillRect/>
          </a:stretch>
        </p:blipFill>
        <p:spPr>
          <a:xfrm>
            <a:off x="5850576" y="594749"/>
            <a:ext cx="2972733" cy="1628773"/>
          </a:xfrm>
          <a:prstGeom prst="rect">
            <a:avLst/>
          </a:prstGeom>
        </p:spPr>
      </p:pic>
    </p:spTree>
    <p:extLst>
      <p:ext uri="{BB962C8B-B14F-4D97-AF65-F5344CB8AC3E}">
        <p14:creationId xmlns:p14="http://schemas.microsoft.com/office/powerpoint/2010/main" val="37704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3" grpId="0"/>
      <p:bldP spid="17" grpId="0"/>
      <p:bldP spid="18" grpId="0"/>
      <p:bldP spid="16"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BFB22057-ED0D-4CD8-BAB4-C64B90ED3BF6}"/>
              </a:ext>
            </a:extLst>
          </p:cNvPr>
          <p:cNvPicPr>
            <a:picLocks noChangeAspect="1"/>
          </p:cNvPicPr>
          <p:nvPr/>
        </p:nvPicPr>
        <p:blipFill>
          <a:blip r:embed="rId3"/>
          <a:stretch>
            <a:fillRect/>
          </a:stretch>
        </p:blipFill>
        <p:spPr>
          <a:xfrm>
            <a:off x="209724" y="134225"/>
            <a:ext cx="5828793" cy="3173066"/>
          </a:xfrm>
          <a:prstGeom prst="rect">
            <a:avLst/>
          </a:prstGeom>
        </p:spPr>
      </p:pic>
      <p:sp>
        <p:nvSpPr>
          <p:cNvPr id="6" name="TextBox 5">
            <a:extLst>
              <a:ext uri="{FF2B5EF4-FFF2-40B4-BE49-F238E27FC236}">
                <a16:creationId xmlns:a16="http://schemas.microsoft.com/office/drawing/2014/main" id="{130FF046-0B05-4851-AD02-D8F21389C965}"/>
              </a:ext>
            </a:extLst>
          </p:cNvPr>
          <p:cNvSpPr txBox="1"/>
          <p:nvPr/>
        </p:nvSpPr>
        <p:spPr>
          <a:xfrm>
            <a:off x="2777067" y="155786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1</a:t>
            </a:r>
          </a:p>
        </p:txBody>
      </p:sp>
      <p:sp>
        <p:nvSpPr>
          <p:cNvPr id="10" name="TextBox 9">
            <a:extLst>
              <a:ext uri="{FF2B5EF4-FFF2-40B4-BE49-F238E27FC236}">
                <a16:creationId xmlns:a16="http://schemas.microsoft.com/office/drawing/2014/main" id="{CB678495-711F-42A2-9298-6B7BFC101E70}"/>
              </a:ext>
            </a:extLst>
          </p:cNvPr>
          <p:cNvSpPr txBox="1"/>
          <p:nvPr/>
        </p:nvSpPr>
        <p:spPr>
          <a:xfrm>
            <a:off x="3347156" y="1276318"/>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2</a:t>
            </a:r>
          </a:p>
        </p:txBody>
      </p:sp>
      <p:sp>
        <p:nvSpPr>
          <p:cNvPr id="11" name="TextBox 10">
            <a:extLst>
              <a:ext uri="{FF2B5EF4-FFF2-40B4-BE49-F238E27FC236}">
                <a16:creationId xmlns:a16="http://schemas.microsoft.com/office/drawing/2014/main" id="{CFFDBA98-FACE-4B1B-A3FC-D094C073C2ED}"/>
              </a:ext>
            </a:extLst>
          </p:cNvPr>
          <p:cNvSpPr txBox="1"/>
          <p:nvPr/>
        </p:nvSpPr>
        <p:spPr>
          <a:xfrm>
            <a:off x="3347156" y="195797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3</a:t>
            </a:r>
          </a:p>
        </p:txBody>
      </p:sp>
      <p:sp>
        <p:nvSpPr>
          <p:cNvPr id="7" name="TextBox 6">
            <a:extLst>
              <a:ext uri="{FF2B5EF4-FFF2-40B4-BE49-F238E27FC236}">
                <a16:creationId xmlns:a16="http://schemas.microsoft.com/office/drawing/2014/main" id="{ABA3551C-0B23-4F78-A4E0-8A47B6E14984}"/>
              </a:ext>
            </a:extLst>
          </p:cNvPr>
          <p:cNvSpPr txBox="1"/>
          <p:nvPr/>
        </p:nvSpPr>
        <p:spPr>
          <a:xfrm>
            <a:off x="652109" y="3397956"/>
            <a:ext cx="5386411" cy="307777"/>
          </a:xfrm>
          <a:prstGeom prst="rect">
            <a:avLst/>
          </a:prstGeom>
          <a:noFill/>
        </p:spPr>
        <p:txBody>
          <a:bodyPr wrap="none" rtlCol="0">
            <a:spAutoFit/>
          </a:bodyPr>
          <a:lstStyle/>
          <a:p>
            <a:r>
              <a:rPr lang="en-US"/>
              <a:t>Nếu Nam ăn phần 1 và 2 thì phân số chỉ số phần bánh Nam ăn là:</a:t>
            </a:r>
          </a:p>
        </p:txBody>
      </p:sp>
      <p:sp>
        <p:nvSpPr>
          <p:cNvPr id="15" name="TextBox 14">
            <a:extLst>
              <a:ext uri="{FF2B5EF4-FFF2-40B4-BE49-F238E27FC236}">
                <a16:creationId xmlns:a16="http://schemas.microsoft.com/office/drawing/2014/main" id="{F5D6182A-2988-41DA-9DA9-30B327480092}"/>
              </a:ext>
            </a:extLst>
          </p:cNvPr>
          <p:cNvSpPr txBox="1"/>
          <p:nvPr/>
        </p:nvSpPr>
        <p:spPr>
          <a:xfrm>
            <a:off x="652108" y="3847317"/>
            <a:ext cx="5436104" cy="307777"/>
          </a:xfrm>
          <a:prstGeom prst="rect">
            <a:avLst/>
          </a:prstGeom>
          <a:noFill/>
        </p:spPr>
        <p:txBody>
          <a:bodyPr wrap="none" rtlCol="0">
            <a:spAutoFit/>
          </a:bodyPr>
          <a:lstStyle/>
          <a:p>
            <a:r>
              <a:rPr lang="en-US" dirty="0" err="1"/>
              <a:t>Nếu</a:t>
            </a:r>
            <a:r>
              <a:rPr lang="en-US" dirty="0"/>
              <a:t> Nam </a:t>
            </a:r>
            <a:r>
              <a:rPr lang="en-US" dirty="0" err="1"/>
              <a:t>ăn</a:t>
            </a:r>
            <a:r>
              <a:rPr lang="en-US" dirty="0"/>
              <a:t> </a:t>
            </a:r>
            <a:r>
              <a:rPr lang="en-US" dirty="0" err="1"/>
              <a:t>phần</a:t>
            </a:r>
            <a:r>
              <a:rPr lang="en-US" dirty="0"/>
              <a:t> 2 </a:t>
            </a:r>
            <a:r>
              <a:rPr lang="en-US" dirty="0" err="1"/>
              <a:t>và</a:t>
            </a:r>
            <a:r>
              <a:rPr lang="en-US" dirty="0"/>
              <a:t> 3 </a:t>
            </a:r>
            <a:r>
              <a:rPr lang="en-US" dirty="0" err="1"/>
              <a:t>thì</a:t>
            </a:r>
            <a:r>
              <a:rPr lang="en-US" dirty="0"/>
              <a:t> </a:t>
            </a:r>
            <a:r>
              <a:rPr lang="en-US" dirty="0" err="1"/>
              <a:t>phân</a:t>
            </a:r>
            <a:r>
              <a:rPr lang="en-US" dirty="0"/>
              <a:t> </a:t>
            </a:r>
            <a:r>
              <a:rPr lang="en-US" dirty="0" err="1"/>
              <a:t>số</a:t>
            </a:r>
            <a:r>
              <a:rPr lang="en-US" dirty="0"/>
              <a:t> </a:t>
            </a:r>
            <a:r>
              <a:rPr lang="en-US" dirty="0" err="1"/>
              <a:t>chỉ</a:t>
            </a:r>
            <a:r>
              <a:rPr lang="en-US" dirty="0"/>
              <a:t> </a:t>
            </a:r>
            <a:r>
              <a:rPr lang="en-US" dirty="0" err="1"/>
              <a:t>số</a:t>
            </a:r>
            <a:r>
              <a:rPr lang="en-US" dirty="0"/>
              <a:t> </a:t>
            </a:r>
            <a:r>
              <a:rPr lang="en-US" dirty="0" err="1"/>
              <a:t>phần</a:t>
            </a:r>
            <a:r>
              <a:rPr lang="en-US" dirty="0"/>
              <a:t> </a:t>
            </a:r>
            <a:r>
              <a:rPr lang="en-US" dirty="0" err="1"/>
              <a:t>bánh</a:t>
            </a:r>
            <a:r>
              <a:rPr lang="en-US" dirty="0"/>
              <a:t> Nam </a:t>
            </a:r>
            <a:r>
              <a:rPr lang="en-US" dirty="0" err="1"/>
              <a:t>ăn</a:t>
            </a:r>
            <a:r>
              <a:rPr lang="en-US" dirty="0"/>
              <a:t> </a:t>
            </a:r>
            <a:r>
              <a:rPr lang="en-US" dirty="0" err="1"/>
              <a:t>là</a:t>
            </a:r>
            <a:r>
              <a:rPr lang="en-US" dirty="0"/>
              <a:t>:</a:t>
            </a:r>
          </a:p>
        </p:txBody>
      </p:sp>
      <p:sp>
        <p:nvSpPr>
          <p:cNvPr id="16" name="TextBox 15">
            <a:extLst>
              <a:ext uri="{FF2B5EF4-FFF2-40B4-BE49-F238E27FC236}">
                <a16:creationId xmlns:a16="http://schemas.microsoft.com/office/drawing/2014/main" id="{6EBF5C78-0A1B-4926-AEFE-8715D38A7D13}"/>
              </a:ext>
            </a:extLst>
          </p:cNvPr>
          <p:cNvSpPr txBox="1"/>
          <p:nvPr/>
        </p:nvSpPr>
        <p:spPr>
          <a:xfrm>
            <a:off x="652107" y="4332741"/>
            <a:ext cx="5386411" cy="307777"/>
          </a:xfrm>
          <a:prstGeom prst="rect">
            <a:avLst/>
          </a:prstGeom>
          <a:noFill/>
        </p:spPr>
        <p:txBody>
          <a:bodyPr wrap="none" rtlCol="0">
            <a:spAutoFit/>
          </a:bodyPr>
          <a:lstStyle/>
          <a:p>
            <a:r>
              <a:rPr lang="en-US"/>
              <a:t>Nếu Nam ăn phần 1 và 3 thì phân số chỉ số phần bánh Nam ăn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11DDD-892E-4407-8025-085FADBCEF60}"/>
                  </a:ext>
                </a:extLst>
              </p:cNvPr>
              <p:cNvSpPr txBox="1"/>
              <p:nvPr/>
            </p:nvSpPr>
            <p:spPr>
              <a:xfrm>
                <a:off x="6038518" y="3307291"/>
                <a:ext cx="2193614"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a:t>(chiếc bánh)</a:t>
                </a:r>
              </a:p>
            </p:txBody>
          </p:sp>
        </mc:Choice>
        <mc:Fallback xmlns="">
          <p:sp>
            <p:nvSpPr>
              <p:cNvPr id="8" name="TextBox 7">
                <a:extLst>
                  <a:ext uri="{FF2B5EF4-FFF2-40B4-BE49-F238E27FC236}">
                    <a16:creationId xmlns:a16="http://schemas.microsoft.com/office/drawing/2014/main" id="{15E11DDD-892E-4407-8025-085FADBCEF60}"/>
                  </a:ext>
                </a:extLst>
              </p:cNvPr>
              <p:cNvSpPr txBox="1">
                <a:spLocks noRot="1" noChangeAspect="1" noMove="1" noResize="1" noEditPoints="1" noAdjustHandles="1" noChangeArrowheads="1" noChangeShapeType="1" noTextEdit="1"/>
              </p:cNvSpPr>
              <p:nvPr/>
            </p:nvSpPr>
            <p:spPr>
              <a:xfrm>
                <a:off x="6038518" y="3307291"/>
                <a:ext cx="2193614" cy="398442"/>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1BC8BF-A48C-4923-BD37-FC42B7E20BDE}"/>
                  </a:ext>
                </a:extLst>
              </p:cNvPr>
              <p:cNvSpPr txBox="1"/>
              <p:nvPr/>
            </p:nvSpPr>
            <p:spPr>
              <a:xfrm>
                <a:off x="6038518" y="3792715"/>
                <a:ext cx="1883849" cy="401520"/>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7" name="TextBox 16">
                <a:extLst>
                  <a:ext uri="{FF2B5EF4-FFF2-40B4-BE49-F238E27FC236}">
                    <a16:creationId xmlns:a16="http://schemas.microsoft.com/office/drawing/2014/main" id="{D91BC8BF-A48C-4923-BD37-FC42B7E20BDE}"/>
                  </a:ext>
                </a:extLst>
              </p:cNvPr>
              <p:cNvSpPr txBox="1">
                <a:spLocks noRot="1" noChangeAspect="1" noMove="1" noResize="1" noEditPoints="1" noAdjustHandles="1" noChangeArrowheads="1" noChangeShapeType="1" noTextEdit="1"/>
              </p:cNvSpPr>
              <p:nvPr/>
            </p:nvSpPr>
            <p:spPr>
              <a:xfrm>
                <a:off x="6038518" y="3792715"/>
                <a:ext cx="1883849" cy="40152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6F933E-92D6-4F41-BD25-5DD0DCACE310}"/>
                  </a:ext>
                </a:extLst>
              </p:cNvPr>
              <p:cNvSpPr txBox="1"/>
              <p:nvPr/>
            </p:nvSpPr>
            <p:spPr>
              <a:xfrm>
                <a:off x="6038518" y="4278139"/>
                <a:ext cx="1883849"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8" name="TextBox 17">
                <a:extLst>
                  <a:ext uri="{FF2B5EF4-FFF2-40B4-BE49-F238E27FC236}">
                    <a16:creationId xmlns:a16="http://schemas.microsoft.com/office/drawing/2014/main" id="{D96F933E-92D6-4F41-BD25-5DD0DCACE310}"/>
                  </a:ext>
                </a:extLst>
              </p:cNvPr>
              <p:cNvSpPr txBox="1">
                <a:spLocks noRot="1" noChangeAspect="1" noMove="1" noResize="1" noEditPoints="1" noAdjustHandles="1" noChangeArrowheads="1" noChangeShapeType="1" noTextEdit="1"/>
              </p:cNvSpPr>
              <p:nvPr/>
            </p:nvSpPr>
            <p:spPr>
              <a:xfrm>
                <a:off x="6038518" y="4278139"/>
                <a:ext cx="1883849" cy="398442"/>
              </a:xfrm>
              <a:prstGeom prst="rect">
                <a:avLst/>
              </a:prstGeom>
              <a:blipFill>
                <a:blip r:embed="rId6"/>
                <a:stretch>
                  <a:fillRect b="-30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C972815-EC50-4662-ABA1-FBF26165AA87}"/>
              </a:ext>
            </a:extLst>
          </p:cNvPr>
          <p:cNvSpPr txBox="1"/>
          <p:nvPr/>
        </p:nvSpPr>
        <p:spPr>
          <a:xfrm>
            <a:off x="6038518" y="688622"/>
            <a:ext cx="2472152" cy="307777"/>
          </a:xfrm>
          <a:prstGeom prst="rect">
            <a:avLst/>
          </a:prstGeom>
          <a:noFill/>
          <a:ln>
            <a:solidFill>
              <a:schemeClr val="accent1">
                <a:lumMod val="75000"/>
              </a:schemeClr>
            </a:solidFill>
          </a:ln>
        </p:spPr>
        <p:txBody>
          <a:bodyPr wrap="none" rtlCol="0">
            <a:spAutoFit/>
          </a:bodyPr>
          <a:lstStyle/>
          <a:p>
            <a:r>
              <a:rPr lang="en-US"/>
              <a:t>Đáp án: Nam ăn phần 1 và 2</a:t>
            </a:r>
          </a:p>
        </p:txBody>
      </p:sp>
    </p:spTree>
    <p:extLst>
      <p:ext uri="{BB962C8B-B14F-4D97-AF65-F5344CB8AC3E}">
        <p14:creationId xmlns:p14="http://schemas.microsoft.com/office/powerpoint/2010/main" val="11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8" grpId="0"/>
      <p:bldP spid="17" grpId="0"/>
      <p:bldP spid="1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469783" y="137850"/>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j-lt"/>
              </a:rPr>
              <a:t>B</a:t>
            </a:r>
            <a:r>
              <a:rPr lang="en" sz="2400" b="1" dirty="0">
                <a:latin typeface="+mj-lt"/>
              </a:rPr>
              <a:t>ài tập:</a:t>
            </a:r>
            <a:r>
              <a:rPr lang="en" sz="2400" dirty="0">
                <a:latin typeface="+mj-lt"/>
              </a:rPr>
              <a:t/>
            </a:r>
            <a:br>
              <a:rPr lang="en" sz="2400" dirty="0">
                <a:latin typeface="+mj-lt"/>
              </a:rPr>
            </a:br>
            <a:r>
              <a:rPr lang="en-US" sz="2400" b="0" dirty="0">
                <a:latin typeface="+mj-lt"/>
              </a:rPr>
              <a:t/>
            </a:r>
            <a:br>
              <a:rPr lang="en-US" sz="2400" b="0" dirty="0">
                <a:latin typeface="+mj-lt"/>
              </a:rPr>
            </a:br>
            <a:endParaRPr sz="2400" dirty="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469783" y="601493"/>
                <a:ext cx="8388991" cy="2032672"/>
              </a:xfrm>
              <a:prstGeom prst="rect">
                <a:avLst/>
              </a:prstGeom>
              <a:noFill/>
            </p:spPr>
            <p:txBody>
              <a:bodyPr wrap="square" rtlCol="0">
                <a:spAutoFit/>
              </a:bodyPr>
              <a:lstStyle/>
              <a:p>
                <a:pPr algn="just"/>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vải</a:t>
                </a:r>
                <a:r>
                  <a:rPr lang="en-US" sz="2400" dirty="0"/>
                  <a:t>, </a:t>
                </a:r>
                <a:r>
                  <a:rPr lang="en-US" sz="2400" dirty="0" err="1"/>
                  <a:t>ngày</a:t>
                </a:r>
                <a:r>
                  <a:rPr lang="en-US" sz="2400" dirty="0"/>
                  <a:t> </a:t>
                </a:r>
                <a:r>
                  <a:rPr lang="en-US" sz="2400" dirty="0" err="1"/>
                  <a:t>đầu</a:t>
                </a:r>
                <a:r>
                  <a:rPr lang="en-US" sz="2400" dirty="0"/>
                  <a:t> </a:t>
                </a:r>
                <a:r>
                  <a:rPr lang="en-US" sz="2400" dirty="0" err="1"/>
                  <a:t>bán</a:t>
                </a:r>
                <a:r>
                  <a:rPr lang="en-US" sz="2400" dirty="0"/>
                  <a:t> </a:t>
                </a:r>
                <a:r>
                  <a:rPr lang="en-US" sz="2400" dirty="0" err="1"/>
                  <a:t>được</a:t>
                </a:r>
                <a:r>
                  <a:rPr lang="en-US" sz="240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a14:m>
                <a:r>
                  <a:rPr lang="en-US" sz="2400" dirty="0"/>
                  <a:t> </a:t>
                </a:r>
                <a:r>
                  <a:rPr lang="en-US" sz="2400" dirty="0" err="1"/>
                  <a:t>mảnh</a:t>
                </a:r>
                <a:r>
                  <a:rPr lang="en-US" sz="2400" dirty="0"/>
                  <a:t> </a:t>
                </a:r>
                <a:r>
                  <a:rPr lang="en-US" sz="2400" dirty="0" err="1"/>
                  <a:t>vải</a:t>
                </a:r>
                <a:r>
                  <a:rPr lang="en-US" sz="2400" dirty="0"/>
                  <a:t> </a:t>
                </a:r>
                <a:r>
                  <a:rPr lang="en-US" sz="2400" dirty="0" err="1"/>
                  <a:t>trắng</a:t>
                </a:r>
                <a:r>
                  <a:rPr lang="en-US" sz="2400" dirty="0"/>
                  <a:t>, </a:t>
                </a:r>
                <a:r>
                  <a:rPr lang="en-US" sz="2400" dirty="0" err="1"/>
                  <a:t>ngày</a:t>
                </a:r>
                <a:r>
                  <a:rPr lang="en-US" sz="2400" dirty="0"/>
                  <a:t> </a:t>
                </a:r>
                <a:r>
                  <a:rPr lang="en-US" sz="2400" dirty="0" err="1"/>
                  <a:t>thứ</a:t>
                </a:r>
                <a:r>
                  <a:rPr lang="en-US" sz="2400" dirty="0"/>
                  <a:t> </a:t>
                </a:r>
                <a:r>
                  <a:rPr lang="en-US" sz="2400" dirty="0" err="1"/>
                  <a:t>hai</a:t>
                </a:r>
                <a:r>
                  <a:rPr lang="en-US" sz="2400" dirty="0"/>
                  <a:t> </a:t>
                </a:r>
                <a:r>
                  <a:rPr lang="en-US" sz="2400" dirty="0" err="1"/>
                  <a:t>bán</a:t>
                </a:r>
                <a:r>
                  <a:rPr lang="en-US" sz="2400" dirty="0"/>
                  <a:t> </a:t>
                </a:r>
                <a:r>
                  <a:rPr lang="en-US" sz="2400" dirty="0" err="1"/>
                  <a:t>được</a:t>
                </a:r>
                <a:r>
                  <a:rPr lang="en-US" sz="240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r>
                      <a:rPr lang="en-US" sz="2400" b="0" i="0" smtClean="0">
                        <a:latin typeface="Cambria Math" panose="02040503050406030204" pitchFamily="18" charset="0"/>
                      </a:rPr>
                      <m:t> </m:t>
                    </m:r>
                  </m:oMath>
                </a14:m>
                <a:r>
                  <a:rPr lang="en-US" sz="2400" dirty="0"/>
                  <a:t> </a:t>
                </a:r>
                <a:r>
                  <a:rPr lang="en-US" sz="2400" dirty="0" err="1"/>
                  <a:t>mảnh</a:t>
                </a:r>
                <a:r>
                  <a:rPr lang="en-US" sz="2400" dirty="0"/>
                  <a:t> </a:t>
                </a:r>
                <a:r>
                  <a:rPr lang="en-US" sz="2400" dirty="0" err="1"/>
                  <a:t>vải</a:t>
                </a:r>
                <a:r>
                  <a:rPr lang="en-US" sz="2400" dirty="0"/>
                  <a:t> </a:t>
                </a:r>
                <a:r>
                  <a:rPr lang="en-US" sz="2400" dirty="0" err="1"/>
                  <a:t>trắng</a:t>
                </a:r>
                <a:r>
                  <a:rPr lang="en-US" sz="2400" dirty="0"/>
                  <a:t> </a:t>
                </a:r>
                <a:r>
                  <a:rPr lang="en-US" sz="2400" dirty="0" err="1"/>
                  <a:t>đó</a:t>
                </a:r>
                <a:r>
                  <a:rPr lang="en-US" sz="2400" dirty="0"/>
                  <a:t>, </a:t>
                </a:r>
                <a:r>
                  <a:rPr lang="en-US" sz="2400" dirty="0" err="1"/>
                  <a:t>ngày</a:t>
                </a:r>
                <a:r>
                  <a:rPr lang="en-US" sz="2400" dirty="0"/>
                  <a:t> </a:t>
                </a:r>
                <a:r>
                  <a:rPr lang="en-US" sz="2400" dirty="0" err="1"/>
                  <a:t>thứ</a:t>
                </a:r>
                <a:r>
                  <a:rPr lang="en-US" sz="2400" dirty="0"/>
                  <a:t> </a:t>
                </a:r>
                <a:r>
                  <a:rPr lang="en-US" sz="2400" dirty="0" err="1"/>
                  <a:t>bai</a:t>
                </a:r>
                <a:r>
                  <a:rPr lang="en-US" sz="2400" dirty="0"/>
                  <a:t> </a:t>
                </a:r>
                <a:r>
                  <a:rPr lang="en-US" sz="2400" dirty="0" err="1"/>
                  <a:t>cũng</a:t>
                </a:r>
                <a:r>
                  <a:rPr lang="en-US" sz="2400" dirty="0"/>
                  <a:t> </a:t>
                </a:r>
                <a:r>
                  <a:rPr lang="en-US" sz="2400" dirty="0" err="1"/>
                  <a:t>bán</a:t>
                </a:r>
                <a:r>
                  <a:rPr lang="en-US" sz="2400" dirty="0"/>
                  <a:t> </a:t>
                </a:r>
                <a:r>
                  <a:rPr lang="en-US" sz="2400" dirty="0" err="1"/>
                  <a:t>được</a:t>
                </a:r>
                <a:r>
                  <a:rPr lang="en-US" sz="240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15</m:t>
                        </m:r>
                      </m:den>
                    </m:f>
                  </m:oMath>
                </a14:m>
                <a:r>
                  <a:rPr lang="en-US" sz="2400" dirty="0"/>
                  <a:t> </a:t>
                </a:r>
                <a:r>
                  <a:rPr lang="en-US" sz="2400" dirty="0" err="1"/>
                  <a:t>mảnh</a:t>
                </a:r>
                <a:r>
                  <a:rPr lang="en-US" sz="2400" dirty="0"/>
                  <a:t> </a:t>
                </a:r>
                <a:r>
                  <a:rPr lang="en-US" sz="2400" dirty="0" err="1"/>
                  <a:t>vải</a:t>
                </a:r>
                <a:r>
                  <a:rPr lang="en-US" sz="2400" dirty="0"/>
                  <a:t> </a:t>
                </a:r>
                <a:r>
                  <a:rPr lang="en-US" sz="2400" dirty="0" err="1"/>
                  <a:t>trắng</a:t>
                </a:r>
                <a:r>
                  <a:rPr lang="en-US" sz="2400" dirty="0"/>
                  <a:t> </a:t>
                </a:r>
                <a:r>
                  <a:rPr lang="en-US" sz="2400" dirty="0" err="1"/>
                  <a:t>đó</a:t>
                </a:r>
                <a:r>
                  <a:rPr lang="en-US" sz="2400" dirty="0"/>
                  <a:t>. </a:t>
                </a:r>
                <a:r>
                  <a:rPr lang="en-US" sz="2400" dirty="0" err="1"/>
                  <a:t>Hỏi</a:t>
                </a:r>
                <a:r>
                  <a:rPr lang="en-US" sz="2400" dirty="0"/>
                  <a:t> </a:t>
                </a:r>
                <a:r>
                  <a:rPr lang="en-US" sz="2400" dirty="0" err="1"/>
                  <a:t>cả</a:t>
                </a:r>
                <a:r>
                  <a:rPr lang="en-US" sz="2400" dirty="0"/>
                  <a:t> </a:t>
                </a:r>
                <a:r>
                  <a:rPr lang="en-US" sz="2400" dirty="0" err="1"/>
                  <a:t>ba</a:t>
                </a:r>
                <a:r>
                  <a:rPr lang="en-US" sz="2400" dirty="0"/>
                  <a:t> </a:t>
                </a:r>
                <a:r>
                  <a:rPr lang="en-US" sz="2400" dirty="0" err="1"/>
                  <a:t>ngày</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được</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mảnh</a:t>
                </a:r>
                <a:r>
                  <a:rPr lang="en-US" sz="2400" dirty="0"/>
                  <a:t> </a:t>
                </a:r>
                <a:r>
                  <a:rPr lang="en-US" sz="2400" dirty="0" err="1"/>
                  <a:t>vải</a:t>
                </a:r>
                <a:r>
                  <a:rPr lang="en-US" sz="2400" dirty="0"/>
                  <a:t> </a:t>
                </a:r>
                <a:r>
                  <a:rPr lang="en-US" sz="2400" dirty="0" err="1"/>
                  <a:t>trắng</a:t>
                </a:r>
                <a:r>
                  <a:rPr lang="en-US" sz="2400" dirty="0"/>
                  <a:t>?</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469783" y="601493"/>
                <a:ext cx="8388991" cy="2032672"/>
              </a:xfrm>
              <a:prstGeom prst="rect">
                <a:avLst/>
              </a:prstGeom>
              <a:blipFill>
                <a:blip r:embed="rId3"/>
                <a:stretch>
                  <a:fillRect l="-1090" r="-1163" b="-6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701EF58-7EBA-4530-BB19-F99D6213EA60}"/>
                  </a:ext>
                </a:extLst>
              </p:cNvPr>
              <p:cNvSpPr txBox="1"/>
              <p:nvPr/>
            </p:nvSpPr>
            <p:spPr>
              <a:xfrm>
                <a:off x="394282" y="3210470"/>
                <a:ext cx="8388991" cy="14014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000000"/>
                    </a:solidFill>
                    <a:effectLst/>
                    <a:uLnTx/>
                    <a:uFillTx/>
                    <a:sym typeface="Arial"/>
                  </a:rPr>
                  <a:t>ngày</a:t>
                </a:r>
                <a:r>
                  <a:rPr kumimoji="0" lang="en-US" sz="2000" b="0" i="0" u="none" strike="noStrike" kern="0" cap="none" spc="0" normalizeH="0" baseline="0" noProof="0" dirty="0" smtClean="0">
                    <a:ln>
                      <a:noFill/>
                    </a:ln>
                    <a:solidFill>
                      <a:srgbClr val="000000"/>
                    </a:solidFill>
                    <a:effectLst/>
                    <a:uLnTx/>
                    <a:uFillTx/>
                    <a:sym typeface="Arial"/>
                  </a:rPr>
                  <a:t> </a:t>
                </a:r>
                <a:r>
                  <a:rPr kumimoji="0" lang="en-US" sz="2000" b="0" i="0" u="none" strike="noStrike" kern="0" cap="none" spc="0" normalizeH="0" baseline="0" noProof="0" dirty="0" err="1" smtClean="0">
                    <a:ln>
                      <a:noFill/>
                    </a:ln>
                    <a:solidFill>
                      <a:srgbClr val="000000"/>
                    </a:solidFill>
                    <a:effectLst/>
                    <a:uLnTx/>
                    <a:uFillTx/>
                    <a:sym typeface="Arial"/>
                  </a:rPr>
                  <a:t>đầu</a:t>
                </a:r>
                <a:r>
                  <a:rPr lang="en-US" sz="2000" dirty="0"/>
                  <a:t>:</a:t>
                </a:r>
                <a:r>
                  <a:rPr kumimoji="0" lang="en-US" sz="2000" b="0" i="0" u="none" strike="noStrike" kern="0" cap="none" spc="0" normalizeH="0" baseline="0" noProof="0" dirty="0" smtClean="0">
                    <a:ln>
                      <a:noFill/>
                    </a:ln>
                    <a:solidFill>
                      <a:srgbClr val="000000"/>
                    </a:solidFill>
                    <a:effectLst/>
                    <a:uLnTx/>
                    <a:uFillTx/>
                    <a:sym typeface="Arial"/>
                  </a:rPr>
                  <a:t> </a:t>
                </a:r>
                <a14:m>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m:t>
                        </m:r>
                      </m:den>
                    </m:f>
                  </m:oMath>
                </a14:m>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mảnh</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vải</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trắng</a:t>
                </a:r>
                <a:r>
                  <a:rPr kumimoji="0" lang="en-US" sz="2000" b="0" i="0" u="none" strike="noStrike" kern="0" cap="none" spc="0" normalizeH="0" baseline="0" noProof="0" dirty="0" smtClean="0">
                    <a:ln>
                      <a:noFill/>
                    </a:ln>
                    <a:solidFill>
                      <a:srgbClr val="000000"/>
                    </a:solidFill>
                    <a:effectLst/>
                    <a:uLnTx/>
                    <a:uFillTx/>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000000"/>
                    </a:solidFill>
                    <a:effectLst/>
                    <a:uLnTx/>
                    <a:uFillTx/>
                    <a:sym typeface="Arial"/>
                  </a:rPr>
                  <a:t>ngày</a:t>
                </a:r>
                <a:r>
                  <a:rPr kumimoji="0" lang="en-US" sz="2000" b="0" i="0" u="none" strike="noStrike" kern="0" cap="none" spc="0" normalizeH="0" baseline="0" noProof="0" dirty="0" smtClean="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thứ</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smtClean="0">
                    <a:ln>
                      <a:noFill/>
                    </a:ln>
                    <a:solidFill>
                      <a:srgbClr val="000000"/>
                    </a:solidFill>
                    <a:effectLst/>
                    <a:uLnTx/>
                    <a:uFillTx/>
                    <a:sym typeface="Arial"/>
                  </a:rPr>
                  <a:t>hai</a:t>
                </a:r>
                <a:r>
                  <a:rPr kumimoji="0" lang="en-US" sz="2000" b="0" i="0" u="none" strike="noStrike" kern="0" cap="none" spc="0" normalizeH="0" baseline="0" noProof="0" dirty="0" smtClean="0">
                    <a:ln>
                      <a:noFill/>
                    </a:ln>
                    <a:solidFill>
                      <a:srgbClr val="000000"/>
                    </a:solidFill>
                    <a:effectLst/>
                    <a:uLnTx/>
                    <a:uFillTx/>
                    <a:sym typeface="Arial"/>
                  </a:rPr>
                  <a:t>: </a:t>
                </a:r>
                <a14:m>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5</m:t>
                        </m:r>
                      </m:den>
                    </m:f>
                    <m:r>
                      <a:rPr kumimoji="0" lang="en-US" sz="2000" b="0" i="0"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mảnh</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vải</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trắng</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đó</a:t>
                </a:r>
                <a:r>
                  <a:rPr kumimoji="0" lang="en-US" sz="2000" b="0" i="0" u="none" strike="noStrike" kern="0" cap="none" spc="0" normalizeH="0" baseline="0" noProof="0" dirty="0" smtClean="0">
                    <a:ln>
                      <a:noFill/>
                    </a:ln>
                    <a:solidFill>
                      <a:srgbClr val="000000"/>
                    </a:solidFill>
                    <a:effectLst/>
                    <a:uLnTx/>
                    <a:uFillTx/>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000000"/>
                    </a:solidFill>
                    <a:effectLst/>
                    <a:uLnTx/>
                    <a:uFillTx/>
                    <a:sym typeface="Arial"/>
                  </a:rPr>
                  <a:t>ngày</a:t>
                </a:r>
                <a:r>
                  <a:rPr kumimoji="0" lang="en-US" sz="2000" b="0" i="0" u="none" strike="noStrike" kern="0" cap="none" spc="0" normalizeH="0" baseline="0" noProof="0" dirty="0" smtClean="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thứ</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smtClean="0">
                    <a:ln>
                      <a:noFill/>
                    </a:ln>
                    <a:solidFill>
                      <a:srgbClr val="000000"/>
                    </a:solidFill>
                    <a:effectLst/>
                    <a:uLnTx/>
                    <a:uFillTx/>
                    <a:sym typeface="Arial"/>
                  </a:rPr>
                  <a:t>ba</a:t>
                </a:r>
                <a:r>
                  <a:rPr kumimoji="0" lang="en-US" sz="2000" b="0" i="0" u="none" strike="noStrike" kern="0" cap="none" spc="0" normalizeH="0" baseline="0" noProof="0" dirty="0" smtClean="0">
                    <a:ln>
                      <a:noFill/>
                    </a:ln>
                    <a:solidFill>
                      <a:srgbClr val="000000"/>
                    </a:solidFill>
                    <a:effectLst/>
                    <a:uLnTx/>
                    <a:uFillTx/>
                    <a:sym typeface="Arial"/>
                  </a:rPr>
                  <a:t>: </a:t>
                </a:r>
                <a14:m>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7</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15</m:t>
                        </m:r>
                      </m:den>
                    </m:f>
                  </m:oMath>
                </a14:m>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mảnh</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vải</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trắng</a:t>
                </a:r>
                <a:r>
                  <a:rPr kumimoji="0" lang="en-US" sz="2000" b="0" i="0" u="none" strike="noStrike" kern="0" cap="none" spc="0" normalizeH="0" baseline="0" noProof="0" dirty="0">
                    <a:ln>
                      <a:noFill/>
                    </a:ln>
                    <a:solidFill>
                      <a:srgbClr val="000000"/>
                    </a:solidFill>
                    <a:effectLst/>
                    <a:uLnTx/>
                    <a:uFillTx/>
                    <a:sym typeface="Arial"/>
                  </a:rPr>
                  <a:t> </a:t>
                </a:r>
                <a:r>
                  <a:rPr kumimoji="0" lang="en-US" sz="2000" b="0" i="0" u="none" strike="noStrike" kern="0" cap="none" spc="0" normalizeH="0" baseline="0" noProof="0" dirty="0" err="1">
                    <a:ln>
                      <a:noFill/>
                    </a:ln>
                    <a:solidFill>
                      <a:srgbClr val="000000"/>
                    </a:solidFill>
                    <a:effectLst/>
                    <a:uLnTx/>
                    <a:uFillTx/>
                    <a:sym typeface="Arial"/>
                  </a:rPr>
                  <a:t>đó</a:t>
                </a:r>
                <a:r>
                  <a:rPr kumimoji="0" lang="en-US" sz="2000" b="0" i="0" u="none" strike="noStrike" kern="0" cap="none" spc="0" normalizeH="0" baseline="0" noProof="0" dirty="0">
                    <a:ln>
                      <a:noFill/>
                    </a:ln>
                    <a:solidFill>
                      <a:srgbClr val="000000"/>
                    </a:solidFill>
                    <a:effectLst/>
                    <a:uLnTx/>
                    <a:uFillTx/>
                    <a:sym typeface="Arial"/>
                  </a:rPr>
                  <a:t>. </a:t>
                </a:r>
              </a:p>
            </p:txBody>
          </p:sp>
        </mc:Choice>
        <mc:Fallback xmlns="">
          <p:sp>
            <p:nvSpPr>
              <p:cNvPr id="4" name="TextBox 3">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394282" y="3210470"/>
                <a:ext cx="8388991" cy="1401474"/>
              </a:xfrm>
              <a:prstGeom prst="rect">
                <a:avLst/>
              </a:prstGeom>
              <a:blipFill>
                <a:blip r:embed="rId4"/>
                <a:stretch>
                  <a:fillRect l="-799" b="-1739"/>
                </a:stretch>
              </a:blipFill>
            </p:spPr>
            <p:txBody>
              <a:bodyPr/>
              <a:lstStyle/>
              <a:p>
                <a:r>
                  <a:rPr lang="en-US">
                    <a:noFill/>
                  </a:rPr>
                  <a:t> </a:t>
                </a:r>
              </a:p>
            </p:txBody>
          </p:sp>
        </mc:Fallback>
      </mc:AlternateContent>
      <p:cxnSp>
        <p:nvCxnSpPr>
          <p:cNvPr id="5" name="Straight Connector 4"/>
          <p:cNvCxnSpPr>
            <a:stCxn id="4" idx="0"/>
            <a:endCxn id="4" idx="2"/>
          </p:cNvCxnSpPr>
          <p:nvPr/>
        </p:nvCxnSpPr>
        <p:spPr>
          <a:xfrm>
            <a:off x="4588778" y="3210470"/>
            <a:ext cx="0" cy="1401474"/>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543;p33"/>
          <p:cNvSpPr txBox="1">
            <a:spLocks noGrp="1"/>
          </p:cNvSpPr>
          <p:nvPr>
            <p:ph type="title"/>
          </p:nvPr>
        </p:nvSpPr>
        <p:spPr>
          <a:xfrm>
            <a:off x="4698214" y="3311920"/>
            <a:ext cx="4160560" cy="1198573"/>
          </a:xfrm>
          <a:prstGeom prst="rect">
            <a:avLst/>
          </a:prstGeom>
        </p:spPr>
        <p:txBody>
          <a:bodyPr spcFirstLastPara="1" wrap="square" lIns="91425" tIns="91425" rIns="91425" bIns="91425" anchor="t" anchorCtr="0">
            <a:noAutofit/>
          </a:bodyPr>
          <a:lstStyle/>
          <a:p>
            <a:pPr lvl="0"/>
            <a:r>
              <a:rPr lang="en-US" sz="2000" dirty="0" err="1">
                <a:latin typeface="Arial"/>
                <a:cs typeface="Arial"/>
                <a:sym typeface="Arial"/>
              </a:rPr>
              <a:t>Hỏi</a:t>
            </a:r>
            <a:r>
              <a:rPr lang="en-US" sz="2000" dirty="0">
                <a:latin typeface="Arial"/>
                <a:cs typeface="Arial"/>
                <a:sym typeface="Arial"/>
              </a:rPr>
              <a:t> </a:t>
            </a:r>
            <a:r>
              <a:rPr lang="en-US" sz="2000" dirty="0" err="1">
                <a:latin typeface="Arial"/>
                <a:cs typeface="Arial"/>
                <a:sym typeface="Arial"/>
              </a:rPr>
              <a:t>cả</a:t>
            </a:r>
            <a:r>
              <a:rPr lang="en-US" sz="2000" dirty="0">
                <a:latin typeface="Arial"/>
                <a:cs typeface="Arial"/>
                <a:sym typeface="Arial"/>
              </a:rPr>
              <a:t> </a:t>
            </a:r>
            <a:r>
              <a:rPr lang="en-US" sz="2000" dirty="0" err="1">
                <a:latin typeface="Arial"/>
                <a:cs typeface="Arial"/>
                <a:sym typeface="Arial"/>
              </a:rPr>
              <a:t>ba</a:t>
            </a:r>
            <a:r>
              <a:rPr lang="en-US" sz="2000" dirty="0">
                <a:latin typeface="Arial"/>
                <a:cs typeface="Arial"/>
                <a:sym typeface="Arial"/>
              </a:rPr>
              <a:t> </a:t>
            </a:r>
            <a:r>
              <a:rPr lang="en-US" sz="2000" dirty="0" err="1">
                <a:latin typeface="Arial"/>
                <a:cs typeface="Arial"/>
                <a:sym typeface="Arial"/>
              </a:rPr>
              <a:t>ngày</a:t>
            </a:r>
            <a:r>
              <a:rPr lang="en-US" sz="2000" dirty="0">
                <a:latin typeface="Arial"/>
                <a:cs typeface="Arial"/>
                <a:sym typeface="Arial"/>
              </a:rPr>
              <a:t> </a:t>
            </a:r>
            <a:r>
              <a:rPr lang="en-US" sz="2000" dirty="0" err="1">
                <a:latin typeface="Arial"/>
                <a:cs typeface="Arial"/>
                <a:sym typeface="Arial"/>
              </a:rPr>
              <a:t>cửa</a:t>
            </a:r>
            <a:r>
              <a:rPr lang="en-US" sz="2000" dirty="0">
                <a:latin typeface="Arial"/>
                <a:cs typeface="Arial"/>
                <a:sym typeface="Arial"/>
              </a:rPr>
              <a:t> </a:t>
            </a:r>
            <a:r>
              <a:rPr lang="en-US" sz="2000" dirty="0" err="1">
                <a:latin typeface="Arial"/>
                <a:cs typeface="Arial"/>
                <a:sym typeface="Arial"/>
              </a:rPr>
              <a:t>hàng</a:t>
            </a:r>
            <a:r>
              <a:rPr lang="en-US" sz="2000" dirty="0">
                <a:latin typeface="Arial"/>
                <a:cs typeface="Arial"/>
                <a:sym typeface="Arial"/>
              </a:rPr>
              <a:t> </a:t>
            </a:r>
            <a:r>
              <a:rPr lang="en-US" sz="2000" dirty="0" err="1">
                <a:latin typeface="Arial"/>
                <a:cs typeface="Arial"/>
                <a:sym typeface="Arial"/>
              </a:rPr>
              <a:t>bán</a:t>
            </a:r>
            <a:r>
              <a:rPr lang="en-US" sz="2000" dirty="0">
                <a:latin typeface="Arial"/>
                <a:cs typeface="Arial"/>
                <a:sym typeface="Arial"/>
              </a:rPr>
              <a:t> </a:t>
            </a:r>
            <a:r>
              <a:rPr lang="en-US" sz="2000" dirty="0" err="1">
                <a:latin typeface="Arial"/>
                <a:cs typeface="Arial"/>
                <a:sym typeface="Arial"/>
              </a:rPr>
              <a:t>được</a:t>
            </a:r>
            <a:r>
              <a:rPr lang="en-US" sz="2000" dirty="0">
                <a:latin typeface="Arial"/>
                <a:cs typeface="Arial"/>
                <a:sym typeface="Arial"/>
              </a:rPr>
              <a:t> </a:t>
            </a:r>
            <a:r>
              <a:rPr lang="en-US" sz="2000" dirty="0" err="1">
                <a:latin typeface="Arial"/>
                <a:cs typeface="Arial"/>
                <a:sym typeface="Arial"/>
              </a:rPr>
              <a:t>bao</a:t>
            </a:r>
            <a:r>
              <a:rPr lang="en-US" sz="2000" dirty="0">
                <a:latin typeface="Arial"/>
                <a:cs typeface="Arial"/>
                <a:sym typeface="Arial"/>
              </a:rPr>
              <a:t> </a:t>
            </a:r>
            <a:r>
              <a:rPr lang="en-US" sz="2000" dirty="0" err="1">
                <a:latin typeface="Arial"/>
                <a:cs typeface="Arial"/>
                <a:sym typeface="Arial"/>
              </a:rPr>
              <a:t>nhiêu</a:t>
            </a:r>
            <a:r>
              <a:rPr lang="en-US" sz="2000" dirty="0">
                <a:latin typeface="Arial"/>
                <a:cs typeface="Arial"/>
                <a:sym typeface="Arial"/>
              </a:rPr>
              <a:t> </a:t>
            </a:r>
            <a:r>
              <a:rPr lang="en-US" sz="2000" dirty="0" err="1">
                <a:latin typeface="Arial"/>
                <a:cs typeface="Arial"/>
                <a:sym typeface="Arial"/>
              </a:rPr>
              <a:t>phần</a:t>
            </a:r>
            <a:r>
              <a:rPr lang="en-US" sz="2000" dirty="0">
                <a:latin typeface="Arial"/>
                <a:cs typeface="Arial"/>
                <a:sym typeface="Arial"/>
              </a:rPr>
              <a:t> </a:t>
            </a:r>
            <a:r>
              <a:rPr lang="en-US" sz="2000" dirty="0" err="1">
                <a:latin typeface="Arial"/>
                <a:cs typeface="Arial"/>
                <a:sym typeface="Arial"/>
              </a:rPr>
              <a:t>mảnh</a:t>
            </a:r>
            <a:r>
              <a:rPr lang="en-US" sz="2000" dirty="0">
                <a:latin typeface="Arial"/>
                <a:cs typeface="Arial"/>
                <a:sym typeface="Arial"/>
              </a:rPr>
              <a:t> </a:t>
            </a:r>
            <a:r>
              <a:rPr lang="en-US" sz="2000" dirty="0" err="1">
                <a:latin typeface="Arial"/>
                <a:cs typeface="Arial"/>
                <a:sym typeface="Arial"/>
              </a:rPr>
              <a:t>vải</a:t>
            </a:r>
            <a:r>
              <a:rPr lang="en-US" sz="2000" dirty="0">
                <a:latin typeface="Arial"/>
                <a:cs typeface="Arial"/>
                <a:sym typeface="Arial"/>
              </a:rPr>
              <a:t> </a:t>
            </a:r>
            <a:r>
              <a:rPr lang="en-US" sz="2000" dirty="0" err="1">
                <a:latin typeface="Arial"/>
                <a:cs typeface="Arial"/>
                <a:sym typeface="Arial"/>
              </a:rPr>
              <a:t>trắng</a:t>
            </a:r>
            <a:r>
              <a:rPr lang="en-US" sz="2000" dirty="0">
                <a:latin typeface="Arial"/>
                <a:cs typeface="Arial"/>
                <a:sym typeface="Arial"/>
              </a:rPr>
              <a:t>? </a:t>
            </a:r>
            <a:r>
              <a:rPr lang="en" sz="2400" dirty="0">
                <a:latin typeface="+mj-lt"/>
              </a:rPr>
              <a:t/>
            </a:r>
            <a:br>
              <a:rPr lang="en" sz="2400" dirty="0">
                <a:latin typeface="+mj-lt"/>
              </a:rPr>
            </a:br>
            <a:r>
              <a:rPr lang="en-US" sz="2400" b="0" dirty="0">
                <a:latin typeface="+mj-lt"/>
              </a:rPr>
              <a:t/>
            </a:r>
            <a:br>
              <a:rPr lang="en-US" sz="2400" b="0" dirty="0">
                <a:latin typeface="+mj-lt"/>
              </a:rPr>
            </a:br>
            <a:endParaRPr sz="2400" dirty="0">
              <a:latin typeface="+mj-lt"/>
            </a:endParaRPr>
          </a:p>
        </p:txBody>
      </p:sp>
      <p:sp>
        <p:nvSpPr>
          <p:cNvPr id="8" name="Google Shape;1543;p33"/>
          <p:cNvSpPr txBox="1">
            <a:spLocks noGrp="1"/>
          </p:cNvSpPr>
          <p:nvPr>
            <p:ph type="title"/>
          </p:nvPr>
        </p:nvSpPr>
        <p:spPr>
          <a:xfrm>
            <a:off x="469783" y="2631651"/>
            <a:ext cx="249954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mj-lt"/>
              </a:rPr>
              <a:t> Tóm tắt</a:t>
            </a:r>
            <a:r>
              <a:rPr lang="en" sz="2400" dirty="0">
                <a:latin typeface="+mj-lt"/>
              </a:rPr>
              <a:t/>
            </a:r>
            <a:br>
              <a:rPr lang="en" sz="2400" dirty="0">
                <a:latin typeface="+mj-lt"/>
              </a:rPr>
            </a:br>
            <a:r>
              <a:rPr lang="en-US" sz="2400" b="0" dirty="0">
                <a:latin typeface="+mj-lt"/>
              </a:rPr>
              <a:t/>
            </a:r>
            <a:br>
              <a:rPr lang="en-US" sz="2400" b="0" dirty="0">
                <a:latin typeface="+mj-lt"/>
              </a:rPr>
            </a:br>
            <a:endParaRPr sz="2400" dirty="0">
              <a:latin typeface="+mj-lt"/>
            </a:endParaRPr>
          </a:p>
        </p:txBody>
      </p:sp>
    </p:spTree>
    <p:extLst>
      <p:ext uri="{BB962C8B-B14F-4D97-AF65-F5344CB8AC3E}">
        <p14:creationId xmlns:p14="http://schemas.microsoft.com/office/powerpoint/2010/main" val="420502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Google Shape;1543;p33"/>
              <p:cNvSpPr txBox="1">
                <a:spLocks noGrp="1"/>
              </p:cNvSpPr>
              <p:nvPr>
                <p:ph type="title"/>
              </p:nvPr>
            </p:nvSpPr>
            <p:spPr>
              <a:xfrm>
                <a:off x="746999" y="729843"/>
                <a:ext cx="7876883" cy="2323750"/>
              </a:xfrm>
              <a:prstGeom prst="rect">
                <a:avLst/>
              </a:prstGeom>
            </p:spPr>
            <p:txBody>
              <a:bodyPr spcFirstLastPara="1" wrap="square" lIns="91425" tIns="91425" rIns="91425" bIns="91425" anchor="t" anchorCtr="0">
                <a:noAutofit/>
              </a:bodyPr>
              <a:lstStyle/>
              <a:p>
                <a:pPr lvl="0">
                  <a:lnSpc>
                    <a:spcPct val="150000"/>
                  </a:lnSpc>
                </a:pPr>
                <a:r>
                  <a:rPr lang="en-US" sz="2000" dirty="0" smtClean="0">
                    <a:latin typeface="Arial"/>
                    <a:cs typeface="Arial"/>
                    <a:sym typeface="Arial"/>
                  </a:rPr>
                  <a:t>                              </a:t>
                </a:r>
                <a:r>
                  <a:rPr lang="en-US" sz="2000" dirty="0" err="1" smtClean="0">
                    <a:latin typeface="Arial"/>
                    <a:cs typeface="Arial"/>
                    <a:sym typeface="Arial"/>
                  </a:rPr>
                  <a:t>Giải</a:t>
                </a:r>
                <a:r>
                  <a:rPr lang="en-US" sz="2000" dirty="0" smtClean="0">
                    <a:latin typeface="Arial"/>
                    <a:cs typeface="Arial"/>
                    <a:sym typeface="Arial"/>
                  </a:rPr>
                  <a:t/>
                </a:r>
                <a:br>
                  <a:rPr lang="en-US" sz="2000" dirty="0" smtClean="0">
                    <a:latin typeface="Arial"/>
                    <a:cs typeface="Arial"/>
                    <a:sym typeface="Arial"/>
                  </a:rPr>
                </a:br>
                <a:r>
                  <a:rPr lang="en-US" sz="2000" dirty="0" err="1">
                    <a:latin typeface="Arial"/>
                    <a:cs typeface="Arial"/>
                    <a:sym typeface="Arial"/>
                  </a:rPr>
                  <a:t>C</a:t>
                </a:r>
                <a:r>
                  <a:rPr lang="en-US" sz="2000" dirty="0" err="1" smtClean="0">
                    <a:latin typeface="Arial"/>
                    <a:cs typeface="Arial"/>
                    <a:sym typeface="Arial"/>
                  </a:rPr>
                  <a:t>ả</a:t>
                </a:r>
                <a:r>
                  <a:rPr lang="en-US" sz="2000" dirty="0" smtClean="0">
                    <a:latin typeface="Arial"/>
                    <a:cs typeface="Arial"/>
                    <a:sym typeface="Arial"/>
                  </a:rPr>
                  <a:t> </a:t>
                </a:r>
                <a:r>
                  <a:rPr lang="en-US" sz="2000" dirty="0" err="1">
                    <a:latin typeface="Arial"/>
                    <a:cs typeface="Arial"/>
                    <a:sym typeface="Arial"/>
                  </a:rPr>
                  <a:t>ba</a:t>
                </a:r>
                <a:r>
                  <a:rPr lang="en-US" sz="2000" dirty="0">
                    <a:latin typeface="Arial"/>
                    <a:cs typeface="Arial"/>
                    <a:sym typeface="Arial"/>
                  </a:rPr>
                  <a:t> </a:t>
                </a:r>
                <a:r>
                  <a:rPr lang="en-US" sz="2000" dirty="0" err="1">
                    <a:latin typeface="Arial"/>
                    <a:cs typeface="Arial"/>
                    <a:sym typeface="Arial"/>
                  </a:rPr>
                  <a:t>ngày</a:t>
                </a:r>
                <a:r>
                  <a:rPr lang="en-US" sz="2000" dirty="0">
                    <a:latin typeface="Arial"/>
                    <a:cs typeface="Arial"/>
                    <a:sym typeface="Arial"/>
                  </a:rPr>
                  <a:t> </a:t>
                </a:r>
                <a:r>
                  <a:rPr lang="en-US" sz="2000" dirty="0" err="1">
                    <a:latin typeface="Arial"/>
                    <a:cs typeface="Arial"/>
                    <a:sym typeface="Arial"/>
                  </a:rPr>
                  <a:t>cửa</a:t>
                </a:r>
                <a:r>
                  <a:rPr lang="en-US" sz="2000" dirty="0">
                    <a:latin typeface="Arial"/>
                    <a:cs typeface="Arial"/>
                    <a:sym typeface="Arial"/>
                  </a:rPr>
                  <a:t> </a:t>
                </a:r>
                <a:r>
                  <a:rPr lang="en-US" sz="2000" dirty="0" err="1">
                    <a:latin typeface="Arial"/>
                    <a:cs typeface="Arial"/>
                    <a:sym typeface="Arial"/>
                  </a:rPr>
                  <a:t>hàng</a:t>
                </a:r>
                <a:r>
                  <a:rPr lang="en-US" sz="2000" dirty="0">
                    <a:latin typeface="Arial"/>
                    <a:cs typeface="Arial"/>
                    <a:sym typeface="Arial"/>
                  </a:rPr>
                  <a:t> </a:t>
                </a:r>
                <a:r>
                  <a:rPr lang="en-US" sz="2000" dirty="0" err="1">
                    <a:latin typeface="Arial"/>
                    <a:cs typeface="Arial"/>
                    <a:sym typeface="Arial"/>
                  </a:rPr>
                  <a:t>bán</a:t>
                </a:r>
                <a:r>
                  <a:rPr lang="en-US" sz="2000" dirty="0">
                    <a:latin typeface="Arial"/>
                    <a:cs typeface="Arial"/>
                    <a:sym typeface="Arial"/>
                  </a:rPr>
                  <a:t> </a:t>
                </a:r>
                <a:r>
                  <a:rPr lang="en-US" sz="2000" dirty="0" err="1">
                    <a:latin typeface="Arial"/>
                    <a:cs typeface="Arial"/>
                    <a:sym typeface="Arial"/>
                  </a:rPr>
                  <a:t>được</a:t>
                </a:r>
                <a:r>
                  <a:rPr lang="en-US" sz="2000" dirty="0">
                    <a:latin typeface="Arial"/>
                    <a:cs typeface="Arial"/>
                    <a:sym typeface="Arial"/>
                  </a:rPr>
                  <a:t> </a:t>
                </a:r>
                <a:r>
                  <a:rPr lang="en-US" sz="2000" dirty="0" err="1" smtClean="0">
                    <a:latin typeface="Arial"/>
                    <a:cs typeface="Arial"/>
                    <a:sym typeface="Arial"/>
                  </a:rPr>
                  <a:t>số</a:t>
                </a:r>
                <a:r>
                  <a:rPr lang="en-US" sz="2000" dirty="0" smtClean="0">
                    <a:latin typeface="Arial"/>
                    <a:cs typeface="Arial"/>
                    <a:sym typeface="Arial"/>
                  </a:rPr>
                  <a:t> </a:t>
                </a:r>
                <a:r>
                  <a:rPr lang="en-US" sz="2000" dirty="0" err="1" smtClean="0">
                    <a:latin typeface="Arial"/>
                    <a:cs typeface="Arial"/>
                    <a:sym typeface="Arial"/>
                  </a:rPr>
                  <a:t>phần</a:t>
                </a:r>
                <a:r>
                  <a:rPr lang="en-US" sz="2000" dirty="0" smtClean="0">
                    <a:latin typeface="Arial"/>
                    <a:cs typeface="Arial"/>
                    <a:sym typeface="Arial"/>
                  </a:rPr>
                  <a:t> </a:t>
                </a:r>
                <a:r>
                  <a:rPr lang="en-US" sz="2000" dirty="0" err="1">
                    <a:latin typeface="Arial"/>
                    <a:cs typeface="Arial"/>
                    <a:sym typeface="Arial"/>
                  </a:rPr>
                  <a:t>mảnh</a:t>
                </a:r>
                <a:r>
                  <a:rPr lang="en-US" sz="2000" dirty="0">
                    <a:latin typeface="Arial"/>
                    <a:cs typeface="Arial"/>
                    <a:sym typeface="Arial"/>
                  </a:rPr>
                  <a:t> </a:t>
                </a:r>
                <a:r>
                  <a:rPr lang="en-US" sz="2000" dirty="0" err="1">
                    <a:latin typeface="Arial"/>
                    <a:cs typeface="Arial"/>
                    <a:sym typeface="Arial"/>
                  </a:rPr>
                  <a:t>vải</a:t>
                </a:r>
                <a:r>
                  <a:rPr lang="en-US" sz="2000" dirty="0">
                    <a:latin typeface="Arial"/>
                    <a:cs typeface="Arial"/>
                    <a:sym typeface="Arial"/>
                  </a:rPr>
                  <a:t> </a:t>
                </a:r>
                <a:r>
                  <a:rPr lang="en-US" sz="2000" dirty="0" err="1" smtClean="0">
                    <a:latin typeface="Arial"/>
                    <a:cs typeface="Arial"/>
                    <a:sym typeface="Arial"/>
                  </a:rPr>
                  <a:t>trắng</a:t>
                </a:r>
                <a:r>
                  <a:rPr lang="en-US" sz="2000" dirty="0" smtClean="0">
                    <a:latin typeface="Arial"/>
                    <a:cs typeface="Arial"/>
                    <a:sym typeface="Arial"/>
                  </a:rPr>
                  <a:t> </a:t>
                </a:r>
                <a:r>
                  <a:rPr lang="en-US" sz="2000" dirty="0" err="1" smtClean="0">
                    <a:latin typeface="Arial"/>
                    <a:cs typeface="Arial"/>
                    <a:sym typeface="Arial"/>
                  </a:rPr>
                  <a:t>là</a:t>
                </a:r>
                <a:r>
                  <a:rPr lang="en-US" sz="2000" dirty="0" smtClean="0">
                    <a:latin typeface="Arial"/>
                    <a:cs typeface="Arial"/>
                    <a:sym typeface="Arial"/>
                  </a:rPr>
                  <a:t>:</a:t>
                </a:r>
                <a:br>
                  <a:rPr lang="en-US" sz="2000" dirty="0" smtClean="0">
                    <a:latin typeface="Arial"/>
                    <a:cs typeface="Arial"/>
                    <a:sym typeface="Arial"/>
                  </a:rPr>
                </a:br>
                <a:r>
                  <a:rPr lang="en-US" sz="2000" dirty="0" smtClean="0">
                    <a:latin typeface="Arial"/>
                    <a:cs typeface="Arial"/>
                    <a:sym typeface="Arial"/>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10</m:t>
                        </m:r>
                      </m:den>
                    </m:f>
                  </m:oMath>
                </a14:m>
                <a:r>
                  <a:rPr lang="en" sz="2400" dirty="0" smtClean="0">
                    <a:latin typeface="+mj-lt"/>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5</m:t>
                        </m:r>
                      </m:den>
                    </m:f>
                  </m:oMath>
                </a14:m>
                <a:r>
                  <a:rPr lang="en" sz="2400" dirty="0" smtClean="0">
                    <a:latin typeface="+mj-lt"/>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num>
                      <m:den>
                        <m:r>
                          <a:rPr lang="en-US" sz="2400" i="1">
                            <a:latin typeface="Cambria Math" panose="02040503050406030204" pitchFamily="18" charset="0"/>
                          </a:rPr>
                          <m:t>15</m:t>
                        </m:r>
                      </m:den>
                    </m:f>
                  </m:oMath>
                </a14:m>
                <a:r>
                  <a:rPr lang="en" sz="2400" dirty="0" smtClean="0">
                    <a:latin typeface="+mj-lt"/>
                  </a:rPr>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1.3+2.6+</m:t>
                        </m:r>
                        <m:r>
                          <a:rPr lang="en-US" sz="2400" i="1">
                            <a:latin typeface="Cambria Math" panose="02040503050406030204" pitchFamily="18" charset="0"/>
                          </a:rPr>
                          <m:t>7</m:t>
                        </m:r>
                        <m:r>
                          <a:rPr lang="en-US" sz="2400" b="0" i="1" smtClean="0">
                            <a:latin typeface="Cambria Math" panose="02040503050406030204" pitchFamily="18" charset="0"/>
                          </a:rPr>
                          <m:t>.2</m:t>
                        </m:r>
                      </m:num>
                      <m:den>
                        <m:r>
                          <a:rPr lang="en-US" sz="2400" b="0" i="1" smtClean="0">
                            <a:latin typeface="Cambria Math" panose="02040503050406030204" pitchFamily="18" charset="0"/>
                          </a:rPr>
                          <m:t>30</m:t>
                        </m:r>
                      </m:den>
                    </m:f>
                  </m:oMath>
                </a14:m>
                <a:r>
                  <a:rPr lang="en" sz="2400" dirty="0" smtClean="0">
                    <a:latin typeface="+mj-lt"/>
                  </a:rPr>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29</m:t>
                        </m:r>
                      </m:num>
                      <m:den>
                        <m:r>
                          <a:rPr lang="en-US" sz="2400" i="1">
                            <a:latin typeface="Cambria Math" panose="02040503050406030204" pitchFamily="18" charset="0"/>
                          </a:rPr>
                          <m:t>30</m:t>
                        </m:r>
                      </m:den>
                    </m:f>
                  </m:oMath>
                </a14:m>
                <a:r>
                  <a:rPr lang="en" sz="2400" dirty="0" smtClean="0">
                    <a:latin typeface="+mj-lt"/>
                  </a:rPr>
                  <a:t> (mảnh vải) </a:t>
                </a:r>
                <a:r>
                  <a:rPr lang="en" sz="2400" dirty="0">
                    <a:latin typeface="+mj-lt"/>
                  </a:rPr>
                  <a:t/>
                </a:r>
                <a:br>
                  <a:rPr lang="en" sz="2400" dirty="0">
                    <a:latin typeface="+mj-lt"/>
                  </a:rPr>
                </a:br>
                <a:r>
                  <a:rPr lang="en-US" sz="2400" b="0" dirty="0">
                    <a:latin typeface="+mj-lt"/>
                  </a:rPr>
                  <a:t/>
                </a:r>
                <a:br>
                  <a:rPr lang="en-US" sz="2400" b="0" dirty="0">
                    <a:latin typeface="+mj-lt"/>
                  </a:rPr>
                </a:br>
                <a:endParaRPr sz="2400" dirty="0">
                  <a:latin typeface="+mj-lt"/>
                </a:endParaRPr>
              </a:p>
            </p:txBody>
          </p:sp>
        </mc:Choice>
        <mc:Fallback xmlns="">
          <p:sp>
            <p:nvSpPr>
              <p:cNvPr id="7" name="Google Shape;1543;p33"/>
              <p:cNvSpPr txBox="1">
                <a:spLocks noGrp="1" noRot="1" noChangeAspect="1" noMove="1" noResize="1" noEditPoints="1" noAdjustHandles="1" noChangeArrowheads="1" noChangeShapeType="1" noTextEdit="1"/>
              </p:cNvSpPr>
              <p:nvPr>
                <p:ph type="title"/>
              </p:nvPr>
            </p:nvSpPr>
            <p:spPr>
              <a:xfrm>
                <a:off x="746999" y="729843"/>
                <a:ext cx="7876883" cy="2323750"/>
              </a:xfrm>
              <a:prstGeom prst="rect">
                <a:avLst/>
              </a:prstGeom>
              <a:blipFill>
                <a:blip r:embed="rId3"/>
                <a:stretch>
                  <a:fillRect l="-851"/>
                </a:stretch>
              </a:blipFill>
            </p:spPr>
            <p:txBody>
              <a:bodyPr/>
              <a:lstStyle/>
              <a:p>
                <a:r>
                  <a:rPr lang="en-US">
                    <a:noFill/>
                  </a:rPr>
                  <a:t> </a:t>
                </a:r>
              </a:p>
            </p:txBody>
          </p:sp>
        </mc:Fallback>
      </mc:AlternateContent>
    </p:spTree>
    <p:extLst>
      <p:ext uri="{BB962C8B-B14F-4D97-AF65-F5344CB8AC3E}">
        <p14:creationId xmlns:p14="http://schemas.microsoft.com/office/powerpoint/2010/main" val="263796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latin typeface="+mj-lt"/>
              </a:rPr>
              <a:t>BTVN:        </a:t>
            </a:r>
            <a:r>
              <a:rPr lang="en-US" sz="1600" b="1" dirty="0" err="1" smtClean="0">
                <a:latin typeface="+mj-lt"/>
              </a:rPr>
              <a:t>Em</a:t>
            </a:r>
            <a:r>
              <a:rPr lang="en-US" sz="1600" b="1" dirty="0" smtClean="0">
                <a:latin typeface="+mj-lt"/>
              </a:rPr>
              <a:t> </a:t>
            </a:r>
            <a:r>
              <a:rPr lang="en-US" sz="1600" b="1" dirty="0" err="1">
                <a:latin typeface="+mj-lt"/>
              </a:rPr>
              <a:t>hãy</a:t>
            </a:r>
            <a:r>
              <a:rPr lang="en-US" sz="1600" b="1" dirty="0">
                <a:latin typeface="+mj-lt"/>
              </a:rPr>
              <a:t> </a:t>
            </a:r>
            <a:r>
              <a:rPr lang="en-US" sz="1600" b="1" dirty="0" err="1">
                <a:latin typeface="+mj-lt"/>
              </a:rPr>
              <a:t>giúp</a:t>
            </a:r>
            <a:r>
              <a:rPr lang="en-US" sz="1600" b="1" dirty="0">
                <a:latin typeface="+mj-lt"/>
              </a:rPr>
              <a:t> Lan </a:t>
            </a:r>
            <a:r>
              <a:rPr lang="en-US" sz="1600" b="1" dirty="0" err="1">
                <a:latin typeface="+mj-lt"/>
              </a:rPr>
              <a:t>làm</a:t>
            </a:r>
            <a:r>
              <a:rPr lang="en-US" sz="1600" b="1" dirty="0">
                <a:latin typeface="+mj-lt"/>
              </a:rPr>
              <a:t> </a:t>
            </a:r>
            <a:r>
              <a:rPr lang="en-US" sz="1600" b="1" dirty="0" err="1">
                <a:latin typeface="+mj-lt"/>
              </a:rPr>
              <a:t>bữa</a:t>
            </a:r>
            <a:r>
              <a:rPr lang="en-US" sz="1600" b="1" dirty="0">
                <a:latin typeface="+mj-lt"/>
              </a:rPr>
              <a:t> </a:t>
            </a:r>
            <a:r>
              <a:rPr lang="en-US" sz="1600" b="1" dirty="0" err="1">
                <a:latin typeface="+mj-lt"/>
              </a:rPr>
              <a:t>tối</a:t>
            </a:r>
            <a:r>
              <a:rPr lang="en-US" sz="1600" b="1" dirty="0">
                <a:latin typeface="+mj-lt"/>
              </a:rPr>
              <a:t> </a:t>
            </a:r>
            <a:r>
              <a:rPr lang="en-US" sz="1600" b="1" dirty="0" err="1">
                <a:latin typeface="+mj-lt"/>
              </a:rPr>
              <a:t>cho</a:t>
            </a:r>
            <a:r>
              <a:rPr lang="en-US" sz="1600" b="1" dirty="0">
                <a:latin typeface="+mj-lt"/>
              </a:rPr>
              <a:t> </a:t>
            </a:r>
            <a:r>
              <a:rPr lang="en-US" sz="1600" b="1" dirty="0" err="1">
                <a:latin typeface="+mj-lt"/>
              </a:rPr>
              <a:t>cả</a:t>
            </a:r>
            <a:r>
              <a:rPr lang="en-US" sz="1600" b="1" dirty="0">
                <a:latin typeface="+mj-lt"/>
              </a:rPr>
              <a:t> </a:t>
            </a:r>
            <a:r>
              <a:rPr lang="en-US" sz="1600" b="1" dirty="0" err="1">
                <a:latin typeface="+mj-lt"/>
              </a:rPr>
              <a:t>gia</a:t>
            </a:r>
            <a:r>
              <a:rPr lang="en-US" sz="1600" b="1" dirty="0">
                <a:latin typeface="+mj-lt"/>
              </a:rPr>
              <a:t> </a:t>
            </a:r>
            <a:r>
              <a:rPr lang="en-US" sz="1600" b="1" dirty="0" err="1">
                <a:latin typeface="+mj-lt"/>
              </a:rPr>
              <a:t>đình</a:t>
            </a:r>
            <a:r>
              <a:rPr lang="en" sz="1600" dirty="0">
                <a:latin typeface="+mj-lt"/>
              </a:rPr>
              <a:t/>
            </a:r>
            <a:br>
              <a:rPr lang="en" sz="1600" dirty="0">
                <a:latin typeface="+mj-lt"/>
              </a:rPr>
            </a:br>
            <a:r>
              <a:rPr lang="en-US" sz="1600" b="0" dirty="0">
                <a:latin typeface="+mj-lt"/>
              </a:rPr>
              <a:t/>
            </a:r>
            <a:br>
              <a:rPr lang="en-US" sz="1600" b="0" dirty="0">
                <a:latin typeface="+mj-lt"/>
              </a:rPr>
            </a:br>
            <a:endParaRPr sz="1600" dirty="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id="{F74C5F62-EDA6-4255-9A0B-222ADD5F5BBE}"/>
              </a:ext>
            </a:extLst>
          </p:cNvPr>
          <p:cNvPicPr>
            <a:picLocks noChangeAspect="1"/>
          </p:cNvPicPr>
          <p:nvPr/>
        </p:nvPicPr>
        <p:blipFill>
          <a:blip r:embed="rId3"/>
          <a:stretch>
            <a:fillRect/>
          </a:stretch>
        </p:blipFill>
        <p:spPr>
          <a:xfrm>
            <a:off x="1797173" y="1149879"/>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pic>
        <p:nvPicPr>
          <p:cNvPr id="16" name="Picture 15" descr="A plate of food&#10;&#10;Description automatically generated with medium confidence">
            <a:hlinkClick r:id="rId6" action="ppaction://hlinksldjump"/>
            <a:extLst>
              <a:ext uri="{FF2B5EF4-FFF2-40B4-BE49-F238E27FC236}">
                <a16:creationId xmlns:a16="http://schemas.microsoft.com/office/drawing/2014/main" id="{7F465ED8-B36F-45DA-A83D-D721961B90AB}"/>
              </a:ext>
            </a:extLst>
          </p:cNvPr>
          <p:cNvPicPr>
            <a:picLocks noChangeAspect="1"/>
          </p:cNvPicPr>
          <p:nvPr/>
        </p:nvPicPr>
        <p:blipFill>
          <a:blip r:embed="rId7"/>
          <a:stretch>
            <a:fillRect/>
          </a:stretch>
        </p:blipFill>
        <p:spPr>
          <a:xfrm>
            <a:off x="1797173" y="2765778"/>
            <a:ext cx="3095626" cy="2024063"/>
          </a:xfrm>
          <a:prstGeom prst="rect">
            <a:avLst/>
          </a:prstGeom>
        </p:spPr>
      </p:pic>
      <p:pic>
        <p:nvPicPr>
          <p:cNvPr id="18" name="Picture 17" descr="A picture containing plate, table, cup, food&#10;&#10;Description automatically generated">
            <a:hlinkClick r:id="rId8" action="ppaction://hlinksldjump"/>
            <a:extLst>
              <a:ext uri="{FF2B5EF4-FFF2-40B4-BE49-F238E27FC236}">
                <a16:creationId xmlns:a16="http://schemas.microsoft.com/office/drawing/2014/main" id="{9E03B979-6ACF-42A5-8488-14E3F484C1D9}"/>
              </a:ext>
            </a:extLst>
          </p:cNvPr>
          <p:cNvPicPr>
            <a:picLocks noChangeAspect="1"/>
          </p:cNvPicPr>
          <p:nvPr/>
        </p:nvPicPr>
        <p:blipFill>
          <a:blip r:embed="rId9"/>
          <a:stretch>
            <a:fillRect/>
          </a:stretch>
        </p:blipFill>
        <p:spPr>
          <a:xfrm>
            <a:off x="4892799" y="2765778"/>
            <a:ext cx="2697231" cy="2024064"/>
          </a:xfrm>
          <a:prstGeom prst="rect">
            <a:avLst/>
          </a:prstGeom>
        </p:spPr>
      </p:pic>
    </p:spTree>
    <p:extLst>
      <p:ext uri="{BB962C8B-B14F-4D97-AF65-F5344CB8AC3E}">
        <p14:creationId xmlns:p14="http://schemas.microsoft.com/office/powerpoint/2010/main" val="403664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latin typeface="+mj-lt"/>
              </a:rPr>
              <a:t>TIẾT 62:        LUYỆN TẬP CHUNG (T2)</a:t>
            </a:r>
            <a:r>
              <a:rPr lang="en" sz="1600" dirty="0">
                <a:latin typeface="+mj-lt"/>
              </a:rPr>
              <a:t/>
            </a:r>
            <a:br>
              <a:rPr lang="en" sz="1600" dirty="0">
                <a:latin typeface="+mj-lt"/>
              </a:rPr>
            </a:br>
            <a:r>
              <a:rPr lang="en-US" sz="1600" b="0" dirty="0">
                <a:latin typeface="+mj-lt"/>
              </a:rPr>
              <a:t/>
            </a:r>
            <a:br>
              <a:rPr lang="en-US" sz="1600" b="0" dirty="0">
                <a:latin typeface="+mj-lt"/>
              </a:rPr>
            </a:br>
            <a:endParaRPr sz="1600" dirty="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id="{F74C5F62-EDA6-4255-9A0B-222ADD5F5BBE}"/>
              </a:ext>
            </a:extLst>
          </p:cNvPr>
          <p:cNvPicPr>
            <a:picLocks noChangeAspect="1"/>
          </p:cNvPicPr>
          <p:nvPr/>
        </p:nvPicPr>
        <p:blipFill>
          <a:blip r:embed="rId3"/>
          <a:stretch>
            <a:fillRect/>
          </a:stretch>
        </p:blipFill>
        <p:spPr>
          <a:xfrm>
            <a:off x="1797173" y="1149879"/>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pic>
        <p:nvPicPr>
          <p:cNvPr id="16" name="Picture 15" descr="A plate of food&#10;&#10;Description automatically generated with medium confidence">
            <a:hlinkClick r:id="rId6" action="ppaction://hlinksldjump"/>
            <a:extLst>
              <a:ext uri="{FF2B5EF4-FFF2-40B4-BE49-F238E27FC236}">
                <a16:creationId xmlns:a16="http://schemas.microsoft.com/office/drawing/2014/main" id="{7F465ED8-B36F-45DA-A83D-D721961B90AB}"/>
              </a:ext>
            </a:extLst>
          </p:cNvPr>
          <p:cNvPicPr>
            <a:picLocks noChangeAspect="1"/>
          </p:cNvPicPr>
          <p:nvPr/>
        </p:nvPicPr>
        <p:blipFill>
          <a:blip r:embed="rId7"/>
          <a:stretch>
            <a:fillRect/>
          </a:stretch>
        </p:blipFill>
        <p:spPr>
          <a:xfrm>
            <a:off x="1797173" y="2765778"/>
            <a:ext cx="3095626" cy="2024063"/>
          </a:xfrm>
          <a:prstGeom prst="rect">
            <a:avLst/>
          </a:prstGeom>
        </p:spPr>
      </p:pic>
      <p:pic>
        <p:nvPicPr>
          <p:cNvPr id="18" name="Picture 17" descr="A picture containing plate, table, cup, food&#10;&#10;Description automatically generated">
            <a:hlinkClick r:id="rId8" action="ppaction://hlinksldjump"/>
            <a:extLst>
              <a:ext uri="{FF2B5EF4-FFF2-40B4-BE49-F238E27FC236}">
                <a16:creationId xmlns:a16="http://schemas.microsoft.com/office/drawing/2014/main" id="{9E03B979-6ACF-42A5-8488-14E3F484C1D9}"/>
              </a:ext>
            </a:extLst>
          </p:cNvPr>
          <p:cNvPicPr>
            <a:picLocks noChangeAspect="1"/>
          </p:cNvPicPr>
          <p:nvPr/>
        </p:nvPicPr>
        <p:blipFill>
          <a:blip r:embed="rId9"/>
          <a:stretch>
            <a:fillRect/>
          </a:stretch>
        </p:blipFill>
        <p:spPr>
          <a:xfrm>
            <a:off x="4892799" y="2765778"/>
            <a:ext cx="2697231" cy="2024064"/>
          </a:xfrm>
          <a:prstGeom prst="rect">
            <a:avLst/>
          </a:prstGeom>
        </p:spPr>
      </p:pic>
    </p:spTree>
    <p:extLst>
      <p:ext uri="{BB962C8B-B14F-4D97-AF65-F5344CB8AC3E}">
        <p14:creationId xmlns:p14="http://schemas.microsoft.com/office/powerpoint/2010/main" val="9113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30911" y="347575"/>
                <a:ext cx="5055489" cy="572700"/>
              </a:xfrm>
              <a:prstGeom prst="rect">
                <a:avLst/>
              </a:prstGeom>
            </p:spPr>
            <p:txBody>
              <a:bodyPr spcFirstLastPara="1" wrap="square" lIns="91425" tIns="91425" rIns="91425" bIns="91425" anchor="t" anchorCtr="0">
                <a:noAutofit/>
              </a:bodyPr>
              <a:lstStyle/>
              <a:p>
                <a:pPr algn="ctr"/>
                <a:r>
                  <a:rPr lang="en-US" sz="2400" dirty="0" err="1">
                    <a:latin typeface="+mj-lt"/>
                  </a:rPr>
                  <a:t>Để</a:t>
                </a:r>
                <a:r>
                  <a:rPr lang="en-US" sz="2400" dirty="0">
                    <a:latin typeface="+mj-lt"/>
                  </a:rPr>
                  <a:t> </a:t>
                </a:r>
                <a:r>
                  <a:rPr lang="en-US" sz="2400" dirty="0" err="1">
                    <a:latin typeface="+mj-lt"/>
                  </a:rPr>
                  <a:t>nấu</a:t>
                </a:r>
                <a:r>
                  <a:rPr lang="en-US" sz="2400" dirty="0">
                    <a:latin typeface="+mj-lt"/>
                  </a:rPr>
                  <a:t> </a:t>
                </a:r>
                <a:r>
                  <a:rPr lang="en-US" sz="2400" dirty="0" err="1">
                    <a:latin typeface="+mj-lt"/>
                  </a:rPr>
                  <a:t>một</a:t>
                </a:r>
                <a:r>
                  <a:rPr lang="en-US" sz="2400" dirty="0">
                    <a:latin typeface="+mj-lt"/>
                  </a:rPr>
                  <a:t> </a:t>
                </a:r>
                <a:r>
                  <a:rPr lang="en-US" sz="2400" dirty="0" err="1">
                    <a:latin typeface="+mj-lt"/>
                  </a:rPr>
                  <a:t>nồi</a:t>
                </a:r>
                <a:r>
                  <a:rPr lang="en-US" sz="2400" dirty="0">
                    <a:latin typeface="+mj-lt"/>
                  </a:rPr>
                  <a:t> </a:t>
                </a:r>
                <a:r>
                  <a:rPr lang="en-US" sz="2400" dirty="0" err="1">
                    <a:latin typeface="+mj-lt"/>
                  </a:rPr>
                  <a:t>cơm</a:t>
                </a:r>
                <a:r>
                  <a:rPr lang="en-US" sz="2400" dirty="0">
                    <a:latin typeface="+mj-lt"/>
                  </a:rPr>
                  <a:t> </a:t>
                </a:r>
                <a:r>
                  <a:rPr lang="en-US" sz="2400" dirty="0" err="1">
                    <a:latin typeface="+mj-lt"/>
                  </a:rPr>
                  <a:t>ngon</a:t>
                </a:r>
                <a:r>
                  <a:rPr lang="en-US" sz="2400" dirty="0">
                    <a:latin typeface="+mj-lt"/>
                  </a:rPr>
                  <a:t>, </a:t>
                </a:r>
                <a:r>
                  <a:rPr lang="en-US" sz="2400" dirty="0" err="1">
                    <a:latin typeface="+mj-lt"/>
                  </a:rPr>
                  <a:t>cần</a:t>
                </a:r>
                <a:r>
                  <a:rPr lang="en-US" sz="2400" dirty="0">
                    <a:latin typeface="+mj-lt"/>
                  </a:rPr>
                  <a:t> </a:t>
                </a:r>
                <a:r>
                  <a:rPr lang="en-US" sz="2400" dirty="0" err="1">
                    <a:latin typeface="+mj-lt"/>
                  </a:rPr>
                  <a:t>đong</a:t>
                </a:r>
                <a:r>
                  <a:rPr lang="en-US" sz="2400" dirty="0">
                    <a:latin typeface="+mj-lt"/>
                  </a:rPr>
                  <a:t> </a:t>
                </a:r>
                <a:r>
                  <a:rPr lang="en-US" sz="2400" dirty="0" err="1">
                    <a:latin typeface="+mj-lt"/>
                  </a:rPr>
                  <a:t>đúng</a:t>
                </a:r>
                <a:r>
                  <a:rPr lang="en-US" sz="2400" dirty="0">
                    <a:latin typeface="+mj-lt"/>
                  </a:rPr>
                  <a:t> </a:t>
                </a:r>
                <a:r>
                  <a:rPr lang="en-US" sz="2400" dirty="0" err="1">
                    <a:latin typeface="+mj-lt"/>
                  </a:rPr>
                  <a:t>tỉ</a:t>
                </a:r>
                <a:r>
                  <a:rPr lang="en-US" sz="2400" dirty="0">
                    <a:latin typeface="+mj-lt"/>
                  </a:rPr>
                  <a:t> </a:t>
                </a:r>
                <a:r>
                  <a:rPr lang="en-US" sz="2400" dirty="0" err="1">
                    <a:latin typeface="+mj-lt"/>
                  </a:rPr>
                  <a:t>lệ</a:t>
                </a:r>
                <a:r>
                  <a:rPr lang="en-US" sz="2400" dirty="0">
                    <a:latin typeface="+mj-lt"/>
                  </a:rPr>
                  <a:t> </a:t>
                </a:r>
                <a:r>
                  <a:rPr lang="en-US" sz="2400" dirty="0" err="1">
                    <a:latin typeface="+mj-lt"/>
                  </a:rPr>
                  <a:t>gạo</a:t>
                </a:r>
                <a:r>
                  <a:rPr lang="en-US" sz="2400" dirty="0">
                    <a:latin typeface="+mj-lt"/>
                  </a:rPr>
                  <a:t> </a:t>
                </a:r>
                <a:r>
                  <a:rPr lang="en-US" sz="2400" dirty="0" err="1">
                    <a:latin typeface="+mj-lt"/>
                  </a:rPr>
                  <a:t>và</a:t>
                </a:r>
                <a:r>
                  <a:rPr lang="en-US" sz="2400" dirty="0">
                    <a:latin typeface="+mj-lt"/>
                  </a:rPr>
                  <a:t> </a:t>
                </a:r>
                <a:r>
                  <a:rPr lang="en-US" sz="2400" dirty="0" err="1">
                    <a:latin typeface="+mj-lt"/>
                  </a:rPr>
                  <a:t>nước</a:t>
                </a:r>
                <a:r>
                  <a:rPr lang="en-US" sz="2400" dirty="0">
                    <a:latin typeface="+mj-lt"/>
                  </a:rPr>
                  <a:t> </a:t>
                </a:r>
                <a:r>
                  <a:rPr lang="en-US" sz="2400" dirty="0" err="1">
                    <a:latin typeface="+mj-lt"/>
                  </a:rPr>
                  <a:t>là</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8</m:t>
                        </m:r>
                      </m:num>
                      <m:den>
                        <m:r>
                          <a:rPr lang="en-US" sz="2400" b="0" i="1" smtClean="0">
                            <a:latin typeface="Cambria Math" panose="02040503050406030204" pitchFamily="18" charset="0"/>
                          </a:rPr>
                          <m:t>7</m:t>
                        </m:r>
                      </m:den>
                    </m:f>
                  </m:oMath>
                </a14:m>
                <a:r>
                  <a:rPr lang="en-US" sz="2400" dirty="0">
                    <a:latin typeface="+mj-lt"/>
                  </a:rPr>
                  <a:t>. </a:t>
                </a:r>
                <a:r>
                  <a:rPr lang="en-US" sz="2400" dirty="0" err="1">
                    <a:latin typeface="+mj-lt"/>
                  </a:rPr>
                  <a:t>Gia</a:t>
                </a:r>
                <a:r>
                  <a:rPr lang="en-US" sz="2400" dirty="0">
                    <a:latin typeface="+mj-lt"/>
                  </a:rPr>
                  <a:t> </a:t>
                </a:r>
                <a:r>
                  <a:rPr lang="en-US" sz="2400" dirty="0" err="1">
                    <a:latin typeface="+mj-lt"/>
                  </a:rPr>
                  <a:t>đình</a:t>
                </a:r>
                <a:r>
                  <a:rPr lang="en-US" sz="2400" dirty="0">
                    <a:latin typeface="+mj-lt"/>
                  </a:rPr>
                  <a:t> Lan </a:t>
                </a:r>
                <a:r>
                  <a:rPr lang="en-US" sz="2400" dirty="0" err="1">
                    <a:latin typeface="+mj-lt"/>
                  </a:rPr>
                  <a:t>có</a:t>
                </a:r>
                <a:r>
                  <a:rPr lang="en-US" sz="2400" dirty="0">
                    <a:latin typeface="+mj-lt"/>
                  </a:rPr>
                  <a:t> 4 </a:t>
                </a:r>
                <a:r>
                  <a:rPr lang="en-US" sz="2400" dirty="0" err="1">
                    <a:latin typeface="+mj-lt"/>
                  </a:rPr>
                  <a:t>người</a:t>
                </a:r>
                <a:r>
                  <a:rPr lang="en-US" sz="2400" dirty="0">
                    <a:latin typeface="+mj-lt"/>
                  </a:rPr>
                  <a:t> </a:t>
                </a:r>
                <a:r>
                  <a:rPr lang="en-US" sz="2400" dirty="0" err="1">
                    <a:latin typeface="+mj-lt"/>
                  </a:rPr>
                  <a:t>thì</a:t>
                </a:r>
                <a:r>
                  <a:rPr lang="en-US" sz="2400" dirty="0">
                    <a:latin typeface="+mj-lt"/>
                  </a:rPr>
                  <a:t> </a:t>
                </a:r>
                <a:r>
                  <a:rPr lang="en-US" sz="2400" dirty="0" err="1">
                    <a:latin typeface="+mj-lt"/>
                  </a:rPr>
                  <a:t>ăn</a:t>
                </a:r>
                <a:r>
                  <a:rPr lang="en-US" sz="2400" dirty="0">
                    <a:latin typeface="+mj-lt"/>
                  </a:rPr>
                  <a:t> 500 gam </a:t>
                </a:r>
                <a:r>
                  <a:rPr lang="en-US" sz="2400" dirty="0" err="1">
                    <a:latin typeface="+mj-lt"/>
                  </a:rPr>
                  <a:t>gạo</a:t>
                </a:r>
                <a:r>
                  <a:rPr lang="en-US" sz="2400" dirty="0">
                    <a:latin typeface="+mj-lt"/>
                  </a:rPr>
                  <a:t>. </a:t>
                </a:r>
                <a:r>
                  <a:rPr lang="en-US" sz="2400" dirty="0" err="1">
                    <a:latin typeface="+mj-lt"/>
                  </a:rPr>
                  <a:t>Hỏi</a:t>
                </a:r>
                <a:r>
                  <a:rPr lang="en-US" sz="2400" dirty="0">
                    <a:latin typeface="+mj-lt"/>
                  </a:rPr>
                  <a:t> </a:t>
                </a:r>
                <a:r>
                  <a:rPr lang="en-US" sz="2400" dirty="0" err="1">
                    <a:latin typeface="+mj-lt"/>
                  </a:rPr>
                  <a:t>cần</a:t>
                </a:r>
                <a:r>
                  <a:rPr lang="en-US" sz="2400" dirty="0">
                    <a:latin typeface="+mj-lt"/>
                  </a:rPr>
                  <a:t> </a:t>
                </a:r>
                <a:r>
                  <a:rPr lang="en-US" sz="2400" dirty="0" err="1">
                    <a:latin typeface="+mj-lt"/>
                  </a:rPr>
                  <a:t>cho</a:t>
                </a:r>
                <a:r>
                  <a:rPr lang="en-US" sz="2400" dirty="0">
                    <a:latin typeface="+mj-lt"/>
                  </a:rPr>
                  <a:t> </a:t>
                </a:r>
                <a:r>
                  <a:rPr lang="en-US" sz="2400" dirty="0" err="1">
                    <a:latin typeface="+mj-lt"/>
                  </a:rPr>
                  <a:t>vào</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nước</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30911" y="347575"/>
                <a:ext cx="5055489" cy="572700"/>
              </a:xfrm>
              <a:prstGeom prst="rect">
                <a:avLst/>
              </a:prstGeom>
              <a:blipFill>
                <a:blip r:embed="rId3"/>
                <a:stretch>
                  <a:fillRect l="-724" r="-2171" b="-295745"/>
                </a:stretch>
              </a:blipFill>
            </p:spPr>
            <p:txBody>
              <a:bodyPr/>
              <a:lstStyle/>
              <a:p>
                <a:r>
                  <a:rPr lang="en-US">
                    <a:noFill/>
                  </a:rPr>
                  <a:t> </a:t>
                </a:r>
              </a:p>
            </p:txBody>
          </p:sp>
        </mc:Fallback>
      </mc:AlternateContent>
      <p:pic>
        <p:nvPicPr>
          <p:cNvPr id="5" name="Picture 4" descr="A picture containing food, table, indoor, plate&#10;&#10;Description automatically generated">
            <a:hlinkClick r:id="rId4" action="ppaction://hlinksldjump"/>
            <a:extLst>
              <a:ext uri="{FF2B5EF4-FFF2-40B4-BE49-F238E27FC236}">
                <a16:creationId xmlns:a16="http://schemas.microsoft.com/office/drawing/2014/main" id="{A40F60AD-C20A-44D7-8B2C-4BF7CAFF06CF}"/>
              </a:ext>
            </a:extLst>
          </p:cNvPr>
          <p:cNvPicPr>
            <a:picLocks noChangeAspect="1"/>
          </p:cNvPicPr>
          <p:nvPr/>
        </p:nvPicPr>
        <p:blipFill>
          <a:blip r:embed="rId5"/>
          <a:stretch>
            <a:fillRect/>
          </a:stretch>
        </p:blipFill>
        <p:spPr>
          <a:xfrm>
            <a:off x="5486400" y="357540"/>
            <a:ext cx="3352461" cy="2214210"/>
          </a:xfrm>
          <a:prstGeom prst="rect">
            <a:avLst/>
          </a:prstGeom>
        </p:spPr>
      </p:pic>
    </p:spTree>
    <p:extLst>
      <p:ext uri="{BB962C8B-B14F-4D97-AF65-F5344CB8AC3E}">
        <p14:creationId xmlns:p14="http://schemas.microsoft.com/office/powerpoint/2010/main" val="2927175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2400" dirty="0" err="1">
                    <a:latin typeface="+mj-lt"/>
                  </a:rPr>
                  <a:t>Để</a:t>
                </a:r>
                <a:r>
                  <a:rPr lang="en-US" sz="2400" dirty="0">
                    <a:latin typeface="+mj-lt"/>
                  </a:rPr>
                  <a:t>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a:latin typeface="+mj-lt"/>
                  </a:rPr>
                  <a:t>thịt</a:t>
                </a:r>
                <a:r>
                  <a:rPr lang="en-US" sz="2400" dirty="0">
                    <a:latin typeface="+mj-lt"/>
                  </a:rPr>
                  <a:t> </a:t>
                </a:r>
                <a:r>
                  <a:rPr lang="en-US" sz="2400" dirty="0" err="1">
                    <a:latin typeface="+mj-lt"/>
                  </a:rPr>
                  <a:t>kho</a:t>
                </a:r>
                <a:r>
                  <a:rPr lang="en-US" sz="2400" dirty="0">
                    <a:latin typeface="+mj-lt"/>
                  </a:rPr>
                  <a:t> </a:t>
                </a:r>
                <a:r>
                  <a:rPr lang="en-US" sz="2400" dirty="0" err="1">
                    <a:latin typeface="+mj-lt"/>
                  </a:rPr>
                  <a:t>dừa</a:t>
                </a:r>
                <a:r>
                  <a:rPr lang="en-US" sz="2400" dirty="0">
                    <a:latin typeface="+mj-lt"/>
                  </a:rPr>
                  <a:t>, ta </a:t>
                </a:r>
                <a:r>
                  <a:rPr lang="en-US" sz="2400" dirty="0" err="1">
                    <a:latin typeface="+mj-lt"/>
                  </a:rPr>
                  <a:t>cần</a:t>
                </a:r>
                <a:r>
                  <a:rPr lang="en-US" sz="2400" dirty="0">
                    <a:latin typeface="+mj-lt"/>
                  </a:rPr>
                  <a:t> </a:t>
                </a:r>
                <a:r>
                  <a:rPr lang="en-US" sz="2400" dirty="0" err="1">
                    <a:latin typeface="+mj-lt"/>
                  </a:rPr>
                  <a:t>có</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đường</a:t>
                </a:r>
                <a:r>
                  <a:rPr lang="en-US" sz="2400" dirty="0">
                    <a:latin typeface="+mj-lt"/>
                  </a:rPr>
                  <a:t>, </a:t>
                </a:r>
                <a:r>
                  <a:rPr lang="en-US" sz="2400" dirty="0" err="1">
                    <a:latin typeface="+mj-lt"/>
                  </a:rPr>
                  <a:t>mắm</a:t>
                </a:r>
                <a:r>
                  <a:rPr lang="en-US" sz="2400" dirty="0">
                    <a:latin typeface="+mj-lt"/>
                  </a:rPr>
                  <a:t> </a:t>
                </a:r>
                <a:r>
                  <a:rPr lang="en-US" sz="2400" dirty="0" err="1">
                    <a:latin typeface="+mj-lt"/>
                  </a:rPr>
                  <a:t>và</a:t>
                </a:r>
                <a:r>
                  <a:rPr lang="en-US" sz="2400" dirty="0">
                    <a:latin typeface="+mj-lt"/>
                  </a:rPr>
                  <a:t> </a:t>
                </a:r>
                <a:r>
                  <a:rPr lang="en-US" sz="2400" dirty="0" err="1">
                    <a:latin typeface="+mj-lt"/>
                  </a:rPr>
                  <a:t>muối</a:t>
                </a:r>
                <a:r>
                  <a:rPr lang="en-US" sz="2400" dirty="0">
                    <a:latin typeface="+mj-lt"/>
                  </a:rPr>
                  <a:t>. Theo </a:t>
                </a:r>
                <a:r>
                  <a:rPr lang="en-US" sz="2400" dirty="0" err="1">
                    <a:latin typeface="+mj-lt"/>
                  </a:rPr>
                  <a:t>công</a:t>
                </a:r>
                <a:r>
                  <a:rPr lang="en-US" sz="2400" dirty="0">
                    <a:latin typeface="+mj-lt"/>
                  </a:rPr>
                  <a:t> </a:t>
                </a:r>
                <a:r>
                  <a:rPr lang="en-US" sz="2400" dirty="0" err="1">
                    <a:latin typeface="+mj-lt"/>
                  </a:rPr>
                  <a:t>thức</a:t>
                </a:r>
                <a:r>
                  <a:rPr lang="en-US" sz="2400" dirty="0">
                    <a:latin typeface="+mj-lt"/>
                  </a:rPr>
                  <a:t>, </a:t>
                </a:r>
                <a:r>
                  <a:rPr lang="en-US" sz="2400" dirty="0" err="1">
                    <a:latin typeface="+mj-lt"/>
                  </a:rPr>
                  <a:t>lượng</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và</a:t>
                </a:r>
                <a:r>
                  <a:rPr lang="en-US" sz="2400" dirty="0">
                    <a:latin typeface="+mj-lt"/>
                  </a:rPr>
                  <a:t> </a:t>
                </a:r>
                <a:r>
                  <a:rPr lang="en-US" sz="2400" dirty="0" err="1">
                    <a:latin typeface="+mj-lt"/>
                  </a:rPr>
                  <a:t>lượng</a:t>
                </a:r>
                <a:r>
                  <a:rPr lang="en-US" sz="2400" dirty="0">
                    <a:latin typeface="+mj-lt"/>
                  </a:rPr>
                  <a:t> </a:t>
                </a:r>
                <a:r>
                  <a:rPr lang="en-US" sz="2400" dirty="0" err="1">
                    <a:latin typeface="+mj-lt"/>
                  </a:rPr>
                  <a:t>đường</a:t>
                </a:r>
                <a:r>
                  <a:rPr lang="en-US" sz="2400" dirty="0">
                    <a:latin typeface="+mj-lt"/>
                  </a:rPr>
                  <a:t> </a:t>
                </a:r>
                <a:r>
                  <a:rPr lang="en-US" sz="2400" dirty="0" err="1">
                    <a:latin typeface="+mj-lt"/>
                  </a:rPr>
                  <a:t>được</a:t>
                </a:r>
                <a:r>
                  <a:rPr lang="en-US" sz="2400" dirty="0">
                    <a:latin typeface="+mj-lt"/>
                  </a:rPr>
                  <a:t> </a:t>
                </a: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lần</a:t>
                </a:r>
                <a:r>
                  <a:rPr lang="en-US" sz="2400" dirty="0">
                    <a:latin typeface="+mj-lt"/>
                  </a:rPr>
                  <a:t> </a:t>
                </a:r>
                <a:r>
                  <a:rPr lang="en-US" sz="2400" dirty="0" err="1">
                    <a:latin typeface="+mj-lt"/>
                  </a:rPr>
                  <a:t>lượt</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num>
                      <m:den>
                        <m:r>
                          <a:rPr lang="en-US" sz="2400" i="1">
                            <a:latin typeface="Cambria Math" panose="02040503050406030204" pitchFamily="18" charset="0"/>
                          </a:rPr>
                          <m:t>5</m:t>
                        </m:r>
                      </m:den>
                    </m:f>
                  </m:oMath>
                </a14:m>
                <a:r>
                  <a:rPr lang="en-US" sz="2400" dirty="0">
                    <a:latin typeface="+mj-lt"/>
                  </a:rPr>
                  <a:t> </a:t>
                </a:r>
                <a:r>
                  <a:rPr lang="en-US" sz="2400" dirty="0" err="1">
                    <a:latin typeface="+mj-lt"/>
                  </a:rPr>
                  <a:t>và</a:t>
                </a:r>
                <a:r>
                  <a:rPr lang="en-US" sz="2400" dirty="0">
                    <a:latin typeface="+mj-lt"/>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20</m:t>
                        </m:r>
                      </m:den>
                    </m:f>
                  </m:oMath>
                </a14:m>
                <a:r>
                  <a:rPr lang="en-US" sz="2400" dirty="0">
                    <a:latin typeface="+mj-lt"/>
                  </a:rPr>
                  <a:t> </a:t>
                </a:r>
                <a:r>
                  <a:rPr lang="en-US" sz="2400" dirty="0" err="1">
                    <a:latin typeface="+mj-lt"/>
                  </a:rPr>
                  <a:t>lượng</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Khẩu</a:t>
                </a:r>
                <a:r>
                  <a:rPr lang="en-US" sz="2400" dirty="0">
                    <a:latin typeface="+mj-lt"/>
                  </a:rPr>
                  <a:t> </a:t>
                </a:r>
                <a:r>
                  <a:rPr lang="en-US" sz="2400" dirty="0" err="1">
                    <a:latin typeface="+mj-lt"/>
                  </a:rPr>
                  <a:t>phần</a:t>
                </a:r>
                <a:r>
                  <a:rPr lang="en-US" sz="2400" dirty="0">
                    <a:latin typeface="+mj-lt"/>
                  </a:rPr>
                  <a:t> </a:t>
                </a:r>
                <a:r>
                  <a:rPr lang="en-US" sz="2400" dirty="0" err="1">
                    <a:latin typeface="+mj-lt"/>
                  </a:rPr>
                  <a:t>cho</a:t>
                </a:r>
                <a:r>
                  <a:rPr lang="en-US" sz="2400" dirty="0">
                    <a:latin typeface="+mj-lt"/>
                  </a:rPr>
                  <a:t> </a:t>
                </a:r>
                <a:r>
                  <a:rPr lang="en-US" sz="2400" dirty="0" err="1">
                    <a:latin typeface="+mj-lt"/>
                  </a:rPr>
                  <a:t>cả</a:t>
                </a:r>
                <a:r>
                  <a:rPr lang="en-US" sz="2400" dirty="0">
                    <a:latin typeface="+mj-lt"/>
                  </a:rPr>
                  <a:t> </a:t>
                </a:r>
                <a:r>
                  <a:rPr lang="en-US" sz="2400" dirty="0" err="1">
                    <a:latin typeface="+mj-lt"/>
                  </a:rPr>
                  <a:t>gia</a:t>
                </a:r>
                <a:r>
                  <a:rPr lang="en-US" sz="2400" dirty="0">
                    <a:latin typeface="+mj-lt"/>
                  </a:rPr>
                  <a:t> </a:t>
                </a:r>
                <a:r>
                  <a:rPr lang="en-US" sz="2400" dirty="0" err="1">
                    <a:latin typeface="+mj-lt"/>
                  </a:rPr>
                  <a:t>đình</a:t>
                </a:r>
                <a:r>
                  <a:rPr lang="en-US" sz="2400" dirty="0">
                    <a:latin typeface="+mj-lt"/>
                  </a:rPr>
                  <a:t> Lan </a:t>
                </a:r>
                <a:r>
                  <a:rPr lang="en-US" sz="2400" dirty="0" err="1">
                    <a:latin typeface="+mj-lt"/>
                  </a:rPr>
                  <a:t>là</a:t>
                </a:r>
                <a:r>
                  <a:rPr lang="en-US" sz="2400" dirty="0">
                    <a:latin typeface="+mj-lt"/>
                  </a:rPr>
                  <a:t> 400 gam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hỏi</a:t>
                </a:r>
                <a:r>
                  <a:rPr lang="en-US" sz="2400" dirty="0">
                    <a:latin typeface="+mj-lt"/>
                  </a:rPr>
                  <a:t> </a:t>
                </a:r>
                <a:r>
                  <a:rPr lang="en-US" sz="2400" dirty="0" err="1">
                    <a:latin typeface="+mj-lt"/>
                  </a:rPr>
                  <a:t>cần</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đường</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2065" r="-2065" b="-576596"/>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id="{E9C7C288-30CE-48E2-88C6-0D30409BF2BF}"/>
              </a:ext>
            </a:extLst>
          </p:cNvPr>
          <p:cNvPicPr>
            <a:picLocks noChangeAspect="1"/>
          </p:cNvPicPr>
          <p:nvPr/>
        </p:nvPicPr>
        <p:blipFill>
          <a:blip r:embed="rId5"/>
          <a:stretch>
            <a:fillRect/>
          </a:stretch>
        </p:blipFill>
        <p:spPr>
          <a:xfrm>
            <a:off x="5170309" y="688446"/>
            <a:ext cx="3619501" cy="3430547"/>
          </a:xfrm>
          <a:prstGeom prst="rect">
            <a:avLst/>
          </a:prstGeom>
        </p:spPr>
      </p:pic>
    </p:spTree>
    <p:extLst>
      <p:ext uri="{BB962C8B-B14F-4D97-AF65-F5344CB8AC3E}">
        <p14:creationId xmlns:p14="http://schemas.microsoft.com/office/powerpoint/2010/main" val="216143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43" name="Google Shape;1543;p33"/>
              <p:cNvSpPr txBox="1">
                <a:spLocks noGrp="1"/>
              </p:cNvSpPr>
              <p:nvPr>
                <p:ph type="title"/>
              </p:nvPr>
            </p:nvSpPr>
            <p:spPr>
              <a:xfrm>
                <a:off x="352339" y="179795"/>
                <a:ext cx="4905384" cy="572700"/>
              </a:xfrm>
              <a:prstGeom prst="rect">
                <a:avLst/>
              </a:prstGeom>
            </p:spPr>
            <p:txBody>
              <a:bodyPr spcFirstLastPara="1" wrap="square" lIns="91425" tIns="91425" rIns="91425" bIns="91425" anchor="t" anchorCtr="0">
                <a:noAutofit/>
              </a:bodyPr>
              <a:lstStyle/>
              <a:p>
                <a:pPr algn="just"/>
                <a:r>
                  <a:rPr lang="en-US" sz="2400" dirty="0" err="1">
                    <a:latin typeface="+mj-lt"/>
                  </a:rPr>
                  <a:t>Để</a:t>
                </a:r>
                <a:r>
                  <a:rPr lang="en-US" sz="2400" dirty="0">
                    <a:latin typeface="+mj-lt"/>
                  </a:rPr>
                  <a:t>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smtClean="0">
                    <a:latin typeface="+mj-lt"/>
                  </a:rPr>
                  <a:t>bắp</a:t>
                </a:r>
                <a:r>
                  <a:rPr lang="en-US" sz="2400" dirty="0" smtClean="0">
                    <a:latin typeface="+mj-lt"/>
                  </a:rPr>
                  <a:t> </a:t>
                </a:r>
                <a:r>
                  <a:rPr lang="en-US" sz="2400" dirty="0" err="1">
                    <a:latin typeface="+mj-lt"/>
                  </a:rPr>
                  <a:t>cải</a:t>
                </a:r>
                <a:r>
                  <a:rPr lang="en-US" sz="2400" dirty="0">
                    <a:latin typeface="+mj-lt"/>
                  </a:rPr>
                  <a:t> </a:t>
                </a:r>
                <a:r>
                  <a:rPr lang="en-US" sz="2400" dirty="0" err="1">
                    <a:latin typeface="+mj-lt"/>
                  </a:rPr>
                  <a:t>cuốn</a:t>
                </a:r>
                <a:r>
                  <a:rPr lang="en-US" sz="2400" dirty="0">
                    <a:latin typeface="+mj-lt"/>
                  </a:rPr>
                  <a:t> </a:t>
                </a:r>
                <a:r>
                  <a:rPr lang="en-US" sz="2400" dirty="0" err="1">
                    <a:latin typeface="+mj-lt"/>
                  </a:rPr>
                  <a:t>thịt</a:t>
                </a:r>
                <a:r>
                  <a:rPr lang="en-US" sz="2400" dirty="0">
                    <a:latin typeface="+mj-lt"/>
                  </a:rPr>
                  <a:t>, </a:t>
                </a:r>
                <a:r>
                  <a:rPr lang="en-US" sz="2400" dirty="0" err="1">
                    <a:latin typeface="+mj-lt"/>
                  </a:rPr>
                  <a:t>nguyên</a:t>
                </a:r>
                <a:r>
                  <a:rPr lang="en-US" sz="2400" dirty="0">
                    <a:latin typeface="+mj-lt"/>
                  </a:rPr>
                  <a:t> </a:t>
                </a:r>
                <a:r>
                  <a:rPr lang="en-US" sz="2400" dirty="0" err="1">
                    <a:latin typeface="+mj-lt"/>
                  </a:rPr>
                  <a:t>liệu</a:t>
                </a:r>
                <a:r>
                  <a:rPr lang="en-US" sz="2400" dirty="0">
                    <a:latin typeface="+mj-lt"/>
                  </a:rPr>
                  <a:t> </a:t>
                </a:r>
                <a:r>
                  <a:rPr lang="en-US" sz="2400" dirty="0" err="1">
                    <a:latin typeface="+mj-lt"/>
                  </a:rPr>
                  <a:t>cần</a:t>
                </a:r>
                <a:r>
                  <a:rPr lang="en-US" sz="2400" dirty="0">
                    <a:latin typeface="+mj-lt"/>
                  </a:rPr>
                  <a:t> dung </a:t>
                </a:r>
                <a:r>
                  <a:rPr lang="en-US" sz="2400" dirty="0" err="1">
                    <a:latin typeface="+mj-lt"/>
                  </a:rPr>
                  <a:t>gồm</a:t>
                </a:r>
                <a:r>
                  <a:rPr lang="en-US" sz="2400" dirty="0">
                    <a:latin typeface="+mj-lt"/>
                  </a:rPr>
                  <a:t> </a:t>
                </a:r>
                <a:r>
                  <a:rPr lang="en-US" sz="2400" dirty="0" err="1">
                    <a:latin typeface="+mj-lt"/>
                  </a:rPr>
                  <a:t>có</a:t>
                </a:r>
                <a:r>
                  <a:rPr lang="en-US" sz="2400" dirty="0">
                    <a:latin typeface="+mj-lt"/>
                  </a:rPr>
                  <a:t>: </a:t>
                </a:r>
                <a:r>
                  <a:rPr lang="en-US" sz="2400" dirty="0" err="1">
                    <a:latin typeface="+mj-lt"/>
                  </a:rPr>
                  <a:t>bắp</a:t>
                </a:r>
                <a:r>
                  <a:rPr lang="en-US" sz="2400" dirty="0">
                    <a:latin typeface="+mj-lt"/>
                  </a:rPr>
                  <a:t> </a:t>
                </a:r>
                <a:r>
                  <a:rPr lang="en-US" sz="2400" dirty="0" err="1">
                    <a:latin typeface="+mj-lt"/>
                  </a:rPr>
                  <a:t>cải</a:t>
                </a:r>
                <a:r>
                  <a:rPr lang="en-US" sz="2400" dirty="0">
                    <a:latin typeface="+mj-lt"/>
                  </a:rPr>
                  <a:t>, </a:t>
                </a:r>
                <a:r>
                  <a:rPr lang="en-US" sz="2400" dirty="0" err="1">
                    <a:latin typeface="+mj-lt"/>
                  </a:rPr>
                  <a:t>miến</a:t>
                </a:r>
                <a:r>
                  <a:rPr lang="en-US" sz="2400" dirty="0">
                    <a:latin typeface="+mj-lt"/>
                  </a:rPr>
                  <a:t>, </a:t>
                </a:r>
                <a:r>
                  <a:rPr lang="en-US" sz="2400" dirty="0" err="1">
                    <a:latin typeface="+mj-lt"/>
                  </a:rPr>
                  <a:t>cà</a:t>
                </a:r>
                <a:r>
                  <a:rPr lang="en-US" sz="2400" dirty="0">
                    <a:latin typeface="+mj-lt"/>
                  </a:rPr>
                  <a:t> </a:t>
                </a:r>
                <a:r>
                  <a:rPr lang="en-US" sz="2400" dirty="0" err="1">
                    <a:latin typeface="+mj-lt"/>
                  </a:rPr>
                  <a:t>rốt</a:t>
                </a:r>
                <a:r>
                  <a:rPr lang="en-US" sz="2400" dirty="0">
                    <a:latin typeface="+mj-lt"/>
                  </a:rPr>
                  <a:t>, </a:t>
                </a:r>
                <a:r>
                  <a:rPr lang="en-US" sz="2400" dirty="0" err="1">
                    <a:latin typeface="+mj-lt"/>
                  </a:rPr>
                  <a:t>mộc</a:t>
                </a:r>
                <a:r>
                  <a:rPr lang="en-US" sz="2400" dirty="0">
                    <a:latin typeface="+mj-lt"/>
                  </a:rPr>
                  <a:t> </a:t>
                </a:r>
                <a:r>
                  <a:rPr lang="en-US" sz="2400" dirty="0" err="1">
                    <a:latin typeface="+mj-lt"/>
                  </a:rPr>
                  <a:t>nhĩ</a:t>
                </a:r>
                <a:r>
                  <a:rPr lang="en-US" sz="2400" dirty="0">
                    <a:latin typeface="+mj-lt"/>
                  </a:rPr>
                  <a:t>, </a:t>
                </a:r>
                <a:r>
                  <a:rPr lang="en-US" sz="2400" dirty="0" err="1">
                    <a:latin typeface="+mj-lt"/>
                  </a:rPr>
                  <a:t>thịt</a:t>
                </a:r>
                <a:r>
                  <a:rPr lang="en-US" sz="2400" dirty="0">
                    <a:latin typeface="+mj-lt"/>
                  </a:rPr>
                  <a:t> </a:t>
                </a:r>
                <a:r>
                  <a:rPr lang="en-US" sz="2400" dirty="0" err="1">
                    <a:latin typeface="+mj-lt"/>
                  </a:rPr>
                  <a:t>lợn</a:t>
                </a:r>
                <a:r>
                  <a:rPr lang="en-US" sz="2400" dirty="0">
                    <a:latin typeface="+mj-lt"/>
                  </a:rPr>
                  <a:t> </a:t>
                </a:r>
                <a:r>
                  <a:rPr lang="en-US" sz="2400" dirty="0" err="1">
                    <a:latin typeface="+mj-lt"/>
                  </a:rPr>
                  <a:t>xay</a:t>
                </a:r>
                <a:r>
                  <a:rPr lang="en-US" sz="2400" dirty="0">
                    <a:latin typeface="+mj-lt"/>
                  </a:rPr>
                  <a:t> </a:t>
                </a:r>
                <a:r>
                  <a:rPr lang="en-US" sz="2400" dirty="0" err="1">
                    <a:latin typeface="+mj-lt"/>
                  </a:rPr>
                  <a:t>và</a:t>
                </a:r>
                <a:r>
                  <a:rPr lang="en-US" sz="2400" dirty="0">
                    <a:latin typeface="+mj-lt"/>
                  </a:rPr>
                  <a:t> </a:t>
                </a:r>
                <a:r>
                  <a:rPr lang="en-US" sz="2400" dirty="0" err="1">
                    <a:latin typeface="+mj-lt"/>
                  </a:rPr>
                  <a:t>các</a:t>
                </a:r>
                <a:r>
                  <a:rPr lang="en-US" sz="2400" dirty="0">
                    <a:latin typeface="+mj-lt"/>
                  </a:rPr>
                  <a:t> </a:t>
                </a:r>
                <a:r>
                  <a:rPr lang="en-US" sz="2400" dirty="0" err="1">
                    <a:latin typeface="+mj-lt"/>
                  </a:rPr>
                  <a:t>gia</a:t>
                </a:r>
                <a:r>
                  <a:rPr lang="en-US" sz="2400" dirty="0">
                    <a:latin typeface="+mj-lt"/>
                  </a:rPr>
                  <a:t> </a:t>
                </a:r>
                <a:r>
                  <a:rPr lang="en-US" sz="2400" dirty="0" err="1">
                    <a:latin typeface="+mj-lt"/>
                  </a:rPr>
                  <a:t>vị</a:t>
                </a:r>
                <a:r>
                  <a:rPr lang="en-US" sz="2400" dirty="0">
                    <a:latin typeface="+mj-lt"/>
                  </a:rPr>
                  <a:t>. </a:t>
                </a:r>
                <a:r>
                  <a:rPr lang="en-US" sz="2400" dirty="0" err="1">
                    <a:latin typeface="+mj-lt"/>
                  </a:rPr>
                  <a:t>Trước</a:t>
                </a:r>
                <a:r>
                  <a:rPr lang="en-US" sz="2400" dirty="0">
                    <a:latin typeface="+mj-lt"/>
                  </a:rPr>
                  <a:t> </a:t>
                </a:r>
                <a:r>
                  <a:rPr lang="en-US" sz="2400" dirty="0" err="1">
                    <a:latin typeface="+mj-lt"/>
                  </a:rPr>
                  <a:t>tiên</a:t>
                </a:r>
                <a:r>
                  <a:rPr lang="en-US" sz="2400" dirty="0">
                    <a:latin typeface="+mj-lt"/>
                  </a:rPr>
                  <a:t>, ta </a:t>
                </a:r>
                <a:r>
                  <a:rPr lang="en-US" sz="2400" dirty="0" err="1">
                    <a:latin typeface="+mj-lt"/>
                  </a:rPr>
                  <a:t>phải</a:t>
                </a:r>
                <a:r>
                  <a:rPr lang="en-US" sz="2400" dirty="0">
                    <a:latin typeface="+mj-lt"/>
                  </a:rPr>
                  <a:t> </a:t>
                </a:r>
                <a:r>
                  <a:rPr lang="en-US" sz="2400" dirty="0" err="1">
                    <a:latin typeface="+mj-lt"/>
                  </a:rPr>
                  <a:t>làm</a:t>
                </a:r>
                <a:r>
                  <a:rPr lang="en-US" sz="2400" dirty="0">
                    <a:latin typeface="+mj-lt"/>
                  </a:rPr>
                  <a:t> </a:t>
                </a:r>
                <a:r>
                  <a:rPr lang="en-US" sz="2400" dirty="0" err="1">
                    <a:latin typeface="+mj-lt"/>
                  </a:rPr>
                  <a:t>nhân</a:t>
                </a:r>
                <a:r>
                  <a:rPr lang="en-US" sz="2400" dirty="0">
                    <a:latin typeface="+mj-lt"/>
                  </a:rPr>
                  <a:t> </a:t>
                </a:r>
                <a:r>
                  <a:rPr lang="en-US" sz="2400" dirty="0" err="1">
                    <a:latin typeface="+mj-lt"/>
                  </a:rPr>
                  <a:t>thịt</a:t>
                </a:r>
                <a:r>
                  <a:rPr lang="en-US" sz="2400" dirty="0">
                    <a:latin typeface="+mj-lt"/>
                  </a:rPr>
                  <a:t> </a:t>
                </a:r>
                <a:r>
                  <a:rPr lang="en-US" sz="2400" dirty="0" err="1">
                    <a:latin typeface="+mj-lt"/>
                  </a:rPr>
                  <a:t>bên</a:t>
                </a:r>
                <a:r>
                  <a:rPr lang="en-US" sz="2400" dirty="0">
                    <a:latin typeface="+mj-lt"/>
                  </a:rPr>
                  <a:t> </a:t>
                </a:r>
                <a:r>
                  <a:rPr lang="en-US" sz="2400" dirty="0" err="1">
                    <a:latin typeface="+mj-lt"/>
                  </a:rPr>
                  <a:t>trong</a:t>
                </a:r>
                <a:r>
                  <a:rPr lang="en-US" sz="2400" dirty="0">
                    <a:latin typeface="+mj-lt"/>
                  </a:rPr>
                  <a:t> </a:t>
                </a:r>
                <a:r>
                  <a:rPr lang="en-US" sz="2400" dirty="0" err="1">
                    <a:latin typeface="+mj-lt"/>
                  </a:rPr>
                  <a:t>bằng</a:t>
                </a:r>
                <a:r>
                  <a:rPr lang="en-US" sz="2400" dirty="0">
                    <a:latin typeface="+mj-lt"/>
                  </a:rPr>
                  <a:t> </a:t>
                </a:r>
                <a:r>
                  <a:rPr lang="en-US" sz="2400" dirty="0" err="1">
                    <a:latin typeface="+mj-lt"/>
                  </a:rPr>
                  <a:t>cách</a:t>
                </a:r>
                <a:r>
                  <a:rPr lang="en-US" sz="2400" dirty="0">
                    <a:latin typeface="+mj-lt"/>
                  </a:rPr>
                  <a:t> </a:t>
                </a:r>
                <a:r>
                  <a:rPr lang="en-US" sz="2400" dirty="0" err="1">
                    <a:latin typeface="+mj-lt"/>
                  </a:rPr>
                  <a:t>trộn</a:t>
                </a:r>
                <a:r>
                  <a:rPr lang="en-US" sz="2400" dirty="0">
                    <a:latin typeface="+mj-lt"/>
                  </a:rPr>
                  <a:t> </a:t>
                </a:r>
                <a:r>
                  <a:rPr lang="en-US" sz="2400" dirty="0" err="1">
                    <a:latin typeface="+mj-lt"/>
                  </a:rPr>
                  <a:t>thịt</a:t>
                </a:r>
                <a:r>
                  <a:rPr lang="en-US" sz="2400" dirty="0">
                    <a:latin typeface="+mj-lt"/>
                  </a:rPr>
                  <a:t> </a:t>
                </a:r>
                <a:r>
                  <a:rPr lang="en-US" sz="2400" dirty="0" err="1">
                    <a:latin typeface="+mj-lt"/>
                  </a:rPr>
                  <a:t>xay</a:t>
                </a:r>
                <a:r>
                  <a:rPr lang="en-US" sz="2400" dirty="0">
                    <a:latin typeface="+mj-lt"/>
                  </a:rPr>
                  <a:t> </a:t>
                </a:r>
                <a:r>
                  <a:rPr lang="en-US" sz="2400" dirty="0" err="1">
                    <a:latin typeface="+mj-lt"/>
                  </a:rPr>
                  <a:t>với</a:t>
                </a:r>
                <a:r>
                  <a:rPr lang="en-US" sz="2400" dirty="0">
                    <a:latin typeface="+mj-lt"/>
                  </a:rPr>
                  <a:t> </a:t>
                </a:r>
                <a:r>
                  <a:rPr lang="en-US" sz="2400" dirty="0" err="1">
                    <a:latin typeface="+mj-lt"/>
                  </a:rPr>
                  <a:t>miến</a:t>
                </a:r>
                <a:r>
                  <a:rPr lang="en-US" sz="2400" dirty="0">
                    <a:latin typeface="+mj-lt"/>
                  </a:rPr>
                  <a:t>, </a:t>
                </a:r>
                <a:r>
                  <a:rPr lang="en-US" sz="2400" dirty="0" err="1">
                    <a:latin typeface="+mj-lt"/>
                  </a:rPr>
                  <a:t>cà</a:t>
                </a:r>
                <a:r>
                  <a:rPr lang="en-US" sz="2400" dirty="0">
                    <a:latin typeface="+mj-lt"/>
                  </a:rPr>
                  <a:t> </a:t>
                </a:r>
                <a:r>
                  <a:rPr lang="en-US" sz="2400" dirty="0" err="1">
                    <a:latin typeface="+mj-lt"/>
                  </a:rPr>
                  <a:t>rốt</a:t>
                </a:r>
                <a:r>
                  <a:rPr lang="en-US" sz="2400" dirty="0">
                    <a:latin typeface="+mj-lt"/>
                  </a:rPr>
                  <a:t>, </a:t>
                </a:r>
                <a:r>
                  <a:rPr lang="en-US" sz="2400" dirty="0" err="1">
                    <a:latin typeface="+mj-lt"/>
                  </a:rPr>
                  <a:t>mộc</a:t>
                </a:r>
                <a:r>
                  <a:rPr lang="en-US" sz="2400" dirty="0">
                    <a:latin typeface="+mj-lt"/>
                  </a:rPr>
                  <a:t> </a:t>
                </a:r>
                <a:r>
                  <a:rPr lang="en-US" sz="2400" dirty="0" err="1">
                    <a:latin typeface="+mj-lt"/>
                  </a:rPr>
                  <a:t>nhĩ</a:t>
                </a:r>
                <a:r>
                  <a:rPr lang="en-US" sz="2400" dirty="0">
                    <a:latin typeface="+mj-lt"/>
                  </a:rPr>
                  <a:t>. </a:t>
                </a:r>
                <a:r>
                  <a:rPr lang="en-US" sz="2400" dirty="0" err="1">
                    <a:latin typeface="+mj-lt"/>
                  </a:rPr>
                  <a:t>Biết</a:t>
                </a:r>
                <a:r>
                  <a:rPr lang="en-US" sz="2400" dirty="0">
                    <a:latin typeface="+mj-lt"/>
                  </a:rPr>
                  <a:t> </a:t>
                </a:r>
                <a:r>
                  <a:rPr lang="en-US" sz="2400" dirty="0" err="1">
                    <a:latin typeface="+mj-lt"/>
                  </a:rPr>
                  <a:t>rằng</a:t>
                </a:r>
                <a:r>
                  <a:rPr lang="en-US" sz="2400" dirty="0">
                    <a:latin typeface="+mj-lt"/>
                  </a:rPr>
                  <a:t> Lan </a:t>
                </a:r>
                <a:r>
                  <a:rPr lang="en-US" sz="2400" dirty="0" err="1">
                    <a:latin typeface="+mj-lt"/>
                  </a:rPr>
                  <a:t>cần</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2400" dirty="0">
                    <a:latin typeface="+mj-lt"/>
                  </a:rPr>
                  <a:t> </a:t>
                </a:r>
                <a:r>
                  <a:rPr lang="en-US" sz="2400" dirty="0" err="1">
                    <a:latin typeface="+mj-lt"/>
                  </a:rPr>
                  <a:t>củ</a:t>
                </a:r>
                <a:r>
                  <a:rPr lang="en-US" sz="2400" dirty="0">
                    <a:latin typeface="+mj-lt"/>
                  </a:rPr>
                  <a:t> </a:t>
                </a:r>
                <a:r>
                  <a:rPr lang="en-US" sz="2400" dirty="0" err="1">
                    <a:latin typeface="+mj-lt"/>
                  </a:rPr>
                  <a:t>cà</a:t>
                </a:r>
                <a:r>
                  <a:rPr lang="en-US" sz="2400" dirty="0">
                    <a:latin typeface="+mj-lt"/>
                  </a:rPr>
                  <a:t> </a:t>
                </a:r>
                <a:r>
                  <a:rPr lang="en-US" sz="2400" dirty="0" err="1">
                    <a:latin typeface="+mj-lt"/>
                  </a:rPr>
                  <a:t>rốt</a:t>
                </a:r>
                <a:r>
                  <a:rPr lang="en-US" sz="2400" dirty="0">
                    <a:latin typeface="+mj-lt"/>
                  </a:rPr>
                  <a:t>, </a:t>
                </a:r>
                <a:r>
                  <a:rPr lang="en-US" sz="2400" dirty="0" err="1">
                    <a:latin typeface="+mj-lt"/>
                  </a:rPr>
                  <a:t>khối</a:t>
                </a:r>
                <a:r>
                  <a:rPr lang="en-US" sz="2400" dirty="0">
                    <a:latin typeface="+mj-lt"/>
                  </a:rPr>
                  <a:t> </a:t>
                </a:r>
                <a:r>
                  <a:rPr lang="en-US" sz="2400" dirty="0" err="1">
                    <a:latin typeface="+mj-lt"/>
                  </a:rPr>
                  <a:t>lượng</a:t>
                </a:r>
                <a:r>
                  <a:rPr lang="en-US" sz="2400" dirty="0">
                    <a:latin typeface="+mj-lt"/>
                  </a:rPr>
                  <a:t> </a:t>
                </a:r>
                <a:r>
                  <a:rPr lang="en-US" sz="2400" dirty="0" err="1">
                    <a:latin typeface="+mj-lt"/>
                  </a:rPr>
                  <a:t>thịt</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3</m:t>
                        </m:r>
                      </m:den>
                    </m:f>
                  </m:oMath>
                </a14:m>
                <a:r>
                  <a:rPr lang="en-US" sz="2400" dirty="0">
                    <a:latin typeface="+mj-lt"/>
                  </a:rPr>
                  <a:t> </a:t>
                </a:r>
                <a:r>
                  <a:rPr lang="en-US" sz="2400" dirty="0" err="1">
                    <a:latin typeface="+mj-lt"/>
                  </a:rPr>
                  <a:t>khối</a:t>
                </a:r>
                <a:r>
                  <a:rPr lang="en-US" sz="2400" dirty="0">
                    <a:latin typeface="+mj-lt"/>
                  </a:rPr>
                  <a:t> </a:t>
                </a:r>
                <a:r>
                  <a:rPr lang="en-US" sz="2400" dirty="0" err="1">
                    <a:latin typeface="+mj-lt"/>
                  </a:rPr>
                  <a:t>lượng</a:t>
                </a:r>
                <a:r>
                  <a:rPr lang="en-US" sz="2400" dirty="0">
                    <a:latin typeface="+mj-lt"/>
                  </a:rPr>
                  <a:t> </a:t>
                </a:r>
                <a:r>
                  <a:rPr lang="en-US" sz="2400" dirty="0" err="1">
                    <a:latin typeface="+mj-lt"/>
                  </a:rPr>
                  <a:t>miến</a:t>
                </a:r>
                <a:r>
                  <a:rPr lang="en-US" sz="2400" dirty="0">
                    <a:latin typeface="+mj-lt"/>
                  </a:rPr>
                  <a:t> </a:t>
                </a:r>
                <a:r>
                  <a:rPr lang="en-US" sz="2400" dirty="0" err="1">
                    <a:latin typeface="+mj-lt"/>
                  </a:rPr>
                  <a:t>và</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4</m:t>
                        </m:r>
                      </m:den>
                    </m:f>
                  </m:oMath>
                </a14:m>
                <a:r>
                  <a:rPr lang="en-US" sz="2400" dirty="0">
                    <a:latin typeface="+mj-lt"/>
                  </a:rPr>
                  <a:t> </a:t>
                </a:r>
                <a:r>
                  <a:rPr lang="en-US" sz="2400" dirty="0" err="1">
                    <a:latin typeface="+mj-lt"/>
                  </a:rPr>
                  <a:t>khối</a:t>
                </a:r>
                <a:r>
                  <a:rPr lang="en-US" sz="2400" dirty="0">
                    <a:latin typeface="+mj-lt"/>
                  </a:rPr>
                  <a:t> </a:t>
                </a:r>
                <a:r>
                  <a:rPr lang="en-US" sz="2400" dirty="0" err="1">
                    <a:latin typeface="+mj-lt"/>
                  </a:rPr>
                  <a:t>lượng</a:t>
                </a:r>
                <a:r>
                  <a:rPr lang="en-US" sz="2400" dirty="0">
                    <a:latin typeface="+mj-lt"/>
                  </a:rPr>
                  <a:t> </a:t>
                </a:r>
                <a:r>
                  <a:rPr lang="en-US" sz="2400" dirty="0" err="1">
                    <a:latin typeface="+mj-lt"/>
                  </a:rPr>
                  <a:t>mộc</a:t>
                </a:r>
                <a:r>
                  <a:rPr lang="en-US" sz="2400" dirty="0">
                    <a:latin typeface="+mj-lt"/>
                  </a:rPr>
                  <a:t> </a:t>
                </a:r>
                <a:r>
                  <a:rPr lang="en-US" sz="2400" dirty="0" err="1">
                    <a:latin typeface="+mj-lt"/>
                  </a:rPr>
                  <a:t>nhĩ</a:t>
                </a:r>
                <a:r>
                  <a:rPr lang="en-US" sz="2400" dirty="0">
                    <a:latin typeface="+mj-lt"/>
                  </a:rPr>
                  <a:t>. </a:t>
                </a:r>
                <a:r>
                  <a:rPr lang="en-US" sz="2400" dirty="0" err="1">
                    <a:latin typeface="+mj-lt"/>
                  </a:rPr>
                  <a:t>Hỏi</a:t>
                </a:r>
                <a:r>
                  <a:rPr lang="en-US" sz="2400" dirty="0">
                    <a:latin typeface="+mj-lt"/>
                  </a:rPr>
                  <a:t> </a:t>
                </a:r>
                <a:r>
                  <a:rPr lang="en-US" sz="2400" dirty="0" err="1">
                    <a:latin typeface="+mj-lt"/>
                  </a:rPr>
                  <a:t>với</a:t>
                </a:r>
                <a:r>
                  <a:rPr lang="en-US" sz="2400" dirty="0">
                    <a:latin typeface="+mj-lt"/>
                  </a:rPr>
                  <a:t> 200 gam </a:t>
                </a:r>
                <a:r>
                  <a:rPr lang="en-US" sz="2400" dirty="0" err="1">
                    <a:latin typeface="+mj-lt"/>
                  </a:rPr>
                  <a:t>thịt</a:t>
                </a:r>
                <a:r>
                  <a:rPr lang="en-US" sz="2400" dirty="0">
                    <a:latin typeface="+mj-lt"/>
                  </a:rPr>
                  <a:t>, Lan </a:t>
                </a:r>
                <a:r>
                  <a:rPr lang="en-US" sz="2400" dirty="0" err="1">
                    <a:latin typeface="+mj-lt"/>
                  </a:rPr>
                  <a:t>cần</a:t>
                </a:r>
                <a:r>
                  <a:rPr lang="en-US" sz="2400" dirty="0">
                    <a:latin typeface="+mj-lt"/>
                  </a:rPr>
                  <a:t> </a:t>
                </a:r>
                <a:r>
                  <a:rPr lang="en-US" sz="2400" dirty="0" err="1">
                    <a:latin typeface="+mj-lt"/>
                  </a:rPr>
                  <a:t>chuẩn</a:t>
                </a:r>
                <a:r>
                  <a:rPr lang="en-US" sz="2400" dirty="0">
                    <a:latin typeface="+mj-lt"/>
                  </a:rPr>
                  <a:t> </a:t>
                </a:r>
                <a:r>
                  <a:rPr lang="en-US" sz="2400" dirty="0" err="1">
                    <a:latin typeface="+mj-lt"/>
                  </a:rPr>
                  <a:t>bị</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miến</a:t>
                </a:r>
                <a:r>
                  <a:rPr lang="en-US" sz="2400" dirty="0">
                    <a:latin typeface="+mj-lt"/>
                  </a:rPr>
                  <a:t> </a:t>
                </a:r>
                <a:r>
                  <a:rPr lang="en-US" sz="2400" dirty="0" err="1">
                    <a:latin typeface="+mj-lt"/>
                  </a:rPr>
                  <a:t>và</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mộc</a:t>
                </a:r>
                <a:r>
                  <a:rPr lang="en-US" sz="2400" dirty="0">
                    <a:latin typeface="+mj-lt"/>
                  </a:rPr>
                  <a:t> </a:t>
                </a:r>
                <a:r>
                  <a:rPr lang="en-US" sz="2400" dirty="0" err="1">
                    <a:latin typeface="+mj-lt"/>
                  </a:rPr>
                  <a:t>nhĩ</a:t>
                </a:r>
                <a:r>
                  <a:rPr lang="en-US" sz="2400" dirty="0">
                    <a:latin typeface="+mj-lt"/>
                  </a:rPr>
                  <a:t>? </a:t>
                </a:r>
              </a:p>
            </p:txBody>
          </p:sp>
        </mc:Choice>
        <mc:Fallback>
          <p:sp>
            <p:nvSpPr>
              <p:cNvPr id="1543" name="Google Shape;1543;p33"/>
              <p:cNvSpPr txBox="1">
                <a:spLocks noGrp="1" noRot="1" noChangeAspect="1" noMove="1" noResize="1" noEditPoints="1" noAdjustHandles="1" noChangeArrowheads="1" noChangeShapeType="1" noTextEdit="1"/>
              </p:cNvSpPr>
              <p:nvPr>
                <p:ph type="title"/>
              </p:nvPr>
            </p:nvSpPr>
            <p:spPr>
              <a:xfrm>
                <a:off x="352339" y="179795"/>
                <a:ext cx="4905384" cy="572700"/>
              </a:xfrm>
              <a:prstGeom prst="rect">
                <a:avLst/>
              </a:prstGeom>
              <a:blipFill>
                <a:blip r:embed="rId3"/>
                <a:stretch>
                  <a:fillRect l="-1990" r="-1866" b="-795745"/>
                </a:stretch>
              </a:blipFill>
            </p:spPr>
            <p:txBody>
              <a:bodyPr/>
              <a:lstStyle/>
              <a:p>
                <a:r>
                  <a:rPr lang="en-US">
                    <a:noFill/>
                  </a:rPr>
                  <a:t> </a:t>
                </a:r>
              </a:p>
            </p:txBody>
          </p:sp>
        </mc:Fallback>
      </mc:AlternateContent>
      <p:pic>
        <p:nvPicPr>
          <p:cNvPr id="3" name="Picture 2" descr="A plate of food&#10;&#10;Description automatically generated with medium confidence">
            <a:hlinkClick r:id="rId4" action="ppaction://hlinksldjump"/>
            <a:extLst>
              <a:ext uri="{FF2B5EF4-FFF2-40B4-BE49-F238E27FC236}">
                <a16:creationId xmlns:a16="http://schemas.microsoft.com/office/drawing/2014/main" id="{00D9CBB8-90ED-4ACB-8E3A-F5E7890D1FEA}"/>
              </a:ext>
            </a:extLst>
          </p:cNvPr>
          <p:cNvPicPr>
            <a:picLocks noChangeAspect="1"/>
          </p:cNvPicPr>
          <p:nvPr/>
        </p:nvPicPr>
        <p:blipFill>
          <a:blip r:embed="rId5"/>
          <a:stretch>
            <a:fillRect/>
          </a:stretch>
        </p:blipFill>
        <p:spPr>
          <a:xfrm>
            <a:off x="5486480" y="633925"/>
            <a:ext cx="3219721" cy="3946464"/>
          </a:xfrm>
          <a:prstGeom prst="rect">
            <a:avLst/>
          </a:prstGeom>
        </p:spPr>
      </p:pic>
    </p:spTree>
    <p:extLst>
      <p:ext uri="{BB962C8B-B14F-4D97-AF65-F5344CB8AC3E}">
        <p14:creationId xmlns:p14="http://schemas.microsoft.com/office/powerpoint/2010/main" val="81630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302004" y="347575"/>
                <a:ext cx="5455329" cy="572700"/>
              </a:xfrm>
              <a:prstGeom prst="rect">
                <a:avLst/>
              </a:prstGeom>
            </p:spPr>
            <p:txBody>
              <a:bodyPr spcFirstLastPara="1" wrap="square" lIns="91425" tIns="91425" rIns="91425" bIns="91425" anchor="t" anchorCtr="0">
                <a:noAutofit/>
              </a:bodyPr>
              <a:lstStyle/>
              <a:p>
                <a:pPr algn="just"/>
                <a:r>
                  <a:rPr lang="en-US" sz="2400" dirty="0" err="1">
                    <a:latin typeface="+mj-lt"/>
                  </a:rPr>
                  <a:t>Bữa</a:t>
                </a:r>
                <a:r>
                  <a:rPr lang="en-US" sz="2400" dirty="0">
                    <a:latin typeface="+mj-lt"/>
                  </a:rPr>
                  <a:t> </a:t>
                </a:r>
                <a:r>
                  <a:rPr lang="en-US" sz="2400" dirty="0" err="1">
                    <a:latin typeface="+mj-lt"/>
                  </a:rPr>
                  <a:t>ăn</a:t>
                </a:r>
                <a:r>
                  <a:rPr lang="en-US" sz="2400" dirty="0">
                    <a:latin typeface="+mj-lt"/>
                  </a:rPr>
                  <a:t> </a:t>
                </a:r>
                <a:r>
                  <a:rPr lang="en-US" sz="2400" dirty="0" err="1">
                    <a:latin typeface="+mj-lt"/>
                  </a:rPr>
                  <a:t>thì</a:t>
                </a:r>
                <a:r>
                  <a:rPr lang="en-US" sz="2400" dirty="0">
                    <a:latin typeface="+mj-lt"/>
                  </a:rPr>
                  <a:t> </a:t>
                </a:r>
                <a:r>
                  <a:rPr lang="en-US" sz="2400" dirty="0" err="1">
                    <a:latin typeface="+mj-lt"/>
                  </a:rPr>
                  <a:t>không</a:t>
                </a:r>
                <a:r>
                  <a:rPr lang="en-US" sz="2400" dirty="0">
                    <a:latin typeface="+mj-lt"/>
                  </a:rPr>
                  <a:t> </a:t>
                </a:r>
                <a:r>
                  <a:rPr lang="en-US" sz="2400" dirty="0" err="1">
                    <a:latin typeface="+mj-lt"/>
                  </a:rPr>
                  <a:t>thể</a:t>
                </a:r>
                <a:r>
                  <a:rPr lang="en-US" sz="2400" dirty="0">
                    <a:latin typeface="+mj-lt"/>
                  </a:rPr>
                  <a:t> </a:t>
                </a:r>
                <a:r>
                  <a:rPr lang="en-US" sz="2400" dirty="0" err="1">
                    <a:latin typeface="+mj-lt"/>
                  </a:rPr>
                  <a:t>thiếu</a:t>
                </a:r>
                <a:r>
                  <a:rPr lang="en-US" sz="2400" dirty="0">
                    <a:latin typeface="+mj-lt"/>
                  </a:rPr>
                  <a:t> </a:t>
                </a:r>
                <a:r>
                  <a:rPr lang="en-US" sz="2400" dirty="0" err="1">
                    <a:latin typeface="+mj-lt"/>
                  </a:rPr>
                  <a:t>món</a:t>
                </a:r>
                <a:r>
                  <a:rPr lang="en-US" sz="2400" dirty="0">
                    <a:latin typeface="+mj-lt"/>
                  </a:rPr>
                  <a:t> </a:t>
                </a:r>
                <a:r>
                  <a:rPr lang="en-US" sz="2400" dirty="0" err="1">
                    <a:latin typeface="+mj-lt"/>
                  </a:rPr>
                  <a:t>tráng</a:t>
                </a:r>
                <a:r>
                  <a:rPr lang="en-US" sz="2400" dirty="0">
                    <a:latin typeface="+mj-lt"/>
                  </a:rPr>
                  <a:t> </a:t>
                </a:r>
                <a:r>
                  <a:rPr lang="en-US" sz="2400" dirty="0" err="1">
                    <a:latin typeface="+mj-lt"/>
                  </a:rPr>
                  <a:t>miệng</a:t>
                </a:r>
                <a:r>
                  <a:rPr lang="en-US" sz="2400" dirty="0">
                    <a:latin typeface="+mj-lt"/>
                  </a:rPr>
                  <a:t> </a:t>
                </a:r>
                <a:r>
                  <a:rPr lang="en-US" sz="2400" dirty="0" err="1">
                    <a:latin typeface="+mj-lt"/>
                  </a:rPr>
                  <a:t>đúng</a:t>
                </a:r>
                <a:r>
                  <a:rPr lang="en-US" sz="2400" dirty="0">
                    <a:latin typeface="+mj-lt"/>
                  </a:rPr>
                  <a:t> </a:t>
                </a:r>
                <a:r>
                  <a:rPr lang="en-US" sz="2400" dirty="0" err="1">
                    <a:latin typeface="+mj-lt"/>
                  </a:rPr>
                  <a:t>không</a:t>
                </a:r>
                <a:r>
                  <a:rPr lang="en-US" sz="2400" dirty="0">
                    <a:latin typeface="+mj-lt"/>
                  </a:rPr>
                  <a:t> </a:t>
                </a:r>
                <a:r>
                  <a:rPr lang="en-US" sz="2400" dirty="0" err="1">
                    <a:latin typeface="+mj-lt"/>
                  </a:rPr>
                  <a:t>nào</a:t>
                </a:r>
                <a:r>
                  <a:rPr lang="en-US" sz="2400" dirty="0">
                    <a:latin typeface="+mj-lt"/>
                  </a:rPr>
                  <a:t>! </a:t>
                </a:r>
                <a:r>
                  <a:rPr lang="en-US" sz="2400" dirty="0" err="1">
                    <a:latin typeface="+mj-lt"/>
                  </a:rPr>
                  <a:t>Hôm</a:t>
                </a:r>
                <a:r>
                  <a:rPr lang="en-US" sz="2400" dirty="0">
                    <a:latin typeface="+mj-lt"/>
                  </a:rPr>
                  <a:t> nay Lan </a:t>
                </a:r>
                <a:r>
                  <a:rPr lang="en-US" sz="2400" dirty="0" err="1">
                    <a:latin typeface="+mj-lt"/>
                  </a:rPr>
                  <a:t>dự</a:t>
                </a:r>
                <a:r>
                  <a:rPr lang="en-US" sz="2400" dirty="0">
                    <a:latin typeface="+mj-lt"/>
                  </a:rPr>
                  <a:t> </a:t>
                </a:r>
                <a:r>
                  <a:rPr lang="en-US" sz="2400" dirty="0" err="1">
                    <a:latin typeface="+mj-lt"/>
                  </a:rPr>
                  <a:t>định</a:t>
                </a:r>
                <a:r>
                  <a:rPr lang="en-US" sz="2400" dirty="0">
                    <a:latin typeface="+mj-lt"/>
                  </a:rPr>
                  <a:t>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a:latin typeface="+mj-lt"/>
                  </a:rPr>
                  <a:t>bánh</a:t>
                </a:r>
                <a:r>
                  <a:rPr lang="en-US" sz="2400" dirty="0">
                    <a:latin typeface="+mj-lt"/>
                  </a:rPr>
                  <a:t> Flan (hay </a:t>
                </a:r>
                <a:r>
                  <a:rPr lang="en-US" sz="2400" dirty="0" err="1">
                    <a:latin typeface="+mj-lt"/>
                  </a:rPr>
                  <a:t>còn</a:t>
                </a:r>
                <a:r>
                  <a:rPr lang="en-US" sz="2400" dirty="0">
                    <a:latin typeface="+mj-lt"/>
                  </a:rPr>
                  <a:t> </a:t>
                </a:r>
                <a:r>
                  <a:rPr lang="en-US" sz="2400" dirty="0" err="1">
                    <a:latin typeface="+mj-lt"/>
                  </a:rPr>
                  <a:t>gọi</a:t>
                </a:r>
                <a:r>
                  <a:rPr lang="en-US" sz="2400" dirty="0">
                    <a:latin typeface="+mj-lt"/>
                  </a:rPr>
                  <a:t> </a:t>
                </a:r>
                <a:r>
                  <a:rPr lang="en-US" sz="2400" dirty="0" err="1">
                    <a:latin typeface="+mj-lt"/>
                  </a:rPr>
                  <a:t>là</a:t>
                </a:r>
                <a:r>
                  <a:rPr lang="en-US" sz="2400" dirty="0">
                    <a:latin typeface="+mj-lt"/>
                  </a:rPr>
                  <a:t> </a:t>
                </a:r>
                <a:r>
                  <a:rPr lang="en-US" sz="2400" dirty="0" err="1">
                    <a:latin typeface="+mj-lt"/>
                  </a:rPr>
                  <a:t>Caramen</a:t>
                </a:r>
                <a:r>
                  <a:rPr lang="en-US" sz="2400" dirty="0">
                    <a:latin typeface="+mj-lt"/>
                  </a:rPr>
                  <a:t>). </a:t>
                </a:r>
                <a:r>
                  <a:rPr lang="en-US" sz="2400" dirty="0" err="1">
                    <a:latin typeface="+mj-lt"/>
                  </a:rPr>
                  <a:t>Nguyên</a:t>
                </a:r>
                <a:r>
                  <a:rPr lang="en-US" sz="2400" dirty="0">
                    <a:latin typeface="+mj-lt"/>
                  </a:rPr>
                  <a:t> </a:t>
                </a:r>
                <a:r>
                  <a:rPr lang="en-US" sz="2400" dirty="0" err="1">
                    <a:latin typeface="+mj-lt"/>
                  </a:rPr>
                  <a:t>gồm</a:t>
                </a:r>
                <a:r>
                  <a:rPr lang="en-US" sz="2400" dirty="0">
                    <a:latin typeface="+mj-lt"/>
                  </a:rPr>
                  <a:t> </a:t>
                </a:r>
                <a:r>
                  <a:rPr lang="en-US" sz="2400" dirty="0" err="1">
                    <a:latin typeface="+mj-lt"/>
                  </a:rPr>
                  <a:t>có</a:t>
                </a:r>
                <a:r>
                  <a:rPr lang="en-US" sz="2400" dirty="0">
                    <a:latin typeface="+mj-lt"/>
                  </a:rPr>
                  <a:t> </a:t>
                </a:r>
                <a:r>
                  <a:rPr lang="en-US" sz="2400" dirty="0" err="1">
                    <a:latin typeface="+mj-lt"/>
                  </a:rPr>
                  <a:t>đường</a:t>
                </a:r>
                <a:r>
                  <a:rPr lang="en-US" sz="2400" dirty="0">
                    <a:latin typeface="+mj-lt"/>
                  </a:rPr>
                  <a:t>, </a:t>
                </a:r>
                <a:r>
                  <a:rPr lang="en-US" sz="2400" dirty="0" err="1">
                    <a:latin typeface="+mj-lt"/>
                  </a:rPr>
                  <a:t>trứng</a:t>
                </a:r>
                <a:r>
                  <a:rPr lang="en-US" sz="2400" dirty="0">
                    <a:latin typeface="+mj-lt"/>
                  </a:rPr>
                  <a:t> </a:t>
                </a:r>
                <a:r>
                  <a:rPr lang="en-US" sz="2400" dirty="0" err="1">
                    <a:latin typeface="+mj-lt"/>
                  </a:rPr>
                  <a:t>và</a:t>
                </a:r>
                <a:r>
                  <a:rPr lang="en-US" sz="2400" dirty="0">
                    <a:latin typeface="+mj-lt"/>
                  </a:rPr>
                  <a:t> </a:t>
                </a:r>
                <a:r>
                  <a:rPr lang="en-US" sz="2400" dirty="0" err="1">
                    <a:latin typeface="+mj-lt"/>
                  </a:rPr>
                  <a:t>sữa</a:t>
                </a:r>
                <a:r>
                  <a:rPr lang="en-US" sz="2400" dirty="0">
                    <a:latin typeface="+mj-lt"/>
                  </a:rPr>
                  <a:t>. Lan </a:t>
                </a:r>
                <a:r>
                  <a:rPr lang="en-US" sz="2400" dirty="0" err="1">
                    <a:latin typeface="+mj-lt"/>
                  </a:rPr>
                  <a:t>làm</a:t>
                </a:r>
                <a:r>
                  <a:rPr lang="en-US" sz="2400" dirty="0">
                    <a:latin typeface="+mj-lt"/>
                  </a:rPr>
                  <a:t> </a:t>
                </a:r>
                <a:r>
                  <a:rPr lang="en-US" sz="2400" dirty="0" err="1">
                    <a:latin typeface="+mj-lt"/>
                  </a:rPr>
                  <a:t>theo</a:t>
                </a:r>
                <a:r>
                  <a:rPr lang="en-US" sz="2400" dirty="0">
                    <a:latin typeface="+mj-lt"/>
                  </a:rPr>
                  <a:t> </a:t>
                </a:r>
                <a:r>
                  <a:rPr lang="en-US" sz="2400" dirty="0" err="1">
                    <a:latin typeface="+mj-lt"/>
                  </a:rPr>
                  <a:t>công</a:t>
                </a:r>
                <a:r>
                  <a:rPr lang="en-US" sz="2400" dirty="0">
                    <a:latin typeface="+mj-lt"/>
                  </a:rPr>
                  <a:t> </a:t>
                </a:r>
                <a:r>
                  <a:rPr lang="en-US" sz="2400" dirty="0" err="1">
                    <a:latin typeface="+mj-lt"/>
                  </a:rPr>
                  <a:t>thức</a:t>
                </a:r>
                <a:r>
                  <a:rPr lang="en-US" sz="2400" dirty="0">
                    <a:latin typeface="+mj-lt"/>
                  </a:rPr>
                  <a:t> </a:t>
                </a:r>
                <a:r>
                  <a:rPr lang="en-US" sz="2400" dirty="0" err="1">
                    <a:latin typeface="+mj-lt"/>
                  </a:rPr>
                  <a:t>với</a:t>
                </a:r>
                <a:r>
                  <a:rPr lang="en-US" sz="2400" dirty="0">
                    <a:latin typeface="+mj-lt"/>
                  </a:rPr>
                  <a:t> 6 </a:t>
                </a:r>
                <a:r>
                  <a:rPr lang="en-US" sz="2400" dirty="0" err="1">
                    <a:latin typeface="+mj-lt"/>
                  </a:rPr>
                  <a:t>quả</a:t>
                </a:r>
                <a:r>
                  <a:rPr lang="en-US" sz="2400" dirty="0">
                    <a:latin typeface="+mj-lt"/>
                  </a:rPr>
                  <a:t> </a:t>
                </a:r>
                <a:r>
                  <a:rPr lang="en-US" sz="2400" dirty="0" err="1">
                    <a:latin typeface="+mj-lt"/>
                  </a:rPr>
                  <a:t>trứng</a:t>
                </a:r>
                <a:r>
                  <a:rPr lang="en-US" sz="2400" dirty="0">
                    <a:latin typeface="+mj-lt"/>
                  </a:rPr>
                  <a:t>, </a:t>
                </a:r>
                <a:r>
                  <a:rPr lang="en-US" sz="2400" dirty="0" err="1">
                    <a:latin typeface="+mj-lt"/>
                  </a:rPr>
                  <a:t>mỗi</a:t>
                </a:r>
                <a:r>
                  <a:rPr lang="en-US" sz="2400" dirty="0">
                    <a:latin typeface="+mj-lt"/>
                  </a:rPr>
                  <a:t> </a:t>
                </a:r>
                <a:r>
                  <a:rPr lang="en-US" sz="2400" dirty="0" err="1">
                    <a:latin typeface="+mj-lt"/>
                  </a:rPr>
                  <a:t>quả</a:t>
                </a:r>
                <a:r>
                  <a:rPr lang="en-US" sz="2400" dirty="0">
                    <a:latin typeface="+mj-lt"/>
                  </a:rPr>
                  <a:t> </a:t>
                </a:r>
                <a:r>
                  <a:rPr lang="en-US" sz="2400" dirty="0" err="1">
                    <a:latin typeface="+mj-lt"/>
                  </a:rPr>
                  <a:t>nặng</a:t>
                </a:r>
                <a:r>
                  <a:rPr lang="en-US" sz="2400" dirty="0">
                    <a:latin typeface="+mj-lt"/>
                  </a:rPr>
                  <a:t> 50 gam. </a:t>
                </a:r>
                <a:r>
                  <a:rPr lang="en-US" sz="2400" dirty="0" err="1">
                    <a:latin typeface="+mj-lt"/>
                  </a:rPr>
                  <a:t>Biết</a:t>
                </a:r>
                <a:r>
                  <a:rPr lang="en-US" sz="2400" dirty="0">
                    <a:latin typeface="+mj-lt"/>
                  </a:rPr>
                  <a:t> </a:t>
                </a:r>
                <a:r>
                  <a:rPr lang="en-US" sz="2400" dirty="0" err="1">
                    <a:latin typeface="+mj-lt"/>
                  </a:rPr>
                  <a:t>rằng</a:t>
                </a:r>
                <a:r>
                  <a:rPr lang="en-US" sz="2400" dirty="0">
                    <a:latin typeface="+mj-lt"/>
                  </a:rPr>
                  <a:t> </a:t>
                </a:r>
                <a:r>
                  <a:rPr lang="en-US" sz="2400" dirty="0" err="1">
                    <a:latin typeface="+mj-lt"/>
                  </a:rPr>
                  <a:t>lượng</a:t>
                </a:r>
                <a:r>
                  <a:rPr lang="en-US" sz="2400" dirty="0">
                    <a:latin typeface="+mj-lt"/>
                  </a:rPr>
                  <a:t> </a:t>
                </a:r>
                <a:r>
                  <a:rPr lang="en-US" sz="2400" dirty="0" err="1">
                    <a:latin typeface="+mj-lt"/>
                  </a:rPr>
                  <a:t>trứng</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2</m:t>
                        </m:r>
                      </m:den>
                    </m:f>
                  </m:oMath>
                </a14:m>
                <a:r>
                  <a:rPr lang="en-US" sz="2400" dirty="0">
                    <a:latin typeface="+mj-lt"/>
                  </a:rPr>
                  <a:t> </a:t>
                </a:r>
                <a:r>
                  <a:rPr lang="en-US" sz="2400" dirty="0" err="1">
                    <a:latin typeface="+mj-lt"/>
                  </a:rPr>
                  <a:t>lượng</a:t>
                </a:r>
                <a:r>
                  <a:rPr lang="en-US" sz="2400" dirty="0">
                    <a:latin typeface="+mj-lt"/>
                  </a:rPr>
                  <a:t> </a:t>
                </a:r>
                <a:r>
                  <a:rPr lang="en-US" sz="2400" dirty="0" err="1">
                    <a:latin typeface="+mj-lt"/>
                  </a:rPr>
                  <a:t>đường</a:t>
                </a:r>
                <a:r>
                  <a:rPr lang="en-US" sz="2400" dirty="0">
                    <a:latin typeface="+mj-lt"/>
                  </a:rPr>
                  <a:t> </a:t>
                </a:r>
                <a:r>
                  <a:rPr lang="en-US" sz="2400" dirty="0" err="1">
                    <a:latin typeface="+mj-lt"/>
                  </a:rPr>
                  <a:t>và</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400" dirty="0">
                    <a:latin typeface="+mj-lt"/>
                  </a:rPr>
                  <a:t> </a:t>
                </a:r>
                <a:r>
                  <a:rPr lang="en-US" sz="2400" dirty="0" err="1">
                    <a:latin typeface="+mj-lt"/>
                  </a:rPr>
                  <a:t>lượng</a:t>
                </a:r>
                <a:r>
                  <a:rPr lang="en-US" sz="2400" dirty="0">
                    <a:latin typeface="+mj-lt"/>
                  </a:rPr>
                  <a:t> </a:t>
                </a:r>
                <a:r>
                  <a:rPr lang="en-US" sz="2400" dirty="0" err="1">
                    <a:latin typeface="+mj-lt"/>
                  </a:rPr>
                  <a:t>sữa</a:t>
                </a:r>
                <a:r>
                  <a:rPr lang="en-US" sz="2400" dirty="0">
                    <a:latin typeface="+mj-lt"/>
                  </a:rPr>
                  <a:t> </a:t>
                </a:r>
                <a:r>
                  <a:rPr lang="en-US" sz="2400" dirty="0" err="1">
                    <a:latin typeface="+mj-lt"/>
                  </a:rPr>
                  <a:t>cần</a:t>
                </a:r>
                <a:r>
                  <a:rPr lang="en-US" sz="2400" dirty="0">
                    <a:latin typeface="+mj-lt"/>
                  </a:rPr>
                  <a:t> </a:t>
                </a:r>
                <a:r>
                  <a:rPr lang="en-US" sz="2400" dirty="0" err="1">
                    <a:latin typeface="+mj-lt"/>
                  </a:rPr>
                  <a:t>dùng</a:t>
                </a:r>
                <a:r>
                  <a:rPr lang="en-US" sz="2400" dirty="0">
                    <a:latin typeface="+mj-lt"/>
                  </a:rPr>
                  <a:t>. </a:t>
                </a:r>
                <a:r>
                  <a:rPr lang="en-US" sz="2400" dirty="0" err="1">
                    <a:latin typeface="+mj-lt"/>
                  </a:rPr>
                  <a:t>Em</a:t>
                </a:r>
                <a:r>
                  <a:rPr lang="en-US" sz="2400" dirty="0">
                    <a:latin typeface="+mj-lt"/>
                  </a:rPr>
                  <a:t> </a:t>
                </a:r>
                <a:r>
                  <a:rPr lang="en-US" sz="2400" dirty="0" err="1">
                    <a:latin typeface="+mj-lt"/>
                  </a:rPr>
                  <a:t>hãy</a:t>
                </a:r>
                <a:r>
                  <a:rPr lang="en-US" sz="2400" dirty="0">
                    <a:latin typeface="+mj-lt"/>
                  </a:rPr>
                  <a:t> </a:t>
                </a:r>
                <a:r>
                  <a:rPr lang="en-US" sz="2400" dirty="0" err="1">
                    <a:latin typeface="+mj-lt"/>
                  </a:rPr>
                  <a:t>giúp</a:t>
                </a:r>
                <a:r>
                  <a:rPr lang="en-US" sz="2400" dirty="0">
                    <a:latin typeface="+mj-lt"/>
                  </a:rPr>
                  <a:t> Lan </a:t>
                </a:r>
                <a:r>
                  <a:rPr lang="en-US" sz="2400" dirty="0" err="1">
                    <a:latin typeface="+mj-lt"/>
                  </a:rPr>
                  <a:t>tính</a:t>
                </a:r>
                <a:r>
                  <a:rPr lang="en-US" sz="2400" dirty="0">
                    <a:latin typeface="+mj-lt"/>
                  </a:rPr>
                  <a:t> </a:t>
                </a:r>
                <a:r>
                  <a:rPr lang="en-US" sz="2400" dirty="0" err="1">
                    <a:latin typeface="+mj-lt"/>
                  </a:rPr>
                  <a:t>xem</a:t>
                </a:r>
                <a:r>
                  <a:rPr lang="en-US" sz="2400" dirty="0">
                    <a:latin typeface="+mj-lt"/>
                  </a:rPr>
                  <a:t> </a:t>
                </a:r>
                <a:r>
                  <a:rPr lang="en-US" sz="2400" dirty="0" err="1">
                    <a:latin typeface="+mj-lt"/>
                  </a:rPr>
                  <a:t>cần</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đường</a:t>
                </a:r>
                <a:r>
                  <a:rPr lang="en-US" sz="2400" dirty="0">
                    <a:latin typeface="+mj-lt"/>
                  </a:rPr>
                  <a:t> </a:t>
                </a:r>
                <a:r>
                  <a:rPr lang="en-US" sz="2400" dirty="0" err="1">
                    <a:latin typeface="+mj-lt"/>
                  </a:rPr>
                  <a:t>và</a:t>
                </a:r>
                <a:r>
                  <a:rPr lang="en-US" sz="2400" dirty="0">
                    <a:latin typeface="+mj-lt"/>
                  </a:rPr>
                  <a:t> </a:t>
                </a:r>
                <a:r>
                  <a:rPr lang="en-US" sz="2400" dirty="0" err="1">
                    <a:latin typeface="+mj-lt"/>
                  </a:rPr>
                  <a:t>bao</a:t>
                </a:r>
                <a:r>
                  <a:rPr lang="en-US" sz="2400" dirty="0">
                    <a:latin typeface="+mj-lt"/>
                  </a:rPr>
                  <a:t> </a:t>
                </a:r>
                <a:r>
                  <a:rPr lang="en-US" sz="2400" dirty="0" err="1">
                    <a:latin typeface="+mj-lt"/>
                  </a:rPr>
                  <a:t>nhiêu</a:t>
                </a:r>
                <a:r>
                  <a:rPr lang="en-US" sz="2400" dirty="0">
                    <a:latin typeface="+mj-lt"/>
                  </a:rPr>
                  <a:t> gam </a:t>
                </a:r>
                <a:r>
                  <a:rPr lang="en-US" sz="2400" dirty="0" err="1">
                    <a:latin typeface="+mj-lt"/>
                  </a:rPr>
                  <a:t>sữa</a:t>
                </a:r>
                <a:r>
                  <a:rPr lang="en-US" sz="2400" dirty="0">
                    <a:latin typeface="+mj-lt"/>
                  </a:rPr>
                  <a:t> </a:t>
                </a:r>
                <a:r>
                  <a:rPr lang="en-US" sz="2400" dirty="0" err="1">
                    <a:latin typeface="+mj-lt"/>
                  </a:rPr>
                  <a:t>nhé</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302004" y="347575"/>
                <a:ext cx="5455329" cy="572700"/>
              </a:xfrm>
              <a:prstGeom prst="rect">
                <a:avLst/>
              </a:prstGeom>
              <a:blipFill>
                <a:blip r:embed="rId3"/>
                <a:stretch>
                  <a:fillRect l="-1790" r="-1790" b="-678723"/>
                </a:stretch>
              </a:blipFill>
            </p:spPr>
            <p:txBody>
              <a:bodyPr/>
              <a:lstStyle/>
              <a:p>
                <a:r>
                  <a:rPr lang="en-US">
                    <a:noFill/>
                  </a:rPr>
                  <a:t> </a:t>
                </a:r>
              </a:p>
            </p:txBody>
          </p:sp>
        </mc:Fallback>
      </mc:AlternateContent>
      <p:pic>
        <p:nvPicPr>
          <p:cNvPr id="3" name="Picture 2" descr="A picture containing plate, table, cup, food&#10;&#10;Description automatically generated">
            <a:hlinkClick r:id="rId4" action="ppaction://hlinksldjump"/>
            <a:extLst>
              <a:ext uri="{FF2B5EF4-FFF2-40B4-BE49-F238E27FC236}">
                <a16:creationId xmlns:a16="http://schemas.microsoft.com/office/drawing/2014/main" id="{4F8519E5-60E0-42AD-AC73-7FAB1AB8115F}"/>
              </a:ext>
            </a:extLst>
          </p:cNvPr>
          <p:cNvPicPr>
            <a:picLocks noChangeAspect="1"/>
          </p:cNvPicPr>
          <p:nvPr/>
        </p:nvPicPr>
        <p:blipFill>
          <a:blip r:embed="rId5"/>
          <a:stretch>
            <a:fillRect/>
          </a:stretch>
        </p:blipFill>
        <p:spPr>
          <a:xfrm>
            <a:off x="5757333" y="347575"/>
            <a:ext cx="2938461" cy="4098590"/>
          </a:xfrm>
          <a:prstGeom prst="rect">
            <a:avLst/>
          </a:prstGeom>
        </p:spPr>
      </p:pic>
    </p:spTree>
    <p:extLst>
      <p:ext uri="{BB962C8B-B14F-4D97-AF65-F5344CB8AC3E}">
        <p14:creationId xmlns:p14="http://schemas.microsoft.com/office/powerpoint/2010/main" val="4162601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92"/>
        <p:cNvGrpSpPr/>
        <p:nvPr/>
      </p:nvGrpSpPr>
      <p:grpSpPr>
        <a:xfrm>
          <a:off x="0" y="0"/>
          <a:ext cx="0" cy="0"/>
          <a:chOff x="0" y="0"/>
          <a:chExt cx="0" cy="0"/>
        </a:xfrm>
      </p:grpSpPr>
      <p:sp>
        <p:nvSpPr>
          <p:cNvPr id="1497" name="Google Shape;1497;p31"/>
          <p:cNvSpPr txBox="1">
            <a:spLocks noGrp="1"/>
          </p:cNvSpPr>
          <p:nvPr>
            <p:ph type="ctrTitle" idx="3"/>
          </p:nvPr>
        </p:nvSpPr>
        <p:spPr>
          <a:xfrm>
            <a:off x="2728082" y="207878"/>
            <a:ext cx="3329147" cy="81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latin typeface="+mn-lt"/>
              </a:rPr>
              <a:t>T</a:t>
            </a:r>
            <a:r>
              <a:rPr lang="en" sz="4000" dirty="0" smtClean="0">
                <a:latin typeface="+mn-lt"/>
              </a:rPr>
              <a:t>iết 61, 62 </a:t>
            </a:r>
            <a:endParaRPr sz="4000" dirty="0">
              <a:latin typeface="+mn-lt"/>
            </a:endParaRPr>
          </a:p>
        </p:txBody>
      </p:sp>
      <p:sp>
        <p:nvSpPr>
          <p:cNvPr id="1498" name="Google Shape;1498;p31"/>
          <p:cNvSpPr/>
          <p:nvPr/>
        </p:nvSpPr>
        <p:spPr>
          <a:xfrm>
            <a:off x="5295677" y="3403734"/>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3618478" y="3438754"/>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6047167" y="2303664"/>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6008651" y="2777496"/>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1"/>
          <p:cNvGrpSpPr/>
          <p:nvPr/>
        </p:nvGrpSpPr>
        <p:grpSpPr>
          <a:xfrm>
            <a:off x="2254401" y="525445"/>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1"/>
          <p:cNvSpPr/>
          <p:nvPr/>
        </p:nvSpPr>
        <p:spPr>
          <a:xfrm>
            <a:off x="4367100"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99AA"/>
              </a:solidFill>
            </a:endParaRPr>
          </a:p>
        </p:txBody>
      </p:sp>
      <p:sp>
        <p:nvSpPr>
          <p:cNvPr id="5" name="Title 4">
            <a:extLst>
              <a:ext uri="{FF2B5EF4-FFF2-40B4-BE49-F238E27FC236}">
                <a16:creationId xmlns:a16="http://schemas.microsoft.com/office/drawing/2014/main"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dirty="0" err="1">
                <a:latin typeface="+mj-lt"/>
              </a:rPr>
              <a:t>Luyện</a:t>
            </a:r>
            <a:r>
              <a:rPr lang="en-US" dirty="0">
                <a:latin typeface="+mj-lt"/>
              </a:rPr>
              <a:t> </a:t>
            </a:r>
            <a:r>
              <a:rPr lang="en-US" dirty="0" err="1">
                <a:latin typeface="+mj-lt"/>
              </a:rPr>
              <a:t>tập</a:t>
            </a:r>
            <a:r>
              <a:rPr lang="en-US" dirty="0">
                <a:latin typeface="+mj-lt"/>
              </a:rPr>
              <a:t> </a:t>
            </a:r>
            <a:r>
              <a:rPr lang="en-US" dirty="0" err="1">
                <a:latin typeface="+mj-lt"/>
              </a:rPr>
              <a:t>chung</a:t>
            </a:r>
            <a:endParaRPr lang="en-US"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p:pic>
        <p:nvPicPr>
          <p:cNvPr id="2" name="Picture 1">
            <a:extLst>
              <a:ext uri="{FF2B5EF4-FFF2-40B4-BE49-F238E27FC236}">
                <a16:creationId xmlns:a16="http://schemas.microsoft.com/office/drawing/2014/main" id="{B5C1C178-2836-493F-89AB-659E801C6769}"/>
              </a:ext>
            </a:extLst>
          </p:cNvPr>
          <p:cNvPicPr>
            <a:picLocks noChangeAspect="1"/>
          </p:cNvPicPr>
          <p:nvPr/>
        </p:nvPicPr>
        <p:blipFill>
          <a:blip r:embed="rId3"/>
          <a:stretch>
            <a:fillRect/>
          </a:stretch>
        </p:blipFill>
        <p:spPr>
          <a:xfrm>
            <a:off x="302004" y="251670"/>
            <a:ext cx="8741328" cy="1258759"/>
          </a:xfrm>
          <a:prstGeom prst="rect">
            <a:avLst/>
          </a:prstGeom>
        </p:spPr>
      </p:pic>
      <p:sp>
        <p:nvSpPr>
          <p:cNvPr id="3" name="TextBox 2">
            <a:extLst>
              <a:ext uri="{FF2B5EF4-FFF2-40B4-BE49-F238E27FC236}">
                <a16:creationId xmlns:a16="http://schemas.microsoft.com/office/drawing/2014/main" id="{A902BAEF-366F-4744-BD3E-FE61C6E13202}"/>
              </a:ext>
            </a:extLst>
          </p:cNvPr>
          <p:cNvSpPr txBox="1"/>
          <p:nvPr/>
        </p:nvSpPr>
        <p:spPr>
          <a:xfrm>
            <a:off x="1261872" y="1394759"/>
            <a:ext cx="3890809" cy="646331"/>
          </a:xfrm>
          <a:prstGeom prst="rect">
            <a:avLst/>
          </a:prstGeom>
          <a:noFill/>
        </p:spPr>
        <p:txBody>
          <a:bodyPr wrap="none" rtlCol="0">
            <a:spAutoFit/>
          </a:bodyPr>
          <a:lstStyle/>
          <a:p>
            <a:r>
              <a:rPr lang="en-US" sz="1800" b="1">
                <a:effectLst>
                  <a:outerShdw blurRad="38100" dist="38100" dir="2700000" algn="tl">
                    <a:srgbClr val="000000">
                      <a:alpha val="43137"/>
                    </a:srgbClr>
                  </a:outerShdw>
                </a:effectLst>
              </a:rPr>
              <a:t>CHÚ Ý:</a:t>
            </a:r>
          </a:p>
          <a:p>
            <a:r>
              <a:rPr lang="en-US" sz="1800"/>
              <a:t>Quãng đường = Vận tốc x Thời gian</a:t>
            </a:r>
          </a:p>
        </p:txBody>
      </p:sp>
      <p:sp>
        <p:nvSpPr>
          <p:cNvPr id="4" name="TextBox 3">
            <a:extLst>
              <a:ext uri="{FF2B5EF4-FFF2-40B4-BE49-F238E27FC236}">
                <a16:creationId xmlns:a16="http://schemas.microsoft.com/office/drawing/2014/main" id="{22C90B0A-6D58-4BF3-BAED-B32A748A8A6E}"/>
              </a:ext>
            </a:extLst>
          </p:cNvPr>
          <p:cNvSpPr txBox="1"/>
          <p:nvPr/>
        </p:nvSpPr>
        <p:spPr>
          <a:xfrm>
            <a:off x="857956" y="2571750"/>
            <a:ext cx="3155031" cy="307777"/>
          </a:xfrm>
          <a:prstGeom prst="rect">
            <a:avLst/>
          </a:prstGeom>
          <a:noFill/>
        </p:spPr>
        <p:txBody>
          <a:bodyPr wrap="none" rtlCol="0">
            <a:spAutoFit/>
          </a:bodyPr>
          <a:lstStyle/>
          <a:p>
            <a:r>
              <a:rPr lang="en-US"/>
              <a:t>Quãng đường từ nhà đến trường dài: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D4F87B-C797-4E72-B45E-87976DAEA9DA}"/>
                  </a:ext>
                </a:extLst>
              </p:cNvPr>
              <p:cNvSpPr txBox="1"/>
              <p:nvPr/>
            </p:nvSpPr>
            <p:spPr>
              <a:xfrm>
                <a:off x="3793067" y="2901243"/>
                <a:ext cx="1032527"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m:oMathPara>
                </a14:m>
                <a:endParaRPr lang="en-US"/>
              </a:p>
            </p:txBody>
          </p:sp>
        </mc:Choice>
        <mc:Fallback xmlns="">
          <p:sp>
            <p:nvSpPr>
              <p:cNvPr id="5" name="TextBox 4">
                <a:extLst>
                  <a:ext uri="{FF2B5EF4-FFF2-40B4-BE49-F238E27FC236}">
                    <a16:creationId xmlns:a16="http://schemas.microsoft.com/office/drawing/2014/main" id="{EFD4F87B-C797-4E72-B45E-87976DAEA9DA}"/>
                  </a:ext>
                </a:extLst>
              </p:cNvPr>
              <p:cNvSpPr txBox="1">
                <a:spLocks noRot="1" noChangeAspect="1" noMove="1" noResize="1" noEditPoints="1" noAdjustHandles="1" noChangeArrowheads="1" noChangeShapeType="1" noTextEdit="1"/>
              </p:cNvSpPr>
              <p:nvPr/>
            </p:nvSpPr>
            <p:spPr>
              <a:xfrm>
                <a:off x="3793067" y="2901243"/>
                <a:ext cx="1032527" cy="497059"/>
              </a:xfrm>
              <a:prstGeom prst="rect">
                <a:avLst/>
              </a:prstGeom>
              <a:blipFill>
                <a:blip r:embed="rId4"/>
                <a:stretch>
                  <a:fillRect b="-24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4AEC639-A900-43EB-A9EE-971313C65E6D}"/>
              </a:ext>
            </a:extLst>
          </p:cNvPr>
          <p:cNvSpPr txBox="1"/>
          <p:nvPr/>
        </p:nvSpPr>
        <p:spPr>
          <a:xfrm>
            <a:off x="4887470" y="2995883"/>
            <a:ext cx="542136" cy="307777"/>
          </a:xfrm>
          <a:prstGeom prst="rect">
            <a:avLst/>
          </a:prstGeom>
          <a:noFill/>
        </p:spPr>
        <p:txBody>
          <a:bodyPr wrap="none" rtlCol="0">
            <a:spAutoFit/>
          </a:bodyPr>
          <a:lstStyle/>
          <a:p>
            <a:r>
              <a:rPr lang="en-US"/>
              <a:t>(km)</a:t>
            </a:r>
          </a:p>
        </p:txBody>
      </p:sp>
      <p:sp>
        <p:nvSpPr>
          <p:cNvPr id="7" name="TextBox 6">
            <a:extLst>
              <a:ext uri="{FF2B5EF4-FFF2-40B4-BE49-F238E27FC236}">
                <a16:creationId xmlns:a16="http://schemas.microsoft.com/office/drawing/2014/main" id="{8B8628B7-7089-4689-BDEA-AC6D502D47D3}"/>
              </a:ext>
            </a:extLst>
          </p:cNvPr>
          <p:cNvSpPr txBox="1"/>
          <p:nvPr/>
        </p:nvSpPr>
        <p:spPr>
          <a:xfrm>
            <a:off x="857956" y="3521392"/>
            <a:ext cx="2836033" cy="307777"/>
          </a:xfrm>
          <a:prstGeom prst="rect">
            <a:avLst/>
          </a:prstGeom>
          <a:noFill/>
        </p:spPr>
        <p:txBody>
          <a:bodyPr wrap="none" rtlCol="0">
            <a:spAutoFit/>
          </a:bodyPr>
          <a:lstStyle/>
          <a:p>
            <a:r>
              <a:rPr lang="en-US"/>
              <a:t>Thời gian Hà đi bộ đến trường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5CC018-E98D-4199-A7A4-ECDFD0C47DD7}"/>
                  </a:ext>
                </a:extLst>
              </p:cNvPr>
              <p:cNvSpPr txBox="1"/>
              <p:nvPr/>
            </p:nvSpPr>
            <p:spPr>
              <a:xfrm>
                <a:off x="3571845" y="3940847"/>
                <a:ext cx="170303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25</m:t>
                          </m:r>
                        </m:den>
                      </m:f>
                    </m:oMath>
                  </m:oMathPara>
                </a14:m>
                <a:endParaRPr lang="en-US"/>
              </a:p>
            </p:txBody>
          </p:sp>
        </mc:Choice>
        <mc:Fallback xmlns="">
          <p:sp>
            <p:nvSpPr>
              <p:cNvPr id="8" name="TextBox 7">
                <a:extLst>
                  <a:ext uri="{FF2B5EF4-FFF2-40B4-BE49-F238E27FC236}">
                    <a16:creationId xmlns:a16="http://schemas.microsoft.com/office/drawing/2014/main" id="{8C5CC018-E98D-4199-A7A4-ECDFD0C47DD7}"/>
                  </a:ext>
                </a:extLst>
              </p:cNvPr>
              <p:cNvSpPr txBox="1">
                <a:spLocks noRot="1" noChangeAspect="1" noMove="1" noResize="1" noEditPoints="1" noAdjustHandles="1" noChangeArrowheads="1" noChangeShapeType="1" noTextEdit="1"/>
              </p:cNvSpPr>
              <p:nvPr/>
            </p:nvSpPr>
            <p:spPr>
              <a:xfrm>
                <a:off x="3571845" y="3940847"/>
                <a:ext cx="1703030" cy="497059"/>
              </a:xfrm>
              <a:prstGeom prst="rect">
                <a:avLst/>
              </a:prstGeom>
              <a:blipFill>
                <a:blip r:embed="rId5"/>
                <a:stretch>
                  <a:fillRect b="-122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6B99EC4-006D-4A59-8B64-DD4BBEDAE398}"/>
              </a:ext>
            </a:extLst>
          </p:cNvPr>
          <p:cNvSpPr txBox="1"/>
          <p:nvPr/>
        </p:nvSpPr>
        <p:spPr>
          <a:xfrm>
            <a:off x="5274875" y="4035487"/>
            <a:ext cx="559769" cy="307777"/>
          </a:xfrm>
          <a:prstGeom prst="rect">
            <a:avLst/>
          </a:prstGeom>
          <a:noFill/>
        </p:spPr>
        <p:txBody>
          <a:bodyPr wrap="none" rtlCol="0">
            <a:spAutoFit/>
          </a:bodyPr>
          <a:lstStyle/>
          <a:p>
            <a:r>
              <a:rPr lang="en-US"/>
              <a:t>(giờ)</a:t>
            </a:r>
          </a:p>
        </p:txBody>
      </p:sp>
    </p:spTree>
    <p:extLst>
      <p:ext uri="{BB962C8B-B14F-4D97-AF65-F5344CB8AC3E}">
        <p14:creationId xmlns:p14="http://schemas.microsoft.com/office/powerpoint/2010/main" val="1658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385894" y="920275"/>
                <a:ext cx="8556770" cy="1139671"/>
              </a:xfrm>
              <a:prstGeom prst="rect">
                <a:avLst/>
              </a:prstGeom>
              <a:noFill/>
            </p:spPr>
            <p:txBody>
              <a:bodyPr wrap="square" rtlCol="0">
                <a:spAutoFit/>
              </a:bodyPr>
              <a:lstStyle/>
              <a:p>
                <a:pPr algn="just"/>
                <a:r>
                  <a:rPr lang="en-US" sz="2400" dirty="0" err="1"/>
                  <a:t>Một</a:t>
                </a:r>
                <a:r>
                  <a:rPr lang="en-US" sz="2400" dirty="0"/>
                  <a:t> </a:t>
                </a:r>
                <a:r>
                  <a:rPr lang="en-US" sz="2400" dirty="0" err="1"/>
                  <a:t>tấm</a:t>
                </a:r>
                <a:r>
                  <a:rPr lang="en-US" sz="2400" dirty="0"/>
                  <a:t> </a:t>
                </a:r>
                <a:r>
                  <a:rPr lang="en-US" sz="2400" dirty="0" err="1"/>
                  <a:t>bìa</a:t>
                </a:r>
                <a:r>
                  <a:rPr lang="en-US" sz="2400" dirty="0"/>
                  <a:t> </a:t>
                </a:r>
                <a:r>
                  <a:rPr lang="en-US" sz="2400" dirty="0" err="1"/>
                  <a:t>hình</a:t>
                </a:r>
                <a:r>
                  <a:rPr lang="en-US" sz="2400" dirty="0"/>
                  <a:t> </a:t>
                </a:r>
                <a:r>
                  <a:rPr lang="en-US" sz="2400" dirty="0" err="1"/>
                  <a:t>chữ</a:t>
                </a:r>
                <a:r>
                  <a:rPr lang="en-US" sz="2400" dirty="0"/>
                  <a:t> </a:t>
                </a:r>
                <a:r>
                  <a:rPr lang="en-US" sz="2400" dirty="0" err="1"/>
                  <a:t>nhật</a:t>
                </a:r>
                <a:r>
                  <a:rPr lang="en-US" sz="2400" dirty="0"/>
                  <a:t> </a:t>
                </a:r>
                <a:r>
                  <a:rPr lang="en-US" sz="2400" dirty="0" err="1"/>
                  <a:t>có</a:t>
                </a:r>
                <a:r>
                  <a:rPr lang="en-US" sz="2400" dirty="0"/>
                  <a:t> </a:t>
                </a:r>
                <a:r>
                  <a:rPr lang="en-US" sz="2400" dirty="0" err="1"/>
                  <a:t>diện</a:t>
                </a:r>
                <a:r>
                  <a:rPr lang="en-US" sz="2400" dirty="0"/>
                  <a:t> </a:t>
                </a:r>
                <a:r>
                  <a:rPr lang="en-US" sz="2400" dirty="0" err="1"/>
                  <a:t>tích</a:t>
                </a:r>
                <a:r>
                  <a:rPr lang="en-US" sz="2400" dirty="0"/>
                  <a:t> </a:t>
                </a:r>
                <a:r>
                  <a:rPr lang="en-US" sz="2400" dirty="0" err="1"/>
                  <a:t>là</a:t>
                </a:r>
                <a:r>
                  <a:rPr lang="en-US" sz="240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9</m:t>
                        </m:r>
                      </m:den>
                    </m:f>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r>
                  <a:rPr lang="en-US" sz="2400" dirty="0" err="1"/>
                  <a:t>chiều</a:t>
                </a:r>
                <a:r>
                  <a:rPr lang="en-US" sz="2400" dirty="0"/>
                  <a:t> </a:t>
                </a:r>
                <a:r>
                  <a:rPr lang="en-US" sz="2400" dirty="0" err="1"/>
                  <a:t>rộng</a:t>
                </a:r>
                <a:r>
                  <a:rPr lang="en-US" sz="2400" dirty="0"/>
                  <a:t> </a:t>
                </a:r>
                <a:r>
                  <a:rPr lang="en-US" sz="2400" dirty="0" err="1"/>
                  <a:t>là</a:t>
                </a:r>
                <a:r>
                  <a:rPr lang="en-US" sz="2400" dirty="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 </m:t>
                    </m:r>
                    <m:r>
                      <a:rPr lang="en-US" sz="2400" b="0" i="1" smtClean="0">
                        <a:latin typeface="Cambria Math" panose="02040503050406030204" pitchFamily="18" charset="0"/>
                      </a:rPr>
                      <m:t>𝑚</m:t>
                    </m:r>
                  </m:oMath>
                </a14:m>
                <a:r>
                  <a:rPr lang="en-US" sz="2400" dirty="0"/>
                  <a:t>. </a:t>
                </a:r>
                <a:r>
                  <a:rPr lang="en-US" sz="2400" dirty="0" err="1"/>
                  <a:t>Tính</a:t>
                </a:r>
                <a:r>
                  <a:rPr lang="en-US" sz="2400" dirty="0"/>
                  <a:t> </a:t>
                </a:r>
                <a:r>
                  <a:rPr lang="en-US" sz="2400" dirty="0" err="1"/>
                  <a:t>chu</a:t>
                </a:r>
                <a:r>
                  <a:rPr lang="en-US" sz="2400" dirty="0"/>
                  <a:t> vi </a:t>
                </a:r>
                <a:r>
                  <a:rPr lang="en-US" sz="2400" dirty="0" err="1"/>
                  <a:t>tấm</a:t>
                </a:r>
                <a:r>
                  <a:rPr lang="en-US" sz="2400" dirty="0"/>
                  <a:t> </a:t>
                </a:r>
                <a:r>
                  <a:rPr lang="en-US" sz="2400" dirty="0" err="1"/>
                  <a:t>bìa</a:t>
                </a:r>
                <a:r>
                  <a:rPr lang="en-US" sz="2400" dirty="0"/>
                  <a:t> </a:t>
                </a:r>
                <a:r>
                  <a:rPr lang="en-US" sz="2400" dirty="0" err="1"/>
                  <a:t>đó</a:t>
                </a:r>
                <a:r>
                  <a:rPr lang="en-US" sz="2400" dirty="0"/>
                  <a:t>?</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385894" y="920275"/>
                <a:ext cx="8556770" cy="1139671"/>
              </a:xfrm>
              <a:prstGeom prst="rect">
                <a:avLst/>
              </a:prstGeom>
              <a:blipFill>
                <a:blip r:embed="rId3"/>
                <a:stretch>
                  <a:fillRect l="-1068" r="-1068" b="-4278"/>
                </a:stretch>
              </a:blipFill>
            </p:spPr>
            <p:txBody>
              <a:bodyPr/>
              <a:lstStyle/>
              <a:p>
                <a:r>
                  <a:rPr lang="en-US">
                    <a:noFill/>
                  </a:rPr>
                  <a:t> </a:t>
                </a:r>
              </a:p>
            </p:txBody>
          </p:sp>
        </mc:Fallback>
      </mc:AlternateContent>
    </p:spTree>
    <p:extLst>
      <p:ext uri="{BB962C8B-B14F-4D97-AF65-F5344CB8AC3E}">
        <p14:creationId xmlns:p14="http://schemas.microsoft.com/office/powerpoint/2010/main" val="386931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890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Thực hiện phép tính</a:t>
            </a:r>
            <a:endParaRPr>
              <a:latin typeface="+mj-lt"/>
            </a:endParaRPr>
          </a:p>
        </p:txBody>
      </p:sp>
      <p:sp>
        <p:nvSpPr>
          <p:cNvPr id="1562" name="Google Shape;1562;p33"/>
          <p:cNvSpPr/>
          <p:nvPr/>
        </p:nvSpPr>
        <p:spPr>
          <a:xfrm rot="6240902">
            <a:off x="4456158" y="198331"/>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4350869" y="105198"/>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4605146" y="203111"/>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44C49AE-97F6-4871-934B-D1B6ACD40D0B}"/>
                  </a:ext>
                </a:extLst>
              </p:cNvPr>
              <p:cNvSpPr txBox="1"/>
              <p:nvPr/>
            </p:nvSpPr>
            <p:spPr>
              <a:xfrm>
                <a:off x="466841" y="1578118"/>
                <a:ext cx="812145"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188AC1-0952-4BBC-8C31-BAA4717CEA7A}"/>
                  </a:ext>
                </a:extLst>
              </p:cNvPr>
              <p:cNvSpPr txBox="1"/>
              <p:nvPr/>
            </p:nvSpPr>
            <p:spPr>
              <a:xfrm>
                <a:off x="2217192" y="1554352"/>
                <a:ext cx="898579"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−10</m:t>
                          </m:r>
                        </m:den>
                      </m:f>
                    </m:oMath>
                  </m:oMathPara>
                </a14:m>
                <a:endParaRPr lang="en-US"/>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F710B2-D1E4-461A-B48E-A8E58B3B2BC0}"/>
                  </a:ext>
                </a:extLst>
              </p:cNvPr>
              <p:cNvSpPr txBox="1"/>
              <p:nvPr/>
            </p:nvSpPr>
            <p:spPr>
              <a:xfrm>
                <a:off x="3937602" y="1594011"/>
                <a:ext cx="916854"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117B48-D188-4A2F-8CC7-709A68D6CD12}"/>
                  </a:ext>
                </a:extLst>
              </p:cNvPr>
              <p:cNvSpPr txBox="1"/>
              <p:nvPr/>
            </p:nvSpPr>
            <p:spPr>
              <a:xfrm>
                <a:off x="7638573" y="806270"/>
                <a:ext cx="728661" cy="49705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m:t>
                          </m:r>
                        </m:num>
                        <m:den>
                          <m:r>
                            <a:rPr lang="en-US" b="0" i="1" smtClean="0">
                              <a:latin typeface="Cambria Math" panose="02040503050406030204" pitchFamily="18" charset="0"/>
                            </a:rPr>
                            <m:t>12</m:t>
                          </m:r>
                        </m:den>
                      </m:f>
                    </m:oMath>
                  </m:oMathPara>
                </a14:m>
                <a:endParaRPr lang="en-US"/>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9480D4-A709-496A-A334-0D6A1EF97085}"/>
                  </a:ext>
                </a:extLst>
              </p:cNvPr>
              <p:cNvSpPr txBox="1"/>
              <p:nvPr/>
            </p:nvSpPr>
            <p:spPr>
              <a:xfrm>
                <a:off x="562220" y="799620"/>
                <a:ext cx="728661"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oMath>
                  </m:oMathPara>
                </a14:m>
                <a:endParaRPr lang="en-US"/>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2C3144-3A41-45D2-AA9B-B7340D50E757}"/>
                  </a:ext>
                </a:extLst>
              </p:cNvPr>
              <p:cNvSpPr txBox="1"/>
              <p:nvPr/>
            </p:nvSpPr>
            <p:spPr>
              <a:xfrm>
                <a:off x="2282724" y="838818"/>
                <a:ext cx="812145"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030689-28B7-4701-964A-4406ED365093}"/>
                  </a:ext>
                </a:extLst>
              </p:cNvPr>
              <p:cNvSpPr txBox="1"/>
              <p:nvPr/>
            </p:nvSpPr>
            <p:spPr>
              <a:xfrm>
                <a:off x="4133396" y="799620"/>
                <a:ext cx="739883" cy="500650"/>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17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34</m:t>
                          </m:r>
                        </m:den>
                      </m:f>
                    </m:oMath>
                  </m:oMathPara>
                </a14:m>
                <a:endParaRPr lang="en-US"/>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7692EE-0AF4-4439-9949-C89D2BC84F54}"/>
                  </a:ext>
                </a:extLst>
              </p:cNvPr>
              <p:cNvSpPr txBox="1"/>
              <p:nvPr/>
            </p:nvSpPr>
            <p:spPr>
              <a:xfrm>
                <a:off x="4100396" y="2330402"/>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d>
                    </m:oMath>
                  </m:oMathPara>
                </a14:m>
                <a:endParaRPr lang="en-US"/>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E67F9B-F529-45E4-ABAA-BF310F248656}"/>
                  </a:ext>
                </a:extLst>
              </p:cNvPr>
              <p:cNvSpPr txBox="1"/>
              <p:nvPr/>
            </p:nvSpPr>
            <p:spPr>
              <a:xfrm>
                <a:off x="3992331" y="3146110"/>
                <a:ext cx="1395254"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206C3E4-83D3-4BEA-BFD6-5F7B5957C347}"/>
                  </a:ext>
                </a:extLst>
              </p:cNvPr>
              <p:cNvSpPr txBox="1"/>
              <p:nvPr/>
            </p:nvSpPr>
            <p:spPr>
              <a:xfrm>
                <a:off x="3866525" y="3952457"/>
                <a:ext cx="1367490" cy="49705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D0E8B9-FAB6-4D7A-A5C1-E1DE3300FBFD}"/>
                  </a:ext>
                </a:extLst>
              </p:cNvPr>
              <p:cNvSpPr txBox="1"/>
              <p:nvPr/>
            </p:nvSpPr>
            <p:spPr>
              <a:xfrm>
                <a:off x="5744920" y="850134"/>
                <a:ext cx="78220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748A27-DFC3-417D-8A84-EC7ED1C148CB}"/>
                  </a:ext>
                </a:extLst>
              </p:cNvPr>
              <p:cNvSpPr txBox="1"/>
              <p:nvPr/>
            </p:nvSpPr>
            <p:spPr>
              <a:xfrm>
                <a:off x="2125820" y="2367880"/>
                <a:ext cx="1096006"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EC4F14-DCB9-45F3-AFE6-CBB78B41E6C8}"/>
                  </a:ext>
                </a:extLst>
              </p:cNvPr>
              <p:cNvSpPr txBox="1"/>
              <p:nvPr/>
            </p:nvSpPr>
            <p:spPr>
              <a:xfrm>
                <a:off x="7676449" y="1594011"/>
                <a:ext cx="881588"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7B4675-A6E9-4639-A12A-3785F85755F1}"/>
                  </a:ext>
                </a:extLst>
              </p:cNvPr>
              <p:cNvSpPr txBox="1"/>
              <p:nvPr/>
            </p:nvSpPr>
            <p:spPr>
              <a:xfrm>
                <a:off x="5892230" y="2330402"/>
                <a:ext cx="119539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A3EC5E-AF6F-43C2-B542-B16331BD2268}"/>
                  </a:ext>
                </a:extLst>
              </p:cNvPr>
              <p:cNvSpPr txBox="1"/>
              <p:nvPr/>
            </p:nvSpPr>
            <p:spPr>
              <a:xfrm>
                <a:off x="336196" y="3146110"/>
                <a:ext cx="1096006"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oMath>
                  </m:oMathPara>
                </a14:m>
                <a:endParaRPr lang="en-US"/>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7F1A9F-3050-406C-9045-96EF788DD4B5}"/>
                  </a:ext>
                </a:extLst>
              </p:cNvPr>
              <p:cNvSpPr txBox="1"/>
              <p:nvPr/>
            </p:nvSpPr>
            <p:spPr>
              <a:xfrm>
                <a:off x="7250087" y="3146109"/>
                <a:ext cx="1096006"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7B3CF8-0461-4D6E-8187-8814F1187158}"/>
                  </a:ext>
                </a:extLst>
              </p:cNvPr>
              <p:cNvSpPr txBox="1"/>
              <p:nvPr/>
            </p:nvSpPr>
            <p:spPr>
              <a:xfrm>
                <a:off x="5716644" y="1613147"/>
                <a:ext cx="121514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25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25</m:t>
                              </m:r>
                            </m:den>
                          </m:f>
                        </m:e>
                      </m:d>
                    </m:oMath>
                  </m:oMathPara>
                </a14:m>
                <a:endParaRPr lang="en-US"/>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1B799A-9C78-4427-9024-EF8FABC02C56}"/>
                  </a:ext>
                </a:extLst>
              </p:cNvPr>
              <p:cNvSpPr txBox="1"/>
              <p:nvPr/>
            </p:nvSpPr>
            <p:spPr>
              <a:xfrm>
                <a:off x="466841" y="2324635"/>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e>
                      </m:d>
                    </m:oMath>
                  </m:oMathPara>
                </a14:m>
                <a:endParaRPr lang="en-US"/>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395675-7259-454D-A9E8-21D86100B466}"/>
                  </a:ext>
                </a:extLst>
              </p:cNvPr>
              <p:cNvSpPr txBox="1"/>
              <p:nvPr/>
            </p:nvSpPr>
            <p:spPr>
              <a:xfrm>
                <a:off x="7676449" y="2292923"/>
                <a:ext cx="1141979"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24</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D86120-7A62-4B97-A629-F3937CABFA46}"/>
                  </a:ext>
                </a:extLst>
              </p:cNvPr>
              <p:cNvSpPr txBox="1"/>
              <p:nvPr/>
            </p:nvSpPr>
            <p:spPr>
              <a:xfrm>
                <a:off x="2239929" y="3120456"/>
                <a:ext cx="115057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e>
                      </m:d>
                    </m:oMath>
                  </m:oMathPara>
                </a14:m>
                <a:endParaRPr lang="en-US"/>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BD2F5F-166C-4498-85CC-9BEEE3AF6AF7}"/>
                  </a:ext>
                </a:extLst>
              </p:cNvPr>
              <p:cNvSpPr txBox="1"/>
              <p:nvPr/>
            </p:nvSpPr>
            <p:spPr>
              <a:xfrm>
                <a:off x="5781214" y="3120456"/>
                <a:ext cx="1249958"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e>
                      </m:d>
                    </m:oMath>
                  </m:oMathPara>
                </a14:m>
                <a:endParaRPr lang="en-US"/>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8F4CB8-6A80-4588-86F3-D580620013EE}"/>
                  </a:ext>
                </a:extLst>
              </p:cNvPr>
              <p:cNvSpPr txBox="1"/>
              <p:nvPr/>
            </p:nvSpPr>
            <p:spPr>
              <a:xfrm>
                <a:off x="336196" y="3924607"/>
                <a:ext cx="1363450"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9971E0C-42B1-4B65-B675-6827F5A59029}"/>
                  </a:ext>
                </a:extLst>
              </p:cNvPr>
              <p:cNvSpPr txBox="1"/>
              <p:nvPr/>
            </p:nvSpPr>
            <p:spPr>
              <a:xfrm>
                <a:off x="2171204" y="3947989"/>
                <a:ext cx="1285095" cy="50141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AE8240-68A5-4A2F-9EB2-BC18C395F312}"/>
                  </a:ext>
                </a:extLst>
              </p:cNvPr>
              <p:cNvSpPr txBox="1"/>
              <p:nvPr/>
            </p:nvSpPr>
            <p:spPr>
              <a:xfrm>
                <a:off x="5402983" y="3938320"/>
                <a:ext cx="1702774"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e>
                      </m:d>
                    </m:oMath>
                  </m:oMathPara>
                </a14:m>
                <a:endParaRPr lang="en-US"/>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A00806-7B33-4321-8EC8-990149233304}"/>
                  </a:ext>
                </a:extLst>
              </p:cNvPr>
              <p:cNvSpPr txBox="1"/>
              <p:nvPr/>
            </p:nvSpPr>
            <p:spPr>
              <a:xfrm>
                <a:off x="7296967" y="3937938"/>
                <a:ext cx="1603388"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e>
                      </m:d>
                    </m:oMath>
                  </m:oMathPara>
                </a14:m>
                <a:endParaRPr lang="en-US"/>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1918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err="1" smtClean="0">
                <a:latin typeface="+mj-lt"/>
              </a:rPr>
              <a:t>Sản</a:t>
            </a:r>
            <a:r>
              <a:rPr lang="en-US" dirty="0" smtClean="0">
                <a:latin typeface="+mj-lt"/>
              </a:rPr>
              <a:t> </a:t>
            </a:r>
            <a:r>
              <a:rPr lang="en-US" dirty="0" err="1" smtClean="0">
                <a:latin typeface="+mj-lt"/>
              </a:rPr>
              <a:t>phẩm</a:t>
            </a:r>
            <a:r>
              <a:rPr lang="en-US" dirty="0" smtClean="0">
                <a:latin typeface="+mj-lt"/>
              </a:rPr>
              <a:t> </a:t>
            </a:r>
            <a:r>
              <a:rPr lang="en-US" dirty="0" err="1" smtClean="0">
                <a:latin typeface="+mj-lt"/>
              </a:rPr>
              <a:t>của</a:t>
            </a:r>
            <a:r>
              <a:rPr lang="en-US" dirty="0" smtClean="0">
                <a:latin typeface="+mj-lt"/>
              </a:rPr>
              <a:t> </a:t>
            </a:r>
            <a:r>
              <a:rPr lang="en-US" dirty="0" err="1" smtClean="0">
                <a:latin typeface="+mj-lt"/>
              </a:rPr>
              <a:t>học</a:t>
            </a:r>
            <a:r>
              <a:rPr lang="en-US" dirty="0" smtClean="0">
                <a:latin typeface="+mj-lt"/>
              </a:rPr>
              <a:t> </a:t>
            </a:r>
            <a:r>
              <a:rPr lang="en-US" dirty="0" err="1" smtClean="0">
                <a:latin typeface="+mj-lt"/>
              </a:rPr>
              <a:t>sinh</a:t>
            </a:r>
            <a:endParaRPr dirty="0">
              <a:latin typeface="+mj-lt"/>
            </a:endParaRPr>
          </a:p>
        </p:txBody>
      </p:sp>
      <p:sp>
        <p:nvSpPr>
          <p:cNvPr id="1564" name="Google Shape;1564;p33"/>
          <p:cNvSpPr/>
          <p:nvPr/>
        </p:nvSpPr>
        <p:spPr>
          <a:xfrm rot="6240902">
            <a:off x="3724610" y="507914"/>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656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6.39. Tính một cách hợp lý</a:t>
                </a:r>
                <a:r>
                  <a:rPr lang="en" sz="1600">
                    <a:latin typeface="+mj-lt"/>
                  </a:rPr>
                  <a:t/>
                </a:r>
                <a:br>
                  <a:rPr lang="en" sz="1600">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26</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oMath>
                  </m:oMathPara>
                </a14:m>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36AA36C-D3E9-417F-B28C-B52DCE2455A8}"/>
              </a:ext>
            </a:extLst>
          </p:cNvPr>
          <p:cNvSpPr txBox="1"/>
          <p:nvPr/>
        </p:nvSpPr>
        <p:spPr>
          <a:xfrm>
            <a:off x="914400" y="1648178"/>
            <a:ext cx="2842445" cy="307777"/>
          </a:xfrm>
          <a:prstGeom prst="rect">
            <a:avLst/>
          </a:prstGeom>
          <a:noFill/>
        </p:spPr>
        <p:txBody>
          <a:bodyPr wrap="none" rtlCol="0">
            <a:spAutoFit/>
          </a:bodyPr>
          <a:lstStyle/>
          <a:p>
            <a:r>
              <a:rPr lang="en-US"/>
              <a:t>1. Nêu thứ tự thực hiện phép tính</a:t>
            </a:r>
          </a:p>
        </p:txBody>
      </p:sp>
      <p:sp>
        <p:nvSpPr>
          <p:cNvPr id="3" name="TextBox 2">
            <a:extLst>
              <a:ext uri="{FF2B5EF4-FFF2-40B4-BE49-F238E27FC236}">
                <a16:creationId xmlns:a16="http://schemas.microsoft.com/office/drawing/2014/main" id="{DB1CEDFB-02D2-4FE2-9848-7F61A489B0F2}"/>
              </a:ext>
            </a:extLst>
          </p:cNvPr>
          <p:cNvSpPr txBox="1"/>
          <p:nvPr/>
        </p:nvSpPr>
        <p:spPr>
          <a:xfrm>
            <a:off x="5616433" y="1648177"/>
            <a:ext cx="2202847" cy="307777"/>
          </a:xfrm>
          <a:prstGeom prst="rect">
            <a:avLst/>
          </a:prstGeom>
          <a:noFill/>
        </p:spPr>
        <p:txBody>
          <a:bodyPr wrap="none" rtlCol="0">
            <a:spAutoFit/>
          </a:bodyPr>
          <a:lstStyle/>
          <a:p>
            <a:r>
              <a:rPr lang="en-US">
                <a:solidFill>
                  <a:schemeClr val="accent1">
                    <a:lumMod val="75000"/>
                  </a:schemeClr>
                </a:solidFill>
              </a:rPr>
              <a:t>Nhân trước, cộng trừ sau</a:t>
            </a:r>
          </a:p>
        </p:txBody>
      </p:sp>
      <p:sp>
        <p:nvSpPr>
          <p:cNvPr id="4" name="TextBox 3">
            <a:extLst>
              <a:ext uri="{FF2B5EF4-FFF2-40B4-BE49-F238E27FC236}">
                <a16:creationId xmlns:a16="http://schemas.microsoft.com/office/drawing/2014/main" id="{606F4762-2180-4962-AB68-14239D384093}"/>
              </a:ext>
            </a:extLst>
          </p:cNvPr>
          <p:cNvSpPr txBox="1"/>
          <p:nvPr/>
        </p:nvSpPr>
        <p:spPr>
          <a:xfrm>
            <a:off x="914400" y="2122311"/>
            <a:ext cx="4283545" cy="307777"/>
          </a:xfrm>
          <a:prstGeom prst="rect">
            <a:avLst/>
          </a:prstGeom>
          <a:noFill/>
        </p:spPr>
        <p:txBody>
          <a:bodyPr wrap="none" rtlCol="0">
            <a:spAutoFit/>
          </a:bodyPr>
          <a:lstStyle/>
          <a:p>
            <a:r>
              <a:rPr lang="en-US"/>
              <a:t>2. Nhận xét gì về các phép nhân trong biểu thức 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E7C184-FC94-4357-8BC5-09F826FF1B7A}"/>
                  </a:ext>
                </a:extLst>
              </p:cNvPr>
              <p:cNvSpPr txBox="1"/>
              <p:nvPr/>
            </p:nvSpPr>
            <p:spPr>
              <a:xfrm>
                <a:off x="5616433" y="2075631"/>
                <a:ext cx="1588897" cy="401135"/>
              </a:xfrm>
              <a:prstGeom prst="rect">
                <a:avLst/>
              </a:prstGeom>
              <a:noFill/>
            </p:spPr>
            <p:txBody>
              <a:bodyPr wrap="none" rtlCol="0">
                <a:spAutoFit/>
              </a:bodyPr>
              <a:lstStyle/>
              <a:p>
                <a:r>
                  <a:rPr lang="en-US">
                    <a:solidFill>
                      <a:schemeClr val="accent1">
                        <a:lumMod val="75000"/>
                      </a:schemeClr>
                    </a:solidFill>
                  </a:rPr>
                  <a:t>Thừa số chung </a:t>
                </a:r>
                <a14:m>
                  <m:oMath xmlns:m="http://schemas.openxmlformats.org/officeDocument/2006/math">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5</m:t>
                        </m:r>
                      </m:num>
                      <m:den>
                        <m:r>
                          <a:rPr lang="en-US" b="0" i="1" smtClean="0">
                            <a:solidFill>
                              <a:schemeClr val="accent1">
                                <a:lumMod val="75000"/>
                              </a:schemeClr>
                            </a:solidFill>
                            <a:latin typeface="Cambria Math" panose="02040503050406030204" pitchFamily="18" charset="0"/>
                          </a:rPr>
                          <m:t>13</m:t>
                        </m:r>
                      </m:den>
                    </m:f>
                  </m:oMath>
                </a14:m>
                <a:endParaRPr lang="en-US">
                  <a:solidFill>
                    <a:schemeClr val="accent1">
                      <a:lumMod val="75000"/>
                    </a:schemeClr>
                  </a:solidFill>
                </a:endParaRPr>
              </a:p>
            </p:txBody>
          </p:sp>
        </mc:Choice>
        <mc:Fallback xmlns="">
          <p:sp>
            <p:nvSpPr>
              <p:cNvPr id="5" name="TextBox 4">
                <a:extLst>
                  <a:ext uri="{FF2B5EF4-FFF2-40B4-BE49-F238E27FC236}">
                    <a16:creationId xmlns:a16="http://schemas.microsoft.com/office/drawing/2014/main" id="{08E7C184-FC94-4357-8BC5-09F826FF1B7A}"/>
                  </a:ext>
                </a:extLst>
              </p:cNvPr>
              <p:cNvSpPr txBox="1">
                <a:spLocks noRot="1" noChangeAspect="1" noMove="1" noResize="1" noEditPoints="1" noAdjustHandles="1" noChangeArrowheads="1" noChangeShapeType="1" noTextEdit="1"/>
              </p:cNvSpPr>
              <p:nvPr/>
            </p:nvSpPr>
            <p:spPr>
              <a:xfrm>
                <a:off x="5616433" y="2075631"/>
                <a:ext cx="1588897" cy="401135"/>
              </a:xfrm>
              <a:prstGeom prst="rect">
                <a:avLst/>
              </a:prstGeom>
              <a:blipFill>
                <a:blip r:embed="rId4"/>
                <a:stretch>
                  <a:fillRect l="-1149" b="-303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FEB033D7-9882-417D-8ECF-62A88439F50F}"/>
              </a:ext>
            </a:extLst>
          </p:cNvPr>
          <p:cNvSpPr/>
          <p:nvPr/>
        </p:nvSpPr>
        <p:spPr>
          <a:xfrm>
            <a:off x="914399" y="2810934"/>
            <a:ext cx="745067"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AB45FA-0627-40B8-B875-D56FE673801D}"/>
              </a:ext>
            </a:extLst>
          </p:cNvPr>
          <p:cNvSpPr txBox="1"/>
          <p:nvPr/>
        </p:nvSpPr>
        <p:spPr>
          <a:xfrm>
            <a:off x="1896533" y="2765779"/>
            <a:ext cx="3903633" cy="307777"/>
          </a:xfrm>
          <a:prstGeom prst="rect">
            <a:avLst/>
          </a:prstGeom>
          <a:noFill/>
        </p:spPr>
        <p:txBody>
          <a:bodyPr wrap="none" rtlCol="0">
            <a:spAutoFit/>
          </a:bodyPr>
          <a:lstStyle/>
          <a:p>
            <a:r>
              <a:rPr lang="en-US"/>
              <a:t>Cách tính hợp lý là gì? Dựa vào tính chất nào?</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A49B90A-2182-4ED9-9962-67C6DB7F8CB5}"/>
                  </a:ext>
                </a:extLst>
              </p:cNvPr>
              <p:cNvSpPr txBox="1"/>
              <p:nvPr/>
            </p:nvSpPr>
            <p:spPr>
              <a:xfrm>
                <a:off x="868681" y="3397956"/>
                <a:ext cx="5351498" cy="414729"/>
              </a:xfrm>
              <a:prstGeom prst="rect">
                <a:avLst/>
              </a:prstGeom>
              <a:noFill/>
              <a:ln>
                <a:solidFill>
                  <a:schemeClr val="accent1">
                    <a:lumMod val="75000"/>
                  </a:schemeClr>
                </a:solidFill>
              </a:ln>
            </p:spPr>
            <p:txBody>
              <a:bodyPr wrap="square" rtlCol="0">
                <a:spAutoFit/>
              </a:bodyPr>
              <a:lstStyle/>
              <a:p>
                <a:r>
                  <a:rPr lang="en-US"/>
                  <a:t>Đáp án: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endParaRPr lang="en-US"/>
              </a:p>
            </p:txBody>
          </p:sp>
        </mc:Choice>
        <mc:Fallback xmlns="">
          <p:sp>
            <p:nvSpPr>
              <p:cNvPr id="8" name="TextBox 7">
                <a:extLst>
                  <a:ext uri="{FF2B5EF4-FFF2-40B4-BE49-F238E27FC236}">
                    <a16:creationId xmlns:a16="http://schemas.microsoft.com/office/drawing/2014/main" id="{EA49B90A-2182-4ED9-9962-67C6DB7F8CB5}"/>
                  </a:ext>
                </a:extLst>
              </p:cNvPr>
              <p:cNvSpPr txBox="1">
                <a:spLocks noRot="1" noChangeAspect="1" noMove="1" noResize="1" noEditPoints="1" noAdjustHandles="1" noChangeArrowheads="1" noChangeShapeType="1" noTextEdit="1"/>
              </p:cNvSpPr>
              <p:nvPr/>
            </p:nvSpPr>
            <p:spPr>
              <a:xfrm>
                <a:off x="868681" y="3397956"/>
                <a:ext cx="5351498" cy="414729"/>
              </a:xfrm>
              <a:prstGeom prst="rect">
                <a:avLst/>
              </a:prstGeom>
              <a:blipFill>
                <a:blip r:embed="rId5"/>
                <a:stretch>
                  <a:fillRect l="-228" b="-1429"/>
                </a:stretch>
              </a:blipFill>
              <a:ln>
                <a:solidFill>
                  <a:schemeClr val="accent1">
                    <a:lumMod val="75000"/>
                  </a:schemeClr>
                </a:solidFill>
              </a:ln>
            </p:spPr>
            <p:txBody>
              <a:bodyPr/>
              <a:lstStyle/>
              <a:p>
                <a:r>
                  <a:rPr lang="en-US">
                    <a:noFill/>
                  </a:rPr>
                  <a:t> </a:t>
                </a:r>
              </a:p>
            </p:txBody>
          </p:sp>
        </mc:Fallback>
      </mc:AlternateContent>
      <p:pic>
        <p:nvPicPr>
          <p:cNvPr id="14" name="Graphic 13" descr="Badge Question Mark with solid fill">
            <a:extLst>
              <a:ext uri="{FF2B5EF4-FFF2-40B4-BE49-F238E27FC236}">
                <a16:creationId xmlns:a16="http://schemas.microsoft.com/office/drawing/2014/main" id="{8713BA0A-54CD-4DA8-ADC5-D863EF4FC03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592755" y="4016969"/>
            <a:ext cx="607555" cy="607555"/>
          </a:xfrm>
          <a:prstGeom prst="rect">
            <a:avLst/>
          </a:prstGeom>
        </p:spPr>
      </p:pic>
      <p:sp>
        <p:nvSpPr>
          <p:cNvPr id="15" name="TextBox 14">
            <a:extLst>
              <a:ext uri="{FF2B5EF4-FFF2-40B4-BE49-F238E27FC236}">
                <a16:creationId xmlns:a16="http://schemas.microsoft.com/office/drawing/2014/main" id="{8D80D927-C053-4916-B6B8-479D3D402D65}"/>
              </a:ext>
            </a:extLst>
          </p:cNvPr>
          <p:cNvSpPr txBox="1"/>
          <p:nvPr/>
        </p:nvSpPr>
        <p:spPr>
          <a:xfrm>
            <a:off x="2258798" y="4137085"/>
            <a:ext cx="3764633" cy="338554"/>
          </a:xfrm>
          <a:prstGeom prst="rect">
            <a:avLst/>
          </a:prstGeom>
          <a:noFill/>
        </p:spPr>
        <p:txBody>
          <a:bodyPr wrap="square" rtlCol="0">
            <a:spAutoFit/>
          </a:bodyPr>
          <a:lstStyle/>
          <a:p>
            <a:r>
              <a:rPr lang="en-US" sz="1600" i="1">
                <a:effectLst>
                  <a:outerShdw blurRad="38100" dist="38100" dir="2700000" algn="tl">
                    <a:srgbClr val="000000">
                      <a:alpha val="43137"/>
                    </a:srgbClr>
                  </a:outerShdw>
                </a:effectLst>
              </a:rPr>
              <a:t>Có cách nào tính nhanh hơn không??</a:t>
            </a:r>
          </a:p>
        </p:txBody>
      </p:sp>
    </p:spTree>
    <p:extLst>
      <p:ext uri="{BB962C8B-B14F-4D97-AF65-F5344CB8AC3E}">
        <p14:creationId xmlns:p14="http://schemas.microsoft.com/office/powerpoint/2010/main" val="24786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 Tính một cách hợp lý</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5655733" y="920275"/>
                <a:ext cx="226908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11</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655733" y="920275"/>
                <a:ext cx="2269083"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976CB5-BD28-4B55-9588-D1A630E161B3}"/>
                  </a:ext>
                </a:extLst>
              </p:cNvPr>
              <p:cNvSpPr txBox="1"/>
              <p:nvPr/>
            </p:nvSpPr>
            <p:spPr>
              <a:xfrm>
                <a:off x="1060395" y="920275"/>
                <a:ext cx="214097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1060395" y="920275"/>
                <a:ext cx="2140971"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8493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Ví dụ 1: Tính giá trị biểu thức</a:t>
                </a:r>
                <a:br>
                  <a:rPr lang="en-US" sz="1600" b="1">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r>
                        <a:rPr lang="en-US" sz="1600" b="0" i="1" smtClean="0">
                          <a:latin typeface="Cambria Math" panose="02040503050406030204" pitchFamily="18" charset="0"/>
                        </a:rPr>
                        <m:t>𝑣</m:t>
                      </m:r>
                      <m:r>
                        <a:rPr lang="en-US" sz="1600" b="0" i="1" smtClean="0">
                          <a:latin typeface="Cambria Math" panose="02040503050406030204" pitchFamily="18" charset="0"/>
                        </a:rPr>
                        <m:t>ớ</m:t>
                      </m:r>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m:t>
                          </m:r>
                        </m:den>
                      </m:f>
                    </m:oMath>
                  </m:oMathPara>
                </a14:m>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2390574324"/>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2390574324"/>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4171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smtClean="0">
                <a:latin typeface="+mj-lt"/>
              </a:rPr>
              <a:t> </a:t>
            </a:r>
            <a:r>
              <a:rPr lang="en" sz="1600" b="1" dirty="0">
                <a:latin typeface="+mj-lt"/>
              </a:rPr>
              <a:t>Bài tập: Tính giá trị biểu thức</a:t>
            </a:r>
            <a:r>
              <a:rPr lang="en" sz="1600" dirty="0">
                <a:latin typeface="+mj-lt"/>
              </a:rPr>
              <a:t/>
            </a:r>
            <a:br>
              <a:rPr lang="en" sz="1600" dirty="0">
                <a:latin typeface="+mj-lt"/>
              </a:rPr>
            </a:br>
            <a:r>
              <a:rPr lang="en-US" sz="1600" b="0" dirty="0">
                <a:latin typeface="+mj-lt"/>
              </a:rPr>
              <a:t/>
            </a:r>
            <a:br>
              <a:rPr lang="en-US" sz="1600" b="0" dirty="0">
                <a:latin typeface="+mj-lt"/>
              </a:rPr>
            </a:br>
            <a:endParaRPr sz="1600" dirty="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5015719" y="920274"/>
                <a:ext cx="355751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10</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015719" y="920274"/>
                <a:ext cx="3557512" cy="6127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976CB5-BD28-4B55-9588-D1A630E161B3}"/>
                  </a:ext>
                </a:extLst>
              </p:cNvPr>
              <p:cNvSpPr txBox="1"/>
              <p:nvPr/>
            </p:nvSpPr>
            <p:spPr>
              <a:xfrm>
                <a:off x="578850" y="920274"/>
                <a:ext cx="3523785"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:4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12</m:t>
                          </m:r>
                        </m:num>
                        <m:den>
                          <m:r>
                            <a:rPr lang="en-US" sz="1800" b="0" i="1" smtClean="0">
                              <a:latin typeface="Cambria Math" panose="02040503050406030204" pitchFamily="18" charset="0"/>
                            </a:rPr>
                            <m:t>5</m:t>
                          </m:r>
                        </m:den>
                      </m:f>
                    </m:oMath>
                  </m:oMathPara>
                </a14:m>
                <a:endParaRPr lang="en-US" sz="1800" dirty="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578850" y="920274"/>
                <a:ext cx="3523785"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58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528506" y="104294"/>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latin typeface="+mj-lt"/>
                  </a:rPr>
                  <a:t>Tính </a:t>
                </a:r>
                <a:r>
                  <a:rPr lang="en-US" sz="1600" b="1" dirty="0" err="1">
                    <a:latin typeface="+mj-lt"/>
                  </a:rPr>
                  <a:t>giá</a:t>
                </a:r>
                <a:r>
                  <a:rPr lang="en-US" sz="1600" b="1" dirty="0">
                    <a:latin typeface="+mj-lt"/>
                  </a:rPr>
                  <a:t> </a:t>
                </a:r>
                <a:r>
                  <a:rPr lang="en-US" sz="1600" b="1" dirty="0" err="1">
                    <a:latin typeface="+mj-lt"/>
                  </a:rPr>
                  <a:t>trị</a:t>
                </a:r>
                <a:r>
                  <a:rPr lang="en-US" sz="1600" b="1" dirty="0">
                    <a:latin typeface="+mj-lt"/>
                  </a:rPr>
                  <a:t> </a:t>
                </a:r>
                <a:r>
                  <a:rPr lang="en-US" sz="1600" b="1" dirty="0" err="1">
                    <a:latin typeface="+mj-lt"/>
                  </a:rPr>
                  <a:t>biểu</a:t>
                </a:r>
                <a:r>
                  <a:rPr lang="en-US" sz="1600" b="1" dirty="0">
                    <a:latin typeface="+mj-lt"/>
                  </a:rPr>
                  <a:t> </a:t>
                </a:r>
                <a:r>
                  <a:rPr lang="en-US" sz="1600" b="1" dirty="0" err="1">
                    <a:latin typeface="+mj-lt"/>
                  </a:rPr>
                  <a:t>thức</a:t>
                </a:r>
                <a:r>
                  <a:rPr lang="en-US" sz="1600" b="1" dirty="0">
                    <a:latin typeface="+mj-lt"/>
                  </a:rPr>
                  <a:t/>
                </a:r>
                <a:br>
                  <a:rPr lang="en-US" sz="1600" b="1" dirty="0">
                    <a:latin typeface="+mj-lt"/>
                  </a:rPr>
                </a:br>
                <a:r>
                  <a:rPr lang="en-US" sz="1600" b="1" dirty="0" smtClean="0">
                    <a:latin typeface="+mj-lt"/>
                  </a:rPr>
                  <a:t>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9</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9</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r>
                      <a:rPr lang="en-US" sz="1600" b="0" i="1" smtClean="0">
                        <a:latin typeface="Cambria Math" panose="02040503050406030204" pitchFamily="18" charset="0"/>
                      </a:rPr>
                      <m:t>𝑣</m:t>
                    </m:r>
                    <m:r>
                      <a:rPr lang="en-US" sz="1600" b="0" i="1" smtClean="0">
                        <a:latin typeface="Cambria Math" panose="02040503050406030204" pitchFamily="18" charset="0"/>
                      </a:rPr>
                      <m:t>ớ</m:t>
                    </m:r>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9</m:t>
                        </m:r>
                      </m:num>
                      <m:den>
                        <m:r>
                          <a:rPr lang="en-US" sz="1600" b="0" i="1" smtClean="0">
                            <a:latin typeface="Cambria Math" panose="02040503050406030204" pitchFamily="18" charset="0"/>
                          </a:rPr>
                          <m:t>10</m:t>
                        </m:r>
                      </m:den>
                    </m:f>
                  </m:oMath>
                </a14:m>
                <a:r>
                  <a:rPr lang="en" sz="1600" dirty="0">
                    <a:latin typeface="+mj-lt"/>
                  </a:rPr>
                  <a:t/>
                </a:r>
                <a:br>
                  <a:rPr lang="en" sz="1600" dirty="0">
                    <a:latin typeface="+mj-lt"/>
                  </a:rPr>
                </a:br>
                <a:r>
                  <a:rPr lang="en-US" sz="1600" b="0" dirty="0">
                    <a:latin typeface="+mj-lt"/>
                  </a:rPr>
                  <a:t/>
                </a:r>
                <a:br>
                  <a:rPr lang="en-US" sz="1600" b="0" dirty="0">
                    <a:latin typeface="+mj-lt"/>
                  </a:rPr>
                </a:br>
                <a:endParaRPr sz="1600" dirty="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528506" y="104294"/>
                <a:ext cx="7716000" cy="572700"/>
              </a:xfrm>
              <a:prstGeom prst="rect">
                <a:avLst/>
              </a:prstGeom>
              <a:blipFill>
                <a:blip r:embed="rId3"/>
                <a:stretch>
                  <a:fillRect l="-474"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976CB5-BD28-4B55-9588-D1A630E161B3}"/>
                  </a:ext>
                </a:extLst>
              </p:cNvPr>
              <p:cNvSpPr txBox="1"/>
              <p:nvPr/>
            </p:nvSpPr>
            <p:spPr>
              <a:xfrm>
                <a:off x="907605" y="496431"/>
                <a:ext cx="3478901" cy="636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:4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4</m:t>
                          </m:r>
                        </m:den>
                      </m:f>
                    </m:oMath>
                  </m:oMathPara>
                </a14:m>
                <a:endParaRPr lang="en-US" sz="1800" dirty="0"/>
              </a:p>
            </p:txBody>
          </p:sp>
        </mc:Choice>
        <mc:Fallback xmlns="">
          <p:sp>
            <p:nvSpPr>
              <p:cNvPr id="4" name="TextBox 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907605" y="496431"/>
                <a:ext cx="3478901" cy="6366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Diagram 5">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4061565546"/>
                  </p:ext>
                </p:extLst>
              </p:nvPr>
            </p:nvGraphicFramePr>
            <p:xfrm>
              <a:off x="528506" y="1133080"/>
              <a:ext cx="8430936" cy="3942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Diagram 5">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4061565546"/>
                  </p:ext>
                </p:extLst>
              </p:nvPr>
            </p:nvGraphicFramePr>
            <p:xfrm>
              <a:off x="528506" y="1133080"/>
              <a:ext cx="8430936" cy="394225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Tree>
    <p:extLst>
      <p:ext uri="{BB962C8B-B14F-4D97-AF65-F5344CB8AC3E}">
        <p14:creationId xmlns:p14="http://schemas.microsoft.com/office/powerpoint/2010/main" val="30464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Lettering Grid MK Plan by Slidesgo">
  <a:themeElements>
    <a:clrScheme name="Simple Light">
      <a:dk1>
        <a:srgbClr val="000000"/>
      </a:dk1>
      <a:lt1>
        <a:srgbClr val="FFFFFF"/>
      </a:lt1>
      <a:dk2>
        <a:srgbClr val="EFEFEF"/>
      </a:dk2>
      <a:lt2>
        <a:srgbClr val="FFD966"/>
      </a:lt2>
      <a:accent1>
        <a:srgbClr val="EA9999"/>
      </a:accent1>
      <a:accent2>
        <a:srgbClr val="E06666"/>
      </a:accent2>
      <a:accent3>
        <a:srgbClr val="EFEFEF"/>
      </a:accent3>
      <a:accent4>
        <a:srgbClr val="FFD966"/>
      </a:accent4>
      <a:accent5>
        <a:srgbClr val="EA9999"/>
      </a:accent5>
      <a:accent6>
        <a:srgbClr val="E066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591</Words>
  <Application>Microsoft Office PowerPoint</Application>
  <PresentationFormat>On-screen Show (16:9)</PresentationFormat>
  <Paragraphs>128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Cambria Math</vt:lpstr>
      <vt:lpstr>Yanone Kaffeesatz</vt:lpstr>
      <vt:lpstr>Leckerli One</vt:lpstr>
      <vt:lpstr>Arimo</vt:lpstr>
      <vt:lpstr>Arial</vt:lpstr>
      <vt:lpstr>Patrick Hand SC</vt:lpstr>
      <vt:lpstr>Lettering Grid MK Plan by Slidesgo</vt:lpstr>
      <vt:lpstr>(Giao nhiệm vụ).Thực hiện phép tính</vt:lpstr>
      <vt:lpstr>Tiết 61, 62 </vt:lpstr>
      <vt:lpstr>Thực hiện phép tính</vt:lpstr>
      <vt:lpstr>Sản phẩm của học sinh</vt:lpstr>
      <vt:lpstr>Bài 6.39. Tính một cách hợp lý B=5/13. 8/15+5/13. 26/15-5/13. 8/15</vt:lpstr>
      <vt:lpstr>Bài tập: Tính một cách hợp lý  </vt:lpstr>
      <vt:lpstr>Ví dụ 1: Tính giá trị biểu thức B=b.1/2+b.1/3-b.1/4  với b=4/5  </vt:lpstr>
      <vt:lpstr> Bài tập: Tính giá trị biểu thức  </vt:lpstr>
      <vt:lpstr>Tính giá trị biểu thức                                                                                   B=b.1/3+b.2/9-b:9/4  với b=9/10  </vt:lpstr>
      <vt:lpstr>PowerPoint Presentation</vt:lpstr>
      <vt:lpstr>PowerPoint Presentation</vt:lpstr>
      <vt:lpstr>Bài tập:  </vt:lpstr>
      <vt:lpstr>                              Giải Cả ba ngày cửa hàng bán được số phần mảnh vải trắng là:  1/10 + 2/5 + 7/15 = (1.3+2.6+7.2)/30 = 29/30 (mảnh vải)   </vt:lpstr>
      <vt:lpstr>BTVN:        Em hãy giúp Lan làm bữa tối cho cả gia đình  </vt:lpstr>
      <vt:lpstr>TIẾT 62:        LUYỆN TẬP CHUNG (T2)  </vt:lpstr>
      <vt:lpstr>Để nấu một nồi cơm ngon, cần đong đúng tỉ lệ gạo và nước là 8/7. Gia đình Lan có 4 người thì ăn 500 gam gạo. Hỏi cần cho vào bao nhiêu gam nước?</vt:lpstr>
      <vt:lpstr>Để làm món thịt kho dừa, ta cần có cùi dừa, thịt ba chỉ, đường, mắm và muối. Theo công thức, lượng thịt ba chỉ và lượng đường được sử dụng lần lượt bằng 7/5 và 1/20 lượng cùi dừa. Khẩu phần cho cả gia đình Lan là 400 gam thịt ba chỉ, hỏi cần bao nhiêu gam cùi dừa, bao nhiêu gam đường?</vt:lpstr>
      <vt:lpstr>Để làm món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1/2 củ cà rốt, khối lượng thịt bằng 5/3 khối lượng miến và bằng 7/4 khối lượng mộc nhĩ. Hỏi với 200 gam thịt, Lan cần chuẩn bị bao nhiêu gam miến và bao nhiêu gam mộc nhĩ? </vt:lpstr>
      <vt:lpstr>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5/2 lượng đường và bằng 1/4 lượng sữa cần dùng. Em hãy giúp Lan tính xem cần bao nhiêu gam đường và bao nhiêu gam sữa nhé!</vt:lpstr>
      <vt:lpstr>  </vt:lpstr>
      <vt:lpstr>Bài tập: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dc:title>
  <cp:lastModifiedBy>Admin</cp:lastModifiedBy>
  <cp:revision>51</cp:revision>
  <dcterms:modified xsi:type="dcterms:W3CDTF">2022-03-03T01:36:22Z</dcterms:modified>
</cp:coreProperties>
</file>