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9" r:id="rId5"/>
    <p:sldId id="273" r:id="rId6"/>
    <p:sldId id="274" r:id="rId7"/>
    <p:sldId id="260" r:id="rId8"/>
    <p:sldId id="267" r:id="rId9"/>
    <p:sldId id="262" r:id="rId10"/>
    <p:sldId id="265" r:id="rId11"/>
    <p:sldId id="270" r:id="rId12"/>
    <p:sldId id="275" r:id="rId13"/>
    <p:sldId id="268" r:id="rId14"/>
    <p:sldId id="264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24050" y="3074456"/>
            <a:ext cx="14401800" cy="4724400"/>
            <a:chOff x="0" y="0"/>
            <a:chExt cx="3567012" cy="1253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547677">
            <a:off x="549767" y="7029293"/>
            <a:ext cx="2198542" cy="1964946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3738">
            <a:off x="12970213" y="1023767"/>
            <a:ext cx="3687475" cy="33463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900" y="3728496"/>
            <a:ext cx="1375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8846">
            <a:off x="4127389" y="320039"/>
            <a:ext cx="10033220" cy="4159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00151">
            <a:off x="-706301" y="1249263"/>
            <a:ext cx="4024343" cy="3938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00993">
            <a:off x="-739934" y="4625151"/>
            <a:ext cx="3537268" cy="444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73690">
            <a:off x="15079491" y="1527718"/>
            <a:ext cx="3733041" cy="3439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646247">
            <a:off x="16113211" y="4228258"/>
            <a:ext cx="3648066" cy="48238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5499" y="15621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ĐÁNH GIÁ</a:t>
            </a:r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37478" y="4471792"/>
            <a:ext cx="11748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24,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55401">
            <a:off x="713696" y="7289390"/>
            <a:ext cx="2611833" cy="359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1104">
            <a:off x="14858172" y="1348658"/>
            <a:ext cx="2617165" cy="2260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3313">
            <a:off x="13844393" y="8205533"/>
            <a:ext cx="2980402" cy="2749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8012">
            <a:off x="1596702" y="-666986"/>
            <a:ext cx="3381821" cy="314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800" y="1409700"/>
            <a:ext cx="282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8788" y="2536431"/>
            <a:ext cx="87443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55401">
            <a:off x="713696" y="7289390"/>
            <a:ext cx="2611833" cy="359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1104">
            <a:off x="14858172" y="1348658"/>
            <a:ext cx="2617165" cy="2260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3313">
            <a:off x="13844393" y="8205533"/>
            <a:ext cx="2980402" cy="2749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8012">
            <a:off x="1596702" y="-666986"/>
            <a:ext cx="3381821" cy="314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800" y="1409700"/>
            <a:ext cx="282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24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2743829"/>
            <a:ext cx="130544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0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" y="1714500"/>
            <a:ext cx="16459200" cy="8000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3748">
            <a:off x="191610" y="501783"/>
            <a:ext cx="2093403" cy="20410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0" y="266700"/>
            <a:ext cx="1174884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851102"/>
              </p:ext>
            </p:extLst>
          </p:nvPr>
        </p:nvGraphicFramePr>
        <p:xfrm>
          <a:off x="1864693" y="2171699"/>
          <a:ext cx="6248400" cy="72925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2516693561"/>
                    </a:ext>
                  </a:extLst>
                </a:gridCol>
              </a:tblGrid>
              <a:tr h="1012732"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/>
                        <a:t>Đã</a:t>
                      </a:r>
                      <a:r>
                        <a:rPr lang="vi-VN" sz="3800" baseline="0" dirty="0" smtClean="0"/>
                        <a:t> biết những gì?</a:t>
                      </a:r>
                      <a:endParaRPr lang="en-US" sz="38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737761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a. Các</a:t>
                      </a:r>
                      <a:r>
                        <a:rPr lang="vi-VN" sz="3200" baseline="0" dirty="0" smtClean="0"/>
                        <a:t> chữ hoa 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T, U, Ư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7621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b.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2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968870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c.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884130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dirty="0" smtClean="0"/>
                        <a:t>d.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902926"/>
                  </a:ext>
                </a:extLst>
              </a:tr>
              <a:tr h="1633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3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15527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140545"/>
              </p:ext>
            </p:extLst>
          </p:nvPr>
        </p:nvGraphicFramePr>
        <p:xfrm>
          <a:off x="8490292" y="2171699"/>
          <a:ext cx="8426107" cy="7292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6107">
                  <a:extLst>
                    <a:ext uri="{9D8B030D-6E8A-4147-A177-3AD203B41FA5}">
                      <a16:colId xmlns:a16="http://schemas.microsoft.com/office/drawing/2014/main" val="2516693561"/>
                    </a:ext>
                  </a:extLst>
                </a:gridCol>
              </a:tblGrid>
              <a:tr h="1075016"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/>
                        <a:t>Đã</a:t>
                      </a:r>
                      <a:r>
                        <a:rPr lang="vi-VN" sz="3800" baseline="0" dirty="0" smtClean="0"/>
                        <a:t> làm được những gì?</a:t>
                      </a:r>
                      <a:endParaRPr lang="en-US" sz="38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737761"/>
                  </a:ext>
                </a:extLst>
              </a:tr>
              <a:tr h="8733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a. Viết</a:t>
                      </a:r>
                      <a:r>
                        <a:rPr lang="vi-VN" sz="3200" baseline="0" dirty="0" smtClean="0"/>
                        <a:t> c</a:t>
                      </a:r>
                      <a:r>
                        <a:rPr lang="vi-VN" sz="3200" dirty="0" smtClean="0"/>
                        <a:t>ác</a:t>
                      </a:r>
                      <a:r>
                        <a:rPr lang="vi-VN" sz="3200" baseline="0" dirty="0" smtClean="0"/>
                        <a:t> chữ hoa 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T, U, Ư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7621"/>
                  </a:ext>
                </a:extLst>
              </a:tr>
              <a:tr h="8477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b.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2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968870"/>
                  </a:ext>
                </a:extLst>
              </a:tr>
              <a:tr h="847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chối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53909"/>
                  </a:ext>
                </a:extLst>
              </a:tr>
              <a:tr h="18445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điệp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4884130"/>
                  </a:ext>
                </a:extLst>
              </a:tr>
              <a:tr h="1804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155272"/>
                  </a:ext>
                </a:extLst>
              </a:tr>
            </a:tbl>
          </a:graphicData>
        </a:graphic>
      </p:graphicFrame>
      <p:pic>
        <p:nvPicPr>
          <p:cNvPr id="1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1070" y="798416"/>
            <a:ext cx="2014422" cy="169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0" y="-16491"/>
            <a:ext cx="9128318" cy="4214826"/>
            <a:chOff x="235014" y="547134"/>
            <a:chExt cx="12171091" cy="56197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113573">
              <a:off x="235014" y="547134"/>
              <a:ext cx="12171091" cy="561976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2801" y="2963747"/>
              <a:ext cx="10325990" cy="839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64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CỐ, DẶN DÒ</a:t>
              </a:r>
              <a:endPara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76557">
            <a:off x="442783" y="7095215"/>
            <a:ext cx="4280120" cy="4253370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18478" y="6593482"/>
            <a:ext cx="3140295" cy="4159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24050" y="3074456"/>
            <a:ext cx="14401800" cy="4724400"/>
            <a:chOff x="0" y="0"/>
            <a:chExt cx="3567012" cy="1253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547677">
            <a:off x="549767" y="7029293"/>
            <a:ext cx="2198542" cy="1964946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3738">
            <a:off x="12970213" y="1023767"/>
            <a:ext cx="3687475" cy="33463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900" y="3728496"/>
            <a:ext cx="137541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0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61944">
            <a:off x="15583102" y="10566"/>
            <a:ext cx="3497079" cy="3247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39021">
            <a:off x="15843063" y="3484344"/>
            <a:ext cx="3053201" cy="29768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20943">
            <a:off x="15489529" y="6897698"/>
            <a:ext cx="3620022" cy="3045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699130" y="3298085"/>
            <a:ext cx="3231085" cy="3210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39263">
            <a:off x="146295" y="-198752"/>
            <a:ext cx="2480947" cy="3416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42831" y="6281843"/>
            <a:ext cx="3259197" cy="400515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811534" y="800100"/>
            <a:ext cx="7463460" cy="3093943"/>
            <a:chOff x="625335" y="-5957756"/>
            <a:chExt cx="9951279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088846">
              <a:off x="625335" y="-5957756"/>
              <a:ext cx="9951279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366122" y="-4679282"/>
              <a:ext cx="8112013" cy="1100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7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24</a:t>
              </a:r>
              <a:endPara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13529" y="3551679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6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6707" y="4972779"/>
            <a:ext cx="11284843" cy="386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THÔNG ĐIỆP TỪ LOÀI CHIM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8159" y="7225193"/>
            <a:ext cx="3011931" cy="249613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50772" y="7154956"/>
            <a:ext cx="2679457" cy="2609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7074"/>
            <a:ext cx="15163800" cy="2510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4172" y="2593044"/>
            <a:ext cx="153162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4 – 5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3772" y="4749341"/>
            <a:ext cx="14097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6200" y="8115300"/>
            <a:ext cx="2737395" cy="2446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476500"/>
            <a:ext cx="3276920" cy="27157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1400" y="5981700"/>
            <a:ext cx="8229600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 cm x 5 cm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(2).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2019300"/>
            <a:ext cx="3548063" cy="7645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9675" y="5391453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(3).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(4).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2019300"/>
            <a:ext cx="3548063" cy="7645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9675" y="5391453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(5).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b),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9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10444">
            <a:off x="7470502" y="-1117938"/>
            <a:ext cx="3346996" cy="332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18167">
            <a:off x="-795859" y="954533"/>
            <a:ext cx="2342135" cy="3224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6288" y="2073322"/>
            <a:ext cx="2281858" cy="30223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36708">
            <a:off x="3367607" y="8041885"/>
            <a:ext cx="2694841" cy="3321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63771">
            <a:off x="11852633" y="8311878"/>
            <a:ext cx="2978907" cy="2554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615" y="2073322"/>
            <a:ext cx="144780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0" y="4389097"/>
            <a:ext cx="62484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98272">
            <a:off x="13430190" y="7750065"/>
            <a:ext cx="3767364" cy="33670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37376" y="3216891"/>
            <a:ext cx="12649200" cy="3924300"/>
            <a:chOff x="0" y="0"/>
            <a:chExt cx="3567012" cy="1253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0177">
            <a:off x="-102105" y="590069"/>
            <a:ext cx="2684791" cy="4579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7691" y="7597381"/>
            <a:ext cx="2694841" cy="3321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29302" y="-620505"/>
            <a:ext cx="3719199" cy="3203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62684" y="3919451"/>
            <a:ext cx="1159858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33600" y="1409700"/>
            <a:ext cx="14020800" cy="7848600"/>
            <a:chOff x="0" y="0"/>
            <a:chExt cx="4131840" cy="1090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1840" cy="1090984"/>
            </a:xfrm>
            <a:custGeom>
              <a:avLst/>
              <a:gdLst/>
              <a:ahLst/>
              <a:cxnLst/>
              <a:rect l="l" t="t" r="r" b="b"/>
              <a:pathLst>
                <a:path w="4131840" h="1090984">
                  <a:moveTo>
                    <a:pt x="4007379" y="1090984"/>
                  </a:moveTo>
                  <a:lnTo>
                    <a:pt x="124460" y="1090984"/>
                  </a:lnTo>
                  <a:cubicBezTo>
                    <a:pt x="55880" y="1090984"/>
                    <a:pt x="0" y="1035104"/>
                    <a:pt x="0" y="966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7380" y="0"/>
                  </a:lnTo>
                  <a:cubicBezTo>
                    <a:pt x="4075960" y="0"/>
                    <a:pt x="4131840" y="55880"/>
                    <a:pt x="4131840" y="124460"/>
                  </a:cubicBezTo>
                  <a:lnTo>
                    <a:pt x="4131840" y="966524"/>
                  </a:lnTo>
                  <a:cubicBezTo>
                    <a:pt x="4131840" y="1035104"/>
                    <a:pt x="4075960" y="1090984"/>
                    <a:pt x="4007380" y="10909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09056" y="6066045"/>
            <a:ext cx="3947147" cy="31922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23288">
            <a:off x="7091103" y="-694831"/>
            <a:ext cx="4105794" cy="31922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15896" y="7473039"/>
            <a:ext cx="3793383" cy="3570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6600" y="2628900"/>
            <a:ext cx="1245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CHỌN CÁC SẢN PHẨM ẤN TƯỢNG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48" y="3680869"/>
            <a:ext cx="8820303" cy="53564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575</Words>
  <Application>Microsoft Office PowerPoint</Application>
  <PresentationFormat>Custom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Ha_PC</cp:lastModifiedBy>
  <cp:revision>11</cp:revision>
  <dcterms:created xsi:type="dcterms:W3CDTF">2006-08-16T00:00:00Z</dcterms:created>
  <dcterms:modified xsi:type="dcterms:W3CDTF">2021-10-30T10:01:21Z</dcterms:modified>
  <dc:identifier>DAEtyfwstvU</dc:identifier>
</cp:coreProperties>
</file>