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23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509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107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028" y="1277260"/>
            <a:ext cx="91149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=&gt;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(Iron)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(Sulfur),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82914"/>
            <a:ext cx="30915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gần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97204"/>
            <a:ext cx="30915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nguội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gần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1028" y="3360060"/>
            <a:ext cx="88609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=&gt;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(Iron (II) sulfide),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258" y="1683658"/>
            <a:ext cx="116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(Iron)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(Sulfur)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Iron (II) sulfide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4857" y="2852057"/>
            <a:ext cx="476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9" grpId="0"/>
      <p:bldP spid="10" grpId="0"/>
      <p:bldP spid="11" grpId="0"/>
      <p:bldP spid="11" grpId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8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294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01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406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d, e, 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9" y="3714979"/>
            <a:ext cx="6840086" cy="166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291" y="-1"/>
            <a:ext cx="4953710" cy="36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8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294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01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8011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437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529" y="0"/>
            <a:ext cx="8212471" cy="56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509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2293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03089"/>
            <a:ext cx="3933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448630" y="4383322"/>
            <a:ext cx="6582227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663261"/>
            <a:ext cx="39043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diễn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sự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đổi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lí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161487" y="4354286"/>
            <a:ext cx="725713" cy="7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55887" y="4709893"/>
            <a:ext cx="3991427" cy="7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92173" y="5036457"/>
            <a:ext cx="878113" cy="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07545" y="5455773"/>
            <a:ext cx="8026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diễn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sự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đổi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học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carbon dioxide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577943" y="4688114"/>
            <a:ext cx="314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36459" y="2023124"/>
            <a:ext cx="6734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Trong thí nghiệm 3, dấu hiệu dùng để phân biệt sự biến đổi vật lí và sự biến đổi hoá học là </a:t>
            </a:r>
            <a:r>
              <a:rPr lang="vi-VN" sz="2800" b="1" dirty="0" smtClean="0">
                <a:solidFill>
                  <a:srgbClr val="FF00FF"/>
                </a:solidFill>
                <a:latin typeface="+mj-lt"/>
              </a:rPr>
              <a:t>sự tạo thành chất mới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+ Sự biến đổi vật lí: không tạo thành chất mới.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+ Sự biến đổi hoá học: có sự tạo thành chất mới.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3064"/>
            <a:ext cx="4891314" cy="437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5493" cy="6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061031" y="1500652"/>
            <a:ext cx="275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2688" y="1609509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092" y="3568939"/>
            <a:ext cx="270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2688" y="3597966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906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486878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Biến đổi vật lí: chất có sự biến đổi về trạng thái, kích thước, … nhưng vẫn giữ nguyên là chất ban đầu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68430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 đổi hoá học: chất có sự biến đổi tạo ra chất khác.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1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43389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Trường hợp a và b diễn ra sự biến đổi vật lí do không có sự tạo thành chất mới.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6366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Trường hợp c và d diễn ra sự biến đổi hoá học do có sự tạo thành chất mới.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484" y="-1"/>
            <a:ext cx="902438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0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436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250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cồn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đĩa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inox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D.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lọ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242456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0857" y="46445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9087" y="3127830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4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5372" y="2612574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168"/>
            <a:ext cx="12178356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273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20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7" y="130621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107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15542" y="452013"/>
            <a:ext cx="7576458" cy="6405987"/>
            <a:chOff x="-1" y="452013"/>
            <a:chExt cx="7576458" cy="64059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52013"/>
              <a:ext cx="7576457" cy="273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" y="3169838"/>
              <a:ext cx="7576457" cy="368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0" y="15240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7086" y="-1"/>
            <a:ext cx="4484914" cy="44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27171" y="4572022"/>
            <a:ext cx="1901371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3628542" y="5049076"/>
            <a:ext cx="2598054" cy="1919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5625" y="4528480"/>
            <a:ext cx="246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3856" y="4579278"/>
            <a:ext cx="1901371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164170" y="5080023"/>
            <a:ext cx="1212026" cy="5341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51253" y="4564768"/>
            <a:ext cx="127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83456" y="4612147"/>
            <a:ext cx="1901371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669143"/>
            <a:ext cx="455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891315" y="6008914"/>
            <a:ext cx="7126514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62286" y="6299200"/>
            <a:ext cx="119017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10" grpId="0" animBg="1"/>
      <p:bldP spid="16" grpId="0"/>
      <p:bldP spid="18" grpId="0" animBg="1"/>
      <p:bldP spid="20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8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406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3200" y="0"/>
            <a:ext cx="43688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2782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100" y="972457"/>
            <a:ext cx="6504215" cy="47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8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294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443" y="498249"/>
            <a:ext cx="9171557" cy="63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509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65945" y="0"/>
            <a:ext cx="107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03089"/>
            <a:ext cx="31060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439886" y="6096000"/>
            <a:ext cx="4426857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74573" y="6473369"/>
            <a:ext cx="6001656" cy="14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81831" y="6763658"/>
            <a:ext cx="119017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793999"/>
            <a:ext cx="30915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gần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19604"/>
            <a:ext cx="30915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ống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nghiệm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nguội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lại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gần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mẩu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châm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bị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hút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  <p:bldP spid="9" grpId="1"/>
      <p:bldP spid="10" grpId="1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1432</TotalTime>
  <Words>1179</Words>
  <PresentationFormat>Custom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2023-08-31T08:12:10Z</dcterms:modified>
</cp:coreProperties>
</file>