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54"/>
  </p:notesMasterIdLst>
  <p:sldIdLst>
    <p:sldId id="406" r:id="rId2"/>
    <p:sldId id="413" r:id="rId3"/>
    <p:sldId id="443" r:id="rId4"/>
    <p:sldId id="444" r:id="rId5"/>
    <p:sldId id="278" r:id="rId6"/>
    <p:sldId id="445" r:id="rId7"/>
    <p:sldId id="390" r:id="rId8"/>
    <p:sldId id="449" r:id="rId9"/>
    <p:sldId id="391" r:id="rId10"/>
    <p:sldId id="392" r:id="rId11"/>
    <p:sldId id="450" r:id="rId12"/>
    <p:sldId id="394" r:id="rId13"/>
    <p:sldId id="451" r:id="rId14"/>
    <p:sldId id="414" r:id="rId15"/>
    <p:sldId id="415" r:id="rId16"/>
    <p:sldId id="416" r:id="rId17"/>
    <p:sldId id="417" r:id="rId18"/>
    <p:sldId id="419" r:id="rId19"/>
    <p:sldId id="420" r:id="rId20"/>
    <p:sldId id="421" r:id="rId21"/>
    <p:sldId id="422" r:id="rId22"/>
    <p:sldId id="423" r:id="rId23"/>
    <p:sldId id="452" r:id="rId24"/>
    <p:sldId id="424" r:id="rId25"/>
    <p:sldId id="425" r:id="rId26"/>
    <p:sldId id="426" r:id="rId27"/>
    <p:sldId id="427" r:id="rId28"/>
    <p:sldId id="428" r:id="rId29"/>
    <p:sldId id="429" r:id="rId30"/>
    <p:sldId id="430" r:id="rId31"/>
    <p:sldId id="448" r:id="rId32"/>
    <p:sldId id="433" r:id="rId33"/>
    <p:sldId id="434" r:id="rId34"/>
    <p:sldId id="435" r:id="rId35"/>
    <p:sldId id="453" r:id="rId36"/>
    <p:sldId id="454" r:id="rId37"/>
    <p:sldId id="468" r:id="rId38"/>
    <p:sldId id="456" r:id="rId39"/>
    <p:sldId id="457" r:id="rId40"/>
    <p:sldId id="458" r:id="rId41"/>
    <p:sldId id="459" r:id="rId42"/>
    <p:sldId id="469" r:id="rId43"/>
    <p:sldId id="461" r:id="rId44"/>
    <p:sldId id="462" r:id="rId45"/>
    <p:sldId id="463" r:id="rId46"/>
    <p:sldId id="464" r:id="rId47"/>
    <p:sldId id="441" r:id="rId48"/>
    <p:sldId id="437" r:id="rId49"/>
    <p:sldId id="438" r:id="rId50"/>
    <p:sldId id="439" r:id="rId51"/>
    <p:sldId id="465" r:id="rId52"/>
    <p:sldId id="466" r:id="rId53"/>
  </p:sldIdLst>
  <p:sldSz cx="12192000" cy="6858000"/>
  <p:notesSz cx="6858000" cy="9144000"/>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p:cViewPr>
        <p:scale>
          <a:sx n="37" d="100"/>
          <a:sy n="37" d="100"/>
        </p:scale>
        <p:origin x="-1758" y="-630"/>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FB4C71-53BA-4105-92F5-57973C6D48A5}" type="datetimeFigureOut">
              <a:rPr lang="en-US" smtClean="0"/>
              <a:pPr/>
              <a:t>29/9/2022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p14="http://schemas.microsoft.com/office/powerpoint/2010/main"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smtClean="0"/>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2</a:t>
            </a:fld>
            <a:endParaRPr lang="zh-CN" alt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7892" name="Slide Number Placeholder 3"/>
          <p:cNvSpPr>
            <a:spLocks noGrp="1"/>
          </p:cNvSpPr>
          <p:nvPr>
            <p:ph type="sldNum" sz="quarter" idx="5"/>
          </p:nvPr>
        </p:nvSpPr>
        <p:spPr bwMode="auto">
          <a:noFill/>
          <a:ln>
            <a:miter lim="800000"/>
            <a:headEnd/>
            <a:tailEnd/>
          </a:ln>
        </p:spPr>
        <p:txBody>
          <a:bodyPr/>
          <a:lstStyle/>
          <a:p>
            <a:fld id="{A831DB5A-E2DB-4DCB-BD6C-2C8C0A8BCBE5}" type="slidenum">
              <a:rPr lang="en-US" altLang="en-US" smtClean="0"/>
              <a:pPr/>
              <a:t>30</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ln>
            <a:miter lim="800000"/>
            <a:headEnd/>
            <a:tailEnd/>
          </a:ln>
        </p:spPr>
        <p:txBody>
          <a:bodyPr/>
          <a:lstStyle/>
          <a:p>
            <a:fld id="{A8A7856D-6AF3-4A65-B640-1270389A1337}" type="slidenum">
              <a:rPr lang="en-US" altLang="en-US" smtClean="0"/>
              <a:pPr/>
              <a:t>32</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994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8A7EFA26-E765-4E73-AB8D-5027EC0A1EEF}" type="slidenum">
              <a:rPr lang="en-US" altLang="en-US" sz="1200"/>
              <a:pPr algn="r" eaLnBrk="1" hangingPunct="1"/>
              <a:t>49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6" name="Google Shape;106;p3"/>
          <p:cNvSpPr txBox="1">
            <a:spLocks noGrp="1"/>
          </p:cNvSpPr>
          <p:nvPr>
            <p:ph type="title"/>
          </p:nvPr>
        </p:nvSpPr>
        <p:spPr>
          <a:xfrm>
            <a:off x="914400" y="3337600"/>
            <a:ext cx="5765200" cy="1122400"/>
          </a:xfrm>
          <a:prstGeom prst="rect">
            <a:avLst/>
          </a:prstGeom>
        </p:spPr>
        <p:txBody>
          <a:bodyPr spcFirstLastPara="1" lIns="91409" tIns="91409" rIns="91409" bIns="91409">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8" name="Google Shape;108;p3"/>
          <p:cNvSpPr txBox="1">
            <a:spLocks noGrp="1"/>
          </p:cNvSpPr>
          <p:nvPr>
            <p:ph type="title" idx="2"/>
          </p:nvPr>
        </p:nvSpPr>
        <p:spPr>
          <a:xfrm>
            <a:off x="914400" y="1780000"/>
            <a:ext cx="5765200" cy="1557600"/>
          </a:xfrm>
          <a:prstGeom prst="rect">
            <a:avLst/>
          </a:prstGeom>
        </p:spPr>
        <p:txBody>
          <a:bodyPr spcFirstLastPara="1" lIns="91409" tIns="91409" rIns="91409" bIns="91409" anchor="b">
            <a:noAutofit/>
          </a:bodyPr>
          <a:lstStyle>
            <a:lvl1pPr lvl="0" rtl="0">
              <a:spcBef>
                <a:spcPts val="0"/>
              </a:spcBef>
              <a:spcAft>
                <a:spcPts val="0"/>
              </a:spcAft>
              <a:buSzPts val="7000"/>
              <a:buNone/>
              <a:defRPr sz="9300"/>
            </a:lvl1pPr>
            <a:lvl2pPr lvl="1" algn="ctr" rtl="0">
              <a:spcBef>
                <a:spcPts val="0"/>
              </a:spcBef>
              <a:spcAft>
                <a:spcPts val="0"/>
              </a:spcAft>
              <a:buSzPts val="7000"/>
              <a:buNone/>
              <a:defRPr sz="9300"/>
            </a:lvl2pPr>
            <a:lvl3pPr lvl="2" algn="ctr" rtl="0">
              <a:spcBef>
                <a:spcPts val="0"/>
              </a:spcBef>
              <a:spcAft>
                <a:spcPts val="0"/>
              </a:spcAft>
              <a:buSzPts val="7000"/>
              <a:buNone/>
              <a:defRPr sz="9300"/>
            </a:lvl3pPr>
            <a:lvl4pPr lvl="3" algn="ctr" rtl="0">
              <a:spcBef>
                <a:spcPts val="0"/>
              </a:spcBef>
              <a:spcAft>
                <a:spcPts val="0"/>
              </a:spcAft>
              <a:buSzPts val="7000"/>
              <a:buNone/>
              <a:defRPr sz="9300"/>
            </a:lvl4pPr>
            <a:lvl5pPr lvl="4" algn="ctr" rtl="0">
              <a:spcBef>
                <a:spcPts val="0"/>
              </a:spcBef>
              <a:spcAft>
                <a:spcPts val="0"/>
              </a:spcAft>
              <a:buSzPts val="7000"/>
              <a:buNone/>
              <a:defRPr sz="9300"/>
            </a:lvl5pPr>
            <a:lvl6pPr lvl="5" algn="ctr" rtl="0">
              <a:spcBef>
                <a:spcPts val="0"/>
              </a:spcBef>
              <a:spcAft>
                <a:spcPts val="0"/>
              </a:spcAft>
              <a:buSzPts val="7000"/>
              <a:buNone/>
              <a:defRPr sz="9300"/>
            </a:lvl6pPr>
            <a:lvl7pPr lvl="6" algn="ctr" rtl="0">
              <a:spcBef>
                <a:spcPts val="0"/>
              </a:spcBef>
              <a:spcAft>
                <a:spcPts val="0"/>
              </a:spcAft>
              <a:buSzPts val="7000"/>
              <a:buNone/>
              <a:defRPr sz="9300"/>
            </a:lvl7pPr>
            <a:lvl8pPr lvl="7" algn="ctr" rtl="0">
              <a:spcBef>
                <a:spcPts val="0"/>
              </a:spcBef>
              <a:spcAft>
                <a:spcPts val="0"/>
              </a:spcAft>
              <a:buSzPts val="7000"/>
              <a:buNone/>
              <a:defRPr sz="9300"/>
            </a:lvl8pPr>
            <a:lvl9pPr lvl="8" algn="ctr" rtl="0">
              <a:spcBef>
                <a:spcPts val="0"/>
              </a:spcBef>
              <a:spcAft>
                <a:spcPts val="0"/>
              </a:spcAft>
              <a:buSzPts val="7000"/>
              <a:buNone/>
              <a:defRPr sz="9300"/>
            </a:lvl9pPr>
          </a:lstStyle>
          <a:p>
            <a:r>
              <a:rPr lang="en-US" smtClean="0"/>
              <a:t>Click to edit Master title style</a:t>
            </a:r>
            <a:endParaRP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lIns="91409" tIns="91409" rIns="91409" bIns="91409">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 name="Google Shape;107;p3"/>
          <p:cNvSpPr txBox="1">
            <a:spLocks noGrp="1"/>
          </p:cNvSpPr>
          <p:nvPr>
            <p:ph type="sldNum" idx="10"/>
          </p:nvPr>
        </p:nvSpPr>
        <p:spPr>
          <a:xfrm>
            <a:off x="11296230" y="6217569"/>
            <a:ext cx="732367" cy="525128"/>
          </a:xfrm>
          <a:extLst/>
        </p:spPr>
        <p:txBody>
          <a:bodyPr lIns="91409" tIns="91409" rIns="91409" bIns="91409" anchor="ctr"/>
          <a:lstStyle>
            <a:lvl1pPr>
              <a:buClr>
                <a:srgbClr val="000000"/>
              </a:buClr>
              <a:defRPr smtClean="0">
                <a:solidFill>
                  <a:srgbClr val="A01127"/>
                </a:solidFill>
                <a:cs typeface="Arial" pitchFamily="34" charset="0"/>
                <a:sym typeface="Arial" pitchFamily="34" charset="0"/>
              </a:defRPr>
            </a:lvl1pPr>
          </a:lstStyle>
          <a:p>
            <a:pPr>
              <a:defRPr/>
            </a:pPr>
            <a:fld id="{3E1FB5C6-E3F4-4C1B-80E9-9AA7BC856AC5}"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6"/>
            <a:ext cx="10972800" cy="4525963"/>
          </a:xfrm>
        </p:spPr>
        <p:txBody>
          <a:bodyPr/>
          <a:lstStyle/>
          <a:p>
            <a:pPr lvl="0"/>
            <a:endParaRPr lang="en-US" noProof="0"/>
          </a:p>
        </p:txBody>
      </p:sp>
      <p:sp>
        <p:nvSpPr>
          <p:cNvPr id="4" name="Rectangle 4">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p:cNvPr>
          <p:cNvSpPr>
            <a:spLocks noGrp="1" noChangeArrowheads="1"/>
          </p:cNvSpPr>
          <p:nvPr>
            <p:ph type="sldNum" sz="quarter" idx="12"/>
          </p:nvPr>
        </p:nvSpPr>
        <p:spPr>
          <a:ln/>
        </p:spPr>
        <p:txBody>
          <a:bodyPr/>
          <a:lstStyle>
            <a:lvl1pPr>
              <a:defRPr/>
            </a:lvl1pPr>
          </a:lstStyle>
          <a:p>
            <a:pPr>
              <a:defRPr/>
            </a:pPr>
            <a:fld id="{DC29A702-ACCB-4B5E-B3A6-DE289CF512DC}"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549" y="59033"/>
            <a:ext cx="2534828" cy="1049481"/>
          </a:xfrm>
          <a:prstGeom prst="rect">
            <a:avLst/>
          </a:prstGeom>
        </p:spPr>
      </p:pic>
    </p:spTree>
    <p:extLst>
      <p:ext uri="{BB962C8B-B14F-4D97-AF65-F5344CB8AC3E}">
        <p14:creationId xmlns:p14="http://schemas.microsoft.com/office/powerpoint/2010/main" val="123693013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962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0F0966-2902-461C-A9D7-9AF60C073544}" type="datetimeFigureOut">
              <a:rPr lang="en-US" smtClean="0"/>
              <a:pPr/>
              <a:t>29/9/2022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29/9/2022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0F0966-2902-461C-A9D7-9AF60C073544}" type="datetimeFigureOut">
              <a:rPr lang="en-US" smtClean="0"/>
              <a:pPr/>
              <a:t>29/9/2022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0F0966-2902-461C-A9D7-9AF60C073544}" type="datetimeFigureOut">
              <a:rPr lang="en-US" smtClean="0"/>
              <a:pPr/>
              <a:t>29/9/2022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0F0966-2902-461C-A9D7-9AF60C073544}" type="datetimeFigureOut">
              <a:rPr lang="en-US" smtClean="0"/>
              <a:pPr/>
              <a:t>29/9/2022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29/9/2022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29/9/2022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29/9/2022</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686" r:id="rId15"/>
    <p:sldLayoutId id="2147483687" r:id="rId16"/>
    <p:sldLayoutId id="2147483688"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audio" Target="file:///H:\Bai%2011-%20khang%20chien%20chong%20tong%20lan%202\Nam%20quoc%20son%20ha.mp3"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gif"/></Relationships>
</file>

<file path=ppt/slides/_rels/slide3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3.png"/><Relationship Id="rId5" Type="http://schemas.microsoft.com/office/2007/relationships/media" Target="../media/media4.mp3"/><Relationship Id="rId10" Type="http://schemas.openxmlformats.org/officeDocument/2006/relationships/image" Target="../media/image62.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1.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image" Target="../media/image69.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và lời Lý Thường Kiệt- Lịch Sử VNP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1066800"/>
            <a:ext cx="12192000" cy="5791200"/>
          </a:xfrm>
          <a:prstGeom prst="rect">
            <a:avLst/>
          </a:prstGeom>
        </p:spPr>
      </p:pic>
      <p:sp>
        <p:nvSpPr>
          <p:cNvPr id="5" name="TextBox 4"/>
          <p:cNvSpPr txBox="1"/>
          <p:nvPr/>
        </p:nvSpPr>
        <p:spPr>
          <a:xfrm>
            <a:off x="152400" y="3"/>
            <a:ext cx="11887200" cy="954107"/>
          </a:xfrm>
          <a:prstGeom prst="rect">
            <a:avLst/>
          </a:prstGeom>
          <a:noFill/>
        </p:spPr>
        <p:txBody>
          <a:bodyPr wrap="square" rtlCol="0">
            <a:spAutoFit/>
          </a:bodyPr>
          <a:lstStyle/>
          <a:p>
            <a:pPr algn="ctr"/>
            <a:r>
              <a:rPr lang="en-US" sz="2800" b="1" dirty="0" smtClean="0">
                <a:solidFill>
                  <a:srgbClr val="FF0000"/>
                </a:solidFill>
                <a:latin typeface="Times New Roman" pitchFamily="18" charset="0"/>
                <a:ea typeface="Segoe UI Black" pitchFamily="34" charset="0"/>
                <a:cs typeface="Times New Roman" pitchFamily="18" charset="0"/>
              </a:rPr>
              <a:t>Đoạn video dưới đây đề cập tới triều đại và nhân vật lịch sử nào? </a:t>
            </a:r>
          </a:p>
          <a:p>
            <a:pPr algn="ctr"/>
            <a:r>
              <a:rPr lang="en-US" sz="2800" b="1" dirty="0" smtClean="0">
                <a:solidFill>
                  <a:srgbClr val="FF0000"/>
                </a:solidFill>
                <a:latin typeface="Times New Roman" pitchFamily="18" charset="0"/>
                <a:ea typeface="Segoe UI Black" pitchFamily="34" charset="0"/>
                <a:cs typeface="Times New Roman" pitchFamily="18" charset="0"/>
              </a:rPr>
              <a:t>Nêu hiểu biết của em về các dữ kiện lịch sử đó?</a:t>
            </a:r>
            <a:endParaRPr lang="en-US" sz="2800" b="1" dirty="0">
              <a:solidFill>
                <a:srgbClr val="FF0000"/>
              </a:solidFill>
              <a:latin typeface="Times New Roman" pitchFamily="18" charset="0"/>
              <a:ea typeface="Segoe UI Black" pitchFamily="34" charset="0"/>
              <a:cs typeface="Times New Roman" pitchFamily="18" charset="0"/>
            </a:endParaRPr>
          </a:p>
        </p:txBody>
      </p:sp>
    </p:spTree>
    <p:extLst>
      <p:ext uri="{BB962C8B-B14F-4D97-AF65-F5344CB8AC3E}">
        <p14:creationId xmlns:p14="http://schemas.microsoft.com/office/powerpoint/2010/main" val="2202917170"/>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ongtong1075"/>
          <p:cNvPicPr>
            <a:picLocks noChangeAspect="1" noChangeArrowheads="1"/>
          </p:cNvPicPr>
          <p:nvPr/>
        </p:nvPicPr>
        <p:blipFill>
          <a:blip r:embed="rId2" cstate="print"/>
          <a:srcRect/>
          <a:stretch>
            <a:fillRect/>
          </a:stretch>
        </p:blipFill>
        <p:spPr bwMode="auto">
          <a:xfrm>
            <a:off x="203200" y="914400"/>
            <a:ext cx="11785600" cy="5715000"/>
          </a:xfrm>
          <a:prstGeom prst="rect">
            <a:avLst/>
          </a:prstGeom>
          <a:noFill/>
          <a:ln w="57150">
            <a:solidFill>
              <a:srgbClr val="FF0066"/>
            </a:solidFill>
            <a:miter lim="800000"/>
            <a:headEnd/>
            <a:tailEnd/>
          </a:ln>
        </p:spPr>
      </p:pic>
      <p:pic>
        <p:nvPicPr>
          <p:cNvPr id="12291"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331200" y="1219200"/>
            <a:ext cx="711200" cy="401638"/>
          </a:xfrm>
          <a:prstGeom prst="rect">
            <a:avLst/>
          </a:prstGeom>
          <a:noFill/>
          <a:ln w="9525">
            <a:noFill/>
            <a:miter lim="800000"/>
            <a:headEnd/>
            <a:tailEnd/>
          </a:ln>
          <a:effectLst/>
        </p:spPr>
      </p:pic>
      <p:pic>
        <p:nvPicPr>
          <p:cNvPr id="12292"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9600" y="2362200"/>
            <a:ext cx="508000" cy="285750"/>
          </a:xfrm>
          <a:prstGeom prst="rect">
            <a:avLst/>
          </a:prstGeom>
          <a:noFill/>
          <a:ln w="9525">
            <a:noFill/>
            <a:miter lim="800000"/>
            <a:headEnd/>
            <a:tailEnd/>
          </a:ln>
          <a:effectLst/>
        </p:spPr>
      </p:pic>
      <p:pic>
        <p:nvPicPr>
          <p:cNvPr id="12293"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45600" y="2667000"/>
            <a:ext cx="508000" cy="285750"/>
          </a:xfrm>
          <a:prstGeom prst="rect">
            <a:avLst/>
          </a:prstGeom>
          <a:noFill/>
          <a:ln w="9525">
            <a:noFill/>
            <a:miter lim="800000"/>
            <a:headEnd/>
            <a:tailEnd/>
          </a:ln>
          <a:effectLst/>
        </p:spPr>
      </p:pic>
      <p:sp>
        <p:nvSpPr>
          <p:cNvPr id="24582" name="AutoShape 6"/>
          <p:cNvSpPr>
            <a:spLocks noChangeArrowheads="1"/>
          </p:cNvSpPr>
          <p:nvPr/>
        </p:nvSpPr>
        <p:spPr bwMode="auto">
          <a:xfrm rot="8474645">
            <a:off x="6299200" y="25146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3" name="AutoShape 7"/>
          <p:cNvSpPr>
            <a:spLocks noChangeArrowheads="1"/>
          </p:cNvSpPr>
          <p:nvPr/>
        </p:nvSpPr>
        <p:spPr bwMode="auto">
          <a:xfrm rot="8474645">
            <a:off x="6807200" y="22098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4" name="AutoShape 8"/>
          <p:cNvSpPr>
            <a:spLocks noChangeArrowheads="1"/>
          </p:cNvSpPr>
          <p:nvPr/>
        </p:nvSpPr>
        <p:spPr bwMode="auto">
          <a:xfrm rot="8474645">
            <a:off x="7315200" y="19050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5" name="AutoShape 9"/>
          <p:cNvSpPr>
            <a:spLocks noChangeArrowheads="1"/>
          </p:cNvSpPr>
          <p:nvPr/>
        </p:nvSpPr>
        <p:spPr bwMode="auto">
          <a:xfrm rot="9646844">
            <a:off x="5892800" y="2208213"/>
            <a:ext cx="508000" cy="106362"/>
          </a:xfrm>
          <a:prstGeom prst="leftArrow">
            <a:avLst>
              <a:gd name="adj1" fmla="val 50000"/>
              <a:gd name="adj2" fmla="val 89553"/>
            </a:avLst>
          </a:prstGeom>
          <a:solidFill>
            <a:srgbClr val="FF0066"/>
          </a:solidFill>
          <a:ln w="9525">
            <a:solidFill>
              <a:srgbClr val="FF0066"/>
            </a:solidFill>
            <a:miter lim="800000"/>
            <a:headEnd/>
            <a:tailEnd/>
          </a:ln>
          <a:effectLst/>
        </p:spPr>
        <p:txBody>
          <a:bodyPr wrap="none" anchor="ctr"/>
          <a:lstStyle/>
          <a:p>
            <a:endParaRPr lang="en-US"/>
          </a:p>
        </p:txBody>
      </p:sp>
      <p:sp>
        <p:nvSpPr>
          <p:cNvPr id="24586" name="AutoShape 10"/>
          <p:cNvSpPr>
            <a:spLocks noChangeArrowheads="1"/>
          </p:cNvSpPr>
          <p:nvPr/>
        </p:nvSpPr>
        <p:spPr bwMode="auto">
          <a:xfrm rot="10582696">
            <a:off x="6502400" y="20558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7" name="AutoShape 11"/>
          <p:cNvSpPr>
            <a:spLocks noChangeArrowheads="1"/>
          </p:cNvSpPr>
          <p:nvPr/>
        </p:nvSpPr>
        <p:spPr bwMode="auto">
          <a:xfrm rot="8474645">
            <a:off x="7721600" y="1600200"/>
            <a:ext cx="508000" cy="103188"/>
          </a:xfrm>
          <a:prstGeom prst="leftArrow">
            <a:avLst>
              <a:gd name="adj1" fmla="val 50000"/>
              <a:gd name="adj2" fmla="val 92307"/>
            </a:avLst>
          </a:prstGeom>
          <a:solidFill>
            <a:srgbClr val="FF0066"/>
          </a:solidFill>
          <a:ln w="9525">
            <a:solidFill>
              <a:srgbClr val="FF0066"/>
            </a:solidFill>
            <a:miter lim="800000"/>
            <a:headEnd/>
            <a:tailEnd/>
          </a:ln>
          <a:effectLst/>
        </p:spPr>
        <p:txBody>
          <a:bodyPr wrap="none" anchor="ctr"/>
          <a:lstStyle/>
          <a:p>
            <a:endParaRPr lang="en-US"/>
          </a:p>
        </p:txBody>
      </p:sp>
      <p:sp>
        <p:nvSpPr>
          <p:cNvPr id="24588" name="AutoShape 12"/>
          <p:cNvSpPr>
            <a:spLocks noChangeArrowheads="1"/>
          </p:cNvSpPr>
          <p:nvPr/>
        </p:nvSpPr>
        <p:spPr bwMode="auto">
          <a:xfrm rot="10582696">
            <a:off x="7416800" y="2970213"/>
            <a:ext cx="508000" cy="107950"/>
          </a:xfrm>
          <a:prstGeom prst="leftArrow">
            <a:avLst>
              <a:gd name="adj1" fmla="val 50000"/>
              <a:gd name="adj2" fmla="val 88235"/>
            </a:avLst>
          </a:prstGeom>
          <a:solidFill>
            <a:srgbClr val="FF0066"/>
          </a:solidFill>
          <a:ln w="9525">
            <a:solidFill>
              <a:srgbClr val="FF0066"/>
            </a:solidFill>
            <a:miter lim="800000"/>
            <a:headEnd/>
            <a:tailEnd/>
          </a:ln>
          <a:effectLst/>
        </p:spPr>
        <p:txBody>
          <a:bodyPr wrap="none" anchor="ctr"/>
          <a:lstStyle/>
          <a:p>
            <a:endParaRPr lang="en-US"/>
          </a:p>
        </p:txBody>
      </p:sp>
      <p:sp>
        <p:nvSpPr>
          <p:cNvPr id="24589" name="AutoShape 13"/>
          <p:cNvSpPr>
            <a:spLocks noChangeArrowheads="1"/>
          </p:cNvSpPr>
          <p:nvPr/>
        </p:nvSpPr>
        <p:spPr bwMode="auto">
          <a:xfrm rot="9149448">
            <a:off x="8026400" y="3048005"/>
            <a:ext cx="508000" cy="104775"/>
          </a:xfrm>
          <a:prstGeom prst="leftArrow">
            <a:avLst>
              <a:gd name="adj1" fmla="val 50000"/>
              <a:gd name="adj2" fmla="val 90909"/>
            </a:avLst>
          </a:prstGeom>
          <a:solidFill>
            <a:srgbClr val="FF0066"/>
          </a:solidFill>
          <a:ln w="9525">
            <a:solidFill>
              <a:srgbClr val="FF0066"/>
            </a:solidFill>
            <a:miter lim="800000"/>
            <a:headEnd/>
            <a:tailEnd/>
          </a:ln>
          <a:effectLst/>
        </p:spPr>
        <p:txBody>
          <a:bodyPr wrap="none" anchor="ctr"/>
          <a:lstStyle/>
          <a:p>
            <a:endParaRPr lang="en-US"/>
          </a:p>
        </p:txBody>
      </p:sp>
      <p:sp>
        <p:nvSpPr>
          <p:cNvPr id="24590" name="AutoShape 14"/>
          <p:cNvSpPr>
            <a:spLocks noChangeArrowheads="1"/>
          </p:cNvSpPr>
          <p:nvPr/>
        </p:nvSpPr>
        <p:spPr bwMode="auto">
          <a:xfrm rot="5693526">
            <a:off x="8403700" y="2717803"/>
            <a:ext cx="396875" cy="139700"/>
          </a:xfrm>
          <a:prstGeom prst="leftArrow">
            <a:avLst>
              <a:gd name="adj1" fmla="val 50000"/>
              <a:gd name="adj2" fmla="val 94697"/>
            </a:avLst>
          </a:prstGeom>
          <a:solidFill>
            <a:srgbClr val="FF0066"/>
          </a:solidFill>
          <a:ln w="9525">
            <a:solidFill>
              <a:srgbClr val="FF0066"/>
            </a:solidFill>
            <a:miter lim="800000"/>
            <a:headEnd/>
            <a:tailEnd/>
          </a:ln>
          <a:effectLst/>
        </p:spPr>
        <p:txBody>
          <a:bodyPr wrap="none" anchor="ctr"/>
          <a:lstStyle/>
          <a:p>
            <a:endParaRPr lang="en-US"/>
          </a:p>
        </p:txBody>
      </p:sp>
      <p:sp>
        <p:nvSpPr>
          <p:cNvPr id="24591" name="AutoShape 15"/>
          <p:cNvSpPr>
            <a:spLocks noChangeArrowheads="1"/>
          </p:cNvSpPr>
          <p:nvPr/>
        </p:nvSpPr>
        <p:spPr bwMode="auto">
          <a:xfrm>
            <a:off x="9144000" y="26670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2" name="AutoShape 16"/>
          <p:cNvSpPr>
            <a:spLocks noChangeArrowheads="1"/>
          </p:cNvSpPr>
          <p:nvPr/>
        </p:nvSpPr>
        <p:spPr bwMode="auto">
          <a:xfrm rot="-9087248">
            <a:off x="8754533" y="2574930"/>
            <a:ext cx="508000" cy="111125"/>
          </a:xfrm>
          <a:prstGeom prst="leftArrow">
            <a:avLst>
              <a:gd name="adj1" fmla="val 50000"/>
              <a:gd name="adj2" fmla="val 85714"/>
            </a:avLst>
          </a:prstGeom>
          <a:solidFill>
            <a:srgbClr val="FF0066"/>
          </a:solidFill>
          <a:ln w="9525">
            <a:solidFill>
              <a:srgbClr val="FF0066"/>
            </a:solidFill>
            <a:miter lim="800000"/>
            <a:headEnd/>
            <a:tailEnd/>
          </a:ln>
          <a:effectLst/>
        </p:spPr>
        <p:txBody>
          <a:bodyPr wrap="none" anchor="ctr"/>
          <a:lstStyle/>
          <a:p>
            <a:endParaRPr lang="en-US"/>
          </a:p>
        </p:txBody>
      </p:sp>
      <p:sp>
        <p:nvSpPr>
          <p:cNvPr id="24593" name="AutoShape 17"/>
          <p:cNvSpPr>
            <a:spLocks noChangeArrowheads="1"/>
          </p:cNvSpPr>
          <p:nvPr/>
        </p:nvSpPr>
        <p:spPr bwMode="auto">
          <a:xfrm>
            <a:off x="8128000" y="2362200"/>
            <a:ext cx="812800" cy="317500"/>
          </a:xfrm>
          <a:prstGeom prst="irregularSeal2">
            <a:avLst/>
          </a:prstGeom>
          <a:solidFill>
            <a:srgbClr val="FFFF00"/>
          </a:solidFill>
          <a:ln w="9525">
            <a:solidFill>
              <a:srgbClr val="FF0066"/>
            </a:solidFill>
            <a:miter lim="800000"/>
            <a:headEnd/>
            <a:tailEnd/>
          </a:ln>
          <a:effectLst/>
        </p:spPr>
        <p:txBody>
          <a:bodyPr wrap="none" anchor="ctr"/>
          <a:lstStyle/>
          <a:p>
            <a:endParaRPr lang="en-US"/>
          </a:p>
        </p:txBody>
      </p:sp>
      <p:sp>
        <p:nvSpPr>
          <p:cNvPr id="24594" name="AutoShape 18"/>
          <p:cNvSpPr>
            <a:spLocks noChangeArrowheads="1"/>
          </p:cNvSpPr>
          <p:nvPr/>
        </p:nvSpPr>
        <p:spPr bwMode="auto">
          <a:xfrm rot="5000108">
            <a:off x="8508210" y="2031209"/>
            <a:ext cx="395287" cy="139700"/>
          </a:xfrm>
          <a:prstGeom prst="leftArrow">
            <a:avLst>
              <a:gd name="adj1" fmla="val 50000"/>
              <a:gd name="adj2" fmla="val 94318"/>
            </a:avLst>
          </a:prstGeom>
          <a:solidFill>
            <a:srgbClr val="FF0066"/>
          </a:solidFill>
          <a:ln w="9525">
            <a:solidFill>
              <a:srgbClr val="FF0066"/>
            </a:solidFill>
            <a:miter lim="800000"/>
            <a:headEnd/>
            <a:tailEnd/>
          </a:ln>
          <a:effectLst/>
        </p:spPr>
        <p:txBody>
          <a:bodyPr wrap="none" anchor="ctr"/>
          <a:lstStyle/>
          <a:p>
            <a:endParaRPr lang="en-US"/>
          </a:p>
        </p:txBody>
      </p:sp>
      <p:sp>
        <p:nvSpPr>
          <p:cNvPr id="24595" name="Text Box 19"/>
          <p:cNvSpPr txBox="1">
            <a:spLocks noChangeArrowheads="1"/>
          </p:cNvSpPr>
          <p:nvPr/>
        </p:nvSpPr>
        <p:spPr bwMode="auto">
          <a:xfrm rot="-689084">
            <a:off x="7213603" y="3122613"/>
            <a:ext cx="2537884"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Lý Thường Kiệt</a:t>
            </a:r>
          </a:p>
        </p:txBody>
      </p:sp>
      <p:sp>
        <p:nvSpPr>
          <p:cNvPr id="24596" name="Oval 20"/>
          <p:cNvSpPr>
            <a:spLocks noChangeArrowheads="1"/>
          </p:cNvSpPr>
          <p:nvPr/>
        </p:nvSpPr>
        <p:spPr bwMode="auto">
          <a:xfrm>
            <a:off x="7620000" y="1104900"/>
            <a:ext cx="2133600" cy="1028700"/>
          </a:xfrm>
          <a:prstGeom prst="ellipse">
            <a:avLst/>
          </a:prstGeom>
          <a:noFill/>
          <a:ln w="57150">
            <a:solidFill>
              <a:srgbClr val="FF0000"/>
            </a:solidFill>
            <a:prstDash val="sysDot"/>
            <a:round/>
            <a:headEnd/>
            <a:tailEnd/>
          </a:ln>
          <a:effectLst/>
        </p:spPr>
        <p:txBody>
          <a:bodyPr wrap="none" anchor="ctr"/>
          <a:lstStyle/>
          <a:p>
            <a:pPr algn="ctr"/>
            <a:endParaRPr lang="en-US">
              <a:solidFill>
                <a:srgbClr val="FF0066"/>
              </a:solidFill>
              <a:latin typeface="Arial" pitchFamily="34" charset="0"/>
            </a:endParaRPr>
          </a:p>
        </p:txBody>
      </p:sp>
      <p:sp>
        <p:nvSpPr>
          <p:cNvPr id="24597" name="AutoShape 21"/>
          <p:cNvSpPr>
            <a:spLocks noChangeArrowheads="1"/>
          </p:cNvSpPr>
          <p:nvPr/>
        </p:nvSpPr>
        <p:spPr bwMode="auto">
          <a:xfrm>
            <a:off x="7823200" y="1066800"/>
            <a:ext cx="1828800" cy="762000"/>
          </a:xfrm>
          <a:prstGeom prst="irregularSeal2">
            <a:avLst/>
          </a:prstGeom>
          <a:solidFill>
            <a:srgbClr val="FFFF00"/>
          </a:solidFill>
          <a:ln w="9525">
            <a:solidFill>
              <a:srgbClr val="FF0066"/>
            </a:solidFill>
            <a:miter lim="800000"/>
            <a:headEnd/>
            <a:tailEnd/>
          </a:ln>
          <a:effectLst/>
        </p:spPr>
        <p:txBody>
          <a:bodyPr wrap="none" anchor="ctr"/>
          <a:lstStyle/>
          <a:p>
            <a:pPr algn="ctr"/>
            <a:r>
              <a:rPr lang="en-US" sz="1600" b="1" dirty="0">
                <a:latin typeface="Arial" pitchFamily="34" charset="0"/>
              </a:rPr>
              <a:t>42 ngày</a:t>
            </a:r>
          </a:p>
        </p:txBody>
      </p:sp>
      <p:sp>
        <p:nvSpPr>
          <p:cNvPr id="24598" name="Line 22"/>
          <p:cNvSpPr>
            <a:spLocks noChangeShapeType="1"/>
          </p:cNvSpPr>
          <p:nvPr/>
        </p:nvSpPr>
        <p:spPr bwMode="auto">
          <a:xfrm flipH="1">
            <a:off x="5283200" y="2057400"/>
            <a:ext cx="2641600" cy="1587500"/>
          </a:xfrm>
          <a:prstGeom prst="line">
            <a:avLst/>
          </a:prstGeom>
          <a:noFill/>
          <a:ln w="104775">
            <a:solidFill>
              <a:srgbClr val="FF0000"/>
            </a:solidFill>
            <a:prstDash val="sysDot"/>
            <a:round/>
            <a:headEnd/>
            <a:tailEnd type="triangle" w="med" len="med"/>
          </a:ln>
          <a:effectLst/>
        </p:spPr>
        <p:txBody>
          <a:bodyPr/>
          <a:lstStyle/>
          <a:p>
            <a:endParaRPr lang="en-US"/>
          </a:p>
        </p:txBody>
      </p:sp>
      <p:sp>
        <p:nvSpPr>
          <p:cNvPr id="24599" name="Freeform 23"/>
          <p:cNvSpPr>
            <a:spLocks/>
          </p:cNvSpPr>
          <p:nvPr/>
        </p:nvSpPr>
        <p:spPr bwMode="auto">
          <a:xfrm>
            <a:off x="4988984" y="2789238"/>
            <a:ext cx="294216" cy="539750"/>
          </a:xfrm>
          <a:custGeom>
            <a:avLst/>
            <a:gdLst>
              <a:gd name="T0" fmla="*/ 2147483647 w 139"/>
              <a:gd name="T1" fmla="*/ 0 h 326"/>
              <a:gd name="T2" fmla="*/ 2147483647 w 139"/>
              <a:gd name="T3" fmla="*/ 2147483647 h 326"/>
              <a:gd name="T4" fmla="*/ 2147483647 w 139"/>
              <a:gd name="T5" fmla="*/ 2147483647 h 326"/>
              <a:gd name="T6" fmla="*/ 2147483647 w 139"/>
              <a:gd name="T7" fmla="*/ 2147483647 h 3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200" cap="flat" cmpd="sng">
            <a:solidFill>
              <a:srgbClr val="FF0066"/>
            </a:solidFill>
            <a:prstDash val="sysDot"/>
            <a:round/>
            <a:headEnd/>
            <a:tailEnd/>
          </a:ln>
          <a:effectLst/>
        </p:spPr>
        <p:txBody>
          <a:bodyPr/>
          <a:lstStyle/>
          <a:p>
            <a:endParaRPr lang="en-US"/>
          </a:p>
        </p:txBody>
      </p:sp>
      <p:sp>
        <p:nvSpPr>
          <p:cNvPr id="24600" name="Text Box 24"/>
          <p:cNvSpPr txBox="1">
            <a:spLocks noChangeArrowheads="1"/>
          </p:cNvSpPr>
          <p:nvPr/>
        </p:nvSpPr>
        <p:spPr bwMode="auto">
          <a:xfrm rot="-1117295">
            <a:off x="5695951" y="1749425"/>
            <a:ext cx="1625600" cy="336550"/>
          </a:xfrm>
          <a:prstGeom prst="rect">
            <a:avLst/>
          </a:prstGeom>
          <a:noFill/>
          <a:ln w="9525">
            <a:noFill/>
            <a:miter lim="800000"/>
            <a:headEnd/>
            <a:tailEnd/>
          </a:ln>
          <a:effectLst/>
        </p:spPr>
        <p:txBody>
          <a:bodyPr>
            <a:spAutoFit/>
          </a:bodyPr>
          <a:lstStyle/>
          <a:p>
            <a:pPr>
              <a:spcBef>
                <a:spcPct val="50000"/>
              </a:spcBef>
            </a:pPr>
            <a:r>
              <a:rPr lang="en-US" sz="1600" b="1">
                <a:solidFill>
                  <a:srgbClr val="0000FF"/>
                </a:solidFill>
                <a:latin typeface="Arial" pitchFamily="34" charset="0"/>
              </a:rPr>
              <a:t>Tông Đản</a:t>
            </a:r>
          </a:p>
        </p:txBody>
      </p:sp>
      <p:sp>
        <p:nvSpPr>
          <p:cNvPr id="24601" name="Text Box 25"/>
          <p:cNvSpPr txBox="1">
            <a:spLocks noChangeArrowheads="1"/>
          </p:cNvSpPr>
          <p:nvPr/>
        </p:nvSpPr>
        <p:spPr bwMode="auto">
          <a:xfrm>
            <a:off x="0" y="258763"/>
            <a:ext cx="12192000" cy="5191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2800" b="1">
                <a:effectLst>
                  <a:outerShdw blurRad="38100" dist="38100" dir="2700000" algn="tl">
                    <a:srgbClr val="C0C0C0"/>
                  </a:outerShdw>
                </a:effectLst>
                <a:latin typeface="Times New Roman" pitchFamily="18" charset="0"/>
              </a:rPr>
              <a:t>Lược đồ cuộc tấn công để tự vệ của nhà Lý</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8"/>
                                        </p:tgtEl>
                                        <p:attrNameLst>
                                          <p:attrName>style.visibility</p:attrName>
                                        </p:attrNameLst>
                                      </p:cBhvr>
                                      <p:to>
                                        <p:strVal val="visible"/>
                                      </p:to>
                                    </p:set>
                                    <p:animEffect transition="in" filter="checkerboard(across)">
                                      <p:cBhvr>
                                        <p:cTn id="7" dur="3000"/>
                                        <p:tgtEl>
                                          <p:spTgt spid="2458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4589"/>
                                        </p:tgtEl>
                                        <p:attrNameLst>
                                          <p:attrName>style.visibility</p:attrName>
                                        </p:attrNameLst>
                                      </p:cBhvr>
                                      <p:to>
                                        <p:strVal val="visible"/>
                                      </p:to>
                                    </p:set>
                                    <p:animEffect transition="in" filter="checkerboard(across)">
                                      <p:cBhvr>
                                        <p:cTn id="10" dur="3000"/>
                                        <p:tgtEl>
                                          <p:spTgt spid="24589"/>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4590"/>
                                        </p:tgtEl>
                                        <p:attrNameLst>
                                          <p:attrName>style.visibility</p:attrName>
                                        </p:attrNameLst>
                                      </p:cBhvr>
                                      <p:to>
                                        <p:strVal val="visible"/>
                                      </p:to>
                                    </p:set>
                                    <p:animEffect transition="in" filter="checkerboard(across)">
                                      <p:cBhvr>
                                        <p:cTn id="13" dur="3000"/>
                                        <p:tgtEl>
                                          <p:spTgt spid="24590"/>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95"/>
                                        </p:tgtEl>
                                        <p:attrNameLst>
                                          <p:attrName>style.visibility</p:attrName>
                                        </p:attrNameLst>
                                      </p:cBhvr>
                                      <p:to>
                                        <p:strVal val="visible"/>
                                      </p:to>
                                    </p:set>
                                    <p:animEffect transition="in" filter="box(in)">
                                      <p:cBhvr>
                                        <p:cTn id="16" dur="500"/>
                                        <p:tgtEl>
                                          <p:spTgt spid="2459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593"/>
                                        </p:tgtEl>
                                        <p:attrNameLst>
                                          <p:attrName>style.visibility</p:attrName>
                                        </p:attrNameLst>
                                      </p:cBhvr>
                                      <p:to>
                                        <p:strVal val="visible"/>
                                      </p:to>
                                    </p:set>
                                    <p:anim calcmode="lin" valueType="num">
                                      <p:cBhvr>
                                        <p:cTn id="21" dur="500" fill="hold"/>
                                        <p:tgtEl>
                                          <p:spTgt spid="24593"/>
                                        </p:tgtEl>
                                        <p:attrNameLst>
                                          <p:attrName>ppt_w</p:attrName>
                                        </p:attrNameLst>
                                      </p:cBhvr>
                                      <p:tavLst>
                                        <p:tav tm="0">
                                          <p:val>
                                            <p:fltVal val="0"/>
                                          </p:val>
                                        </p:tav>
                                        <p:tav tm="100000">
                                          <p:val>
                                            <p:strVal val="#ppt_w"/>
                                          </p:val>
                                        </p:tav>
                                      </p:tavLst>
                                    </p:anim>
                                    <p:anim calcmode="lin" valueType="num">
                                      <p:cBhvr>
                                        <p:cTn id="22" dur="500" fill="hold"/>
                                        <p:tgtEl>
                                          <p:spTgt spid="24593"/>
                                        </p:tgtEl>
                                        <p:attrNameLst>
                                          <p:attrName>ppt_h</p:attrName>
                                        </p:attrNameLst>
                                      </p:cBhvr>
                                      <p:tavLst>
                                        <p:tav tm="0">
                                          <p:val>
                                            <p:fltVal val="0"/>
                                          </p:val>
                                        </p:tav>
                                        <p:tav tm="100000">
                                          <p:val>
                                            <p:strVal val="#ppt_h"/>
                                          </p:val>
                                        </p:tav>
                                      </p:tavLst>
                                    </p:anim>
                                    <p:animEffect transition="in" filter="fade">
                                      <p:cBhvr>
                                        <p:cTn id="23" dur="500"/>
                                        <p:tgtEl>
                                          <p:spTgt spid="2459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4592"/>
                                        </p:tgtEl>
                                        <p:attrNameLst>
                                          <p:attrName>style.visibility</p:attrName>
                                        </p:attrNameLst>
                                      </p:cBhvr>
                                      <p:to>
                                        <p:strVal val="visible"/>
                                      </p:to>
                                    </p:set>
                                    <p:animEffect transition="in" filter="checkerboard(across)">
                                      <p:cBhvr>
                                        <p:cTn id="28" dur="500"/>
                                        <p:tgtEl>
                                          <p:spTgt spid="2459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24591"/>
                                        </p:tgtEl>
                                        <p:attrNameLst>
                                          <p:attrName>style.visibility</p:attrName>
                                        </p:attrNameLst>
                                      </p:cBhvr>
                                      <p:to>
                                        <p:strVal val="visible"/>
                                      </p:to>
                                    </p:set>
                                    <p:anim calcmode="lin" valueType="num">
                                      <p:cBhvr>
                                        <p:cTn id="33" dur="500" fill="hold"/>
                                        <p:tgtEl>
                                          <p:spTgt spid="24591"/>
                                        </p:tgtEl>
                                        <p:attrNameLst>
                                          <p:attrName>ppt_w</p:attrName>
                                        </p:attrNameLst>
                                      </p:cBhvr>
                                      <p:tavLst>
                                        <p:tav tm="0">
                                          <p:val>
                                            <p:fltVal val="0"/>
                                          </p:val>
                                        </p:tav>
                                        <p:tav tm="100000">
                                          <p:val>
                                            <p:strVal val="#ppt_w"/>
                                          </p:val>
                                        </p:tav>
                                      </p:tavLst>
                                    </p:anim>
                                    <p:anim calcmode="lin" valueType="num">
                                      <p:cBhvr>
                                        <p:cTn id="34" dur="500" fill="hold"/>
                                        <p:tgtEl>
                                          <p:spTgt spid="24591"/>
                                        </p:tgtEl>
                                        <p:attrNameLst>
                                          <p:attrName>ppt_h</p:attrName>
                                        </p:attrNameLst>
                                      </p:cBhvr>
                                      <p:tavLst>
                                        <p:tav tm="0">
                                          <p:val>
                                            <p:fltVal val="0"/>
                                          </p:val>
                                        </p:tav>
                                        <p:tav tm="100000">
                                          <p:val>
                                            <p:strVal val="#ppt_h"/>
                                          </p:val>
                                        </p:tav>
                                      </p:tavLst>
                                    </p:anim>
                                    <p:animEffect transition="in" filter="fade">
                                      <p:cBhvr>
                                        <p:cTn id="35" dur="500"/>
                                        <p:tgtEl>
                                          <p:spTgt spid="2459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24585"/>
                                        </p:tgtEl>
                                        <p:attrNameLst>
                                          <p:attrName>style.visibility</p:attrName>
                                        </p:attrNameLst>
                                      </p:cBhvr>
                                      <p:to>
                                        <p:strVal val="visible"/>
                                      </p:to>
                                    </p:set>
                                    <p:animEffect transition="in" filter="checkerboard(across)">
                                      <p:cBhvr>
                                        <p:cTn id="40" dur="500"/>
                                        <p:tgtEl>
                                          <p:spTgt spid="24585"/>
                                        </p:tgtEl>
                                      </p:cBhvr>
                                    </p:animEffect>
                                  </p:childTnLst>
                                </p:cTn>
                              </p:par>
                              <p:par>
                                <p:cTn id="41" presetID="5" presetClass="entr" presetSubtype="10" fill="hold" grpId="0" nodeType="withEffect">
                                  <p:stCondLst>
                                    <p:cond delay="0"/>
                                  </p:stCondLst>
                                  <p:childTnLst>
                                    <p:set>
                                      <p:cBhvr>
                                        <p:cTn id="42" dur="1" fill="hold">
                                          <p:stCondLst>
                                            <p:cond delay="0"/>
                                          </p:stCondLst>
                                        </p:cTn>
                                        <p:tgtEl>
                                          <p:spTgt spid="24582"/>
                                        </p:tgtEl>
                                        <p:attrNameLst>
                                          <p:attrName>style.visibility</p:attrName>
                                        </p:attrNameLst>
                                      </p:cBhvr>
                                      <p:to>
                                        <p:strVal val="visible"/>
                                      </p:to>
                                    </p:set>
                                    <p:animEffect transition="in" filter="checkerboard(across)">
                                      <p:cBhvr>
                                        <p:cTn id="43" dur="500"/>
                                        <p:tgtEl>
                                          <p:spTgt spid="24582"/>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24586"/>
                                        </p:tgtEl>
                                        <p:attrNameLst>
                                          <p:attrName>style.visibility</p:attrName>
                                        </p:attrNameLst>
                                      </p:cBhvr>
                                      <p:to>
                                        <p:strVal val="visible"/>
                                      </p:to>
                                    </p:set>
                                    <p:animEffect transition="in" filter="checkerboard(across)">
                                      <p:cBhvr>
                                        <p:cTn id="46" dur="500"/>
                                        <p:tgtEl>
                                          <p:spTgt spid="24586"/>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24583"/>
                                        </p:tgtEl>
                                        <p:attrNameLst>
                                          <p:attrName>style.visibility</p:attrName>
                                        </p:attrNameLst>
                                      </p:cBhvr>
                                      <p:to>
                                        <p:strVal val="visible"/>
                                      </p:to>
                                    </p:set>
                                    <p:animEffect transition="in" filter="checkerboard(across)">
                                      <p:cBhvr>
                                        <p:cTn id="49" dur="500"/>
                                        <p:tgtEl>
                                          <p:spTgt spid="24583"/>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24584"/>
                                        </p:tgtEl>
                                        <p:attrNameLst>
                                          <p:attrName>style.visibility</p:attrName>
                                        </p:attrNameLst>
                                      </p:cBhvr>
                                      <p:to>
                                        <p:strVal val="visible"/>
                                      </p:to>
                                    </p:set>
                                    <p:animEffect transition="in" filter="checkerboard(across)">
                                      <p:cBhvr>
                                        <p:cTn id="52" dur="500"/>
                                        <p:tgtEl>
                                          <p:spTgt spid="24584"/>
                                        </p:tgtEl>
                                      </p:cBhvr>
                                    </p:animEffect>
                                  </p:childTnLst>
                                </p:cTn>
                              </p:par>
                              <p:par>
                                <p:cTn id="53" presetID="5" presetClass="entr" presetSubtype="10" fill="hold" grpId="0" nodeType="withEffect">
                                  <p:stCondLst>
                                    <p:cond delay="0"/>
                                  </p:stCondLst>
                                  <p:childTnLst>
                                    <p:set>
                                      <p:cBhvr>
                                        <p:cTn id="54" dur="1" fill="hold">
                                          <p:stCondLst>
                                            <p:cond delay="0"/>
                                          </p:stCondLst>
                                        </p:cTn>
                                        <p:tgtEl>
                                          <p:spTgt spid="24600"/>
                                        </p:tgtEl>
                                        <p:attrNameLst>
                                          <p:attrName>style.visibility</p:attrName>
                                        </p:attrNameLst>
                                      </p:cBhvr>
                                      <p:to>
                                        <p:strVal val="visible"/>
                                      </p:to>
                                    </p:set>
                                    <p:animEffect transition="in" filter="checkerboard(across)">
                                      <p:cBhvr>
                                        <p:cTn id="55" dur="500"/>
                                        <p:tgtEl>
                                          <p:spTgt spid="2460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587"/>
                                        </p:tgtEl>
                                        <p:attrNameLst>
                                          <p:attrName>style.visibility</p:attrName>
                                        </p:attrNameLst>
                                      </p:cBhvr>
                                      <p:to>
                                        <p:strVal val="visible"/>
                                      </p:to>
                                    </p:set>
                                    <p:animEffect transition="in" filter="wipe(down)">
                                      <p:cBhvr>
                                        <p:cTn id="60" dur="500"/>
                                        <p:tgtEl>
                                          <p:spTgt spid="2458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4594"/>
                                        </p:tgtEl>
                                        <p:attrNameLst>
                                          <p:attrName>style.visibility</p:attrName>
                                        </p:attrNameLst>
                                      </p:cBhvr>
                                      <p:to>
                                        <p:strVal val="visible"/>
                                      </p:to>
                                    </p:set>
                                    <p:animEffect transition="in" filter="wipe(down)">
                                      <p:cBhvr>
                                        <p:cTn id="63" dur="500"/>
                                        <p:tgtEl>
                                          <p:spTgt spid="24594"/>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0" presetClass="entr" presetSubtype="0" fill="hold" grpId="0" nodeType="clickEffect">
                                  <p:stCondLst>
                                    <p:cond delay="0"/>
                                  </p:stCondLst>
                                  <p:childTnLst>
                                    <p:set>
                                      <p:cBhvr>
                                        <p:cTn id="67" dur="1" fill="hold">
                                          <p:stCondLst>
                                            <p:cond delay="0"/>
                                          </p:stCondLst>
                                        </p:cTn>
                                        <p:tgtEl>
                                          <p:spTgt spid="24596"/>
                                        </p:tgtEl>
                                        <p:attrNameLst>
                                          <p:attrName>style.visibility</p:attrName>
                                        </p:attrNameLst>
                                      </p:cBhvr>
                                      <p:to>
                                        <p:strVal val="visible"/>
                                      </p:to>
                                    </p:set>
                                    <p:animEffect transition="in" filter="wedge">
                                      <p:cBhvr>
                                        <p:cTn id="68" dur="2000"/>
                                        <p:tgtEl>
                                          <p:spTgt spid="24596"/>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53" presetClass="entr" presetSubtype="0" fill="hold" nodeType="clickEffect">
                                  <p:stCondLst>
                                    <p:cond delay="0"/>
                                  </p:stCondLst>
                                  <p:childTnLst>
                                    <p:set>
                                      <p:cBhvr>
                                        <p:cTn id="72" dur="1" fill="hold">
                                          <p:stCondLst>
                                            <p:cond delay="0"/>
                                          </p:stCondLst>
                                        </p:cTn>
                                        <p:tgtEl>
                                          <p:spTgt spid="24597"/>
                                        </p:tgtEl>
                                        <p:attrNameLst>
                                          <p:attrName>style.visibility</p:attrName>
                                        </p:attrNameLst>
                                      </p:cBhvr>
                                      <p:to>
                                        <p:strVal val="visible"/>
                                      </p:to>
                                    </p:set>
                                    <p:anim calcmode="lin" valueType="num">
                                      <p:cBhvr>
                                        <p:cTn id="73" dur="500" fill="hold"/>
                                        <p:tgtEl>
                                          <p:spTgt spid="24597"/>
                                        </p:tgtEl>
                                        <p:attrNameLst>
                                          <p:attrName>ppt_w</p:attrName>
                                        </p:attrNameLst>
                                      </p:cBhvr>
                                      <p:tavLst>
                                        <p:tav tm="0">
                                          <p:val>
                                            <p:fltVal val="0"/>
                                          </p:val>
                                        </p:tav>
                                        <p:tav tm="100000">
                                          <p:val>
                                            <p:strVal val="#ppt_w"/>
                                          </p:val>
                                        </p:tav>
                                      </p:tavLst>
                                    </p:anim>
                                    <p:anim calcmode="lin" valueType="num">
                                      <p:cBhvr>
                                        <p:cTn id="74" dur="500" fill="hold"/>
                                        <p:tgtEl>
                                          <p:spTgt spid="24597"/>
                                        </p:tgtEl>
                                        <p:attrNameLst>
                                          <p:attrName>ppt_h</p:attrName>
                                        </p:attrNameLst>
                                      </p:cBhvr>
                                      <p:tavLst>
                                        <p:tav tm="0">
                                          <p:val>
                                            <p:fltVal val="0"/>
                                          </p:val>
                                        </p:tav>
                                        <p:tav tm="100000">
                                          <p:val>
                                            <p:strVal val="#ppt_h"/>
                                          </p:val>
                                        </p:tav>
                                      </p:tavLst>
                                    </p:anim>
                                    <p:animEffect transition="in" filter="fade">
                                      <p:cBhvr>
                                        <p:cTn id="75" dur="500"/>
                                        <p:tgtEl>
                                          <p:spTgt spid="2459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24598"/>
                                        </p:tgtEl>
                                        <p:attrNameLst>
                                          <p:attrName>style.visibility</p:attrName>
                                        </p:attrNameLst>
                                      </p:cBhvr>
                                      <p:to>
                                        <p:strVal val="visible"/>
                                      </p:to>
                                    </p:set>
                                    <p:animEffect transition="in" filter="wipe(right)">
                                      <p:cBhvr>
                                        <p:cTn id="80" dur="5000"/>
                                        <p:tgtEl>
                                          <p:spTgt spid="24598"/>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20" presetClass="entr" presetSubtype="0" fill="hold" grpId="0" nodeType="clickEffect">
                                  <p:stCondLst>
                                    <p:cond delay="0"/>
                                  </p:stCondLst>
                                  <p:childTnLst>
                                    <p:set>
                                      <p:cBhvr>
                                        <p:cTn id="84" dur="1" fill="hold">
                                          <p:stCondLst>
                                            <p:cond delay="0"/>
                                          </p:stCondLst>
                                        </p:cTn>
                                        <p:tgtEl>
                                          <p:spTgt spid="24599"/>
                                        </p:tgtEl>
                                        <p:attrNameLst>
                                          <p:attrName>style.visibility</p:attrName>
                                        </p:attrNameLst>
                                      </p:cBhvr>
                                      <p:to>
                                        <p:strVal val="visible"/>
                                      </p:to>
                                    </p:set>
                                    <p:animEffect transition="in" filter="wedge">
                                      <p:cBhvr>
                                        <p:cTn id="85" dur="2000"/>
                                        <p:tgtEl>
                                          <p:spTgt spid="24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5" grpId="0" animBg="1"/>
      <p:bldP spid="24586" grpId="0" animBg="1"/>
      <p:bldP spid="24587" grpId="0" animBg="1"/>
      <p:bldP spid="24588" grpId="0" animBg="1"/>
      <p:bldP spid="24589" grpId="0" animBg="1"/>
      <p:bldP spid="24590" grpId="0" animBg="1"/>
      <p:bldP spid="24591" grpId="0" animBg="1"/>
      <p:bldP spid="24592" grpId="0" animBg="1"/>
      <p:bldP spid="24593" grpId="0" animBg="1"/>
      <p:bldP spid="24594" grpId="0" animBg="1"/>
      <p:bldP spid="24595" grpId="0"/>
      <p:bldP spid="24596" grpId="0" animBg="1"/>
      <p:bldP spid="24598" grpId="0" animBg="1"/>
      <p:bldP spid="24599" grpId="0" animBg="1"/>
      <p:bldP spid="2460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28956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57200" y="13716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2860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3318570"/>
            <a:ext cx="11201400" cy="2062103"/>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p:txBody>
      </p:sp>
      <p:sp>
        <p:nvSpPr>
          <p:cNvPr id="13" name="TextBox 7"/>
          <p:cNvSpPr txBox="1">
            <a:spLocks noChangeArrowheads="1"/>
          </p:cNvSpPr>
          <p:nvPr/>
        </p:nvSpPr>
        <p:spPr bwMode="auto">
          <a:xfrm>
            <a:off x="533400" y="911647"/>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Text Box 5"/>
          <p:cNvSpPr txBox="1">
            <a:spLocks noChangeArrowheads="1"/>
          </p:cNvSpPr>
          <p:nvPr/>
        </p:nvSpPr>
        <p:spPr bwMode="auto">
          <a:xfrm>
            <a:off x="3124200" y="0"/>
            <a:ext cx="5649384"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600" b="1" u="sng" dirty="0">
                <a:solidFill>
                  <a:srgbClr val="FF0066"/>
                </a:solidFill>
                <a:latin typeface="Times New Roman" pitchFamily="18" charset="0"/>
              </a:rPr>
              <a:t>Thảo luận </a:t>
            </a:r>
            <a:r>
              <a:rPr lang="en-US" sz="3600" b="1" u="sng" dirty="0" smtClean="0">
                <a:solidFill>
                  <a:srgbClr val="FF0066"/>
                </a:solidFill>
                <a:latin typeface="Times New Roman" pitchFamily="18" charset="0"/>
              </a:rPr>
              <a:t>cặp đôi </a:t>
            </a:r>
            <a:endParaRPr lang="en-US" sz="3600" b="1" u="sng" dirty="0">
              <a:solidFill>
                <a:srgbClr val="FF0066"/>
              </a:solidFill>
              <a:latin typeface="Times New Roman" pitchFamily="18" charset="0"/>
            </a:endParaRPr>
          </a:p>
        </p:txBody>
      </p:sp>
      <p:sp>
        <p:nvSpPr>
          <p:cNvPr id="27654" name="Text Box 6"/>
          <p:cNvSpPr txBox="1">
            <a:spLocks noChangeArrowheads="1"/>
          </p:cNvSpPr>
          <p:nvPr/>
        </p:nvSpPr>
        <p:spPr bwMode="auto">
          <a:xfrm>
            <a:off x="533400" y="685802"/>
            <a:ext cx="11176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defRPr/>
            </a:pPr>
            <a:r>
              <a:rPr lang="en-US" sz="2800" dirty="0" smtClean="0">
                <a:effectLst>
                  <a:outerShdw blurRad="38100" dist="38100" dir="2700000" algn="tl">
                    <a:srgbClr val="C0C0C0"/>
                  </a:outerShdw>
                </a:effectLst>
                <a:latin typeface="Times New Roman" pitchFamily="18" charset="0"/>
              </a:rPr>
              <a:t>? </a:t>
            </a:r>
            <a:r>
              <a:rPr lang="en-US" sz="2800" dirty="0" smtClean="0">
                <a:latin typeface="Times New Roman" pitchFamily="18" charset="0"/>
              </a:rPr>
              <a:t>Vì </a:t>
            </a:r>
            <a:r>
              <a:rPr lang="en-US" sz="2800" dirty="0">
                <a:latin typeface="Times New Roman" pitchFamily="18" charset="0"/>
              </a:rPr>
              <a:t>sao nói đây là cuộc tấn công để tự vệ chứ không phải là cuộc tấn công để xâm lược?</a:t>
            </a:r>
          </a:p>
          <a:p>
            <a:pPr algn="just">
              <a:defRPr/>
            </a:pPr>
            <a:r>
              <a:rPr lang="en-US" sz="2800" dirty="0" smtClean="0">
                <a:latin typeface="Times New Roman" pitchFamily="18" charset="0"/>
              </a:rPr>
              <a:t>? Việc </a:t>
            </a:r>
            <a:r>
              <a:rPr lang="en-US" sz="2800" dirty="0">
                <a:latin typeface="Times New Roman" pitchFamily="18" charset="0"/>
              </a:rPr>
              <a:t>chủ động tiến công của nhà Lý có ý nghĩa như thế nào?</a:t>
            </a:r>
          </a:p>
          <a:p>
            <a:pPr>
              <a:spcBef>
                <a:spcPct val="50000"/>
              </a:spcBef>
              <a:defRPr/>
            </a:pPr>
            <a:endParaRPr lang="en-US" sz="2800" b="1" dirty="0">
              <a:effectLst>
                <a:outerShdw blurRad="38100" dist="38100" dir="2700000" algn="tl">
                  <a:srgbClr val="C0C0C0"/>
                </a:outerShdw>
              </a:effectLst>
              <a:latin typeface="Times New Roman" pitchFamily="18" charset="0"/>
            </a:endParaRPr>
          </a:p>
        </p:txBody>
      </p:sp>
      <p:sp>
        <p:nvSpPr>
          <p:cNvPr id="27655" name="AutoShape 7"/>
          <p:cNvSpPr>
            <a:spLocks noChangeArrowheads="1"/>
          </p:cNvSpPr>
          <p:nvPr/>
        </p:nvSpPr>
        <p:spPr bwMode="auto">
          <a:xfrm>
            <a:off x="381000" y="2209800"/>
            <a:ext cx="5867400" cy="4648200"/>
          </a:xfrm>
          <a:prstGeom prst="flowChartAlternateProcess">
            <a:avLst/>
          </a:prstGeom>
          <a:solidFill>
            <a:schemeClr val="accent6">
              <a:lumMod val="60000"/>
              <a:lumOff val="40000"/>
            </a:schemeClr>
          </a:solidFill>
          <a:ln>
            <a:headEnd/>
            <a:tailEnd/>
          </a:ln>
        </p:spPr>
        <p:style>
          <a:lnRef idx="2">
            <a:schemeClr val="accent4">
              <a:shade val="50000"/>
            </a:schemeClr>
          </a:lnRef>
          <a:fillRef idx="1">
            <a:schemeClr val="accent4"/>
          </a:fillRef>
          <a:effectRef idx="0">
            <a:schemeClr val="accent4"/>
          </a:effectRef>
          <a:fontRef idx="minor">
            <a:schemeClr val="lt1"/>
          </a:fontRef>
        </p:style>
        <p:txBody>
          <a:bodyPr wrap="none" anchor="ctr"/>
          <a:lstStyle/>
          <a:p>
            <a:endParaRPr lang="en-US"/>
          </a:p>
        </p:txBody>
      </p:sp>
      <p:sp>
        <p:nvSpPr>
          <p:cNvPr id="27656" name="AutoShape 8"/>
          <p:cNvSpPr>
            <a:spLocks noChangeArrowheads="1"/>
          </p:cNvSpPr>
          <p:nvPr/>
        </p:nvSpPr>
        <p:spPr bwMode="auto">
          <a:xfrm>
            <a:off x="6604000" y="2209800"/>
            <a:ext cx="5283200" cy="4648200"/>
          </a:xfrm>
          <a:prstGeom prst="flowChartAlternateProcess">
            <a:avLst/>
          </a:prstGeom>
          <a:solidFill>
            <a:srgbClr val="92D05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p>
            <a:endParaRPr lang="en-US" sz="2400" dirty="0">
              <a:latin typeface="Times New Roman" pitchFamily="18" charset="0"/>
            </a:endParaRPr>
          </a:p>
        </p:txBody>
      </p:sp>
      <p:sp>
        <p:nvSpPr>
          <p:cNvPr id="27657" name="Text Box 9"/>
          <p:cNvSpPr txBox="1">
            <a:spLocks noChangeArrowheads="1"/>
          </p:cNvSpPr>
          <p:nvPr/>
        </p:nvSpPr>
        <p:spPr bwMode="auto">
          <a:xfrm>
            <a:off x="685800" y="2272129"/>
            <a:ext cx="5181600" cy="4585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2400" b="1" dirty="0">
                <a:solidFill>
                  <a:srgbClr val="0000FF"/>
                </a:solidFill>
                <a:latin typeface="Times New Roman" pitchFamily="18" charset="0"/>
              </a:rPr>
              <a:t> </a:t>
            </a:r>
            <a:r>
              <a:rPr lang="en-US" sz="2800" b="1" dirty="0" smtClean="0">
                <a:solidFill>
                  <a:srgbClr val="0000FF"/>
                </a:solidFill>
                <a:latin typeface="Times New Roman" pitchFamily="18" charset="0"/>
              </a:rPr>
              <a:t>Tấn công để tự vệ</a:t>
            </a:r>
            <a:endParaRPr lang="en-US" sz="2400" b="1" dirty="0">
              <a:solidFill>
                <a:srgbClr val="0000FF"/>
              </a:solidFill>
              <a:latin typeface="Times New Roman" pitchFamily="18" charset="0"/>
            </a:endParaRPr>
          </a:p>
          <a:p>
            <a:pPr algn="just">
              <a:defRPr/>
            </a:pPr>
            <a:r>
              <a:rPr lang="en-US" sz="2400" dirty="0" smtClean="0">
                <a:latin typeface="Times New Roman" pitchFamily="18" charset="0"/>
              </a:rPr>
              <a:t>- Khi </a:t>
            </a:r>
            <a:r>
              <a:rPr lang="en-US" sz="2400" dirty="0">
                <a:latin typeface="Times New Roman" pitchFamily="18" charset="0"/>
              </a:rPr>
              <a:t>tấn công quân ta yết bảng nói rõ mục đích tấn công của mình: “tự vệ”</a:t>
            </a:r>
          </a:p>
          <a:p>
            <a:pPr algn="just">
              <a:buFontTx/>
              <a:buChar char="-"/>
              <a:defRPr/>
            </a:pPr>
            <a:r>
              <a:rPr lang="en-US" sz="2400" dirty="0" smtClean="0">
                <a:latin typeface="Times New Roman" pitchFamily="18" charset="0"/>
              </a:rPr>
              <a:t> Chỉ </a:t>
            </a:r>
            <a:r>
              <a:rPr lang="en-US" sz="2400" dirty="0">
                <a:latin typeface="Times New Roman" pitchFamily="18" charset="0"/>
              </a:rPr>
              <a:t>tấn công vào các căn cứ quân sự </a:t>
            </a:r>
            <a:r>
              <a:rPr lang="en-US" sz="2400" dirty="0" smtClean="0">
                <a:latin typeface="Times New Roman" pitchFamily="18" charset="0"/>
              </a:rPr>
              <a:t>nơi mà </a:t>
            </a:r>
            <a:r>
              <a:rPr lang="en-US" sz="2400" dirty="0">
                <a:latin typeface="Times New Roman" pitchFamily="18" charset="0"/>
              </a:rPr>
              <a:t>địch </a:t>
            </a:r>
            <a:r>
              <a:rPr lang="en-US" sz="2400" dirty="0" smtClean="0">
                <a:latin typeface="Times New Roman" pitchFamily="18" charset="0"/>
              </a:rPr>
              <a:t>tập trung kho lương, vũ khí chuẩn </a:t>
            </a:r>
            <a:r>
              <a:rPr lang="en-US" sz="2400" dirty="0">
                <a:latin typeface="Times New Roman" pitchFamily="18" charset="0"/>
              </a:rPr>
              <a:t>bị </a:t>
            </a:r>
            <a:r>
              <a:rPr lang="en-US" sz="2400" dirty="0" smtClean="0">
                <a:latin typeface="Times New Roman" pitchFamily="18" charset="0"/>
              </a:rPr>
              <a:t>để </a:t>
            </a:r>
            <a:r>
              <a:rPr lang="en-US" sz="2400" dirty="0">
                <a:latin typeface="Times New Roman" pitchFamily="18" charset="0"/>
              </a:rPr>
              <a:t>sang xâm lược nước ta</a:t>
            </a:r>
            <a:r>
              <a:rPr lang="en-US" sz="2400" dirty="0" smtClean="0">
                <a:latin typeface="Times New Roman" pitchFamily="18" charset="0"/>
              </a:rPr>
              <a:t>.</a:t>
            </a:r>
          </a:p>
          <a:p>
            <a:pPr algn="just">
              <a:buFontTx/>
              <a:buChar char="-"/>
              <a:defRPr/>
            </a:pPr>
            <a:r>
              <a:rPr lang="vi-VN" sz="2400" dirty="0" smtClean="0">
                <a:latin typeface="+mj-lt"/>
              </a:rPr>
              <a:t>Sau khi tiến công sang đất Tống, Lý Thường Kiệt cho ban bố “Phạt Tống lộ bố văn” để nhân dân Tống hiểu rõ mục đích và tính chất của cuộc tiến công.</a:t>
            </a:r>
            <a:endParaRPr lang="en-US" sz="2400" dirty="0">
              <a:latin typeface="+mj-lt"/>
            </a:endParaRPr>
          </a:p>
          <a:p>
            <a:pPr algn="just">
              <a:defRPr/>
            </a:pPr>
            <a:r>
              <a:rPr lang="en-US" sz="2400" dirty="0">
                <a:latin typeface="Times New Roman" pitchFamily="18" charset="0"/>
              </a:rPr>
              <a:t>- </a:t>
            </a:r>
            <a:r>
              <a:rPr lang="en-US" sz="2400" dirty="0" err="1">
                <a:latin typeface="Times New Roman" pitchFamily="18" charset="0"/>
              </a:rPr>
              <a:t>Khi</a:t>
            </a:r>
            <a:r>
              <a:rPr lang="en-US" sz="2400" dirty="0">
                <a:latin typeface="Times New Roman" pitchFamily="18" charset="0"/>
              </a:rPr>
              <a:t> </a:t>
            </a:r>
            <a:r>
              <a:rPr lang="en-US" sz="2400" dirty="0" err="1">
                <a:latin typeface="Times New Roman" pitchFamily="18" charset="0"/>
              </a:rPr>
              <a:t>đạt</a:t>
            </a:r>
            <a:r>
              <a:rPr lang="en-US" sz="2400" dirty="0">
                <a:latin typeface="Times New Roman" pitchFamily="18" charset="0"/>
              </a:rPr>
              <a:t> </a:t>
            </a:r>
            <a:r>
              <a:rPr lang="en-US" sz="2400" dirty="0" err="1">
                <a:latin typeface="Times New Roman" pitchFamily="18" charset="0"/>
              </a:rPr>
              <a:t>được</a:t>
            </a:r>
            <a:r>
              <a:rPr lang="en-US" sz="2400" dirty="0">
                <a:latin typeface="Times New Roman" pitchFamily="18" charset="0"/>
              </a:rPr>
              <a:t> </a:t>
            </a:r>
            <a:r>
              <a:rPr lang="en-US" sz="2400" dirty="0" err="1">
                <a:latin typeface="Times New Roman" pitchFamily="18" charset="0"/>
              </a:rPr>
              <a:t>mục</a:t>
            </a:r>
            <a:r>
              <a:rPr lang="en-US" sz="2400" dirty="0">
                <a:latin typeface="Times New Roman" pitchFamily="18" charset="0"/>
              </a:rPr>
              <a:t> </a:t>
            </a:r>
            <a:r>
              <a:rPr lang="en-US" sz="2400" dirty="0" err="1">
                <a:latin typeface="Times New Roman" pitchFamily="18" charset="0"/>
              </a:rPr>
              <a:t>tiêu</a:t>
            </a:r>
            <a:r>
              <a:rPr lang="en-US" sz="2400" dirty="0">
                <a:latin typeface="Times New Roman" pitchFamily="18" charset="0"/>
              </a:rPr>
              <a:t>, </a:t>
            </a:r>
            <a:r>
              <a:rPr lang="en-US" sz="2400" dirty="0" err="1">
                <a:latin typeface="Times New Roman" pitchFamily="18" charset="0"/>
              </a:rPr>
              <a:t>quân</a:t>
            </a:r>
            <a:r>
              <a:rPr lang="en-US" sz="2400" dirty="0">
                <a:latin typeface="Times New Roman" pitchFamily="18" charset="0"/>
              </a:rPr>
              <a:t> ta </a:t>
            </a:r>
            <a:r>
              <a:rPr lang="en-US" sz="2400" dirty="0" err="1">
                <a:latin typeface="Times New Roman" pitchFamily="18" charset="0"/>
              </a:rPr>
              <a:t>nhanh</a:t>
            </a:r>
            <a:r>
              <a:rPr lang="en-US" sz="2400" dirty="0">
                <a:latin typeface="Times New Roman" pitchFamily="18" charset="0"/>
              </a:rPr>
              <a:t> </a:t>
            </a:r>
            <a:r>
              <a:rPr lang="en-US" sz="2400" dirty="0" err="1">
                <a:latin typeface="Times New Roman" pitchFamily="18" charset="0"/>
              </a:rPr>
              <a:t>chóng</a:t>
            </a:r>
            <a:r>
              <a:rPr lang="en-US" sz="2400" dirty="0">
                <a:latin typeface="Times New Roman" pitchFamily="18" charset="0"/>
              </a:rPr>
              <a:t> </a:t>
            </a:r>
            <a:r>
              <a:rPr lang="en-US" sz="2400" dirty="0" err="1">
                <a:latin typeface="Times New Roman" pitchFamily="18" charset="0"/>
              </a:rPr>
              <a:t>rút</a:t>
            </a:r>
            <a:r>
              <a:rPr lang="en-US" sz="2400" dirty="0">
                <a:latin typeface="Times New Roman" pitchFamily="18" charset="0"/>
              </a:rPr>
              <a:t> </a:t>
            </a:r>
            <a:r>
              <a:rPr lang="en-US" sz="2400" dirty="0" err="1">
                <a:latin typeface="Times New Roman" pitchFamily="18" charset="0"/>
              </a:rPr>
              <a:t>về</a:t>
            </a:r>
            <a:r>
              <a:rPr lang="en-US" sz="2400" dirty="0">
                <a:latin typeface="Times New Roman" pitchFamily="18" charset="0"/>
              </a:rPr>
              <a:t> </a:t>
            </a:r>
            <a:r>
              <a:rPr lang="en-US" sz="2400" dirty="0" err="1">
                <a:latin typeface="Times New Roman" pitchFamily="18" charset="0"/>
              </a:rPr>
              <a:t>nước</a:t>
            </a:r>
            <a:r>
              <a:rPr lang="en-US" sz="2400" dirty="0">
                <a:latin typeface="Times New Roman" pitchFamily="18" charset="0"/>
              </a:rPr>
              <a:t>.</a:t>
            </a:r>
          </a:p>
        </p:txBody>
      </p:sp>
      <p:sp>
        <p:nvSpPr>
          <p:cNvPr id="8" name="TextBox 7"/>
          <p:cNvSpPr txBox="1"/>
          <p:nvPr/>
        </p:nvSpPr>
        <p:spPr>
          <a:xfrm>
            <a:off x="6705600" y="3124204"/>
            <a:ext cx="5029200" cy="2923877"/>
          </a:xfrm>
          <a:prstGeom prst="rect">
            <a:avLst/>
          </a:prstGeom>
          <a:noFill/>
        </p:spPr>
        <p:txBody>
          <a:bodyPr wrap="square" rtlCol="0">
            <a:spAutoFit/>
          </a:bodyPr>
          <a:lstStyle/>
          <a:p>
            <a:pPr algn="ctr"/>
            <a:r>
              <a:rPr lang="en-US" sz="2800" b="1" dirty="0" smtClean="0">
                <a:solidFill>
                  <a:srgbClr val="0000FF"/>
                </a:solidFill>
                <a:latin typeface="Times New Roman" pitchFamily="18" charset="0"/>
                <a:cs typeface="Times New Roman" pitchFamily="18" charset="0"/>
              </a:rPr>
              <a:t>Ý nghĩa</a:t>
            </a:r>
            <a:endParaRPr lang="en-US" sz="2800" b="1" dirty="0" smtClean="0">
              <a:latin typeface="Times New Roman" pitchFamily="18" charset="0"/>
              <a:cs typeface="Times New Roman" pitchFamily="18" charset="0"/>
            </a:endParaRPr>
          </a:p>
          <a:p>
            <a:pPr algn="just"/>
            <a:r>
              <a:rPr lang="en-US" sz="2400" dirty="0" smtClean="0">
                <a:latin typeface="Times New Roman" pitchFamily="18" charset="0"/>
                <a:cs typeface="Times New Roman" pitchFamily="18" charset="0"/>
              </a:rPr>
              <a:t>- Làm cho quân Tống hoang mang bị động và thêm khó khăn trong việc chuẩn bị xâm lược nước ta và buộc phải kéo dài thời gian.</a:t>
            </a:r>
          </a:p>
          <a:p>
            <a:pPr algn="just"/>
            <a:r>
              <a:rPr lang="en-US" sz="2400" dirty="0" smtClean="0">
                <a:latin typeface="Times New Roman" pitchFamily="18" charset="0"/>
                <a:cs typeface="Times New Roman" pitchFamily="18" charset="0"/>
              </a:rPr>
              <a:t>- Quân dân ta tăng thêm lòng tự tin và thời gian chuẩn bị  kháng chiến.</a:t>
            </a:r>
            <a:endParaRPr lang="en-US" sz="2400" dirty="0" smtClean="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a:p>
            <a:endParaRPr lang="en-US" sz="12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500" fill="hold"/>
                                        <p:tgtEl>
                                          <p:spTgt spid="27653"/>
                                        </p:tgtEl>
                                        <p:attrNameLst>
                                          <p:attrName>ppt_w</p:attrName>
                                        </p:attrNameLst>
                                      </p:cBhvr>
                                      <p:tavLst>
                                        <p:tav tm="0">
                                          <p:val>
                                            <p:fltVal val="0"/>
                                          </p:val>
                                        </p:tav>
                                        <p:tav tm="100000">
                                          <p:val>
                                            <p:strVal val="#ppt_w"/>
                                          </p:val>
                                        </p:tav>
                                      </p:tavLst>
                                    </p:anim>
                                    <p:anim calcmode="lin" valueType="num">
                                      <p:cBhvr>
                                        <p:cTn id="8" dur="500" fill="hold"/>
                                        <p:tgtEl>
                                          <p:spTgt spid="27653"/>
                                        </p:tgtEl>
                                        <p:attrNameLst>
                                          <p:attrName>ppt_h</p:attrName>
                                        </p:attrNameLst>
                                      </p:cBhvr>
                                      <p:tavLst>
                                        <p:tav tm="0">
                                          <p:val>
                                            <p:fltVal val="0"/>
                                          </p:val>
                                        </p:tav>
                                        <p:tav tm="100000">
                                          <p:val>
                                            <p:strVal val="#ppt_h"/>
                                          </p:val>
                                        </p:tav>
                                      </p:tavLst>
                                    </p:anim>
                                    <p:animEffect transition="in" filter="fade">
                                      <p:cBhvr>
                                        <p:cTn id="9" dur="500"/>
                                        <p:tgtEl>
                                          <p:spTgt spid="2765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7654">
                                            <p:txEl>
                                              <p:pRg st="0" end="0"/>
                                            </p:txEl>
                                          </p:spTgt>
                                        </p:tgtEl>
                                        <p:attrNameLst>
                                          <p:attrName>style.visibility</p:attrName>
                                        </p:attrNameLst>
                                      </p:cBhvr>
                                      <p:to>
                                        <p:strVal val="visible"/>
                                      </p:to>
                                    </p:set>
                                    <p:animEffect transition="in" filter="diamond(in)">
                                      <p:cBhvr>
                                        <p:cTn id="14" dur="2000"/>
                                        <p:tgtEl>
                                          <p:spTgt spid="27654">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27654">
                                            <p:txEl>
                                              <p:pRg st="1" end="1"/>
                                            </p:txEl>
                                          </p:spTgt>
                                        </p:tgtEl>
                                        <p:attrNameLst>
                                          <p:attrName>style.visibility</p:attrName>
                                        </p:attrNameLst>
                                      </p:cBhvr>
                                      <p:to>
                                        <p:strVal val="visible"/>
                                      </p:to>
                                    </p:set>
                                    <p:animEffect transition="in" filter="diamond(in)">
                                      <p:cBhvr>
                                        <p:cTn id="17" dur="2000"/>
                                        <p:tgtEl>
                                          <p:spTgt spid="2765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57"/>
                                        </p:tgtEl>
                                        <p:attrNameLst>
                                          <p:attrName>style.visibility</p:attrName>
                                        </p:attrNameLst>
                                      </p:cBhvr>
                                      <p:to>
                                        <p:strVal val="visible"/>
                                      </p:to>
                                    </p:set>
                                    <p:animEffect transition="in" filter="box(in)">
                                      <p:cBhvr>
                                        <p:cTn id="22" dur="500"/>
                                        <p:tgtEl>
                                          <p:spTgt spid="27657"/>
                                        </p:tgtEl>
                                      </p:cBhvr>
                                    </p:animEffect>
                                  </p:childTnLst>
                                </p:cTn>
                              </p:par>
                              <p:par>
                                <p:cTn id="23" presetID="4" presetClass="entr" presetSubtype="16" fill="hold" grpId="0" nodeType="withEffect">
                                  <p:stCondLst>
                                    <p:cond delay="0"/>
                                  </p:stCondLst>
                                  <p:childTnLst>
                                    <p:set>
                                      <p:cBhvr>
                                        <p:cTn id="24" dur="1" fill="hold">
                                          <p:stCondLst>
                                            <p:cond delay="0"/>
                                          </p:stCondLst>
                                        </p:cTn>
                                        <p:tgtEl>
                                          <p:spTgt spid="27655"/>
                                        </p:tgtEl>
                                        <p:attrNameLst>
                                          <p:attrName>style.visibility</p:attrName>
                                        </p:attrNameLst>
                                      </p:cBhvr>
                                      <p:to>
                                        <p:strVal val="visible"/>
                                      </p:to>
                                    </p:set>
                                    <p:animEffect transition="in" filter="box(in)">
                                      <p:cBhvr>
                                        <p:cTn id="25" dur="500"/>
                                        <p:tgtEl>
                                          <p:spTgt spid="2765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heckerboard(across)">
                                      <p:cBhvr>
                                        <p:cTn id="30" dur="500"/>
                                        <p:tgtEl>
                                          <p:spTgt spid="8"/>
                                        </p:tgtEl>
                                      </p:cBhvr>
                                    </p:animEffect>
                                  </p:childTnLst>
                                </p:cTn>
                              </p:par>
                              <p:par>
                                <p:cTn id="31" presetID="5" presetClass="entr" presetSubtype="10" fill="hold" grpId="0" nodeType="withEffect">
                                  <p:stCondLst>
                                    <p:cond delay="0"/>
                                  </p:stCondLst>
                                  <p:childTnLst>
                                    <p:set>
                                      <p:cBhvr>
                                        <p:cTn id="32" dur="1" fill="hold">
                                          <p:stCondLst>
                                            <p:cond delay="0"/>
                                          </p:stCondLst>
                                        </p:cTn>
                                        <p:tgtEl>
                                          <p:spTgt spid="27656"/>
                                        </p:tgtEl>
                                        <p:attrNameLst>
                                          <p:attrName>style.visibility</p:attrName>
                                        </p:attrNameLst>
                                      </p:cBhvr>
                                      <p:to>
                                        <p:strVal val="visible"/>
                                      </p:to>
                                    </p:set>
                                    <p:animEffect transition="in" filter="checkerboard(across)">
                                      <p:cBhvr>
                                        <p:cTn id="33" dur="500"/>
                                        <p:tgtEl>
                                          <p:spTgt spid="27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animBg="1"/>
      <p:bldP spid="27655" grpId="0" animBg="1"/>
      <p:bldP spid="27656" grpId="0" animBg="1"/>
      <p:bldP spid="2765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7200" y="304800"/>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 name="Rectangle 9"/>
          <p:cNvSpPr/>
          <p:nvPr/>
        </p:nvSpPr>
        <p:spPr>
          <a:xfrm>
            <a:off x="457200" y="1524000"/>
            <a:ext cx="112776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133600"/>
            <a:ext cx="11201400" cy="584775"/>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457200" y="2743200"/>
            <a:ext cx="11201400" cy="3539430"/>
          </a:xfrm>
          <a:prstGeom prst="rect">
            <a:avLst/>
          </a:prstGeom>
        </p:spPr>
        <p:txBody>
          <a:bodyPr wrap="square">
            <a:spAutoFit/>
          </a:bodyPr>
          <a:lstStyle/>
          <a:p>
            <a:pPr algn="just">
              <a:spcAft>
                <a:spcPts val="0"/>
              </a:spcAft>
              <a:buFontTx/>
              <a:buChar char="-"/>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p>
          <a:p>
            <a:pPr lvl="0" algn="just" defTabSz="914400" fontAlgn="base">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a:t>
            </a:r>
            <a:r>
              <a:rPr lang="en-US" sz="3200" dirty="0" smtClean="0">
                <a:solidFill>
                  <a:srgbClr val="FFFF00"/>
                </a:solidFill>
                <a:latin typeface="Times New Roman" pitchFamily="18" charset="0"/>
                <a:ea typeface="Times New Roman" pitchFamily="18" charset="0"/>
                <a:cs typeface="Times New Roman" pitchFamily="18" charset="0"/>
              </a:rPr>
              <a:t> Tháng 10-1075, hơn 10 vạn quân ta chia làm hai đạo dưới sự chỉ huy của Lý Thường Kiệt cùng Tông Đản tấn công vào đất Tống</a:t>
            </a:r>
            <a:endParaRPr lang="en-US" sz="3200" dirty="0" smtClean="0">
              <a:solidFill>
                <a:srgbClr val="FFFF00"/>
              </a:solidFill>
              <a:latin typeface="Times New Roman" pitchFamily="18" charset="0"/>
              <a:cs typeface="Times New Roman" pitchFamily="18" charset="0"/>
            </a:endParaRPr>
          </a:p>
          <a:p>
            <a:pPr lvl="0" algn="just" defTabSz="914400" eaLnBrk="0" fontAlgn="base" hangingPunct="0">
              <a:spcBef>
                <a:spcPct val="0"/>
              </a:spcBef>
              <a:spcAft>
                <a:spcPct val="0"/>
              </a:spcAft>
            </a:pPr>
            <a:r>
              <a:rPr lang="vi-VN" sz="3200" dirty="0" smtClean="0">
                <a:solidFill>
                  <a:srgbClr val="FFFF00"/>
                </a:solidFill>
                <a:latin typeface="Times New Roman" pitchFamily="18" charset="0"/>
                <a:ea typeface="Times New Roman" pitchFamily="18" charset="0"/>
                <a:cs typeface="Times New Roman" pitchFamily="18" charset="0"/>
              </a:rPr>
              <a:t>+ Hạ thành Ung Châu</a:t>
            </a: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 quân ta rút về nước</a:t>
            </a:r>
            <a:r>
              <a:rPr lang="en-US" sz="3200" dirty="0" smtClean="0">
                <a:solidFill>
                  <a:srgbClr val="FFFF00"/>
                </a:solidFill>
                <a:latin typeface="Times New Roman" pitchFamily="18" charset="0"/>
                <a:ea typeface="Times New Roman" pitchFamily="18" charset="0"/>
                <a:cs typeface="Times New Roman" pitchFamily="18" charset="0"/>
              </a:rPr>
              <a:t>.</a:t>
            </a:r>
          </a:p>
          <a:p>
            <a:pPr lvl="0" algn="just" defTabSz="914400" eaLnBrk="0" fontAlgn="base" hangingPunct="0">
              <a:spcBef>
                <a:spcPct val="0"/>
              </a:spcBef>
              <a:spcAft>
                <a:spcPct val="0"/>
              </a:spcAft>
            </a:pPr>
            <a:r>
              <a:rPr lang="en-US" sz="3200" dirty="0" smtClean="0">
                <a:solidFill>
                  <a:srgbClr val="FFFF00"/>
                </a:solidFill>
                <a:latin typeface="Times New Roman" pitchFamily="18" charset="0"/>
                <a:ea typeface="Times New Roman" pitchFamily="18" charset="0"/>
                <a:cs typeface="Times New Roman" pitchFamily="18" charset="0"/>
              </a:rPr>
              <a:t>-</a:t>
            </a:r>
            <a:r>
              <a:rPr lang="vi-VN" sz="3200" dirty="0" smtClean="0">
                <a:solidFill>
                  <a:srgbClr val="FFFF00"/>
                </a:solidFill>
                <a:latin typeface="Times New Roman" pitchFamily="18" charset="0"/>
                <a:ea typeface="Times New Roman" pitchFamily="18" charset="0"/>
                <a:cs typeface="Times New Roman" pitchFamily="18" charset="0"/>
              </a:rPr>
              <a:t>&gt; Làm thay đổi kế hoạch và làm chậm lại cuộc tiến công xâm lược của nhà Tống</a:t>
            </a:r>
            <a:endParaRPr lang="vi-VN" sz="3200" dirty="0" smtClean="0">
              <a:solidFill>
                <a:srgbClr val="FFFF00"/>
              </a:solidFill>
              <a:latin typeface="Times New Roman" pitchFamily="18" charset="0"/>
              <a:cs typeface="Times New Roman" pitchFamily="18" charset="0"/>
            </a:endParaRPr>
          </a:p>
          <a:p>
            <a:pPr algn="just">
              <a:spcAft>
                <a:spcPts val="0"/>
              </a:spcAft>
            </a:pP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9906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6147"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srcRect/>
          <a:stretch>
            <a:fillRect/>
          </a:stretch>
        </p:blipFill>
        <p:spPr bwMode="auto">
          <a:xfrm>
            <a:off x="381000" y="3352800"/>
            <a:ext cx="5172287" cy="3149391"/>
          </a:xfrm>
          <a:prstGeom prst="rect">
            <a:avLst/>
          </a:prstGeom>
          <a:noFill/>
          <a:ln w="9525">
            <a:noFill/>
            <a:miter lim="800000"/>
            <a:headEnd/>
            <a:tailEnd/>
          </a:ln>
        </p:spPr>
      </p:pic>
      <p:pic>
        <p:nvPicPr>
          <p:cNvPr id="3" name="Picture 2"/>
          <p:cNvPicPr>
            <a:picLocks noChangeAspect="1"/>
          </p:cNvPicPr>
          <p:nvPr/>
        </p:nvPicPr>
        <p:blipFill>
          <a:blip r:embed="rId4" cstate="print"/>
          <a:srcRect/>
          <a:stretch>
            <a:fillRect/>
          </a:stretch>
        </p:blipFill>
        <p:spPr bwMode="auto">
          <a:xfrm>
            <a:off x="5516882" y="3352800"/>
            <a:ext cx="6256020" cy="3183104"/>
          </a:xfrm>
          <a:prstGeom prst="rect">
            <a:avLst/>
          </a:prstGeom>
          <a:noFill/>
          <a:ln w="9525">
            <a:noFill/>
            <a:miter lim="800000"/>
            <a:headEnd/>
            <a:tailEnd/>
          </a:ln>
        </p:spPr>
      </p:pic>
      <p:sp>
        <p:nvSpPr>
          <p:cNvPr id="11" name="Rectangular Callout 10"/>
          <p:cNvSpPr/>
          <p:nvPr/>
        </p:nvSpPr>
        <p:spPr>
          <a:xfrm>
            <a:off x="609600" y="2133600"/>
            <a:ext cx="10891520" cy="1112921"/>
          </a:xfrm>
          <a:prstGeom prst="wedgeRect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43288" tIns="21644" rIns="43288" bIns="21644" anchor="ctr"/>
          <a:lstStyle/>
          <a:p>
            <a:pPr algn="ctr">
              <a:defRPr/>
            </a:pPr>
            <a:endParaRPr lang="en-US"/>
          </a:p>
        </p:txBody>
      </p:sp>
      <p:sp>
        <p:nvSpPr>
          <p:cNvPr id="12" name="TextBox 11"/>
          <p:cNvSpPr txBox="1">
            <a:spLocks noChangeArrowheads="1"/>
          </p:cNvSpPr>
          <p:nvPr/>
        </p:nvSpPr>
        <p:spPr bwMode="auto">
          <a:xfrm>
            <a:off x="990600" y="2209800"/>
            <a:ext cx="10281920" cy="1197873"/>
          </a:xfrm>
          <a:prstGeom prst="rect">
            <a:avLst/>
          </a:prstGeom>
          <a:noFill/>
          <a:ln w="9525">
            <a:noFill/>
            <a:miter lim="800000"/>
            <a:headEnd/>
            <a:tailEnd/>
          </a:ln>
        </p:spPr>
        <p:txBody>
          <a:bodyPr lIns="43288" tIns="21644" rIns="43288" bIns="21644">
            <a:spAutoFit/>
          </a:bodyPr>
          <a:lstStyle/>
          <a:p>
            <a:pPr algn="ctr"/>
            <a:r>
              <a:rPr lang="en-US" altLang="vi-VN" sz="2800" b="1" dirty="0">
                <a:latin typeface="Times New Roman" pitchFamily="18" charset="0"/>
                <a:cs typeface="Times New Roman" pitchFamily="18" charset="0"/>
              </a:rPr>
              <a:t>?</a:t>
            </a:r>
            <a:r>
              <a:rPr lang="en-US" altLang="vi-VN" i="1" dirty="0">
                <a:solidFill>
                  <a:schemeClr val="bg1"/>
                </a:solidFill>
                <a:latin typeface="Times New Roman" pitchFamily="18" charset="0"/>
                <a:cs typeface="Times New Roman" pitchFamily="18" charset="0"/>
              </a:rPr>
              <a:t> </a:t>
            </a:r>
            <a:r>
              <a:rPr lang="en-US" altLang="vi-VN" sz="2800" b="1" dirty="0">
                <a:latin typeface="Times New Roman" pitchFamily="18" charset="0"/>
                <a:cs typeface="Times New Roman" pitchFamily="18" charset="0"/>
              </a:rPr>
              <a:t>Sau khi rút quân về nước, Lý Thường Kiệt đã làm gì để chuẩn bị cho cuộc kháng chiến?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1000" fill="hold"/>
                                        <p:tgtEl>
                                          <p:spTgt spid="6147">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1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 calcmode="lin" valueType="num">
                                      <p:cBhvr>
                                        <p:cTn id="14" dur="1000" fill="hold"/>
                                        <p:tgtEl>
                                          <p:spTgt spid="6147">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1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circle(in)">
                                      <p:cBhvr>
                                        <p:cTn id="24" dur="2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0.70"/>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942341" y="743828"/>
            <a:ext cx="9982200" cy="715628"/>
          </a:xfrm>
        </p:spPr>
        <p:txBody>
          <a:bodyPr>
            <a:normAutofit fontScale="90000"/>
          </a:bodyPr>
          <a:lstStyle/>
          <a:p>
            <a:pPr>
              <a:defRPr/>
            </a:pPr>
            <a:r>
              <a:rPr lang="en-US" b="1" dirty="0" smtClean="0">
                <a:solidFill>
                  <a:srgbClr val="C00000"/>
                </a:solidFill>
                <a:latin typeface="Georgia" panose="02040502050405020303" pitchFamily="18" charset="0"/>
                <a:cs typeface="Arial"/>
              </a:rPr>
              <a:t>Sự chuẩn bị của Lý Thường Kiệt</a:t>
            </a:r>
            <a:endParaRPr b="1" dirty="0">
              <a:solidFill>
                <a:srgbClr val="C00000"/>
              </a:solidFill>
              <a:latin typeface="Georgia" panose="02040502050405020303" pitchFamily="18" charset="0"/>
              <a:cs typeface="Arial"/>
            </a:endParaRPr>
          </a:p>
        </p:txBody>
      </p:sp>
      <p:sp>
        <p:nvSpPr>
          <p:cNvPr id="10" name="Google Shape;959;p34"/>
          <p:cNvSpPr>
            <a:spLocks noChangeArrowheads="1"/>
          </p:cNvSpPr>
          <p:nvPr/>
        </p:nvSpPr>
        <p:spPr bwMode="auto">
          <a:xfrm>
            <a:off x="927949" y="1987091"/>
            <a:ext cx="2868507" cy="4237998"/>
          </a:xfrm>
          <a:prstGeom prst="rect">
            <a:avLst/>
          </a:prstGeom>
          <a:solidFill>
            <a:schemeClr val="bg1"/>
          </a:solidFill>
          <a:ln w="9525">
            <a:solidFill>
              <a:schemeClr val="bg1"/>
            </a:solidFill>
            <a:miter lim="800000"/>
            <a:headEnd/>
            <a:tailEnd/>
          </a:ln>
        </p:spPr>
        <p:txBody>
          <a:bodyPr lIns="91409" tIns="91409" rIns="91409" bIns="91409" anchor="ctr"/>
          <a:lstStyle/>
          <a:p>
            <a:endParaRPr lang="en-US" altLang="en-US"/>
          </a:p>
        </p:txBody>
      </p:sp>
      <p:sp>
        <p:nvSpPr>
          <p:cNvPr id="11" name="Oval 10"/>
          <p:cNvSpPr/>
          <p:nvPr/>
        </p:nvSpPr>
        <p:spPr>
          <a:xfrm>
            <a:off x="1797475" y="2096753"/>
            <a:ext cx="1372447" cy="884822"/>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01</a:t>
            </a:r>
          </a:p>
        </p:txBody>
      </p:sp>
      <p:pic>
        <p:nvPicPr>
          <p:cNvPr id="12" name="Picture 11"/>
          <p:cNvPicPr>
            <a:picLocks noChangeAspect="1"/>
          </p:cNvPicPr>
          <p:nvPr/>
        </p:nvPicPr>
        <p:blipFill>
          <a:blip r:embed="rId2" cstate="print"/>
          <a:srcRect l="16846" t="36792" r="74599" b="42453"/>
          <a:stretch>
            <a:fillRect/>
          </a:stretch>
        </p:blipFill>
        <p:spPr bwMode="auto">
          <a:xfrm>
            <a:off x="1893995" y="2926431"/>
            <a:ext cx="1032087" cy="1055897"/>
          </a:xfrm>
          <a:prstGeom prst="rect">
            <a:avLst/>
          </a:prstGeom>
          <a:noFill/>
          <a:ln w="9525">
            <a:noFill/>
            <a:miter lim="800000"/>
            <a:headEnd/>
            <a:tailEnd/>
          </a:ln>
        </p:spPr>
      </p:pic>
      <p:sp>
        <p:nvSpPr>
          <p:cNvPr id="13" name="Rectangle 12"/>
          <p:cNvSpPr/>
          <p:nvPr/>
        </p:nvSpPr>
        <p:spPr>
          <a:xfrm>
            <a:off x="909320" y="3893348"/>
            <a:ext cx="3032760" cy="20560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a:solidFill>
                  <a:schemeClr val="tx1"/>
                </a:solidFill>
                <a:latin typeface="Times New Roman" panose="02020603050405020304" pitchFamily="18" charset="0"/>
                <a:cs typeface="Times New Roman" panose="02020603050405020304" pitchFamily="18" charset="0"/>
              </a:rPr>
              <a:t>Hạ lệnh cho các địa phương chuẩn bị bố phòng.</a:t>
            </a:r>
          </a:p>
        </p:txBody>
      </p:sp>
      <p:sp>
        <p:nvSpPr>
          <p:cNvPr id="14" name="Google Shape;959;p34"/>
          <p:cNvSpPr>
            <a:spLocks noChangeArrowheads="1"/>
          </p:cNvSpPr>
          <p:nvPr/>
        </p:nvSpPr>
        <p:spPr bwMode="auto">
          <a:xfrm>
            <a:off x="4597401"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5" name="Oval 14"/>
          <p:cNvSpPr/>
          <p:nvPr/>
        </p:nvSpPr>
        <p:spPr>
          <a:xfrm>
            <a:off x="5466930" y="2096127"/>
            <a:ext cx="1523153"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02</a:t>
            </a:r>
          </a:p>
        </p:txBody>
      </p:sp>
      <p:pic>
        <p:nvPicPr>
          <p:cNvPr id="16" name="Picture 15"/>
          <p:cNvPicPr>
            <a:picLocks noChangeAspect="1"/>
          </p:cNvPicPr>
          <p:nvPr/>
        </p:nvPicPr>
        <p:blipFill>
          <a:blip r:embed="rId3" cstate="print"/>
          <a:srcRect l="44652" t="38680" r="43584" b="44339"/>
          <a:stretch>
            <a:fillRect/>
          </a:stretch>
        </p:blipFill>
        <p:spPr bwMode="auto">
          <a:xfrm>
            <a:off x="5323840" y="2900116"/>
            <a:ext cx="1666240" cy="1021431"/>
          </a:xfrm>
          <a:prstGeom prst="rect">
            <a:avLst/>
          </a:prstGeom>
          <a:noFill/>
          <a:ln w="9525">
            <a:noFill/>
            <a:miter lim="800000"/>
            <a:headEnd/>
            <a:tailEnd/>
          </a:ln>
        </p:spPr>
      </p:pic>
      <p:sp>
        <p:nvSpPr>
          <p:cNvPr id="17" name="Rectangle 16"/>
          <p:cNvSpPr/>
          <p:nvPr/>
        </p:nvSpPr>
        <p:spPr>
          <a:xfrm>
            <a:off x="4876800" y="3962400"/>
            <a:ext cx="2667000" cy="196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sz="3200" b="1" dirty="0" smtClean="0">
                <a:solidFill>
                  <a:schemeClr val="tx1"/>
                </a:solidFill>
                <a:latin typeface="Times New Roman" panose="02020603050405020304" pitchFamily="18" charset="0"/>
                <a:cs typeface="Times New Roman" panose="02020603050405020304" pitchFamily="18" charset="0"/>
              </a:rPr>
              <a:t>Cử </a:t>
            </a:r>
            <a:r>
              <a:rPr lang="en-US" sz="3200" b="1" dirty="0" smtClean="0">
                <a:solidFill>
                  <a:schemeClr val="tx1"/>
                </a:solidFill>
                <a:latin typeface="Times New Roman" panose="02020603050405020304" pitchFamily="18" charset="0"/>
                <a:cs typeface="Times New Roman" panose="02020603050405020304" pitchFamily="18" charset="0"/>
              </a:rPr>
              <a:t>Lý </a:t>
            </a:r>
            <a:r>
              <a:rPr lang="en-US" sz="3200" b="1" dirty="0">
                <a:solidFill>
                  <a:schemeClr val="tx1"/>
                </a:solidFill>
                <a:latin typeface="Times New Roman" panose="02020603050405020304" pitchFamily="18" charset="0"/>
                <a:cs typeface="Times New Roman" panose="02020603050405020304" pitchFamily="18" charset="0"/>
              </a:rPr>
              <a:t>Kế Nguyên </a:t>
            </a:r>
            <a:r>
              <a:rPr lang="vi-VN" sz="3200" b="1" dirty="0" smtClean="0">
                <a:solidFill>
                  <a:schemeClr val="tx1"/>
                </a:solidFill>
                <a:latin typeface="Times New Roman" panose="02020603050405020304" pitchFamily="18" charset="0"/>
                <a:cs typeface="Times New Roman" panose="02020603050405020304" pitchFamily="18" charset="0"/>
              </a:rPr>
              <a:t>chặn</a:t>
            </a:r>
            <a:r>
              <a:rPr lang="en-US" sz="3200" b="1" dirty="0" smtClean="0">
                <a:solidFill>
                  <a:schemeClr val="tx1"/>
                </a:solidFill>
                <a:latin typeface="Times New Roman" panose="02020603050405020304" pitchFamily="18" charset="0"/>
                <a:cs typeface="Times New Roman" panose="02020603050405020304" pitchFamily="18" charset="0"/>
              </a:rPr>
              <a:t> </a:t>
            </a:r>
            <a:r>
              <a:rPr lang="en-US" sz="3200" b="1" dirty="0">
                <a:solidFill>
                  <a:schemeClr val="tx1"/>
                </a:solidFill>
                <a:latin typeface="Times New Roman" panose="02020603050405020304" pitchFamily="18" charset="0"/>
                <a:cs typeface="Times New Roman" panose="02020603050405020304" pitchFamily="18" charset="0"/>
              </a:rPr>
              <a:t>vùng biển Đông </a:t>
            </a:r>
            <a:r>
              <a:rPr lang="vi-VN" sz="3200" b="1" dirty="0" smtClean="0">
                <a:solidFill>
                  <a:schemeClr val="tx1"/>
                </a:solidFill>
                <a:latin typeface="Times New Roman" panose="02020603050405020304" pitchFamily="18" charset="0"/>
                <a:cs typeface="Times New Roman" panose="02020603050405020304" pitchFamily="18" charset="0"/>
              </a:rPr>
              <a:t>Kênh</a:t>
            </a:r>
            <a:endParaRPr lang="en-US" sz="3200" b="1" dirty="0">
              <a:solidFill>
                <a:schemeClr val="bg2">
                  <a:lumMod val="75000"/>
                </a:schemeClr>
              </a:solidFill>
              <a:latin typeface="Times New Roman" panose="02020603050405020304" pitchFamily="18" charset="0"/>
              <a:cs typeface="Times New Roman" panose="02020603050405020304" pitchFamily="18" charset="0"/>
            </a:endParaRPr>
          </a:p>
        </p:txBody>
      </p:sp>
      <p:sp>
        <p:nvSpPr>
          <p:cNvPr id="18" name="Google Shape;959;p34"/>
          <p:cNvSpPr>
            <a:spLocks noChangeArrowheads="1"/>
          </p:cNvSpPr>
          <p:nvPr/>
        </p:nvSpPr>
        <p:spPr bwMode="auto">
          <a:xfrm>
            <a:off x="8266853" y="1980197"/>
            <a:ext cx="2868507" cy="4237999"/>
          </a:xfrm>
          <a:prstGeom prst="rect">
            <a:avLst/>
          </a:prstGeom>
          <a:solidFill>
            <a:schemeClr val="bg1"/>
          </a:solidFill>
          <a:ln w="9525">
            <a:noFill/>
            <a:miter lim="800000"/>
            <a:headEnd/>
            <a:tailEnd/>
          </a:ln>
        </p:spPr>
        <p:txBody>
          <a:bodyPr lIns="91409" tIns="91409" rIns="91409" bIns="91409" anchor="ctr"/>
          <a:lstStyle/>
          <a:p>
            <a:endParaRPr lang="en-US" altLang="en-US"/>
          </a:p>
        </p:txBody>
      </p:sp>
      <p:sp>
        <p:nvSpPr>
          <p:cNvPr id="19" name="Oval 18"/>
          <p:cNvSpPr/>
          <p:nvPr/>
        </p:nvSpPr>
        <p:spPr>
          <a:xfrm>
            <a:off x="9166013" y="2096127"/>
            <a:ext cx="1481667" cy="830304"/>
          </a:xfrm>
          <a:prstGeom prst="ellipse">
            <a:avLst/>
          </a:prstGeom>
          <a:ln w="57150">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4000" b="1" dirty="0">
                <a:solidFill>
                  <a:schemeClr val="tx1"/>
                </a:solidFill>
                <a:latin typeface="Times New Roman" pitchFamily="18" charset="0"/>
                <a:cs typeface="Times New Roman" pitchFamily="18" charset="0"/>
              </a:rPr>
              <a:t>03</a:t>
            </a:r>
          </a:p>
        </p:txBody>
      </p:sp>
      <p:pic>
        <p:nvPicPr>
          <p:cNvPr id="21" name="Picture 20"/>
          <p:cNvPicPr>
            <a:picLocks noChangeAspect="1"/>
          </p:cNvPicPr>
          <p:nvPr/>
        </p:nvPicPr>
        <p:blipFill>
          <a:blip r:embed="rId4" cstate="print"/>
          <a:srcRect l="74599" t="40565" r="16846" b="46227"/>
          <a:stretch>
            <a:fillRect/>
          </a:stretch>
        </p:blipFill>
        <p:spPr bwMode="auto">
          <a:xfrm>
            <a:off x="9231210" y="2981576"/>
            <a:ext cx="1253913" cy="862890"/>
          </a:xfrm>
          <a:prstGeom prst="rect">
            <a:avLst/>
          </a:prstGeom>
          <a:noFill/>
          <a:ln w="9525">
            <a:noFill/>
            <a:miter lim="800000"/>
            <a:headEnd/>
            <a:tailEnd/>
          </a:ln>
        </p:spPr>
      </p:pic>
      <p:sp>
        <p:nvSpPr>
          <p:cNvPr id="22" name="Rectangle 21"/>
          <p:cNvSpPr/>
          <p:nvPr/>
        </p:nvSpPr>
        <p:spPr>
          <a:xfrm>
            <a:off x="8686800" y="3886200"/>
            <a:ext cx="2286000" cy="2364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sz="3200" b="1" dirty="0" smtClean="0">
                <a:solidFill>
                  <a:schemeClr val="tx1"/>
                </a:solidFill>
                <a:latin typeface="Times New Roman" panose="02020603050405020304" pitchFamily="18" charset="0"/>
                <a:cs typeface="Times New Roman" panose="02020603050405020304" pitchFamily="18" charset="0"/>
              </a:rPr>
              <a:t>Xây </a:t>
            </a:r>
            <a:r>
              <a:rPr lang="en-US" sz="3200" b="1" dirty="0">
                <a:solidFill>
                  <a:schemeClr val="tx1"/>
                </a:solidFill>
                <a:latin typeface="Times New Roman" panose="02020603050405020304" pitchFamily="18" charset="0"/>
                <a:cs typeface="Times New Roman" panose="02020603050405020304" pitchFamily="18" charset="0"/>
              </a:rPr>
              <a:t>dựng phòng tuyến Như Nguyệt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80">
                                          <p:stCondLst>
                                            <p:cond delay="0"/>
                                          </p:stCondLst>
                                        </p:cTn>
                                        <p:tgtEl>
                                          <p:spTgt spid="12"/>
                                        </p:tgtEl>
                                      </p:cBhvr>
                                    </p:animEffect>
                                    <p:anim calcmode="lin" valueType="num">
                                      <p:cBhvr>
                                        <p:cTn id="4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7" dur="26">
                                          <p:stCondLst>
                                            <p:cond delay="650"/>
                                          </p:stCondLst>
                                        </p:cTn>
                                        <p:tgtEl>
                                          <p:spTgt spid="12"/>
                                        </p:tgtEl>
                                      </p:cBhvr>
                                      <p:to x="100000" y="60000"/>
                                    </p:animScale>
                                    <p:animScale>
                                      <p:cBhvr>
                                        <p:cTn id="48" dur="166" decel="50000">
                                          <p:stCondLst>
                                            <p:cond delay="676"/>
                                          </p:stCondLst>
                                        </p:cTn>
                                        <p:tgtEl>
                                          <p:spTgt spid="12"/>
                                        </p:tgtEl>
                                      </p:cBhvr>
                                      <p:to x="100000" y="100000"/>
                                    </p:animScale>
                                    <p:animScale>
                                      <p:cBhvr>
                                        <p:cTn id="49" dur="26">
                                          <p:stCondLst>
                                            <p:cond delay="1312"/>
                                          </p:stCondLst>
                                        </p:cTn>
                                        <p:tgtEl>
                                          <p:spTgt spid="12"/>
                                        </p:tgtEl>
                                      </p:cBhvr>
                                      <p:to x="100000" y="80000"/>
                                    </p:animScale>
                                    <p:animScale>
                                      <p:cBhvr>
                                        <p:cTn id="50" dur="166" decel="50000">
                                          <p:stCondLst>
                                            <p:cond delay="1338"/>
                                          </p:stCondLst>
                                        </p:cTn>
                                        <p:tgtEl>
                                          <p:spTgt spid="12"/>
                                        </p:tgtEl>
                                      </p:cBhvr>
                                      <p:to x="100000" y="100000"/>
                                    </p:animScale>
                                    <p:animScale>
                                      <p:cBhvr>
                                        <p:cTn id="51" dur="26">
                                          <p:stCondLst>
                                            <p:cond delay="1642"/>
                                          </p:stCondLst>
                                        </p:cTn>
                                        <p:tgtEl>
                                          <p:spTgt spid="12"/>
                                        </p:tgtEl>
                                      </p:cBhvr>
                                      <p:to x="100000" y="90000"/>
                                    </p:animScale>
                                    <p:animScale>
                                      <p:cBhvr>
                                        <p:cTn id="52" dur="166" decel="50000">
                                          <p:stCondLst>
                                            <p:cond delay="1668"/>
                                          </p:stCondLst>
                                        </p:cTn>
                                        <p:tgtEl>
                                          <p:spTgt spid="12"/>
                                        </p:tgtEl>
                                      </p:cBhvr>
                                      <p:to x="100000" y="100000"/>
                                    </p:animScale>
                                    <p:animScale>
                                      <p:cBhvr>
                                        <p:cTn id="53" dur="26">
                                          <p:stCondLst>
                                            <p:cond delay="1808"/>
                                          </p:stCondLst>
                                        </p:cTn>
                                        <p:tgtEl>
                                          <p:spTgt spid="12"/>
                                        </p:tgtEl>
                                      </p:cBhvr>
                                      <p:to x="100000" y="95000"/>
                                    </p:animScale>
                                    <p:animScale>
                                      <p:cBhvr>
                                        <p:cTn id="54" dur="166" decel="50000">
                                          <p:stCondLst>
                                            <p:cond delay="1834"/>
                                          </p:stCondLst>
                                        </p:cTn>
                                        <p:tgtEl>
                                          <p:spTgt spid="12"/>
                                        </p:tgtEl>
                                      </p:cBhvr>
                                      <p:to x="100000" y="100000"/>
                                    </p:animScale>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mph" presetSubtype="0" repeatCount="indefinite" fill="hold" nodeType="clickEffect">
                                  <p:stCondLst>
                                    <p:cond delay="0"/>
                                  </p:stCondLst>
                                  <p:endCondLst>
                                    <p:cond evt="onNext" delay="0">
                                      <p:tgtEl>
                                        <p:sldTgt/>
                                      </p:tgtEl>
                                    </p:cond>
                                  </p:end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par>
                                <p:cTn id="60" presetID="26"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80">
                                          <p:stCondLst>
                                            <p:cond delay="0"/>
                                          </p:stCondLst>
                                        </p:cTn>
                                        <p:tgtEl>
                                          <p:spTgt spid="13"/>
                                        </p:tgtEl>
                                      </p:cBhvr>
                                    </p:animEffect>
                                    <p:anim calcmode="lin" valueType="num">
                                      <p:cBhvr>
                                        <p:cTn id="6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8" dur="26">
                                          <p:stCondLst>
                                            <p:cond delay="650"/>
                                          </p:stCondLst>
                                        </p:cTn>
                                        <p:tgtEl>
                                          <p:spTgt spid="13"/>
                                        </p:tgtEl>
                                      </p:cBhvr>
                                      <p:to x="100000" y="60000"/>
                                    </p:animScale>
                                    <p:animScale>
                                      <p:cBhvr>
                                        <p:cTn id="69" dur="166" decel="50000">
                                          <p:stCondLst>
                                            <p:cond delay="676"/>
                                          </p:stCondLst>
                                        </p:cTn>
                                        <p:tgtEl>
                                          <p:spTgt spid="13"/>
                                        </p:tgtEl>
                                      </p:cBhvr>
                                      <p:to x="100000" y="100000"/>
                                    </p:animScale>
                                    <p:animScale>
                                      <p:cBhvr>
                                        <p:cTn id="70" dur="26">
                                          <p:stCondLst>
                                            <p:cond delay="1312"/>
                                          </p:stCondLst>
                                        </p:cTn>
                                        <p:tgtEl>
                                          <p:spTgt spid="13"/>
                                        </p:tgtEl>
                                      </p:cBhvr>
                                      <p:to x="100000" y="80000"/>
                                    </p:animScale>
                                    <p:animScale>
                                      <p:cBhvr>
                                        <p:cTn id="71" dur="166" decel="50000">
                                          <p:stCondLst>
                                            <p:cond delay="1338"/>
                                          </p:stCondLst>
                                        </p:cTn>
                                        <p:tgtEl>
                                          <p:spTgt spid="13"/>
                                        </p:tgtEl>
                                      </p:cBhvr>
                                      <p:to x="100000" y="100000"/>
                                    </p:animScale>
                                    <p:animScale>
                                      <p:cBhvr>
                                        <p:cTn id="72" dur="26">
                                          <p:stCondLst>
                                            <p:cond delay="1642"/>
                                          </p:stCondLst>
                                        </p:cTn>
                                        <p:tgtEl>
                                          <p:spTgt spid="13"/>
                                        </p:tgtEl>
                                      </p:cBhvr>
                                      <p:to x="100000" y="90000"/>
                                    </p:animScale>
                                    <p:animScale>
                                      <p:cBhvr>
                                        <p:cTn id="73" dur="166" decel="50000">
                                          <p:stCondLst>
                                            <p:cond delay="1668"/>
                                          </p:stCondLst>
                                        </p:cTn>
                                        <p:tgtEl>
                                          <p:spTgt spid="13"/>
                                        </p:tgtEl>
                                      </p:cBhvr>
                                      <p:to x="100000" y="100000"/>
                                    </p:animScale>
                                    <p:animScale>
                                      <p:cBhvr>
                                        <p:cTn id="74" dur="26">
                                          <p:stCondLst>
                                            <p:cond delay="1808"/>
                                          </p:stCondLst>
                                        </p:cTn>
                                        <p:tgtEl>
                                          <p:spTgt spid="13"/>
                                        </p:tgtEl>
                                      </p:cBhvr>
                                      <p:to x="100000" y="95000"/>
                                    </p:animScale>
                                    <p:animScale>
                                      <p:cBhvr>
                                        <p:cTn id="75" dur="166" decel="50000">
                                          <p:stCondLst>
                                            <p:cond delay="1834"/>
                                          </p:stCondLst>
                                        </p:cTn>
                                        <p:tgtEl>
                                          <p:spTgt spid="13"/>
                                        </p:tgtEl>
                                      </p:cBhvr>
                                      <p:to x="100000" y="100000"/>
                                    </p:animScale>
                                  </p:childTnLst>
                                </p:cTn>
                              </p:par>
                            </p:childTnLst>
                          </p:cTn>
                        </p:par>
                      </p:childTnLst>
                    </p:cTn>
                  </p:par>
                  <p:par>
                    <p:cTn id="76" fill="hold" nodeType="clickPar">
                      <p:stCondLst>
                        <p:cond delay="indefinite"/>
                      </p:stCondLst>
                      <p:childTnLst>
                        <p:par>
                          <p:cTn id="77" fill="hold" nodeType="withGroup">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80">
                                          <p:stCondLst>
                                            <p:cond delay="0"/>
                                          </p:stCondLst>
                                        </p:cTn>
                                        <p:tgtEl>
                                          <p:spTgt spid="14"/>
                                        </p:tgtEl>
                                      </p:cBhvr>
                                    </p:animEffect>
                                    <p:anim calcmode="lin" valueType="num">
                                      <p:cBhvr>
                                        <p:cTn id="8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86" dur="26">
                                          <p:stCondLst>
                                            <p:cond delay="650"/>
                                          </p:stCondLst>
                                        </p:cTn>
                                        <p:tgtEl>
                                          <p:spTgt spid="14"/>
                                        </p:tgtEl>
                                      </p:cBhvr>
                                      <p:to x="100000" y="60000"/>
                                    </p:animScale>
                                    <p:animScale>
                                      <p:cBhvr>
                                        <p:cTn id="87" dur="166" decel="50000">
                                          <p:stCondLst>
                                            <p:cond delay="676"/>
                                          </p:stCondLst>
                                        </p:cTn>
                                        <p:tgtEl>
                                          <p:spTgt spid="14"/>
                                        </p:tgtEl>
                                      </p:cBhvr>
                                      <p:to x="100000" y="100000"/>
                                    </p:animScale>
                                    <p:animScale>
                                      <p:cBhvr>
                                        <p:cTn id="88" dur="26">
                                          <p:stCondLst>
                                            <p:cond delay="1312"/>
                                          </p:stCondLst>
                                        </p:cTn>
                                        <p:tgtEl>
                                          <p:spTgt spid="14"/>
                                        </p:tgtEl>
                                      </p:cBhvr>
                                      <p:to x="100000" y="80000"/>
                                    </p:animScale>
                                    <p:animScale>
                                      <p:cBhvr>
                                        <p:cTn id="89" dur="166" decel="50000">
                                          <p:stCondLst>
                                            <p:cond delay="1338"/>
                                          </p:stCondLst>
                                        </p:cTn>
                                        <p:tgtEl>
                                          <p:spTgt spid="14"/>
                                        </p:tgtEl>
                                      </p:cBhvr>
                                      <p:to x="100000" y="100000"/>
                                    </p:animScale>
                                    <p:animScale>
                                      <p:cBhvr>
                                        <p:cTn id="90" dur="26">
                                          <p:stCondLst>
                                            <p:cond delay="1642"/>
                                          </p:stCondLst>
                                        </p:cTn>
                                        <p:tgtEl>
                                          <p:spTgt spid="14"/>
                                        </p:tgtEl>
                                      </p:cBhvr>
                                      <p:to x="100000" y="90000"/>
                                    </p:animScale>
                                    <p:animScale>
                                      <p:cBhvr>
                                        <p:cTn id="91" dur="166" decel="50000">
                                          <p:stCondLst>
                                            <p:cond delay="1668"/>
                                          </p:stCondLst>
                                        </p:cTn>
                                        <p:tgtEl>
                                          <p:spTgt spid="14"/>
                                        </p:tgtEl>
                                      </p:cBhvr>
                                      <p:to x="100000" y="100000"/>
                                    </p:animScale>
                                    <p:animScale>
                                      <p:cBhvr>
                                        <p:cTn id="92" dur="26">
                                          <p:stCondLst>
                                            <p:cond delay="1808"/>
                                          </p:stCondLst>
                                        </p:cTn>
                                        <p:tgtEl>
                                          <p:spTgt spid="14"/>
                                        </p:tgtEl>
                                      </p:cBhvr>
                                      <p:to x="100000" y="95000"/>
                                    </p:animScale>
                                    <p:animScale>
                                      <p:cBhvr>
                                        <p:cTn id="93" dur="166" decel="50000">
                                          <p:stCondLst>
                                            <p:cond delay="1834"/>
                                          </p:stCondLst>
                                        </p:cTn>
                                        <p:tgtEl>
                                          <p:spTgt spid="14"/>
                                        </p:tgtEl>
                                      </p:cBhvr>
                                      <p:to x="100000" y="100000"/>
                                    </p:animScale>
                                  </p:childTnLst>
                                </p:cTn>
                              </p:par>
                              <p:par>
                                <p:cTn id="94" presetID="26" presetClass="entr" presetSubtype="0" fill="hold" grpId="0" nodeType="withEffect">
                                  <p:stCondLst>
                                    <p:cond delay="0"/>
                                  </p:stCondLst>
                                  <p:childTnLst>
                                    <p:set>
                                      <p:cBhvr>
                                        <p:cTn id="95" dur="1" fill="hold">
                                          <p:stCondLst>
                                            <p:cond delay="0"/>
                                          </p:stCondLst>
                                        </p:cTn>
                                        <p:tgtEl>
                                          <p:spTgt spid="15"/>
                                        </p:tgtEl>
                                        <p:attrNameLst>
                                          <p:attrName>style.visibility</p:attrName>
                                        </p:attrNameLst>
                                      </p:cBhvr>
                                      <p:to>
                                        <p:strVal val="visible"/>
                                      </p:to>
                                    </p:set>
                                    <p:animEffect transition="in" filter="wipe(down)">
                                      <p:cBhvr>
                                        <p:cTn id="96" dur="580">
                                          <p:stCondLst>
                                            <p:cond delay="0"/>
                                          </p:stCondLst>
                                        </p:cTn>
                                        <p:tgtEl>
                                          <p:spTgt spid="15"/>
                                        </p:tgtEl>
                                      </p:cBhvr>
                                    </p:animEffect>
                                    <p:anim calcmode="lin" valueType="num">
                                      <p:cBhvr>
                                        <p:cTn id="9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02" dur="26">
                                          <p:stCondLst>
                                            <p:cond delay="650"/>
                                          </p:stCondLst>
                                        </p:cTn>
                                        <p:tgtEl>
                                          <p:spTgt spid="15"/>
                                        </p:tgtEl>
                                      </p:cBhvr>
                                      <p:to x="100000" y="60000"/>
                                    </p:animScale>
                                    <p:animScale>
                                      <p:cBhvr>
                                        <p:cTn id="103" dur="166" decel="50000">
                                          <p:stCondLst>
                                            <p:cond delay="676"/>
                                          </p:stCondLst>
                                        </p:cTn>
                                        <p:tgtEl>
                                          <p:spTgt spid="15"/>
                                        </p:tgtEl>
                                      </p:cBhvr>
                                      <p:to x="100000" y="100000"/>
                                    </p:animScale>
                                    <p:animScale>
                                      <p:cBhvr>
                                        <p:cTn id="104" dur="26">
                                          <p:stCondLst>
                                            <p:cond delay="1312"/>
                                          </p:stCondLst>
                                        </p:cTn>
                                        <p:tgtEl>
                                          <p:spTgt spid="15"/>
                                        </p:tgtEl>
                                      </p:cBhvr>
                                      <p:to x="100000" y="80000"/>
                                    </p:animScale>
                                    <p:animScale>
                                      <p:cBhvr>
                                        <p:cTn id="105" dur="166" decel="50000">
                                          <p:stCondLst>
                                            <p:cond delay="1338"/>
                                          </p:stCondLst>
                                        </p:cTn>
                                        <p:tgtEl>
                                          <p:spTgt spid="15"/>
                                        </p:tgtEl>
                                      </p:cBhvr>
                                      <p:to x="100000" y="100000"/>
                                    </p:animScale>
                                    <p:animScale>
                                      <p:cBhvr>
                                        <p:cTn id="106" dur="26">
                                          <p:stCondLst>
                                            <p:cond delay="1642"/>
                                          </p:stCondLst>
                                        </p:cTn>
                                        <p:tgtEl>
                                          <p:spTgt spid="15"/>
                                        </p:tgtEl>
                                      </p:cBhvr>
                                      <p:to x="100000" y="90000"/>
                                    </p:animScale>
                                    <p:animScale>
                                      <p:cBhvr>
                                        <p:cTn id="107" dur="166" decel="50000">
                                          <p:stCondLst>
                                            <p:cond delay="1668"/>
                                          </p:stCondLst>
                                        </p:cTn>
                                        <p:tgtEl>
                                          <p:spTgt spid="15"/>
                                        </p:tgtEl>
                                      </p:cBhvr>
                                      <p:to x="100000" y="100000"/>
                                    </p:animScale>
                                    <p:animScale>
                                      <p:cBhvr>
                                        <p:cTn id="108" dur="26">
                                          <p:stCondLst>
                                            <p:cond delay="1808"/>
                                          </p:stCondLst>
                                        </p:cTn>
                                        <p:tgtEl>
                                          <p:spTgt spid="15"/>
                                        </p:tgtEl>
                                      </p:cBhvr>
                                      <p:to x="100000" y="95000"/>
                                    </p:animScale>
                                    <p:animScale>
                                      <p:cBhvr>
                                        <p:cTn id="109" dur="166" decel="50000">
                                          <p:stCondLst>
                                            <p:cond delay="1834"/>
                                          </p:stCondLst>
                                        </p:cTn>
                                        <p:tgtEl>
                                          <p:spTgt spid="15"/>
                                        </p:tgtEl>
                                      </p:cBhvr>
                                      <p:to x="100000" y="100000"/>
                                    </p:animScale>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6" presetClass="entr" presetSubtype="0" fill="hold" nodeType="clickEffect">
                                  <p:stCondLst>
                                    <p:cond delay="0"/>
                                  </p:stCondLst>
                                  <p:childTnLst>
                                    <p:set>
                                      <p:cBhvr>
                                        <p:cTn id="113" dur="1" fill="hold">
                                          <p:stCondLst>
                                            <p:cond delay="0"/>
                                          </p:stCondLst>
                                        </p:cTn>
                                        <p:tgtEl>
                                          <p:spTgt spid="16"/>
                                        </p:tgtEl>
                                        <p:attrNameLst>
                                          <p:attrName>style.visibility</p:attrName>
                                        </p:attrNameLst>
                                      </p:cBhvr>
                                      <p:to>
                                        <p:strVal val="visible"/>
                                      </p:to>
                                    </p:set>
                                    <p:animEffect transition="in" filter="wipe(down)">
                                      <p:cBhvr>
                                        <p:cTn id="114" dur="580">
                                          <p:stCondLst>
                                            <p:cond delay="0"/>
                                          </p:stCondLst>
                                        </p:cTn>
                                        <p:tgtEl>
                                          <p:spTgt spid="16"/>
                                        </p:tgtEl>
                                      </p:cBhvr>
                                    </p:animEffect>
                                    <p:anim calcmode="lin" valueType="num">
                                      <p:cBhvr>
                                        <p:cTn id="1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20" dur="26">
                                          <p:stCondLst>
                                            <p:cond delay="650"/>
                                          </p:stCondLst>
                                        </p:cTn>
                                        <p:tgtEl>
                                          <p:spTgt spid="16"/>
                                        </p:tgtEl>
                                      </p:cBhvr>
                                      <p:to x="100000" y="60000"/>
                                    </p:animScale>
                                    <p:animScale>
                                      <p:cBhvr>
                                        <p:cTn id="121" dur="166" decel="50000">
                                          <p:stCondLst>
                                            <p:cond delay="676"/>
                                          </p:stCondLst>
                                        </p:cTn>
                                        <p:tgtEl>
                                          <p:spTgt spid="16"/>
                                        </p:tgtEl>
                                      </p:cBhvr>
                                      <p:to x="100000" y="100000"/>
                                    </p:animScale>
                                    <p:animScale>
                                      <p:cBhvr>
                                        <p:cTn id="122" dur="26">
                                          <p:stCondLst>
                                            <p:cond delay="1312"/>
                                          </p:stCondLst>
                                        </p:cTn>
                                        <p:tgtEl>
                                          <p:spTgt spid="16"/>
                                        </p:tgtEl>
                                      </p:cBhvr>
                                      <p:to x="100000" y="80000"/>
                                    </p:animScale>
                                    <p:animScale>
                                      <p:cBhvr>
                                        <p:cTn id="123" dur="166" decel="50000">
                                          <p:stCondLst>
                                            <p:cond delay="1338"/>
                                          </p:stCondLst>
                                        </p:cTn>
                                        <p:tgtEl>
                                          <p:spTgt spid="16"/>
                                        </p:tgtEl>
                                      </p:cBhvr>
                                      <p:to x="100000" y="100000"/>
                                    </p:animScale>
                                    <p:animScale>
                                      <p:cBhvr>
                                        <p:cTn id="124" dur="26">
                                          <p:stCondLst>
                                            <p:cond delay="1642"/>
                                          </p:stCondLst>
                                        </p:cTn>
                                        <p:tgtEl>
                                          <p:spTgt spid="16"/>
                                        </p:tgtEl>
                                      </p:cBhvr>
                                      <p:to x="100000" y="90000"/>
                                    </p:animScale>
                                    <p:animScale>
                                      <p:cBhvr>
                                        <p:cTn id="125" dur="166" decel="50000">
                                          <p:stCondLst>
                                            <p:cond delay="1668"/>
                                          </p:stCondLst>
                                        </p:cTn>
                                        <p:tgtEl>
                                          <p:spTgt spid="16"/>
                                        </p:tgtEl>
                                      </p:cBhvr>
                                      <p:to x="100000" y="100000"/>
                                    </p:animScale>
                                    <p:animScale>
                                      <p:cBhvr>
                                        <p:cTn id="126" dur="26">
                                          <p:stCondLst>
                                            <p:cond delay="1808"/>
                                          </p:stCondLst>
                                        </p:cTn>
                                        <p:tgtEl>
                                          <p:spTgt spid="16"/>
                                        </p:tgtEl>
                                      </p:cBhvr>
                                      <p:to x="100000" y="95000"/>
                                    </p:animScale>
                                    <p:animScale>
                                      <p:cBhvr>
                                        <p:cTn id="127" dur="166" decel="50000">
                                          <p:stCondLst>
                                            <p:cond delay="1834"/>
                                          </p:stCondLst>
                                        </p:cTn>
                                        <p:tgtEl>
                                          <p:spTgt spid="16"/>
                                        </p:tgtEl>
                                      </p:cBhvr>
                                      <p:to x="100000" y="100000"/>
                                    </p:animScale>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6" presetClass="emph" presetSubtype="0" repeatCount="indefinite" fill="hold" nodeType="clickEffect">
                                  <p:stCondLst>
                                    <p:cond delay="0"/>
                                  </p:stCondLst>
                                  <p:endCondLst>
                                    <p:cond evt="onNext" delay="0">
                                      <p:tgtEl>
                                        <p:sldTgt/>
                                      </p:tgtEl>
                                    </p:cond>
                                  </p:endCondLst>
                                  <p:childTnLst>
                                    <p:animEffect transition="out" filter="fade">
                                      <p:cBhvr>
                                        <p:cTn id="131" dur="500" tmFilter="0, 0; .2, .5; .8, .5; 1, 0"/>
                                        <p:tgtEl>
                                          <p:spTgt spid="16"/>
                                        </p:tgtEl>
                                      </p:cBhvr>
                                    </p:animEffect>
                                    <p:animScale>
                                      <p:cBhvr>
                                        <p:cTn id="132" dur="250" autoRev="1" fill="hold"/>
                                        <p:tgtEl>
                                          <p:spTgt spid="16"/>
                                        </p:tgtEl>
                                      </p:cBhvr>
                                      <p:by x="105000" y="105000"/>
                                    </p:animScale>
                                  </p:childTnLst>
                                </p:cTn>
                              </p:par>
                              <p:par>
                                <p:cTn id="133" presetID="26" presetClass="entr" presetSubtype="0" fill="hold" grpId="0" nodeType="withEffect">
                                  <p:stCondLst>
                                    <p:cond delay="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580">
                                          <p:stCondLst>
                                            <p:cond delay="0"/>
                                          </p:stCondLst>
                                        </p:cTn>
                                        <p:tgtEl>
                                          <p:spTgt spid="17"/>
                                        </p:tgtEl>
                                      </p:cBhvr>
                                    </p:animEffect>
                                    <p:anim calcmode="lin" valueType="num">
                                      <p:cBhvr>
                                        <p:cTn id="13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41" dur="26">
                                          <p:stCondLst>
                                            <p:cond delay="650"/>
                                          </p:stCondLst>
                                        </p:cTn>
                                        <p:tgtEl>
                                          <p:spTgt spid="17"/>
                                        </p:tgtEl>
                                      </p:cBhvr>
                                      <p:to x="100000" y="60000"/>
                                    </p:animScale>
                                    <p:animScale>
                                      <p:cBhvr>
                                        <p:cTn id="142" dur="166" decel="50000">
                                          <p:stCondLst>
                                            <p:cond delay="676"/>
                                          </p:stCondLst>
                                        </p:cTn>
                                        <p:tgtEl>
                                          <p:spTgt spid="17"/>
                                        </p:tgtEl>
                                      </p:cBhvr>
                                      <p:to x="100000" y="100000"/>
                                    </p:animScale>
                                    <p:animScale>
                                      <p:cBhvr>
                                        <p:cTn id="143" dur="26">
                                          <p:stCondLst>
                                            <p:cond delay="1312"/>
                                          </p:stCondLst>
                                        </p:cTn>
                                        <p:tgtEl>
                                          <p:spTgt spid="17"/>
                                        </p:tgtEl>
                                      </p:cBhvr>
                                      <p:to x="100000" y="80000"/>
                                    </p:animScale>
                                    <p:animScale>
                                      <p:cBhvr>
                                        <p:cTn id="144" dur="166" decel="50000">
                                          <p:stCondLst>
                                            <p:cond delay="1338"/>
                                          </p:stCondLst>
                                        </p:cTn>
                                        <p:tgtEl>
                                          <p:spTgt spid="17"/>
                                        </p:tgtEl>
                                      </p:cBhvr>
                                      <p:to x="100000" y="100000"/>
                                    </p:animScale>
                                    <p:animScale>
                                      <p:cBhvr>
                                        <p:cTn id="145" dur="26">
                                          <p:stCondLst>
                                            <p:cond delay="1642"/>
                                          </p:stCondLst>
                                        </p:cTn>
                                        <p:tgtEl>
                                          <p:spTgt spid="17"/>
                                        </p:tgtEl>
                                      </p:cBhvr>
                                      <p:to x="100000" y="90000"/>
                                    </p:animScale>
                                    <p:animScale>
                                      <p:cBhvr>
                                        <p:cTn id="146" dur="166" decel="50000">
                                          <p:stCondLst>
                                            <p:cond delay="1668"/>
                                          </p:stCondLst>
                                        </p:cTn>
                                        <p:tgtEl>
                                          <p:spTgt spid="17"/>
                                        </p:tgtEl>
                                      </p:cBhvr>
                                      <p:to x="100000" y="100000"/>
                                    </p:animScale>
                                    <p:animScale>
                                      <p:cBhvr>
                                        <p:cTn id="147" dur="26">
                                          <p:stCondLst>
                                            <p:cond delay="1808"/>
                                          </p:stCondLst>
                                        </p:cTn>
                                        <p:tgtEl>
                                          <p:spTgt spid="17"/>
                                        </p:tgtEl>
                                      </p:cBhvr>
                                      <p:to x="100000" y="95000"/>
                                    </p:animScale>
                                    <p:animScale>
                                      <p:cBhvr>
                                        <p:cTn id="148" dur="166" decel="50000">
                                          <p:stCondLst>
                                            <p:cond delay="1834"/>
                                          </p:stCondLst>
                                        </p:cTn>
                                        <p:tgtEl>
                                          <p:spTgt spid="17"/>
                                        </p:tgtEl>
                                      </p:cBhvr>
                                      <p:to x="100000" y="100000"/>
                                    </p:animScale>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6" presetClass="entr" presetSubtype="0" fill="hold" grpId="0" nodeType="click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wipe(down)">
                                      <p:cBhvr>
                                        <p:cTn id="153" dur="580">
                                          <p:stCondLst>
                                            <p:cond delay="0"/>
                                          </p:stCondLst>
                                        </p:cTn>
                                        <p:tgtEl>
                                          <p:spTgt spid="18"/>
                                        </p:tgtEl>
                                      </p:cBhvr>
                                    </p:animEffect>
                                    <p:anim calcmode="lin" valueType="num">
                                      <p:cBhvr>
                                        <p:cTn id="15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59" dur="26">
                                          <p:stCondLst>
                                            <p:cond delay="650"/>
                                          </p:stCondLst>
                                        </p:cTn>
                                        <p:tgtEl>
                                          <p:spTgt spid="18"/>
                                        </p:tgtEl>
                                      </p:cBhvr>
                                      <p:to x="100000" y="60000"/>
                                    </p:animScale>
                                    <p:animScale>
                                      <p:cBhvr>
                                        <p:cTn id="160" dur="166" decel="50000">
                                          <p:stCondLst>
                                            <p:cond delay="676"/>
                                          </p:stCondLst>
                                        </p:cTn>
                                        <p:tgtEl>
                                          <p:spTgt spid="18"/>
                                        </p:tgtEl>
                                      </p:cBhvr>
                                      <p:to x="100000" y="100000"/>
                                    </p:animScale>
                                    <p:animScale>
                                      <p:cBhvr>
                                        <p:cTn id="161" dur="26">
                                          <p:stCondLst>
                                            <p:cond delay="1312"/>
                                          </p:stCondLst>
                                        </p:cTn>
                                        <p:tgtEl>
                                          <p:spTgt spid="18"/>
                                        </p:tgtEl>
                                      </p:cBhvr>
                                      <p:to x="100000" y="80000"/>
                                    </p:animScale>
                                    <p:animScale>
                                      <p:cBhvr>
                                        <p:cTn id="162" dur="166" decel="50000">
                                          <p:stCondLst>
                                            <p:cond delay="1338"/>
                                          </p:stCondLst>
                                        </p:cTn>
                                        <p:tgtEl>
                                          <p:spTgt spid="18"/>
                                        </p:tgtEl>
                                      </p:cBhvr>
                                      <p:to x="100000" y="100000"/>
                                    </p:animScale>
                                    <p:animScale>
                                      <p:cBhvr>
                                        <p:cTn id="163" dur="26">
                                          <p:stCondLst>
                                            <p:cond delay="1642"/>
                                          </p:stCondLst>
                                        </p:cTn>
                                        <p:tgtEl>
                                          <p:spTgt spid="18"/>
                                        </p:tgtEl>
                                      </p:cBhvr>
                                      <p:to x="100000" y="90000"/>
                                    </p:animScale>
                                    <p:animScale>
                                      <p:cBhvr>
                                        <p:cTn id="164" dur="166" decel="50000">
                                          <p:stCondLst>
                                            <p:cond delay="1668"/>
                                          </p:stCondLst>
                                        </p:cTn>
                                        <p:tgtEl>
                                          <p:spTgt spid="18"/>
                                        </p:tgtEl>
                                      </p:cBhvr>
                                      <p:to x="100000" y="100000"/>
                                    </p:animScale>
                                    <p:animScale>
                                      <p:cBhvr>
                                        <p:cTn id="165" dur="26">
                                          <p:stCondLst>
                                            <p:cond delay="1808"/>
                                          </p:stCondLst>
                                        </p:cTn>
                                        <p:tgtEl>
                                          <p:spTgt spid="18"/>
                                        </p:tgtEl>
                                      </p:cBhvr>
                                      <p:to x="100000" y="95000"/>
                                    </p:animScale>
                                    <p:animScale>
                                      <p:cBhvr>
                                        <p:cTn id="166" dur="166" decel="50000">
                                          <p:stCondLst>
                                            <p:cond delay="1834"/>
                                          </p:stCondLst>
                                        </p:cTn>
                                        <p:tgtEl>
                                          <p:spTgt spid="18"/>
                                        </p:tgtEl>
                                      </p:cBhvr>
                                      <p:to x="100000" y="100000"/>
                                    </p:animScale>
                                  </p:childTnLst>
                                </p:cTn>
                              </p:par>
                              <p:par>
                                <p:cTn id="167" presetID="26" presetClass="entr" presetSubtype="0" fill="hold" grpId="0" nodeType="withEffect">
                                  <p:stCondLst>
                                    <p:cond delay="0"/>
                                  </p:stCondLst>
                                  <p:childTnLst>
                                    <p:set>
                                      <p:cBhvr>
                                        <p:cTn id="168" dur="1" fill="hold">
                                          <p:stCondLst>
                                            <p:cond delay="0"/>
                                          </p:stCondLst>
                                        </p:cTn>
                                        <p:tgtEl>
                                          <p:spTgt spid="19"/>
                                        </p:tgtEl>
                                        <p:attrNameLst>
                                          <p:attrName>style.visibility</p:attrName>
                                        </p:attrNameLst>
                                      </p:cBhvr>
                                      <p:to>
                                        <p:strVal val="visible"/>
                                      </p:to>
                                    </p:set>
                                    <p:animEffect transition="in" filter="wipe(down)">
                                      <p:cBhvr>
                                        <p:cTn id="169" dur="580">
                                          <p:stCondLst>
                                            <p:cond delay="0"/>
                                          </p:stCondLst>
                                        </p:cTn>
                                        <p:tgtEl>
                                          <p:spTgt spid="19"/>
                                        </p:tgtEl>
                                      </p:cBhvr>
                                    </p:animEffect>
                                    <p:anim calcmode="lin" valueType="num">
                                      <p:cBhvr>
                                        <p:cTn id="1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75" dur="26">
                                          <p:stCondLst>
                                            <p:cond delay="650"/>
                                          </p:stCondLst>
                                        </p:cTn>
                                        <p:tgtEl>
                                          <p:spTgt spid="19"/>
                                        </p:tgtEl>
                                      </p:cBhvr>
                                      <p:to x="100000" y="60000"/>
                                    </p:animScale>
                                    <p:animScale>
                                      <p:cBhvr>
                                        <p:cTn id="176" dur="166" decel="50000">
                                          <p:stCondLst>
                                            <p:cond delay="676"/>
                                          </p:stCondLst>
                                        </p:cTn>
                                        <p:tgtEl>
                                          <p:spTgt spid="19"/>
                                        </p:tgtEl>
                                      </p:cBhvr>
                                      <p:to x="100000" y="100000"/>
                                    </p:animScale>
                                    <p:animScale>
                                      <p:cBhvr>
                                        <p:cTn id="177" dur="26">
                                          <p:stCondLst>
                                            <p:cond delay="1312"/>
                                          </p:stCondLst>
                                        </p:cTn>
                                        <p:tgtEl>
                                          <p:spTgt spid="19"/>
                                        </p:tgtEl>
                                      </p:cBhvr>
                                      <p:to x="100000" y="80000"/>
                                    </p:animScale>
                                    <p:animScale>
                                      <p:cBhvr>
                                        <p:cTn id="178" dur="166" decel="50000">
                                          <p:stCondLst>
                                            <p:cond delay="1338"/>
                                          </p:stCondLst>
                                        </p:cTn>
                                        <p:tgtEl>
                                          <p:spTgt spid="19"/>
                                        </p:tgtEl>
                                      </p:cBhvr>
                                      <p:to x="100000" y="100000"/>
                                    </p:animScale>
                                    <p:animScale>
                                      <p:cBhvr>
                                        <p:cTn id="179" dur="26">
                                          <p:stCondLst>
                                            <p:cond delay="1642"/>
                                          </p:stCondLst>
                                        </p:cTn>
                                        <p:tgtEl>
                                          <p:spTgt spid="19"/>
                                        </p:tgtEl>
                                      </p:cBhvr>
                                      <p:to x="100000" y="90000"/>
                                    </p:animScale>
                                    <p:animScale>
                                      <p:cBhvr>
                                        <p:cTn id="180" dur="166" decel="50000">
                                          <p:stCondLst>
                                            <p:cond delay="1668"/>
                                          </p:stCondLst>
                                        </p:cTn>
                                        <p:tgtEl>
                                          <p:spTgt spid="19"/>
                                        </p:tgtEl>
                                      </p:cBhvr>
                                      <p:to x="100000" y="100000"/>
                                    </p:animScale>
                                    <p:animScale>
                                      <p:cBhvr>
                                        <p:cTn id="181" dur="26">
                                          <p:stCondLst>
                                            <p:cond delay="1808"/>
                                          </p:stCondLst>
                                        </p:cTn>
                                        <p:tgtEl>
                                          <p:spTgt spid="19"/>
                                        </p:tgtEl>
                                      </p:cBhvr>
                                      <p:to x="100000" y="95000"/>
                                    </p:animScale>
                                    <p:animScale>
                                      <p:cBhvr>
                                        <p:cTn id="182" dur="166" decel="50000">
                                          <p:stCondLst>
                                            <p:cond delay="1834"/>
                                          </p:stCondLst>
                                        </p:cTn>
                                        <p:tgtEl>
                                          <p:spTgt spid="19"/>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presetSubtype="0" fill="hold" nodeType="clickEffect">
                                  <p:stCondLst>
                                    <p:cond delay="0"/>
                                  </p:stCondLst>
                                  <p:childTnLst>
                                    <p:set>
                                      <p:cBhvr>
                                        <p:cTn id="186" dur="1" fill="hold">
                                          <p:stCondLst>
                                            <p:cond delay="0"/>
                                          </p:stCondLst>
                                        </p:cTn>
                                        <p:tgtEl>
                                          <p:spTgt spid="21"/>
                                        </p:tgtEl>
                                        <p:attrNameLst>
                                          <p:attrName>style.visibility</p:attrName>
                                        </p:attrNameLst>
                                      </p:cBhvr>
                                      <p:to>
                                        <p:strVal val="visible"/>
                                      </p:to>
                                    </p:set>
                                    <p:animEffect transition="in" filter="wipe(down)">
                                      <p:cBhvr>
                                        <p:cTn id="187" dur="580">
                                          <p:stCondLst>
                                            <p:cond delay="0"/>
                                          </p:stCondLst>
                                        </p:cTn>
                                        <p:tgtEl>
                                          <p:spTgt spid="21"/>
                                        </p:tgtEl>
                                      </p:cBhvr>
                                    </p:animEffect>
                                    <p:anim calcmode="lin" valueType="num">
                                      <p:cBhvr>
                                        <p:cTn id="1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93" dur="26">
                                          <p:stCondLst>
                                            <p:cond delay="650"/>
                                          </p:stCondLst>
                                        </p:cTn>
                                        <p:tgtEl>
                                          <p:spTgt spid="21"/>
                                        </p:tgtEl>
                                      </p:cBhvr>
                                      <p:to x="100000" y="60000"/>
                                    </p:animScale>
                                    <p:animScale>
                                      <p:cBhvr>
                                        <p:cTn id="194" dur="166" decel="50000">
                                          <p:stCondLst>
                                            <p:cond delay="676"/>
                                          </p:stCondLst>
                                        </p:cTn>
                                        <p:tgtEl>
                                          <p:spTgt spid="21"/>
                                        </p:tgtEl>
                                      </p:cBhvr>
                                      <p:to x="100000" y="100000"/>
                                    </p:animScale>
                                    <p:animScale>
                                      <p:cBhvr>
                                        <p:cTn id="195" dur="26">
                                          <p:stCondLst>
                                            <p:cond delay="1312"/>
                                          </p:stCondLst>
                                        </p:cTn>
                                        <p:tgtEl>
                                          <p:spTgt spid="21"/>
                                        </p:tgtEl>
                                      </p:cBhvr>
                                      <p:to x="100000" y="80000"/>
                                    </p:animScale>
                                    <p:animScale>
                                      <p:cBhvr>
                                        <p:cTn id="196" dur="166" decel="50000">
                                          <p:stCondLst>
                                            <p:cond delay="1338"/>
                                          </p:stCondLst>
                                        </p:cTn>
                                        <p:tgtEl>
                                          <p:spTgt spid="21"/>
                                        </p:tgtEl>
                                      </p:cBhvr>
                                      <p:to x="100000" y="100000"/>
                                    </p:animScale>
                                    <p:animScale>
                                      <p:cBhvr>
                                        <p:cTn id="197" dur="26">
                                          <p:stCondLst>
                                            <p:cond delay="1642"/>
                                          </p:stCondLst>
                                        </p:cTn>
                                        <p:tgtEl>
                                          <p:spTgt spid="21"/>
                                        </p:tgtEl>
                                      </p:cBhvr>
                                      <p:to x="100000" y="90000"/>
                                    </p:animScale>
                                    <p:animScale>
                                      <p:cBhvr>
                                        <p:cTn id="198" dur="166" decel="50000">
                                          <p:stCondLst>
                                            <p:cond delay="1668"/>
                                          </p:stCondLst>
                                        </p:cTn>
                                        <p:tgtEl>
                                          <p:spTgt spid="21"/>
                                        </p:tgtEl>
                                      </p:cBhvr>
                                      <p:to x="100000" y="100000"/>
                                    </p:animScale>
                                    <p:animScale>
                                      <p:cBhvr>
                                        <p:cTn id="199" dur="26">
                                          <p:stCondLst>
                                            <p:cond delay="1808"/>
                                          </p:stCondLst>
                                        </p:cTn>
                                        <p:tgtEl>
                                          <p:spTgt spid="21"/>
                                        </p:tgtEl>
                                      </p:cBhvr>
                                      <p:to x="100000" y="95000"/>
                                    </p:animScale>
                                    <p:animScale>
                                      <p:cBhvr>
                                        <p:cTn id="200" dur="166" decel="50000">
                                          <p:stCondLst>
                                            <p:cond delay="1834"/>
                                          </p:stCondLst>
                                        </p:cTn>
                                        <p:tgtEl>
                                          <p:spTgt spid="21"/>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mph" presetSubtype="0" repeatCount="indefinite" fill="hold" nodeType="clickEffect">
                                  <p:stCondLst>
                                    <p:cond delay="0"/>
                                  </p:stCondLst>
                                  <p:endCondLst>
                                    <p:cond evt="onNext" delay="0">
                                      <p:tgtEl>
                                        <p:sldTgt/>
                                      </p:tgtEl>
                                    </p:cond>
                                  </p:endCondLst>
                                  <p:childTnLst>
                                    <p:animEffect transition="out" filter="fade">
                                      <p:cBhvr>
                                        <p:cTn id="204" dur="500" tmFilter="0, 0; .2, .5; .8, .5; 1, 0"/>
                                        <p:tgtEl>
                                          <p:spTgt spid="21"/>
                                        </p:tgtEl>
                                      </p:cBhvr>
                                    </p:animEffect>
                                    <p:animScale>
                                      <p:cBhvr>
                                        <p:cTn id="205" dur="250" autoRev="1" fill="hold"/>
                                        <p:tgtEl>
                                          <p:spTgt spid="21"/>
                                        </p:tgtEl>
                                      </p:cBhvr>
                                      <p:by x="105000" y="105000"/>
                                    </p:animScale>
                                  </p:childTnLst>
                                </p:cTn>
                              </p:par>
                              <p:par>
                                <p:cTn id="206" presetID="26" presetClass="entr" presetSubtype="0" fill="hold" grpId="0" nodeType="withEffect">
                                  <p:stCondLst>
                                    <p:cond delay="0"/>
                                  </p:stCondLst>
                                  <p:childTnLst>
                                    <p:set>
                                      <p:cBhvr>
                                        <p:cTn id="207" dur="1" fill="hold">
                                          <p:stCondLst>
                                            <p:cond delay="0"/>
                                          </p:stCondLst>
                                        </p:cTn>
                                        <p:tgtEl>
                                          <p:spTgt spid="22"/>
                                        </p:tgtEl>
                                        <p:attrNameLst>
                                          <p:attrName>style.visibility</p:attrName>
                                        </p:attrNameLst>
                                      </p:cBhvr>
                                      <p:to>
                                        <p:strVal val="visible"/>
                                      </p:to>
                                    </p:set>
                                    <p:animEffect transition="in" filter="wipe(down)">
                                      <p:cBhvr>
                                        <p:cTn id="208" dur="580">
                                          <p:stCondLst>
                                            <p:cond delay="0"/>
                                          </p:stCondLst>
                                        </p:cTn>
                                        <p:tgtEl>
                                          <p:spTgt spid="22"/>
                                        </p:tgtEl>
                                      </p:cBhvr>
                                    </p:animEffect>
                                    <p:anim calcmode="lin" valueType="num">
                                      <p:cBhvr>
                                        <p:cTn id="20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4" dur="26">
                                          <p:stCondLst>
                                            <p:cond delay="650"/>
                                          </p:stCondLst>
                                        </p:cTn>
                                        <p:tgtEl>
                                          <p:spTgt spid="22"/>
                                        </p:tgtEl>
                                      </p:cBhvr>
                                      <p:to x="100000" y="60000"/>
                                    </p:animScale>
                                    <p:animScale>
                                      <p:cBhvr>
                                        <p:cTn id="215" dur="166" decel="50000">
                                          <p:stCondLst>
                                            <p:cond delay="676"/>
                                          </p:stCondLst>
                                        </p:cTn>
                                        <p:tgtEl>
                                          <p:spTgt spid="22"/>
                                        </p:tgtEl>
                                      </p:cBhvr>
                                      <p:to x="100000" y="100000"/>
                                    </p:animScale>
                                    <p:animScale>
                                      <p:cBhvr>
                                        <p:cTn id="216" dur="26">
                                          <p:stCondLst>
                                            <p:cond delay="1312"/>
                                          </p:stCondLst>
                                        </p:cTn>
                                        <p:tgtEl>
                                          <p:spTgt spid="22"/>
                                        </p:tgtEl>
                                      </p:cBhvr>
                                      <p:to x="100000" y="80000"/>
                                    </p:animScale>
                                    <p:animScale>
                                      <p:cBhvr>
                                        <p:cTn id="217" dur="166" decel="50000">
                                          <p:stCondLst>
                                            <p:cond delay="1338"/>
                                          </p:stCondLst>
                                        </p:cTn>
                                        <p:tgtEl>
                                          <p:spTgt spid="22"/>
                                        </p:tgtEl>
                                      </p:cBhvr>
                                      <p:to x="100000" y="100000"/>
                                    </p:animScale>
                                    <p:animScale>
                                      <p:cBhvr>
                                        <p:cTn id="218" dur="26">
                                          <p:stCondLst>
                                            <p:cond delay="1642"/>
                                          </p:stCondLst>
                                        </p:cTn>
                                        <p:tgtEl>
                                          <p:spTgt spid="22"/>
                                        </p:tgtEl>
                                      </p:cBhvr>
                                      <p:to x="100000" y="90000"/>
                                    </p:animScale>
                                    <p:animScale>
                                      <p:cBhvr>
                                        <p:cTn id="219" dur="166" decel="50000">
                                          <p:stCondLst>
                                            <p:cond delay="1668"/>
                                          </p:stCondLst>
                                        </p:cTn>
                                        <p:tgtEl>
                                          <p:spTgt spid="22"/>
                                        </p:tgtEl>
                                      </p:cBhvr>
                                      <p:to x="100000" y="100000"/>
                                    </p:animScale>
                                    <p:animScale>
                                      <p:cBhvr>
                                        <p:cTn id="220" dur="26">
                                          <p:stCondLst>
                                            <p:cond delay="1808"/>
                                          </p:stCondLst>
                                        </p:cTn>
                                        <p:tgtEl>
                                          <p:spTgt spid="22"/>
                                        </p:tgtEl>
                                      </p:cBhvr>
                                      <p:to x="100000" y="95000"/>
                                    </p:animScale>
                                    <p:animScale>
                                      <p:cBhvr>
                                        <p:cTn id="221"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p:bldP spid="14" grpId="0" animBg="1"/>
      <p:bldP spid="15" grpId="0" animBg="1"/>
      <p:bldP spid="17" grpId="0"/>
      <p:bldP spid="18" grpId="0" animBg="1"/>
      <p:bldP spid="19"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512997" y="-39479"/>
            <a:ext cx="9285393" cy="6480133"/>
            <a:chOff x="336" y="0"/>
            <a:chExt cx="4992" cy="3792"/>
          </a:xfrm>
        </p:grpSpPr>
        <p:pic>
          <p:nvPicPr>
            <p:cNvPr id="8288" name="Picture 3" descr="an"/>
            <p:cNvPicPr>
              <a:picLocks noChangeAspect="1" noChangeArrowheads="1"/>
            </p:cNvPicPr>
            <p:nvPr/>
          </p:nvPicPr>
          <p:blipFill>
            <a:blip r:embed="rId2" cstate="print"/>
            <a:srcRect/>
            <a:stretch>
              <a:fillRect/>
            </a:stretch>
          </p:blipFill>
          <p:spPr bwMode="auto">
            <a:xfrm>
              <a:off x="385" y="0"/>
              <a:ext cx="4943" cy="3745"/>
            </a:xfrm>
            <a:prstGeom prst="rect">
              <a:avLst/>
            </a:prstGeom>
            <a:solidFill>
              <a:srgbClr val="808080"/>
            </a:solidFill>
            <a:ln w="9525">
              <a:noFill/>
              <a:miter lim="800000"/>
              <a:headEnd/>
              <a:tailEnd/>
            </a:ln>
          </p:spPr>
        </p:pic>
        <p:pic>
          <p:nvPicPr>
            <p:cNvPr id="8289" name="Picture 4" descr="dán2"/>
            <p:cNvPicPr>
              <a:picLocks noChangeAspect="1" noChangeArrowheads="1"/>
            </p:cNvPicPr>
            <p:nvPr/>
          </p:nvPicPr>
          <p:blipFill>
            <a:blip r:embed="rId3" cstate="print"/>
            <a:srcRect/>
            <a:stretch>
              <a:fillRect/>
            </a:stretch>
          </p:blipFill>
          <p:spPr bwMode="auto">
            <a:xfrm>
              <a:off x="2708" y="1337"/>
              <a:ext cx="1483" cy="630"/>
            </a:xfrm>
            <a:prstGeom prst="rect">
              <a:avLst/>
            </a:prstGeom>
            <a:noFill/>
            <a:ln w="9525">
              <a:noFill/>
              <a:miter lim="800000"/>
              <a:headEnd/>
              <a:tailEnd/>
            </a:ln>
          </p:spPr>
        </p:pic>
        <p:pic>
          <p:nvPicPr>
            <p:cNvPr id="8290" name="Picture 5" descr="dán2"/>
            <p:cNvPicPr>
              <a:picLocks noChangeAspect="1" noChangeArrowheads="1"/>
            </p:cNvPicPr>
            <p:nvPr/>
          </p:nvPicPr>
          <p:blipFill>
            <a:blip r:embed="rId3" cstate="print"/>
            <a:srcRect/>
            <a:stretch>
              <a:fillRect/>
            </a:stretch>
          </p:blipFill>
          <p:spPr bwMode="auto">
            <a:xfrm>
              <a:off x="2560" y="760"/>
              <a:ext cx="890" cy="453"/>
            </a:xfrm>
            <a:prstGeom prst="rect">
              <a:avLst/>
            </a:prstGeom>
            <a:noFill/>
            <a:ln w="9525">
              <a:noFill/>
              <a:miter lim="800000"/>
              <a:headEnd/>
              <a:tailEnd/>
            </a:ln>
          </p:spPr>
        </p:pic>
        <p:pic>
          <p:nvPicPr>
            <p:cNvPr id="8291" name="Picture 6" descr="dán2"/>
            <p:cNvPicPr>
              <a:picLocks noChangeAspect="1" noChangeArrowheads="1"/>
            </p:cNvPicPr>
            <p:nvPr/>
          </p:nvPicPr>
          <p:blipFill>
            <a:blip r:embed="rId4" cstate="print"/>
            <a:srcRect/>
            <a:stretch>
              <a:fillRect/>
            </a:stretch>
          </p:blipFill>
          <p:spPr bwMode="auto">
            <a:xfrm>
              <a:off x="3054" y="1162"/>
              <a:ext cx="841" cy="300"/>
            </a:xfrm>
            <a:prstGeom prst="rect">
              <a:avLst/>
            </a:prstGeom>
            <a:noFill/>
            <a:ln w="9525">
              <a:noFill/>
              <a:miter lim="800000"/>
              <a:headEnd/>
              <a:tailEnd/>
            </a:ln>
          </p:spPr>
        </p:pic>
        <p:pic>
          <p:nvPicPr>
            <p:cNvPr id="8292" name="Picture 7" descr="dán2"/>
            <p:cNvPicPr>
              <a:picLocks noChangeAspect="1" noChangeArrowheads="1"/>
            </p:cNvPicPr>
            <p:nvPr/>
          </p:nvPicPr>
          <p:blipFill>
            <a:blip r:embed="rId4" cstate="print"/>
            <a:srcRect/>
            <a:stretch>
              <a:fillRect/>
            </a:stretch>
          </p:blipFill>
          <p:spPr bwMode="auto">
            <a:xfrm>
              <a:off x="3054" y="626"/>
              <a:ext cx="594" cy="211"/>
            </a:xfrm>
            <a:prstGeom prst="rect">
              <a:avLst/>
            </a:prstGeom>
            <a:noFill/>
            <a:ln w="9525">
              <a:noFill/>
              <a:miter lim="800000"/>
              <a:headEnd/>
              <a:tailEnd/>
            </a:ln>
          </p:spPr>
        </p:pic>
        <p:pic>
          <p:nvPicPr>
            <p:cNvPr id="8293" name="Picture 8" descr="dán2"/>
            <p:cNvPicPr>
              <a:picLocks noChangeAspect="1" noChangeArrowheads="1"/>
            </p:cNvPicPr>
            <p:nvPr/>
          </p:nvPicPr>
          <p:blipFill>
            <a:blip r:embed="rId4" cstate="print"/>
            <a:srcRect/>
            <a:stretch>
              <a:fillRect/>
            </a:stretch>
          </p:blipFill>
          <p:spPr bwMode="auto">
            <a:xfrm>
              <a:off x="3351" y="984"/>
              <a:ext cx="593" cy="211"/>
            </a:xfrm>
            <a:prstGeom prst="rect">
              <a:avLst/>
            </a:prstGeom>
            <a:noFill/>
            <a:ln w="9525">
              <a:noFill/>
              <a:miter lim="800000"/>
              <a:headEnd/>
              <a:tailEnd/>
            </a:ln>
          </p:spPr>
        </p:pic>
        <p:pic>
          <p:nvPicPr>
            <p:cNvPr id="8294" name="Picture 9" descr="dán2"/>
            <p:cNvPicPr>
              <a:picLocks noChangeAspect="1" noChangeArrowheads="1"/>
            </p:cNvPicPr>
            <p:nvPr/>
          </p:nvPicPr>
          <p:blipFill>
            <a:blip r:embed="rId4" cstate="print"/>
            <a:srcRect/>
            <a:stretch>
              <a:fillRect/>
            </a:stretch>
          </p:blipFill>
          <p:spPr bwMode="auto">
            <a:xfrm>
              <a:off x="2264" y="1565"/>
              <a:ext cx="642" cy="229"/>
            </a:xfrm>
            <a:prstGeom prst="rect">
              <a:avLst/>
            </a:prstGeom>
            <a:noFill/>
            <a:ln w="9525">
              <a:noFill/>
              <a:miter lim="800000"/>
              <a:headEnd/>
              <a:tailEnd/>
            </a:ln>
          </p:spPr>
        </p:pic>
        <p:pic>
          <p:nvPicPr>
            <p:cNvPr id="8295" name="Picture 10" descr="dán2"/>
            <p:cNvPicPr>
              <a:picLocks noChangeAspect="1" noChangeArrowheads="1"/>
            </p:cNvPicPr>
            <p:nvPr/>
          </p:nvPicPr>
          <p:blipFill>
            <a:blip r:embed="rId4" cstate="print"/>
            <a:srcRect/>
            <a:stretch>
              <a:fillRect/>
            </a:stretch>
          </p:blipFill>
          <p:spPr bwMode="auto">
            <a:xfrm>
              <a:off x="1621" y="1252"/>
              <a:ext cx="643" cy="229"/>
            </a:xfrm>
            <a:prstGeom prst="rect">
              <a:avLst/>
            </a:prstGeom>
            <a:noFill/>
            <a:ln w="9525">
              <a:noFill/>
              <a:miter lim="800000"/>
              <a:headEnd/>
              <a:tailEnd/>
            </a:ln>
          </p:spPr>
        </p:pic>
        <p:pic>
          <p:nvPicPr>
            <p:cNvPr id="8296" name="Picture 11" descr="dán2"/>
            <p:cNvPicPr>
              <a:picLocks noChangeAspect="1" noChangeArrowheads="1"/>
            </p:cNvPicPr>
            <p:nvPr/>
          </p:nvPicPr>
          <p:blipFill>
            <a:blip r:embed="rId4" cstate="print"/>
            <a:srcRect/>
            <a:stretch>
              <a:fillRect/>
            </a:stretch>
          </p:blipFill>
          <p:spPr bwMode="auto">
            <a:xfrm>
              <a:off x="2412" y="2951"/>
              <a:ext cx="593" cy="211"/>
            </a:xfrm>
            <a:prstGeom prst="rect">
              <a:avLst/>
            </a:prstGeom>
            <a:noFill/>
            <a:ln w="9525">
              <a:noFill/>
              <a:miter lim="800000"/>
              <a:headEnd/>
              <a:tailEnd/>
            </a:ln>
          </p:spPr>
        </p:pic>
        <p:pic>
          <p:nvPicPr>
            <p:cNvPr id="8297" name="Picture 12" descr="dán2"/>
            <p:cNvPicPr>
              <a:picLocks noChangeAspect="1" noChangeArrowheads="1"/>
            </p:cNvPicPr>
            <p:nvPr/>
          </p:nvPicPr>
          <p:blipFill>
            <a:blip r:embed="rId4" cstate="print"/>
            <a:srcRect/>
            <a:stretch>
              <a:fillRect/>
            </a:stretch>
          </p:blipFill>
          <p:spPr bwMode="auto">
            <a:xfrm>
              <a:off x="2637" y="2068"/>
              <a:ext cx="439" cy="157"/>
            </a:xfrm>
            <a:prstGeom prst="rect">
              <a:avLst/>
            </a:prstGeom>
            <a:noFill/>
            <a:ln w="9525">
              <a:noFill/>
              <a:miter lim="800000"/>
              <a:headEnd/>
              <a:tailEnd/>
            </a:ln>
          </p:spPr>
        </p:pic>
        <p:pic>
          <p:nvPicPr>
            <p:cNvPr id="8298" name="Picture 13" descr="dán2"/>
            <p:cNvPicPr>
              <a:picLocks noChangeAspect="1" noChangeArrowheads="1"/>
            </p:cNvPicPr>
            <p:nvPr/>
          </p:nvPicPr>
          <p:blipFill>
            <a:blip r:embed="rId4" cstate="print"/>
            <a:srcRect/>
            <a:stretch>
              <a:fillRect/>
            </a:stretch>
          </p:blipFill>
          <p:spPr bwMode="auto">
            <a:xfrm>
              <a:off x="3351" y="1833"/>
              <a:ext cx="439" cy="157"/>
            </a:xfrm>
            <a:prstGeom prst="rect">
              <a:avLst/>
            </a:prstGeom>
            <a:noFill/>
            <a:ln w="9525">
              <a:noFill/>
              <a:miter lim="800000"/>
              <a:headEnd/>
              <a:tailEnd/>
            </a:ln>
          </p:spPr>
        </p:pic>
        <p:pic>
          <p:nvPicPr>
            <p:cNvPr id="8299" name="Picture 14" descr="dán2"/>
            <p:cNvPicPr>
              <a:picLocks noChangeAspect="1" noChangeArrowheads="1"/>
            </p:cNvPicPr>
            <p:nvPr/>
          </p:nvPicPr>
          <p:blipFill>
            <a:blip r:embed="rId4" cstate="print"/>
            <a:srcRect/>
            <a:stretch>
              <a:fillRect/>
            </a:stretch>
          </p:blipFill>
          <p:spPr bwMode="auto">
            <a:xfrm>
              <a:off x="3549" y="2057"/>
              <a:ext cx="438" cy="156"/>
            </a:xfrm>
            <a:prstGeom prst="rect">
              <a:avLst/>
            </a:prstGeom>
            <a:noFill/>
            <a:ln w="9525">
              <a:noFill/>
              <a:miter lim="800000"/>
              <a:headEnd/>
              <a:tailEnd/>
            </a:ln>
          </p:spPr>
        </p:pic>
        <p:pic>
          <p:nvPicPr>
            <p:cNvPr id="8300" name="Picture 15" descr="dán2"/>
            <p:cNvPicPr>
              <a:picLocks noChangeAspect="1" noChangeArrowheads="1"/>
            </p:cNvPicPr>
            <p:nvPr/>
          </p:nvPicPr>
          <p:blipFill>
            <a:blip r:embed="rId4" cstate="print"/>
            <a:srcRect/>
            <a:stretch>
              <a:fillRect/>
            </a:stretch>
          </p:blipFill>
          <p:spPr bwMode="auto">
            <a:xfrm>
              <a:off x="3351" y="2370"/>
              <a:ext cx="439" cy="156"/>
            </a:xfrm>
            <a:prstGeom prst="rect">
              <a:avLst/>
            </a:prstGeom>
            <a:noFill/>
            <a:ln w="9525">
              <a:noFill/>
              <a:miter lim="800000"/>
              <a:headEnd/>
              <a:tailEnd/>
            </a:ln>
          </p:spPr>
        </p:pic>
        <p:pic>
          <p:nvPicPr>
            <p:cNvPr id="8301" name="Picture 16" descr="dán2"/>
            <p:cNvPicPr>
              <a:picLocks noChangeAspect="1" noChangeArrowheads="1"/>
            </p:cNvPicPr>
            <p:nvPr/>
          </p:nvPicPr>
          <p:blipFill>
            <a:blip r:embed="rId4" cstate="print"/>
            <a:srcRect/>
            <a:stretch>
              <a:fillRect/>
            </a:stretch>
          </p:blipFill>
          <p:spPr bwMode="auto">
            <a:xfrm>
              <a:off x="3499" y="2191"/>
              <a:ext cx="439" cy="156"/>
            </a:xfrm>
            <a:prstGeom prst="rect">
              <a:avLst/>
            </a:prstGeom>
            <a:noFill/>
            <a:ln w="9525">
              <a:noFill/>
              <a:miter lim="800000"/>
              <a:headEnd/>
              <a:tailEnd/>
            </a:ln>
          </p:spPr>
        </p:pic>
        <p:pic>
          <p:nvPicPr>
            <p:cNvPr id="8302" name="Picture 17" descr="dán2"/>
            <p:cNvPicPr>
              <a:picLocks noChangeAspect="1" noChangeArrowheads="1"/>
            </p:cNvPicPr>
            <p:nvPr/>
          </p:nvPicPr>
          <p:blipFill>
            <a:blip r:embed="rId4" cstate="print"/>
            <a:srcRect/>
            <a:stretch>
              <a:fillRect/>
            </a:stretch>
          </p:blipFill>
          <p:spPr bwMode="auto">
            <a:xfrm>
              <a:off x="3944" y="1475"/>
              <a:ext cx="544" cy="194"/>
            </a:xfrm>
            <a:prstGeom prst="rect">
              <a:avLst/>
            </a:prstGeom>
            <a:noFill/>
            <a:ln w="9525">
              <a:noFill/>
              <a:miter lim="800000"/>
              <a:headEnd/>
              <a:tailEnd/>
            </a:ln>
          </p:spPr>
        </p:pic>
        <p:pic>
          <p:nvPicPr>
            <p:cNvPr id="8303" name="Picture 18" descr="dán2"/>
            <p:cNvPicPr>
              <a:picLocks noChangeAspect="1" noChangeArrowheads="1"/>
            </p:cNvPicPr>
            <p:nvPr/>
          </p:nvPicPr>
          <p:blipFill>
            <a:blip r:embed="rId4" cstate="print"/>
            <a:srcRect/>
            <a:stretch>
              <a:fillRect/>
            </a:stretch>
          </p:blipFill>
          <p:spPr bwMode="auto">
            <a:xfrm>
              <a:off x="2560" y="2816"/>
              <a:ext cx="439" cy="157"/>
            </a:xfrm>
            <a:prstGeom prst="rect">
              <a:avLst/>
            </a:prstGeom>
            <a:noFill/>
            <a:ln w="9525">
              <a:noFill/>
              <a:miter lim="800000"/>
              <a:headEnd/>
              <a:tailEnd/>
            </a:ln>
          </p:spPr>
        </p:pic>
        <p:pic>
          <p:nvPicPr>
            <p:cNvPr id="8304" name="Picture 19" descr="dán2"/>
            <p:cNvPicPr>
              <a:picLocks noChangeAspect="1" noChangeArrowheads="1"/>
            </p:cNvPicPr>
            <p:nvPr/>
          </p:nvPicPr>
          <p:blipFill>
            <a:blip r:embed="rId4" cstate="print"/>
            <a:srcRect/>
            <a:stretch>
              <a:fillRect/>
            </a:stretch>
          </p:blipFill>
          <p:spPr bwMode="auto">
            <a:xfrm>
              <a:off x="2736" y="2158"/>
              <a:ext cx="439" cy="156"/>
            </a:xfrm>
            <a:prstGeom prst="rect">
              <a:avLst/>
            </a:prstGeom>
            <a:noFill/>
            <a:ln w="9525">
              <a:noFill/>
              <a:miter lim="800000"/>
              <a:headEnd/>
              <a:tailEnd/>
            </a:ln>
          </p:spPr>
        </p:pic>
        <p:pic>
          <p:nvPicPr>
            <p:cNvPr id="8305" name="Picture 20" descr="dán2"/>
            <p:cNvPicPr>
              <a:picLocks noChangeAspect="1" noChangeArrowheads="1"/>
            </p:cNvPicPr>
            <p:nvPr/>
          </p:nvPicPr>
          <p:blipFill>
            <a:blip r:embed="rId4" cstate="print"/>
            <a:srcRect/>
            <a:stretch>
              <a:fillRect/>
            </a:stretch>
          </p:blipFill>
          <p:spPr bwMode="auto">
            <a:xfrm>
              <a:off x="2659" y="2235"/>
              <a:ext cx="840" cy="300"/>
            </a:xfrm>
            <a:prstGeom prst="rect">
              <a:avLst/>
            </a:prstGeom>
            <a:noFill/>
            <a:ln w="9525">
              <a:noFill/>
              <a:miter lim="800000"/>
              <a:headEnd/>
              <a:tailEnd/>
            </a:ln>
          </p:spPr>
        </p:pic>
        <p:pic>
          <p:nvPicPr>
            <p:cNvPr id="8306" name="Picture 21" descr="dán2"/>
            <p:cNvPicPr>
              <a:picLocks noChangeAspect="1" noChangeArrowheads="1"/>
            </p:cNvPicPr>
            <p:nvPr/>
          </p:nvPicPr>
          <p:blipFill>
            <a:blip r:embed="rId4" cstate="print"/>
            <a:srcRect/>
            <a:stretch>
              <a:fillRect/>
            </a:stretch>
          </p:blipFill>
          <p:spPr bwMode="auto">
            <a:xfrm>
              <a:off x="3054" y="492"/>
              <a:ext cx="643" cy="229"/>
            </a:xfrm>
            <a:prstGeom prst="rect">
              <a:avLst/>
            </a:prstGeom>
            <a:noFill/>
            <a:ln w="9525">
              <a:noFill/>
              <a:miter lim="800000"/>
              <a:headEnd/>
              <a:tailEnd/>
            </a:ln>
          </p:spPr>
        </p:pic>
        <p:pic>
          <p:nvPicPr>
            <p:cNvPr id="8307" name="Picture 22" descr="dán2"/>
            <p:cNvPicPr>
              <a:picLocks noChangeAspect="1" noChangeArrowheads="1"/>
            </p:cNvPicPr>
            <p:nvPr/>
          </p:nvPicPr>
          <p:blipFill>
            <a:blip r:embed="rId4" cstate="print"/>
            <a:srcRect/>
            <a:stretch>
              <a:fillRect/>
            </a:stretch>
          </p:blipFill>
          <p:spPr bwMode="auto">
            <a:xfrm>
              <a:off x="1720" y="1118"/>
              <a:ext cx="593" cy="211"/>
            </a:xfrm>
            <a:prstGeom prst="rect">
              <a:avLst/>
            </a:prstGeom>
            <a:noFill/>
            <a:ln w="9525">
              <a:noFill/>
              <a:miter lim="800000"/>
              <a:headEnd/>
              <a:tailEnd/>
            </a:ln>
          </p:spPr>
        </p:pic>
        <p:sp>
          <p:nvSpPr>
            <p:cNvPr id="8308" name="Freeform 23"/>
            <p:cNvSpPr>
              <a:spLocks/>
            </p:cNvSpPr>
            <p:nvPr/>
          </p:nvSpPr>
          <p:spPr bwMode="auto">
            <a:xfrm>
              <a:off x="2828" y="600"/>
              <a:ext cx="764" cy="1414"/>
            </a:xfrm>
            <a:custGeom>
              <a:avLst/>
              <a:gdLst>
                <a:gd name="T0" fmla="*/ 116 w 742"/>
                <a:gd name="T1" fmla="*/ 0 h 1517"/>
                <a:gd name="T2" fmla="*/ 183 w 742"/>
                <a:gd name="T3" fmla="*/ 31 h 1517"/>
                <a:gd name="T4" fmla="*/ 208 w 742"/>
                <a:gd name="T5" fmla="*/ 52 h 1517"/>
                <a:gd name="T6" fmla="*/ 252 w 742"/>
                <a:gd name="T7" fmla="*/ 71 h 1517"/>
                <a:gd name="T8" fmla="*/ 163 w 742"/>
                <a:gd name="T9" fmla="*/ 135 h 1517"/>
                <a:gd name="T10" fmla="*/ 15 w 742"/>
                <a:gd name="T11" fmla="*/ 190 h 1517"/>
                <a:gd name="T12" fmla="*/ 71 w 742"/>
                <a:gd name="T13" fmla="*/ 215 h 1517"/>
                <a:gd name="T14" fmla="*/ 97 w 742"/>
                <a:gd name="T15" fmla="*/ 251 h 1517"/>
                <a:gd name="T16" fmla="*/ 163 w 742"/>
                <a:gd name="T17" fmla="*/ 256 h 1517"/>
                <a:gd name="T18" fmla="*/ 183 w 742"/>
                <a:gd name="T19" fmla="*/ 267 h 1517"/>
                <a:gd name="T20" fmla="*/ 344 w 742"/>
                <a:gd name="T21" fmla="*/ 297 h 1517"/>
                <a:gd name="T22" fmla="*/ 454 w 742"/>
                <a:gd name="T23" fmla="*/ 323 h 1517"/>
                <a:gd name="T24" fmla="*/ 544 w 742"/>
                <a:gd name="T25" fmla="*/ 339 h 1517"/>
                <a:gd name="T26" fmla="*/ 836 w 742"/>
                <a:gd name="T27" fmla="*/ 350 h 1517"/>
                <a:gd name="T28" fmla="*/ 1329 w 742"/>
                <a:gd name="T29" fmla="*/ 363 h 15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2"/>
                <a:gd name="T46" fmla="*/ 0 h 1517"/>
                <a:gd name="T47" fmla="*/ 742 w 742"/>
                <a:gd name="T48" fmla="*/ 1517 h 15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2" h="1517">
                  <a:moveTo>
                    <a:pt x="66" y="0"/>
                  </a:moveTo>
                  <a:cubicBezTo>
                    <a:pt x="48" y="68"/>
                    <a:pt x="42" y="84"/>
                    <a:pt x="103" y="125"/>
                  </a:cubicBezTo>
                  <a:cubicBezTo>
                    <a:pt x="107" y="154"/>
                    <a:pt x="109" y="184"/>
                    <a:pt x="116" y="213"/>
                  </a:cubicBezTo>
                  <a:cubicBezTo>
                    <a:pt x="122" y="239"/>
                    <a:pt x="141" y="288"/>
                    <a:pt x="141" y="288"/>
                  </a:cubicBezTo>
                  <a:cubicBezTo>
                    <a:pt x="131" y="398"/>
                    <a:pt x="121" y="455"/>
                    <a:pt x="91" y="551"/>
                  </a:cubicBezTo>
                  <a:cubicBezTo>
                    <a:pt x="79" y="688"/>
                    <a:pt x="96" y="697"/>
                    <a:pt x="15" y="776"/>
                  </a:cubicBezTo>
                  <a:cubicBezTo>
                    <a:pt x="0" y="825"/>
                    <a:pt x="4" y="841"/>
                    <a:pt x="41" y="876"/>
                  </a:cubicBezTo>
                  <a:cubicBezTo>
                    <a:pt x="45" y="926"/>
                    <a:pt x="39" y="978"/>
                    <a:pt x="53" y="1027"/>
                  </a:cubicBezTo>
                  <a:cubicBezTo>
                    <a:pt x="57" y="1042"/>
                    <a:pt x="81" y="1040"/>
                    <a:pt x="91" y="1052"/>
                  </a:cubicBezTo>
                  <a:cubicBezTo>
                    <a:pt x="99" y="1062"/>
                    <a:pt x="99" y="1077"/>
                    <a:pt x="103" y="1089"/>
                  </a:cubicBezTo>
                  <a:cubicBezTo>
                    <a:pt x="120" y="1216"/>
                    <a:pt x="93" y="1183"/>
                    <a:pt x="191" y="1214"/>
                  </a:cubicBezTo>
                  <a:cubicBezTo>
                    <a:pt x="221" y="1304"/>
                    <a:pt x="194" y="1275"/>
                    <a:pt x="253" y="1315"/>
                  </a:cubicBezTo>
                  <a:cubicBezTo>
                    <a:pt x="270" y="1340"/>
                    <a:pt x="274" y="1381"/>
                    <a:pt x="303" y="1390"/>
                  </a:cubicBezTo>
                  <a:cubicBezTo>
                    <a:pt x="407" y="1424"/>
                    <a:pt x="353" y="1411"/>
                    <a:pt x="466" y="1427"/>
                  </a:cubicBezTo>
                  <a:cubicBezTo>
                    <a:pt x="525" y="1517"/>
                    <a:pt x="645" y="1477"/>
                    <a:pt x="742" y="1477"/>
                  </a:cubicBezTo>
                </a:path>
              </a:pathLst>
            </a:custGeom>
            <a:noFill/>
            <a:ln w="9525">
              <a:solidFill>
                <a:srgbClr val="0099CC"/>
              </a:solidFill>
              <a:round/>
              <a:headEnd/>
              <a:tailEnd/>
            </a:ln>
          </p:spPr>
          <p:txBody>
            <a:bodyPr/>
            <a:lstStyle/>
            <a:p>
              <a:endParaRPr lang="en-US"/>
            </a:p>
          </p:txBody>
        </p:sp>
        <p:sp>
          <p:nvSpPr>
            <p:cNvPr id="8309" name="Freeform 24"/>
            <p:cNvSpPr>
              <a:spLocks/>
            </p:cNvSpPr>
            <p:nvPr/>
          </p:nvSpPr>
          <p:spPr bwMode="auto">
            <a:xfrm>
              <a:off x="2495" y="2931"/>
              <a:ext cx="495" cy="286"/>
            </a:xfrm>
            <a:custGeom>
              <a:avLst/>
              <a:gdLst>
                <a:gd name="T0" fmla="*/ 0 w 480"/>
                <a:gd name="T1" fmla="*/ 3 h 308"/>
                <a:gd name="T2" fmla="*/ 487 w 480"/>
                <a:gd name="T3" fmla="*/ 6 h 308"/>
                <a:gd name="T4" fmla="*/ 534 w 480"/>
                <a:gd name="T5" fmla="*/ 21 h 308"/>
                <a:gd name="T6" fmla="*/ 722 w 480"/>
                <a:gd name="T7" fmla="*/ 24 h 308"/>
                <a:gd name="T8" fmla="*/ 768 w 480"/>
                <a:gd name="T9" fmla="*/ 50 h 308"/>
                <a:gd name="T10" fmla="*/ 858 w 480"/>
                <a:gd name="T11" fmla="*/ 63 h 308"/>
                <a:gd name="T12" fmla="*/ 0 60000 65536"/>
                <a:gd name="T13" fmla="*/ 0 60000 65536"/>
                <a:gd name="T14" fmla="*/ 0 60000 65536"/>
                <a:gd name="T15" fmla="*/ 0 60000 65536"/>
                <a:gd name="T16" fmla="*/ 0 60000 65536"/>
                <a:gd name="T17" fmla="*/ 0 60000 65536"/>
                <a:gd name="T18" fmla="*/ 0 w 480"/>
                <a:gd name="T19" fmla="*/ 0 h 308"/>
                <a:gd name="T20" fmla="*/ 480 w 480"/>
                <a:gd name="T21" fmla="*/ 308 h 308"/>
              </a:gdLst>
              <a:ahLst/>
              <a:cxnLst>
                <a:cxn ang="T12">
                  <a:pos x="T0" y="T1"/>
                </a:cxn>
                <a:cxn ang="T13">
                  <a:pos x="T2" y="T3"/>
                </a:cxn>
                <a:cxn ang="T14">
                  <a:pos x="T4" y="T5"/>
                </a:cxn>
                <a:cxn ang="T15">
                  <a:pos x="T6" y="T7"/>
                </a:cxn>
                <a:cxn ang="T16">
                  <a:pos x="T8" y="T9"/>
                </a:cxn>
                <a:cxn ang="T17">
                  <a:pos x="T10" y="T11"/>
                </a:cxn>
              </a:cxnLst>
              <a:rect l="T18" t="T19" r="T20" b="T21"/>
              <a:pathLst>
                <a:path w="480" h="308">
                  <a:moveTo>
                    <a:pt x="0" y="3"/>
                  </a:moveTo>
                  <a:cubicBezTo>
                    <a:pt x="88" y="7"/>
                    <a:pt x="177" y="0"/>
                    <a:pt x="263" y="16"/>
                  </a:cubicBezTo>
                  <a:cubicBezTo>
                    <a:pt x="266" y="17"/>
                    <a:pt x="286" y="90"/>
                    <a:pt x="288" y="91"/>
                  </a:cubicBezTo>
                  <a:cubicBezTo>
                    <a:pt x="319" y="105"/>
                    <a:pt x="355" y="99"/>
                    <a:pt x="389" y="103"/>
                  </a:cubicBezTo>
                  <a:cubicBezTo>
                    <a:pt x="401" y="140"/>
                    <a:pt x="392" y="185"/>
                    <a:pt x="414" y="216"/>
                  </a:cubicBezTo>
                  <a:cubicBezTo>
                    <a:pt x="480" y="308"/>
                    <a:pt x="464" y="139"/>
                    <a:pt x="464" y="279"/>
                  </a:cubicBezTo>
                </a:path>
              </a:pathLst>
            </a:custGeom>
            <a:noFill/>
            <a:ln w="9525">
              <a:solidFill>
                <a:srgbClr val="0099CC"/>
              </a:solidFill>
              <a:round/>
              <a:headEnd/>
              <a:tailEnd/>
            </a:ln>
          </p:spPr>
          <p:txBody>
            <a:bodyPr/>
            <a:lstStyle/>
            <a:p>
              <a:endParaRPr lang="en-US"/>
            </a:p>
          </p:txBody>
        </p:sp>
        <p:sp>
          <p:nvSpPr>
            <p:cNvPr id="8310" name="Freeform 25"/>
            <p:cNvSpPr>
              <a:spLocks/>
            </p:cNvSpPr>
            <p:nvPr/>
          </p:nvSpPr>
          <p:spPr bwMode="auto">
            <a:xfrm>
              <a:off x="1631" y="1301"/>
              <a:ext cx="1677" cy="746"/>
            </a:xfrm>
            <a:custGeom>
              <a:avLst/>
              <a:gdLst>
                <a:gd name="T0" fmla="*/ 0 w 1628"/>
                <a:gd name="T1" fmla="*/ 0 h 802"/>
                <a:gd name="T2" fmla="*/ 567 w 1628"/>
                <a:gd name="T3" fmla="*/ 33 h 802"/>
                <a:gd name="T4" fmla="*/ 638 w 1628"/>
                <a:gd name="T5" fmla="*/ 38 h 802"/>
                <a:gd name="T6" fmla="*/ 748 w 1628"/>
                <a:gd name="T7" fmla="*/ 61 h 802"/>
                <a:gd name="T8" fmla="*/ 951 w 1628"/>
                <a:gd name="T9" fmla="*/ 65 h 802"/>
                <a:gd name="T10" fmla="*/ 1066 w 1628"/>
                <a:gd name="T11" fmla="*/ 92 h 802"/>
                <a:gd name="T12" fmla="*/ 1226 w 1628"/>
                <a:gd name="T13" fmla="*/ 93 h 802"/>
                <a:gd name="T14" fmla="*/ 1270 w 1628"/>
                <a:gd name="T15" fmla="*/ 103 h 802"/>
                <a:gd name="T16" fmla="*/ 1294 w 1628"/>
                <a:gd name="T17" fmla="*/ 112 h 802"/>
                <a:gd name="T18" fmla="*/ 1359 w 1628"/>
                <a:gd name="T19" fmla="*/ 115 h 802"/>
                <a:gd name="T20" fmla="*/ 1563 w 1628"/>
                <a:gd name="T21" fmla="*/ 117 h 802"/>
                <a:gd name="T22" fmla="*/ 1588 w 1628"/>
                <a:gd name="T23" fmla="*/ 133 h 802"/>
                <a:gd name="T24" fmla="*/ 1655 w 1628"/>
                <a:gd name="T25" fmla="*/ 134 h 802"/>
                <a:gd name="T26" fmla="*/ 2040 w 1628"/>
                <a:gd name="T27" fmla="*/ 138 h 802"/>
                <a:gd name="T28" fmla="*/ 2108 w 1628"/>
                <a:gd name="T29" fmla="*/ 142 h 802"/>
                <a:gd name="T30" fmla="*/ 2177 w 1628"/>
                <a:gd name="T31" fmla="*/ 180 h 802"/>
                <a:gd name="T32" fmla="*/ 2245 w 1628"/>
                <a:gd name="T33" fmla="*/ 182 h 802"/>
                <a:gd name="T34" fmla="*/ 2607 w 1628"/>
                <a:gd name="T35" fmla="*/ 180 h 802"/>
                <a:gd name="T36" fmla="*/ 2946 w 1628"/>
                <a:gd name="T37" fmla="*/ 190 h 80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28"/>
                <a:gd name="T58" fmla="*/ 0 h 802"/>
                <a:gd name="T59" fmla="*/ 1628 w 1628"/>
                <a:gd name="T60" fmla="*/ 802 h 80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28" h="802">
                  <a:moveTo>
                    <a:pt x="0" y="0"/>
                  </a:moveTo>
                  <a:cubicBezTo>
                    <a:pt x="69" y="138"/>
                    <a:pt x="173" y="126"/>
                    <a:pt x="313" y="138"/>
                  </a:cubicBezTo>
                  <a:cubicBezTo>
                    <a:pt x="326" y="146"/>
                    <a:pt x="343" y="150"/>
                    <a:pt x="351" y="163"/>
                  </a:cubicBezTo>
                  <a:cubicBezTo>
                    <a:pt x="381" y="210"/>
                    <a:pt x="354" y="248"/>
                    <a:pt x="414" y="263"/>
                  </a:cubicBezTo>
                  <a:cubicBezTo>
                    <a:pt x="450" y="272"/>
                    <a:pt x="489" y="272"/>
                    <a:pt x="526" y="276"/>
                  </a:cubicBezTo>
                  <a:cubicBezTo>
                    <a:pt x="537" y="319"/>
                    <a:pt x="537" y="372"/>
                    <a:pt x="589" y="388"/>
                  </a:cubicBezTo>
                  <a:cubicBezTo>
                    <a:pt x="617" y="397"/>
                    <a:pt x="648" y="397"/>
                    <a:pt x="677" y="401"/>
                  </a:cubicBezTo>
                  <a:cubicBezTo>
                    <a:pt x="685" y="413"/>
                    <a:pt x="695" y="425"/>
                    <a:pt x="702" y="438"/>
                  </a:cubicBezTo>
                  <a:cubicBezTo>
                    <a:pt x="708" y="450"/>
                    <a:pt x="705" y="467"/>
                    <a:pt x="714" y="476"/>
                  </a:cubicBezTo>
                  <a:cubicBezTo>
                    <a:pt x="723" y="486"/>
                    <a:pt x="739" y="487"/>
                    <a:pt x="752" y="489"/>
                  </a:cubicBezTo>
                  <a:cubicBezTo>
                    <a:pt x="789" y="495"/>
                    <a:pt x="827" y="497"/>
                    <a:pt x="864" y="501"/>
                  </a:cubicBezTo>
                  <a:cubicBezTo>
                    <a:pt x="868" y="522"/>
                    <a:pt x="865" y="546"/>
                    <a:pt x="877" y="564"/>
                  </a:cubicBezTo>
                  <a:cubicBezTo>
                    <a:pt x="884" y="575"/>
                    <a:pt x="902" y="575"/>
                    <a:pt x="915" y="576"/>
                  </a:cubicBezTo>
                  <a:cubicBezTo>
                    <a:pt x="985" y="583"/>
                    <a:pt x="1056" y="585"/>
                    <a:pt x="1127" y="589"/>
                  </a:cubicBezTo>
                  <a:cubicBezTo>
                    <a:pt x="1140" y="593"/>
                    <a:pt x="1158" y="590"/>
                    <a:pt x="1165" y="601"/>
                  </a:cubicBezTo>
                  <a:cubicBezTo>
                    <a:pt x="1184" y="630"/>
                    <a:pt x="1170" y="752"/>
                    <a:pt x="1203" y="764"/>
                  </a:cubicBezTo>
                  <a:cubicBezTo>
                    <a:pt x="1215" y="768"/>
                    <a:pt x="1228" y="773"/>
                    <a:pt x="1240" y="777"/>
                  </a:cubicBezTo>
                  <a:cubicBezTo>
                    <a:pt x="1307" y="773"/>
                    <a:pt x="1373" y="764"/>
                    <a:pt x="1440" y="764"/>
                  </a:cubicBezTo>
                  <a:cubicBezTo>
                    <a:pt x="1510" y="764"/>
                    <a:pt x="1563" y="802"/>
                    <a:pt x="1628" y="802"/>
                  </a:cubicBezTo>
                </a:path>
              </a:pathLst>
            </a:custGeom>
            <a:noFill/>
            <a:ln w="9525">
              <a:solidFill>
                <a:srgbClr val="CCECFF"/>
              </a:solidFill>
              <a:round/>
              <a:headEnd/>
              <a:tailEnd/>
            </a:ln>
          </p:spPr>
          <p:txBody>
            <a:bodyPr/>
            <a:lstStyle/>
            <a:p>
              <a:endParaRPr lang="en-US"/>
            </a:p>
          </p:txBody>
        </p:sp>
        <p:sp>
          <p:nvSpPr>
            <p:cNvPr id="8311" name="Freeform 26"/>
            <p:cNvSpPr>
              <a:spLocks/>
            </p:cNvSpPr>
            <p:nvPr/>
          </p:nvSpPr>
          <p:spPr bwMode="auto">
            <a:xfrm>
              <a:off x="2728" y="1371"/>
              <a:ext cx="738" cy="571"/>
            </a:xfrm>
            <a:custGeom>
              <a:avLst/>
              <a:gdLst>
                <a:gd name="T0" fmla="*/ 0 w 717"/>
                <a:gd name="T1" fmla="*/ 0 h 614"/>
                <a:gd name="T2" fmla="*/ 177 w 717"/>
                <a:gd name="T3" fmla="*/ 35 h 614"/>
                <a:gd name="T4" fmla="*/ 311 w 717"/>
                <a:gd name="T5" fmla="*/ 47 h 614"/>
                <a:gd name="T6" fmla="*/ 337 w 717"/>
                <a:gd name="T7" fmla="*/ 64 h 614"/>
                <a:gd name="T8" fmla="*/ 379 w 717"/>
                <a:gd name="T9" fmla="*/ 74 h 614"/>
                <a:gd name="T10" fmla="*/ 401 w 717"/>
                <a:gd name="T11" fmla="*/ 81 h 614"/>
                <a:gd name="T12" fmla="*/ 469 w 717"/>
                <a:gd name="T13" fmla="*/ 98 h 614"/>
                <a:gd name="T14" fmla="*/ 558 w 717"/>
                <a:gd name="T15" fmla="*/ 100 h 614"/>
                <a:gd name="T16" fmla="*/ 759 w 717"/>
                <a:gd name="T17" fmla="*/ 143 h 614"/>
                <a:gd name="T18" fmla="*/ 1271 w 717"/>
                <a:gd name="T19" fmla="*/ 143 h 6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17"/>
                <a:gd name="T31" fmla="*/ 0 h 614"/>
                <a:gd name="T32" fmla="*/ 717 w 717"/>
                <a:gd name="T33" fmla="*/ 614 h 6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17" h="614">
                  <a:moveTo>
                    <a:pt x="0" y="0"/>
                  </a:moveTo>
                  <a:cubicBezTo>
                    <a:pt x="22" y="68"/>
                    <a:pt x="29" y="104"/>
                    <a:pt x="100" y="151"/>
                  </a:cubicBezTo>
                  <a:cubicBezTo>
                    <a:pt x="125" y="168"/>
                    <a:pt x="175" y="201"/>
                    <a:pt x="175" y="201"/>
                  </a:cubicBezTo>
                  <a:cubicBezTo>
                    <a:pt x="179" y="226"/>
                    <a:pt x="180" y="252"/>
                    <a:pt x="188" y="276"/>
                  </a:cubicBezTo>
                  <a:cubicBezTo>
                    <a:pt x="193" y="290"/>
                    <a:pt x="206" y="300"/>
                    <a:pt x="213" y="313"/>
                  </a:cubicBezTo>
                  <a:cubicBezTo>
                    <a:pt x="219" y="325"/>
                    <a:pt x="221" y="338"/>
                    <a:pt x="225" y="351"/>
                  </a:cubicBezTo>
                  <a:cubicBezTo>
                    <a:pt x="233" y="375"/>
                    <a:pt x="237" y="401"/>
                    <a:pt x="263" y="414"/>
                  </a:cubicBezTo>
                  <a:cubicBezTo>
                    <a:pt x="278" y="422"/>
                    <a:pt x="296" y="422"/>
                    <a:pt x="313" y="426"/>
                  </a:cubicBezTo>
                  <a:cubicBezTo>
                    <a:pt x="337" y="501"/>
                    <a:pt x="370" y="558"/>
                    <a:pt x="426" y="614"/>
                  </a:cubicBezTo>
                  <a:cubicBezTo>
                    <a:pt x="717" y="594"/>
                    <a:pt x="517" y="614"/>
                    <a:pt x="714" y="614"/>
                  </a:cubicBezTo>
                </a:path>
              </a:pathLst>
            </a:custGeom>
            <a:noFill/>
            <a:ln w="9525">
              <a:solidFill>
                <a:srgbClr val="0099CC"/>
              </a:solidFill>
              <a:round/>
              <a:headEnd/>
              <a:tailEnd/>
            </a:ln>
          </p:spPr>
          <p:txBody>
            <a:bodyPr/>
            <a:lstStyle/>
            <a:p>
              <a:endParaRPr lang="en-US"/>
            </a:p>
          </p:txBody>
        </p:sp>
        <p:sp>
          <p:nvSpPr>
            <p:cNvPr id="8312" name="Freeform 27"/>
            <p:cNvSpPr>
              <a:spLocks/>
            </p:cNvSpPr>
            <p:nvPr/>
          </p:nvSpPr>
          <p:spPr bwMode="auto">
            <a:xfrm>
              <a:off x="336" y="2891"/>
              <a:ext cx="2481" cy="901"/>
            </a:xfrm>
            <a:custGeom>
              <a:avLst/>
              <a:gdLst>
                <a:gd name="T0" fmla="*/ 158 w 2545"/>
                <a:gd name="T1" fmla="*/ 0 h 976"/>
                <a:gd name="T2" fmla="*/ 1073 w 2545"/>
                <a:gd name="T3" fmla="*/ 7 h 976"/>
                <a:gd name="T4" fmla="*/ 1097 w 2545"/>
                <a:gd name="T5" fmla="*/ 10 h 976"/>
                <a:gd name="T6" fmla="*/ 1104 w 2545"/>
                <a:gd name="T7" fmla="*/ 17 h 976"/>
                <a:gd name="T8" fmla="*/ 1151 w 2545"/>
                <a:gd name="T9" fmla="*/ 20 h 976"/>
                <a:gd name="T10" fmla="*/ 1174 w 2545"/>
                <a:gd name="T11" fmla="*/ 28 h 976"/>
                <a:gd name="T12" fmla="*/ 1204 w 2545"/>
                <a:gd name="T13" fmla="*/ 41 h 976"/>
                <a:gd name="T14" fmla="*/ 1254 w 2545"/>
                <a:gd name="T15" fmla="*/ 43 h 976"/>
                <a:gd name="T16" fmla="*/ 1278 w 2545"/>
                <a:gd name="T17" fmla="*/ 48 h 976"/>
                <a:gd name="T18" fmla="*/ 1294 w 2545"/>
                <a:gd name="T19" fmla="*/ 56 h 976"/>
                <a:gd name="T20" fmla="*/ 1313 w 2545"/>
                <a:gd name="T21" fmla="*/ 58 h 976"/>
                <a:gd name="T22" fmla="*/ 1381 w 2545"/>
                <a:gd name="T23" fmla="*/ 66 h 976"/>
                <a:gd name="T24" fmla="*/ 1456 w 2545"/>
                <a:gd name="T25" fmla="*/ 76 h 976"/>
                <a:gd name="T26" fmla="*/ 1474 w 2545"/>
                <a:gd name="T27" fmla="*/ 177 h 976"/>
                <a:gd name="T28" fmla="*/ 158 w 2545"/>
                <a:gd name="T29" fmla="*/ 169 h 976"/>
                <a:gd name="T30" fmla="*/ 203 w 2545"/>
                <a:gd name="T31" fmla="*/ 7 h 976"/>
                <a:gd name="T32" fmla="*/ 832 w 2545"/>
                <a:gd name="T33" fmla="*/ 12 h 976"/>
                <a:gd name="T34" fmla="*/ 687 w 2545"/>
                <a:gd name="T35" fmla="*/ 21 h 976"/>
                <a:gd name="T36" fmla="*/ 543 w 2545"/>
                <a:gd name="T37" fmla="*/ 12 h 976"/>
                <a:gd name="T38" fmla="*/ 313 w 2545"/>
                <a:gd name="T39" fmla="*/ 12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chemeClr val="tx1"/>
              </a:solidFill>
              <a:round/>
              <a:headEnd/>
              <a:tailEnd/>
            </a:ln>
          </p:spPr>
          <p:txBody>
            <a:bodyPr/>
            <a:lstStyle/>
            <a:p>
              <a:endParaRPr lang="en-US"/>
            </a:p>
          </p:txBody>
        </p:sp>
      </p:grpSp>
      <p:sp>
        <p:nvSpPr>
          <p:cNvPr id="8195" name="Freeform 28"/>
          <p:cNvSpPr>
            <a:spLocks/>
          </p:cNvSpPr>
          <p:nvPr/>
        </p:nvSpPr>
        <p:spPr bwMode="auto">
          <a:xfrm>
            <a:off x="6732696" y="2306683"/>
            <a:ext cx="3659293" cy="3952875"/>
          </a:xfrm>
          <a:custGeom>
            <a:avLst/>
            <a:gdLst>
              <a:gd name="T0" fmla="*/ 2147483647 w 1741"/>
              <a:gd name="T1" fmla="*/ 2147483647 h 2079"/>
              <a:gd name="T2" fmla="*/ 2147483647 w 1741"/>
              <a:gd name="T3" fmla="*/ 2147483647 h 2079"/>
              <a:gd name="T4" fmla="*/ 2147483647 w 1741"/>
              <a:gd name="T5" fmla="*/ 2147483647 h 2079"/>
              <a:gd name="T6" fmla="*/ 2147483647 w 1741"/>
              <a:gd name="T7" fmla="*/ 2147483647 h 2079"/>
              <a:gd name="T8" fmla="*/ 2147483647 w 1741"/>
              <a:gd name="T9" fmla="*/ 2147483647 h 2079"/>
              <a:gd name="T10" fmla="*/ 2147483647 w 1741"/>
              <a:gd name="T11" fmla="*/ 2147483647 h 2079"/>
              <a:gd name="T12" fmla="*/ 2147483647 w 1741"/>
              <a:gd name="T13" fmla="*/ 2147483647 h 2079"/>
              <a:gd name="T14" fmla="*/ 2147483647 w 1741"/>
              <a:gd name="T15" fmla="*/ 2147483647 h 2079"/>
              <a:gd name="T16" fmla="*/ 2147483647 w 1741"/>
              <a:gd name="T17" fmla="*/ 2147483647 h 2079"/>
              <a:gd name="T18" fmla="*/ 2147483647 w 1741"/>
              <a:gd name="T19" fmla="*/ 2147483647 h 2079"/>
              <a:gd name="T20" fmla="*/ 2147483647 w 1741"/>
              <a:gd name="T21" fmla="*/ 2147483647 h 2079"/>
              <a:gd name="T22" fmla="*/ 2147483647 w 1741"/>
              <a:gd name="T23" fmla="*/ 2147483647 h 2079"/>
              <a:gd name="T24" fmla="*/ 2147483647 w 1741"/>
              <a:gd name="T25" fmla="*/ 2147483647 h 2079"/>
              <a:gd name="T26" fmla="*/ 2147483647 w 1741"/>
              <a:gd name="T27" fmla="*/ 2147483647 h 2079"/>
              <a:gd name="T28" fmla="*/ 2147483647 w 1741"/>
              <a:gd name="T29" fmla="*/ 2147483647 h 2079"/>
              <a:gd name="T30" fmla="*/ 2147483647 w 1741"/>
              <a:gd name="T31" fmla="*/ 2147483647 h 2079"/>
              <a:gd name="T32" fmla="*/ 2147483647 w 1741"/>
              <a:gd name="T33" fmla="*/ 2147483647 h 2079"/>
              <a:gd name="T34" fmla="*/ 2147483647 w 1741"/>
              <a:gd name="T35" fmla="*/ 2147483647 h 2079"/>
              <a:gd name="T36" fmla="*/ 2147483647 w 1741"/>
              <a:gd name="T37" fmla="*/ 2147483647 h 2079"/>
              <a:gd name="T38" fmla="*/ 2147483647 w 1741"/>
              <a:gd name="T39" fmla="*/ 2147483647 h 2079"/>
              <a:gd name="T40" fmla="*/ 2147483647 w 1741"/>
              <a:gd name="T41" fmla="*/ 2147483647 h 2079"/>
              <a:gd name="T42" fmla="*/ 2147483647 w 1741"/>
              <a:gd name="T43" fmla="*/ 2147483647 h 2079"/>
              <a:gd name="T44" fmla="*/ 2147483647 w 1741"/>
              <a:gd name="T45" fmla="*/ 2147483647 h 2079"/>
              <a:gd name="T46" fmla="*/ 2147483647 w 1741"/>
              <a:gd name="T47" fmla="*/ 2147483647 h 2079"/>
              <a:gd name="T48" fmla="*/ 2147483647 w 1741"/>
              <a:gd name="T49" fmla="*/ 2147483647 h 2079"/>
              <a:gd name="T50" fmla="*/ 2147483647 w 1741"/>
              <a:gd name="T51" fmla="*/ 2147483647 h 2079"/>
              <a:gd name="T52" fmla="*/ 2147483647 w 1741"/>
              <a:gd name="T53" fmla="*/ 2147483647 h 2079"/>
              <a:gd name="T54" fmla="*/ 0 w 1741"/>
              <a:gd name="T55" fmla="*/ 2147483647 h 2079"/>
              <a:gd name="T56" fmla="*/ 2147483647 w 1741"/>
              <a:gd name="T57" fmla="*/ 2147483647 h 2079"/>
              <a:gd name="T58" fmla="*/ 2147483647 w 1741"/>
              <a:gd name="T59" fmla="*/ 2147483647 h 2079"/>
              <a:gd name="T60" fmla="*/ 2147483647 w 1741"/>
              <a:gd name="T61" fmla="*/ 2147483647 h 2079"/>
              <a:gd name="T62" fmla="*/ 2147483647 w 1741"/>
              <a:gd name="T63" fmla="*/ 2147483647 h 2079"/>
              <a:gd name="T64" fmla="*/ 2147483647 w 1741"/>
              <a:gd name="T65" fmla="*/ 2147483647 h 2079"/>
              <a:gd name="T66" fmla="*/ 2147483647 w 1741"/>
              <a:gd name="T67" fmla="*/ 2147483647 h 2079"/>
              <a:gd name="T68" fmla="*/ 2147483647 w 1741"/>
              <a:gd name="T69" fmla="*/ 2147483647 h 2079"/>
              <a:gd name="T70" fmla="*/ 2147483647 w 1741"/>
              <a:gd name="T71" fmla="*/ 2147483647 h 2079"/>
              <a:gd name="T72" fmla="*/ 2147483647 w 1741"/>
              <a:gd name="T73" fmla="*/ 2147483647 h 2079"/>
              <a:gd name="T74" fmla="*/ 2147483647 w 1741"/>
              <a:gd name="T75" fmla="*/ 2147483647 h 2079"/>
              <a:gd name="T76" fmla="*/ 2147483647 w 1741"/>
              <a:gd name="T77" fmla="*/ 2147483647 h 2079"/>
              <a:gd name="T78" fmla="*/ 2147483647 w 1741"/>
              <a:gd name="T79" fmla="*/ 2147483647 h 2079"/>
              <a:gd name="T80" fmla="*/ 2147483647 w 1741"/>
              <a:gd name="T81" fmla="*/ 2147483647 h 2079"/>
              <a:gd name="T82" fmla="*/ 2147483647 w 1741"/>
              <a:gd name="T83" fmla="*/ 2147483647 h 2079"/>
              <a:gd name="T84" fmla="*/ 2147483647 w 1741"/>
              <a:gd name="T85" fmla="*/ 2147483647 h 20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41"/>
              <a:gd name="T130" fmla="*/ 0 h 2079"/>
              <a:gd name="T131" fmla="*/ 1741 w 1741"/>
              <a:gd name="T132" fmla="*/ 2079 h 207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41" h="2079">
                <a:moveTo>
                  <a:pt x="1741" y="3"/>
                </a:moveTo>
                <a:cubicBezTo>
                  <a:pt x="1630" y="7"/>
                  <a:pt x="1518" y="0"/>
                  <a:pt x="1408" y="16"/>
                </a:cubicBezTo>
                <a:cubicBezTo>
                  <a:pt x="1395" y="18"/>
                  <a:pt x="1401" y="42"/>
                  <a:pt x="1395" y="54"/>
                </a:cubicBezTo>
                <a:cubicBezTo>
                  <a:pt x="1388" y="68"/>
                  <a:pt x="1377" y="79"/>
                  <a:pt x="1370" y="93"/>
                </a:cubicBezTo>
                <a:cubicBezTo>
                  <a:pt x="1364" y="105"/>
                  <a:pt x="1367" y="122"/>
                  <a:pt x="1357" y="131"/>
                </a:cubicBezTo>
                <a:cubicBezTo>
                  <a:pt x="1347" y="141"/>
                  <a:pt x="1260" y="176"/>
                  <a:pt x="1242" y="182"/>
                </a:cubicBezTo>
                <a:cubicBezTo>
                  <a:pt x="1235" y="177"/>
                  <a:pt x="1180" y="138"/>
                  <a:pt x="1165" y="144"/>
                </a:cubicBezTo>
                <a:cubicBezTo>
                  <a:pt x="1151" y="150"/>
                  <a:pt x="1148" y="169"/>
                  <a:pt x="1139" y="182"/>
                </a:cubicBezTo>
                <a:cubicBezTo>
                  <a:pt x="1116" y="381"/>
                  <a:pt x="1106" y="322"/>
                  <a:pt x="870" y="336"/>
                </a:cubicBezTo>
                <a:cubicBezTo>
                  <a:pt x="857" y="377"/>
                  <a:pt x="851" y="471"/>
                  <a:pt x="883" y="502"/>
                </a:cubicBezTo>
                <a:cubicBezTo>
                  <a:pt x="893" y="512"/>
                  <a:pt x="909" y="511"/>
                  <a:pt x="922" y="515"/>
                </a:cubicBezTo>
                <a:cubicBezTo>
                  <a:pt x="935" y="511"/>
                  <a:pt x="956" y="515"/>
                  <a:pt x="960" y="502"/>
                </a:cubicBezTo>
                <a:cubicBezTo>
                  <a:pt x="982" y="424"/>
                  <a:pt x="953" y="427"/>
                  <a:pt x="909" y="413"/>
                </a:cubicBezTo>
                <a:cubicBezTo>
                  <a:pt x="896" y="421"/>
                  <a:pt x="884" y="432"/>
                  <a:pt x="870" y="438"/>
                </a:cubicBezTo>
                <a:cubicBezTo>
                  <a:pt x="846" y="449"/>
                  <a:pt x="794" y="464"/>
                  <a:pt x="794" y="464"/>
                </a:cubicBezTo>
                <a:cubicBezTo>
                  <a:pt x="708" y="590"/>
                  <a:pt x="835" y="546"/>
                  <a:pt x="602" y="566"/>
                </a:cubicBezTo>
                <a:cubicBezTo>
                  <a:pt x="533" y="612"/>
                  <a:pt x="567" y="572"/>
                  <a:pt x="602" y="617"/>
                </a:cubicBezTo>
                <a:cubicBezTo>
                  <a:pt x="610" y="628"/>
                  <a:pt x="610" y="643"/>
                  <a:pt x="614" y="656"/>
                </a:cubicBezTo>
                <a:cubicBezTo>
                  <a:pt x="610" y="711"/>
                  <a:pt x="624" y="771"/>
                  <a:pt x="602" y="822"/>
                </a:cubicBezTo>
                <a:cubicBezTo>
                  <a:pt x="593" y="842"/>
                  <a:pt x="553" y="820"/>
                  <a:pt x="538" y="835"/>
                </a:cubicBezTo>
                <a:cubicBezTo>
                  <a:pt x="415" y="958"/>
                  <a:pt x="660" y="895"/>
                  <a:pt x="397" y="925"/>
                </a:cubicBezTo>
                <a:cubicBezTo>
                  <a:pt x="368" y="1040"/>
                  <a:pt x="412" y="933"/>
                  <a:pt x="230" y="989"/>
                </a:cubicBezTo>
                <a:cubicBezTo>
                  <a:pt x="217" y="993"/>
                  <a:pt x="224" y="1015"/>
                  <a:pt x="218" y="1027"/>
                </a:cubicBezTo>
                <a:cubicBezTo>
                  <a:pt x="211" y="1041"/>
                  <a:pt x="201" y="1052"/>
                  <a:pt x="192" y="1065"/>
                </a:cubicBezTo>
                <a:cubicBezTo>
                  <a:pt x="175" y="1116"/>
                  <a:pt x="160" y="1138"/>
                  <a:pt x="115" y="1168"/>
                </a:cubicBezTo>
                <a:cubicBezTo>
                  <a:pt x="112" y="1176"/>
                  <a:pt x="91" y="1237"/>
                  <a:pt x="90" y="1245"/>
                </a:cubicBezTo>
                <a:cubicBezTo>
                  <a:pt x="83" y="1304"/>
                  <a:pt x="99" y="1368"/>
                  <a:pt x="77" y="1424"/>
                </a:cubicBezTo>
                <a:cubicBezTo>
                  <a:pt x="66" y="1453"/>
                  <a:pt x="0" y="1475"/>
                  <a:pt x="0" y="1475"/>
                </a:cubicBezTo>
                <a:cubicBezTo>
                  <a:pt x="4" y="1513"/>
                  <a:pt x="0" y="1554"/>
                  <a:pt x="13" y="1590"/>
                </a:cubicBezTo>
                <a:cubicBezTo>
                  <a:pt x="18" y="1604"/>
                  <a:pt x="41" y="1604"/>
                  <a:pt x="51" y="1616"/>
                </a:cubicBezTo>
                <a:cubicBezTo>
                  <a:pt x="59" y="1626"/>
                  <a:pt x="60" y="1641"/>
                  <a:pt x="64" y="1654"/>
                </a:cubicBezTo>
                <a:cubicBezTo>
                  <a:pt x="68" y="1680"/>
                  <a:pt x="62" y="1710"/>
                  <a:pt x="77" y="1731"/>
                </a:cubicBezTo>
                <a:cubicBezTo>
                  <a:pt x="87" y="1745"/>
                  <a:pt x="118" y="1730"/>
                  <a:pt x="128" y="1744"/>
                </a:cubicBezTo>
                <a:cubicBezTo>
                  <a:pt x="237" y="1898"/>
                  <a:pt x="65" y="1771"/>
                  <a:pt x="179" y="1846"/>
                </a:cubicBezTo>
                <a:cubicBezTo>
                  <a:pt x="188" y="1859"/>
                  <a:pt x="198" y="1871"/>
                  <a:pt x="205" y="1885"/>
                </a:cubicBezTo>
                <a:cubicBezTo>
                  <a:pt x="211" y="1897"/>
                  <a:pt x="207" y="1916"/>
                  <a:pt x="218" y="1923"/>
                </a:cubicBezTo>
                <a:cubicBezTo>
                  <a:pt x="236" y="1935"/>
                  <a:pt x="261" y="1932"/>
                  <a:pt x="282" y="1936"/>
                </a:cubicBezTo>
                <a:cubicBezTo>
                  <a:pt x="295" y="1944"/>
                  <a:pt x="305" y="1958"/>
                  <a:pt x="320" y="1961"/>
                </a:cubicBezTo>
                <a:cubicBezTo>
                  <a:pt x="333" y="1963"/>
                  <a:pt x="346" y="1944"/>
                  <a:pt x="358" y="1949"/>
                </a:cubicBezTo>
                <a:cubicBezTo>
                  <a:pt x="372" y="1955"/>
                  <a:pt x="372" y="1977"/>
                  <a:pt x="384" y="1987"/>
                </a:cubicBezTo>
                <a:cubicBezTo>
                  <a:pt x="394" y="1995"/>
                  <a:pt x="409" y="1996"/>
                  <a:pt x="422" y="2000"/>
                </a:cubicBezTo>
                <a:cubicBezTo>
                  <a:pt x="426" y="2021"/>
                  <a:pt x="418" y="2050"/>
                  <a:pt x="435" y="2064"/>
                </a:cubicBezTo>
                <a:cubicBezTo>
                  <a:pt x="453" y="2079"/>
                  <a:pt x="521" y="2077"/>
                  <a:pt x="550" y="2077"/>
                </a:cubicBezTo>
              </a:path>
            </a:pathLst>
          </a:custGeom>
          <a:noFill/>
          <a:ln w="9525">
            <a:solidFill>
              <a:srgbClr val="CCECFF"/>
            </a:solidFill>
            <a:round/>
            <a:headEnd/>
            <a:tailEnd/>
          </a:ln>
        </p:spPr>
        <p:txBody>
          <a:bodyPr lIns="91423" tIns="45712" rIns="91423" bIns="45712"/>
          <a:lstStyle/>
          <a:p>
            <a:endParaRPr lang="en-US"/>
          </a:p>
        </p:txBody>
      </p:sp>
      <p:sp>
        <p:nvSpPr>
          <p:cNvPr id="8196" name="Freeform 29"/>
          <p:cNvSpPr>
            <a:spLocks/>
          </p:cNvSpPr>
          <p:nvPr/>
        </p:nvSpPr>
        <p:spPr bwMode="auto">
          <a:xfrm>
            <a:off x="5654889" y="1192505"/>
            <a:ext cx="544407" cy="871036"/>
          </a:xfrm>
          <a:custGeom>
            <a:avLst/>
            <a:gdLst>
              <a:gd name="T0" fmla="*/ 0 w 259"/>
              <a:gd name="T1" fmla="*/ 0 h 458"/>
              <a:gd name="T2" fmla="*/ 2147483647 w 259"/>
              <a:gd name="T3" fmla="*/ 2147483647 h 458"/>
              <a:gd name="T4" fmla="*/ 2147483647 w 259"/>
              <a:gd name="T5" fmla="*/ 2147483647 h 458"/>
              <a:gd name="T6" fmla="*/ 2147483647 w 259"/>
              <a:gd name="T7" fmla="*/ 2147483647 h 458"/>
              <a:gd name="T8" fmla="*/ 2147483647 w 259"/>
              <a:gd name="T9" fmla="*/ 2147483647 h 458"/>
              <a:gd name="T10" fmla="*/ 2147483647 w 259"/>
              <a:gd name="T11" fmla="*/ 2147483647 h 458"/>
              <a:gd name="T12" fmla="*/ 0 60000 65536"/>
              <a:gd name="T13" fmla="*/ 0 60000 65536"/>
              <a:gd name="T14" fmla="*/ 0 60000 65536"/>
              <a:gd name="T15" fmla="*/ 0 60000 65536"/>
              <a:gd name="T16" fmla="*/ 0 60000 65536"/>
              <a:gd name="T17" fmla="*/ 0 60000 65536"/>
              <a:gd name="T18" fmla="*/ 0 w 259"/>
              <a:gd name="T19" fmla="*/ 0 h 458"/>
              <a:gd name="T20" fmla="*/ 259 w 259"/>
              <a:gd name="T21" fmla="*/ 458 h 458"/>
            </a:gdLst>
            <a:ahLst/>
            <a:cxnLst>
              <a:cxn ang="T12">
                <a:pos x="T0" y="T1"/>
              </a:cxn>
              <a:cxn ang="T13">
                <a:pos x="T2" y="T3"/>
              </a:cxn>
              <a:cxn ang="T14">
                <a:pos x="T4" y="T5"/>
              </a:cxn>
              <a:cxn ang="T15">
                <a:pos x="T6" y="T7"/>
              </a:cxn>
              <a:cxn ang="T16">
                <a:pos x="T8" y="T9"/>
              </a:cxn>
              <a:cxn ang="T17">
                <a:pos x="T10" y="T11"/>
              </a:cxn>
            </a:cxnLst>
            <a:rect l="T18" t="T19" r="T20" b="T21"/>
            <a:pathLst>
              <a:path w="259" h="458">
                <a:moveTo>
                  <a:pt x="0" y="0"/>
                </a:moveTo>
                <a:cubicBezTo>
                  <a:pt x="13" y="13"/>
                  <a:pt x="22" y="31"/>
                  <a:pt x="38" y="39"/>
                </a:cubicBezTo>
                <a:cubicBezTo>
                  <a:pt x="57" y="49"/>
                  <a:pt x="92" y="32"/>
                  <a:pt x="102" y="51"/>
                </a:cubicBezTo>
                <a:cubicBezTo>
                  <a:pt x="194" y="233"/>
                  <a:pt x="20" y="178"/>
                  <a:pt x="205" y="205"/>
                </a:cubicBezTo>
                <a:cubicBezTo>
                  <a:pt x="209" y="248"/>
                  <a:pt x="205" y="292"/>
                  <a:pt x="218" y="333"/>
                </a:cubicBezTo>
                <a:cubicBezTo>
                  <a:pt x="259" y="458"/>
                  <a:pt x="256" y="319"/>
                  <a:pt x="256" y="371"/>
                </a:cubicBezTo>
              </a:path>
            </a:pathLst>
          </a:custGeom>
          <a:noFill/>
          <a:ln w="9525">
            <a:solidFill>
              <a:srgbClr val="CCECFF"/>
            </a:solidFill>
            <a:round/>
            <a:headEnd/>
            <a:tailEnd/>
          </a:ln>
        </p:spPr>
        <p:txBody>
          <a:bodyPr lIns="91423" tIns="45712" rIns="91423" bIns="45712"/>
          <a:lstStyle/>
          <a:p>
            <a:endParaRPr lang="en-US"/>
          </a:p>
        </p:txBody>
      </p:sp>
      <p:sp>
        <p:nvSpPr>
          <p:cNvPr id="8197" name="Freeform 30"/>
          <p:cNvSpPr>
            <a:spLocks/>
          </p:cNvSpPr>
          <p:nvPr/>
        </p:nvSpPr>
        <p:spPr bwMode="auto">
          <a:xfrm>
            <a:off x="6228081" y="2920795"/>
            <a:ext cx="2549315" cy="154155"/>
          </a:xfrm>
          <a:custGeom>
            <a:avLst/>
            <a:gdLst>
              <a:gd name="T0" fmla="*/ 0 w 1191"/>
              <a:gd name="T1" fmla="*/ 0 h 273"/>
              <a:gd name="T2" fmla="*/ 2147483647 w 1191"/>
              <a:gd name="T3" fmla="*/ 2147483647 h 273"/>
              <a:gd name="T4" fmla="*/ 2147483647 w 1191"/>
              <a:gd name="T5" fmla="*/ 2147483647 h 273"/>
              <a:gd name="T6" fmla="*/ 2147483647 w 1191"/>
              <a:gd name="T7" fmla="*/ 2147483647 h 273"/>
              <a:gd name="T8" fmla="*/ 2147483647 w 1191"/>
              <a:gd name="T9" fmla="*/ 2147483647 h 273"/>
              <a:gd name="T10" fmla="*/ 2147483647 w 1191"/>
              <a:gd name="T11" fmla="*/ 2147483647 h 273"/>
              <a:gd name="T12" fmla="*/ 2147483647 w 1191"/>
              <a:gd name="T13" fmla="*/ 2147483647 h 273"/>
              <a:gd name="T14" fmla="*/ 2147483647 w 1191"/>
              <a:gd name="T15" fmla="*/ 2147483647 h 273"/>
              <a:gd name="T16" fmla="*/ 2147483647 w 1191"/>
              <a:gd name="T17" fmla="*/ 2147483647 h 273"/>
              <a:gd name="T18" fmla="*/ 2147483647 w 1191"/>
              <a:gd name="T19" fmla="*/ 2147483647 h 273"/>
              <a:gd name="T20" fmla="*/ 2147483647 w 1191"/>
              <a:gd name="T21" fmla="*/ 2147483647 h 273"/>
              <a:gd name="T22" fmla="*/ 2147483647 w 1191"/>
              <a:gd name="T23" fmla="*/ 2147483647 h 273"/>
              <a:gd name="T24" fmla="*/ 2147483647 w 1191"/>
              <a:gd name="T25" fmla="*/ 2147483647 h 273"/>
              <a:gd name="T26" fmla="*/ 2147483647 w 1191"/>
              <a:gd name="T27" fmla="*/ 2147483647 h 27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1"/>
              <a:gd name="T43" fmla="*/ 0 h 273"/>
              <a:gd name="T44" fmla="*/ 1191 w 1191"/>
              <a:gd name="T45" fmla="*/ 273 h 27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1" h="273">
                <a:moveTo>
                  <a:pt x="0" y="0"/>
                </a:moveTo>
                <a:cubicBezTo>
                  <a:pt x="21" y="4"/>
                  <a:pt x="44" y="5"/>
                  <a:pt x="64" y="13"/>
                </a:cubicBezTo>
                <a:cubicBezTo>
                  <a:pt x="78" y="18"/>
                  <a:pt x="90" y="30"/>
                  <a:pt x="103" y="38"/>
                </a:cubicBezTo>
                <a:cubicBezTo>
                  <a:pt x="120" y="47"/>
                  <a:pt x="136" y="58"/>
                  <a:pt x="154" y="64"/>
                </a:cubicBezTo>
                <a:cubicBezTo>
                  <a:pt x="187" y="75"/>
                  <a:pt x="256" y="90"/>
                  <a:pt x="256" y="90"/>
                </a:cubicBezTo>
                <a:cubicBezTo>
                  <a:pt x="295" y="86"/>
                  <a:pt x="334" y="83"/>
                  <a:pt x="372" y="77"/>
                </a:cubicBezTo>
                <a:cubicBezTo>
                  <a:pt x="385" y="75"/>
                  <a:pt x="397" y="62"/>
                  <a:pt x="410" y="64"/>
                </a:cubicBezTo>
                <a:cubicBezTo>
                  <a:pt x="425" y="67"/>
                  <a:pt x="433" y="85"/>
                  <a:pt x="448" y="90"/>
                </a:cubicBezTo>
                <a:cubicBezTo>
                  <a:pt x="481" y="101"/>
                  <a:pt x="664" y="115"/>
                  <a:pt x="666" y="115"/>
                </a:cubicBezTo>
                <a:cubicBezTo>
                  <a:pt x="687" y="119"/>
                  <a:pt x="712" y="116"/>
                  <a:pt x="730" y="128"/>
                </a:cubicBezTo>
                <a:cubicBezTo>
                  <a:pt x="741" y="135"/>
                  <a:pt x="732" y="158"/>
                  <a:pt x="743" y="166"/>
                </a:cubicBezTo>
                <a:cubicBezTo>
                  <a:pt x="765" y="182"/>
                  <a:pt x="820" y="192"/>
                  <a:pt x="820" y="192"/>
                </a:cubicBezTo>
                <a:cubicBezTo>
                  <a:pt x="909" y="162"/>
                  <a:pt x="871" y="158"/>
                  <a:pt x="935" y="179"/>
                </a:cubicBezTo>
                <a:cubicBezTo>
                  <a:pt x="995" y="273"/>
                  <a:pt x="1094" y="230"/>
                  <a:pt x="1191" y="230"/>
                </a:cubicBezTo>
              </a:path>
            </a:pathLst>
          </a:custGeom>
          <a:noFill/>
          <a:ln w="9525">
            <a:solidFill>
              <a:srgbClr val="CCECFF"/>
            </a:solidFill>
            <a:round/>
            <a:headEnd/>
            <a:tailEnd/>
          </a:ln>
        </p:spPr>
        <p:txBody>
          <a:bodyPr lIns="91423" tIns="45712" rIns="91423" bIns="45712"/>
          <a:lstStyle/>
          <a:p>
            <a:endParaRPr lang="en-US"/>
          </a:p>
        </p:txBody>
      </p:sp>
      <p:sp>
        <p:nvSpPr>
          <p:cNvPr id="8198" name="Freeform 31"/>
          <p:cNvSpPr>
            <a:spLocks/>
          </p:cNvSpPr>
          <p:nvPr/>
        </p:nvSpPr>
        <p:spPr bwMode="auto">
          <a:xfrm>
            <a:off x="6624320" y="3454694"/>
            <a:ext cx="484293" cy="877303"/>
          </a:xfrm>
          <a:custGeom>
            <a:avLst/>
            <a:gdLst>
              <a:gd name="T0" fmla="*/ 0 w 230"/>
              <a:gd name="T1" fmla="*/ 2147483647 h 461"/>
              <a:gd name="T2" fmla="*/ 2147483647 w 230"/>
              <a:gd name="T3" fmla="*/ 2147483647 h 461"/>
              <a:gd name="T4" fmla="*/ 2147483647 w 230"/>
              <a:gd name="T5" fmla="*/ 2147483647 h 461"/>
              <a:gd name="T6" fmla="*/ 2147483647 w 230"/>
              <a:gd name="T7" fmla="*/ 2147483647 h 461"/>
              <a:gd name="T8" fmla="*/ 2147483647 w 230"/>
              <a:gd name="T9" fmla="*/ 2147483647 h 461"/>
              <a:gd name="T10" fmla="*/ 2147483647 w 230"/>
              <a:gd name="T11" fmla="*/ 2147483647 h 461"/>
              <a:gd name="T12" fmla="*/ 2147483647 w 230"/>
              <a:gd name="T13" fmla="*/ 2147483647 h 461"/>
              <a:gd name="T14" fmla="*/ 2147483647 w 230"/>
              <a:gd name="T15" fmla="*/ 2147483647 h 461"/>
              <a:gd name="T16" fmla="*/ 0 60000 65536"/>
              <a:gd name="T17" fmla="*/ 0 60000 65536"/>
              <a:gd name="T18" fmla="*/ 0 60000 65536"/>
              <a:gd name="T19" fmla="*/ 0 60000 65536"/>
              <a:gd name="T20" fmla="*/ 0 60000 65536"/>
              <a:gd name="T21" fmla="*/ 0 60000 65536"/>
              <a:gd name="T22" fmla="*/ 0 60000 65536"/>
              <a:gd name="T23" fmla="*/ 0 60000 65536"/>
              <a:gd name="T24" fmla="*/ 0 w 230"/>
              <a:gd name="T25" fmla="*/ 0 h 461"/>
              <a:gd name="T26" fmla="*/ 230 w 230"/>
              <a:gd name="T27" fmla="*/ 461 h 4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0" h="461">
                <a:moveTo>
                  <a:pt x="0" y="1"/>
                </a:moveTo>
                <a:cubicBezTo>
                  <a:pt x="30" y="5"/>
                  <a:pt x="62" y="0"/>
                  <a:pt x="89" y="13"/>
                </a:cubicBezTo>
                <a:cubicBezTo>
                  <a:pt x="101" y="19"/>
                  <a:pt x="96" y="40"/>
                  <a:pt x="102" y="52"/>
                </a:cubicBezTo>
                <a:cubicBezTo>
                  <a:pt x="109" y="66"/>
                  <a:pt x="119" y="77"/>
                  <a:pt x="128" y="90"/>
                </a:cubicBezTo>
                <a:cubicBezTo>
                  <a:pt x="145" y="141"/>
                  <a:pt x="162" y="193"/>
                  <a:pt x="179" y="244"/>
                </a:cubicBezTo>
                <a:cubicBezTo>
                  <a:pt x="187" y="269"/>
                  <a:pt x="186" y="296"/>
                  <a:pt x="192" y="321"/>
                </a:cubicBezTo>
                <a:cubicBezTo>
                  <a:pt x="195" y="334"/>
                  <a:pt x="201" y="346"/>
                  <a:pt x="205" y="359"/>
                </a:cubicBezTo>
                <a:cubicBezTo>
                  <a:pt x="218" y="445"/>
                  <a:pt x="205" y="413"/>
                  <a:pt x="230" y="461"/>
                </a:cubicBezTo>
              </a:path>
            </a:pathLst>
          </a:custGeom>
          <a:noFill/>
          <a:ln w="9525">
            <a:solidFill>
              <a:srgbClr val="0099CC"/>
            </a:solidFill>
            <a:round/>
            <a:headEnd/>
            <a:tailEnd/>
          </a:ln>
        </p:spPr>
        <p:txBody>
          <a:bodyPr lIns="91423" tIns="45712" rIns="91423" bIns="45712"/>
          <a:lstStyle/>
          <a:p>
            <a:endParaRPr lang="en-US"/>
          </a:p>
        </p:txBody>
      </p:sp>
      <p:sp>
        <p:nvSpPr>
          <p:cNvPr id="8199" name="Freeform 32"/>
          <p:cNvSpPr>
            <a:spLocks/>
          </p:cNvSpPr>
          <p:nvPr/>
        </p:nvSpPr>
        <p:spPr bwMode="auto">
          <a:xfrm>
            <a:off x="7459983" y="3357563"/>
            <a:ext cx="563033" cy="146008"/>
          </a:xfrm>
          <a:custGeom>
            <a:avLst/>
            <a:gdLst>
              <a:gd name="T0" fmla="*/ 0 w 268"/>
              <a:gd name="T1" fmla="*/ 0 h 77"/>
              <a:gd name="T2" fmla="*/ 2147483647 w 268"/>
              <a:gd name="T3" fmla="*/ 2147483647 h 77"/>
              <a:gd name="T4" fmla="*/ 2147483647 w 268"/>
              <a:gd name="T5" fmla="*/ 2147483647 h 77"/>
              <a:gd name="T6" fmla="*/ 0 60000 65536"/>
              <a:gd name="T7" fmla="*/ 0 60000 65536"/>
              <a:gd name="T8" fmla="*/ 0 60000 65536"/>
              <a:gd name="T9" fmla="*/ 0 w 268"/>
              <a:gd name="T10" fmla="*/ 0 h 77"/>
              <a:gd name="T11" fmla="*/ 268 w 268"/>
              <a:gd name="T12" fmla="*/ 77 h 77"/>
            </a:gdLst>
            <a:ahLst/>
            <a:cxnLst>
              <a:cxn ang="T6">
                <a:pos x="T0" y="T1"/>
              </a:cxn>
              <a:cxn ang="T7">
                <a:pos x="T2" y="T3"/>
              </a:cxn>
              <a:cxn ang="T8">
                <a:pos x="T4" y="T5"/>
              </a:cxn>
            </a:cxnLst>
            <a:rect l="T9" t="T10" r="T11" b="T12"/>
            <a:pathLst>
              <a:path w="268" h="77">
                <a:moveTo>
                  <a:pt x="0" y="0"/>
                </a:moveTo>
                <a:cubicBezTo>
                  <a:pt x="77" y="20"/>
                  <a:pt x="34" y="7"/>
                  <a:pt x="128" y="39"/>
                </a:cubicBezTo>
                <a:cubicBezTo>
                  <a:pt x="179" y="56"/>
                  <a:pt x="221" y="52"/>
                  <a:pt x="268" y="77"/>
                </a:cubicBezTo>
              </a:path>
            </a:pathLst>
          </a:custGeom>
          <a:noFill/>
          <a:ln w="9525">
            <a:solidFill>
              <a:schemeClr val="tx1"/>
            </a:solidFill>
            <a:round/>
            <a:headEnd/>
            <a:tailEnd/>
          </a:ln>
        </p:spPr>
        <p:txBody>
          <a:bodyPr lIns="91423" tIns="45712" rIns="91423" bIns="45712"/>
          <a:lstStyle/>
          <a:p>
            <a:endParaRPr lang="en-US"/>
          </a:p>
        </p:txBody>
      </p:sp>
      <p:sp>
        <p:nvSpPr>
          <p:cNvPr id="8200" name="Text Box 33"/>
          <p:cNvSpPr txBox="1">
            <a:spLocks noChangeArrowheads="1"/>
          </p:cNvSpPr>
          <p:nvPr/>
        </p:nvSpPr>
        <p:spPr bwMode="auto">
          <a:xfrm>
            <a:off x="5621023" y="3286129"/>
            <a:ext cx="1413087" cy="461649"/>
          </a:xfrm>
          <a:prstGeom prst="rect">
            <a:avLst/>
          </a:prstGeom>
          <a:noFill/>
          <a:ln w="9525">
            <a:noFill/>
            <a:miter lim="800000"/>
            <a:headEnd/>
            <a:tailEnd/>
          </a:ln>
        </p:spPr>
        <p:txBody>
          <a:bodyPr lIns="91423" tIns="45712" rIns="91423" bIns="45712">
            <a:spAutoFit/>
          </a:bodyPr>
          <a:lstStyle/>
          <a:p>
            <a:pPr algn="ctr">
              <a:spcBef>
                <a:spcPct val="50000"/>
              </a:spcBef>
            </a:pPr>
            <a:endParaRPr lang="vi-VN" altLang="vi-VN" sz="2400" b="1" dirty="0">
              <a:latin typeface="Times New Roman" pitchFamily="18" charset="0"/>
              <a:cs typeface="Arial" pitchFamily="34" charset="0"/>
            </a:endParaRPr>
          </a:p>
        </p:txBody>
      </p:sp>
      <p:sp>
        <p:nvSpPr>
          <p:cNvPr id="8201" name="Text Box 34"/>
          <p:cNvSpPr txBox="1">
            <a:spLocks noChangeArrowheads="1"/>
          </p:cNvSpPr>
          <p:nvPr/>
        </p:nvSpPr>
        <p:spPr bwMode="auto">
          <a:xfrm>
            <a:off x="5116408" y="2556088"/>
            <a:ext cx="606213" cy="384705"/>
          </a:xfrm>
          <a:prstGeom prst="rect">
            <a:avLst/>
          </a:prstGeom>
          <a:noFill/>
          <a:ln w="9525">
            <a:noFill/>
            <a:miter lim="800000"/>
            <a:headEnd/>
            <a:tailEnd/>
          </a:ln>
        </p:spPr>
        <p:txBody>
          <a:bodyPr lIns="91423" tIns="45712" rIns="91423" bIns="45712">
            <a:spAutoFit/>
          </a:bodyPr>
          <a:lstStyle/>
          <a:p>
            <a:pPr>
              <a:spcBef>
                <a:spcPct val="50000"/>
              </a:spcBef>
            </a:pPr>
            <a:endParaRPr lang="vi-VN" altLang="vi-VN">
              <a:latin typeface="Tahoma" pitchFamily="34" charset="0"/>
              <a:cs typeface="Arial" pitchFamily="34" charset="0"/>
            </a:endParaRPr>
          </a:p>
        </p:txBody>
      </p:sp>
      <p:sp>
        <p:nvSpPr>
          <p:cNvPr id="8202" name="Text Box 35"/>
          <p:cNvSpPr txBox="1">
            <a:spLocks noChangeArrowheads="1"/>
          </p:cNvSpPr>
          <p:nvPr/>
        </p:nvSpPr>
        <p:spPr bwMode="auto">
          <a:xfrm>
            <a:off x="7438817" y="182358"/>
            <a:ext cx="2119207"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UNG</a:t>
            </a:r>
          </a:p>
        </p:txBody>
      </p:sp>
      <p:sp>
        <p:nvSpPr>
          <p:cNvPr id="8203" name="Text Box 36"/>
          <p:cNvSpPr txBox="1">
            <a:spLocks noChangeArrowheads="1"/>
          </p:cNvSpPr>
          <p:nvPr/>
        </p:nvSpPr>
        <p:spPr bwMode="auto">
          <a:xfrm>
            <a:off x="8648702" y="1020807"/>
            <a:ext cx="2019300" cy="384705"/>
          </a:xfrm>
          <a:prstGeom prst="rect">
            <a:avLst/>
          </a:prstGeom>
          <a:noFill/>
          <a:ln w="9525">
            <a:noFill/>
            <a:miter lim="800000"/>
            <a:headEnd/>
            <a:tailEnd/>
          </a:ln>
        </p:spPr>
        <p:txBody>
          <a:bodyPr lIns="91423" tIns="45712" rIns="91423" bIns="45712">
            <a:spAutoFit/>
          </a:bodyPr>
          <a:lstStyle/>
          <a:p>
            <a:pPr algn="ctr">
              <a:spcBef>
                <a:spcPct val="50000"/>
              </a:spcBef>
            </a:pPr>
            <a:r>
              <a:rPr lang="en-US" altLang="vi-VN" b="1">
                <a:solidFill>
                  <a:schemeClr val="bg2"/>
                </a:solidFill>
                <a:latin typeface="Times New Roman" pitchFamily="18" charset="0"/>
                <a:cs typeface="Arial" pitchFamily="34" charset="0"/>
              </a:rPr>
              <a:t>CHÂU KHÂM</a:t>
            </a:r>
          </a:p>
        </p:txBody>
      </p:sp>
      <p:sp>
        <p:nvSpPr>
          <p:cNvPr id="8204" name="Rectangle 37"/>
          <p:cNvSpPr>
            <a:spLocks noChangeArrowheads="1"/>
          </p:cNvSpPr>
          <p:nvPr/>
        </p:nvSpPr>
        <p:spPr bwMode="auto">
          <a:xfrm>
            <a:off x="10364893" y="4"/>
            <a:ext cx="201507" cy="2280987"/>
          </a:xfrm>
          <a:prstGeom prst="rect">
            <a:avLst/>
          </a:prstGeom>
          <a:solidFill>
            <a:schemeClr val="tx1"/>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5" name="Text Box 38"/>
          <p:cNvSpPr txBox="1">
            <a:spLocks noChangeArrowheads="1"/>
          </p:cNvSpPr>
          <p:nvPr/>
        </p:nvSpPr>
        <p:spPr bwMode="auto">
          <a:xfrm>
            <a:off x="8908154" y="1574760"/>
            <a:ext cx="1611304" cy="384705"/>
          </a:xfrm>
          <a:prstGeom prst="rect">
            <a:avLst/>
          </a:prstGeom>
          <a:noFill/>
          <a:ln w="9525">
            <a:noFill/>
            <a:miter lim="800000"/>
            <a:headEnd/>
            <a:tailEnd/>
          </a:ln>
        </p:spPr>
        <p:txBody>
          <a:bodyPr wrap="none" lIns="91423" tIns="45712" rIns="91423" bIns="45712">
            <a:spAutoFit/>
          </a:bodyPr>
          <a:lstStyle/>
          <a:p>
            <a:pPr algn="ctr"/>
            <a:r>
              <a:rPr lang="en-US" altLang="vi-VN" b="1">
                <a:solidFill>
                  <a:schemeClr val="bg2"/>
                </a:solidFill>
                <a:latin typeface="Times New Roman" pitchFamily="18" charset="0"/>
                <a:cs typeface="Arial" pitchFamily="34" charset="0"/>
              </a:rPr>
              <a:t>CHÂU LIÊM</a:t>
            </a:r>
          </a:p>
        </p:txBody>
      </p:sp>
      <p:sp>
        <p:nvSpPr>
          <p:cNvPr id="8206" name="Oval 39"/>
          <p:cNvSpPr>
            <a:spLocks noChangeArrowheads="1"/>
          </p:cNvSpPr>
          <p:nvPr/>
        </p:nvSpPr>
        <p:spPr bwMode="auto">
          <a:xfrm>
            <a:off x="8548796" y="547688"/>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7" name="Oval 40"/>
          <p:cNvSpPr>
            <a:spLocks noChangeArrowheads="1"/>
          </p:cNvSpPr>
          <p:nvPr/>
        </p:nvSpPr>
        <p:spPr bwMode="auto">
          <a:xfrm>
            <a:off x="10264989" y="1368593"/>
            <a:ext cx="201507" cy="274470"/>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08" name="Oval 41"/>
          <p:cNvSpPr>
            <a:spLocks noChangeArrowheads="1"/>
          </p:cNvSpPr>
          <p:nvPr/>
        </p:nvSpPr>
        <p:spPr bwMode="auto">
          <a:xfrm>
            <a:off x="10364893" y="1916280"/>
            <a:ext cx="201507" cy="182354"/>
          </a:xfrm>
          <a:prstGeom prst="ellipse">
            <a:avLst/>
          </a:prstGeom>
          <a:solidFill>
            <a:schemeClr val="bg2"/>
          </a:solidFill>
          <a:ln w="9525">
            <a:solidFill>
              <a:schemeClr val="tx1"/>
            </a:solid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7" name="Group 42"/>
          <p:cNvGrpSpPr>
            <a:grpSpLocks/>
          </p:cNvGrpSpPr>
          <p:nvPr/>
        </p:nvGrpSpPr>
        <p:grpSpPr bwMode="auto">
          <a:xfrm>
            <a:off x="1692489" y="4372103"/>
            <a:ext cx="5263727" cy="2185563"/>
            <a:chOff x="196" y="2784"/>
            <a:chExt cx="3332" cy="1242"/>
          </a:xfrm>
        </p:grpSpPr>
        <p:sp>
          <p:nvSpPr>
            <p:cNvPr id="8274" name="Freeform 43"/>
            <p:cNvSpPr>
              <a:spLocks/>
            </p:cNvSpPr>
            <p:nvPr/>
          </p:nvSpPr>
          <p:spPr bwMode="auto">
            <a:xfrm>
              <a:off x="245" y="2929"/>
              <a:ext cx="2531" cy="1033"/>
            </a:xfrm>
            <a:custGeom>
              <a:avLst/>
              <a:gdLst>
                <a:gd name="T0" fmla="*/ 0 w 2480"/>
                <a:gd name="T1" fmla="*/ 13 h 1120"/>
                <a:gd name="T2" fmla="*/ 2380 w 2480"/>
                <a:gd name="T3" fmla="*/ 13 h 1120"/>
                <a:gd name="T4" fmla="*/ 2524 w 2480"/>
                <a:gd name="T5" fmla="*/ 13 h 1120"/>
                <a:gd name="T6" fmla="*/ 3532 w 2480"/>
                <a:gd name="T7" fmla="*/ 89 h 1120"/>
                <a:gd name="T8" fmla="*/ 3677 w 2480"/>
                <a:gd name="T9" fmla="*/ 222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chemeClr val="bg1"/>
              </a:solidFill>
              <a:round/>
              <a:headEnd/>
              <a:tailEnd/>
            </a:ln>
          </p:spPr>
          <p:txBody>
            <a:bodyPr/>
            <a:lstStyle/>
            <a:p>
              <a:endParaRPr lang="en-US"/>
            </a:p>
          </p:txBody>
        </p:sp>
        <p:sp>
          <p:nvSpPr>
            <p:cNvPr id="8275" name="Text Box 44"/>
            <p:cNvSpPr txBox="1">
              <a:spLocks noChangeArrowheads="1"/>
            </p:cNvSpPr>
            <p:nvPr/>
          </p:nvSpPr>
          <p:spPr bwMode="auto">
            <a:xfrm>
              <a:off x="196" y="3061"/>
              <a:ext cx="1225" cy="219"/>
            </a:xfrm>
            <a:prstGeom prst="rect">
              <a:avLst/>
            </a:prstGeom>
            <a:noFill/>
            <a:ln w="9525">
              <a:noFill/>
              <a:miter lim="800000"/>
              <a:headEnd/>
              <a:tailEnd/>
            </a:ln>
          </p:spPr>
          <p:txBody>
            <a:bodyPr>
              <a:spAutoFit/>
            </a:bodyPr>
            <a:lstStyle/>
            <a:p>
              <a:pPr>
                <a:spcBef>
                  <a:spcPct val="50000"/>
                </a:spcBef>
              </a:pPr>
              <a:r>
                <a:rPr lang="en-US" altLang="vi-VN" b="1">
                  <a:solidFill>
                    <a:schemeClr val="bg1"/>
                  </a:solidFill>
                  <a:latin typeface="Tahoma" pitchFamily="34" charset="0"/>
                  <a:cs typeface="Arial" pitchFamily="34" charset="0"/>
                </a:rPr>
                <a:t>CHÚ GIẢI:</a:t>
              </a:r>
            </a:p>
          </p:txBody>
        </p:sp>
        <p:grpSp>
          <p:nvGrpSpPr>
            <p:cNvPr id="8" name="Group 45"/>
            <p:cNvGrpSpPr>
              <a:grpSpLocks/>
            </p:cNvGrpSpPr>
            <p:nvPr/>
          </p:nvGrpSpPr>
          <p:grpSpPr bwMode="auto">
            <a:xfrm>
              <a:off x="245" y="3327"/>
              <a:ext cx="2355" cy="699"/>
              <a:chOff x="245" y="3327"/>
              <a:chExt cx="2355" cy="699"/>
            </a:xfrm>
          </p:grpSpPr>
          <p:sp>
            <p:nvSpPr>
              <p:cNvPr id="8278" name="Freeform 46"/>
              <p:cNvSpPr>
                <a:spLocks/>
              </p:cNvSpPr>
              <p:nvPr/>
            </p:nvSpPr>
            <p:spPr bwMode="auto">
              <a:xfrm>
                <a:off x="251" y="3506"/>
                <a:ext cx="382" cy="128"/>
              </a:xfrm>
              <a:custGeom>
                <a:avLst/>
                <a:gdLst>
                  <a:gd name="T0" fmla="*/ 0 w 1290"/>
                  <a:gd name="T1" fmla="*/ 0 h 732"/>
                  <a:gd name="T2" fmla="*/ 0 w 1290"/>
                  <a:gd name="T3" fmla="*/ 0 h 732"/>
                  <a:gd name="T4" fmla="*/ 0 w 1290"/>
                  <a:gd name="T5" fmla="*/ 0 h 732"/>
                  <a:gd name="T6" fmla="*/ 0 w 1290"/>
                  <a:gd name="T7" fmla="*/ 0 h 732"/>
                  <a:gd name="T8" fmla="*/ 0 w 1290"/>
                  <a:gd name="T9" fmla="*/ 0 h 732"/>
                  <a:gd name="T10" fmla="*/ 0 w 1290"/>
                  <a:gd name="T11" fmla="*/ 0 h 732"/>
                  <a:gd name="T12" fmla="*/ 0 w 1290"/>
                  <a:gd name="T13" fmla="*/ 0 h 732"/>
                  <a:gd name="T14" fmla="*/ 0 w 1290"/>
                  <a:gd name="T15" fmla="*/ 0 h 732"/>
                  <a:gd name="T16" fmla="*/ 0 w 1290"/>
                  <a:gd name="T17" fmla="*/ 0 h 732"/>
                  <a:gd name="T18" fmla="*/ 0 w 1290"/>
                  <a:gd name="T19" fmla="*/ 0 h 732"/>
                  <a:gd name="T20" fmla="*/ 0 w 1290"/>
                  <a:gd name="T21" fmla="*/ 0 h 732"/>
                  <a:gd name="T22" fmla="*/ 0 w 1290"/>
                  <a:gd name="T23" fmla="*/ 0 h 732"/>
                  <a:gd name="T24" fmla="*/ 0 w 1290"/>
                  <a:gd name="T25" fmla="*/ 0 h 732"/>
                  <a:gd name="T26" fmla="*/ 0 w 1290"/>
                  <a:gd name="T27" fmla="*/ 0 h 732"/>
                  <a:gd name="T28" fmla="*/ 0 w 1290"/>
                  <a:gd name="T29" fmla="*/ 0 h 732"/>
                  <a:gd name="T30" fmla="*/ 0 w 1290"/>
                  <a:gd name="T31" fmla="*/ 0 h 732"/>
                  <a:gd name="T32" fmla="*/ 0 w 1290"/>
                  <a:gd name="T33" fmla="*/ 0 h 732"/>
                  <a:gd name="T34" fmla="*/ 0 w 1290"/>
                  <a:gd name="T35" fmla="*/ 0 h 732"/>
                  <a:gd name="T36" fmla="*/ 0 w 1290"/>
                  <a:gd name="T37" fmla="*/ 0 h 732"/>
                  <a:gd name="T38" fmla="*/ 0 w 1290"/>
                  <a:gd name="T39" fmla="*/ 0 h 732"/>
                  <a:gd name="T40" fmla="*/ 0 w 1290"/>
                  <a:gd name="T41" fmla="*/ 0 h 732"/>
                  <a:gd name="T42" fmla="*/ 0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chemeClr val="accent1"/>
              </a:solidFill>
              <a:ln w="9525">
                <a:solidFill>
                  <a:schemeClr val="tx1"/>
                </a:solidFill>
                <a:round/>
                <a:headEnd/>
                <a:tailEnd/>
              </a:ln>
            </p:spPr>
            <p:txBody>
              <a:bodyPr/>
              <a:lstStyle/>
              <a:p>
                <a:endParaRPr lang="en-US"/>
              </a:p>
            </p:txBody>
          </p:sp>
          <p:grpSp>
            <p:nvGrpSpPr>
              <p:cNvPr id="9" name="Group 47"/>
              <p:cNvGrpSpPr>
                <a:grpSpLocks/>
              </p:cNvGrpSpPr>
              <p:nvPr/>
            </p:nvGrpSpPr>
            <p:grpSpPr bwMode="auto">
              <a:xfrm rot="-206147">
                <a:off x="245" y="3728"/>
                <a:ext cx="437" cy="199"/>
                <a:chOff x="624" y="2880"/>
                <a:chExt cx="1079" cy="768"/>
              </a:xfrm>
            </p:grpSpPr>
            <p:sp>
              <p:nvSpPr>
                <p:cNvPr id="8284" name="AutoShape 48"/>
                <p:cNvSpPr>
                  <a:spLocks noChangeArrowheads="1"/>
                </p:cNvSpPr>
                <p:nvPr/>
              </p:nvSpPr>
              <p:spPr bwMode="auto">
                <a:xfrm>
                  <a:off x="720" y="3072"/>
                  <a:ext cx="864"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50 w 21600"/>
                    <a:gd name="T13" fmla="*/ 0 h 21600"/>
                    <a:gd name="T14" fmla="*/ 21450 w 21600"/>
                    <a:gd name="T15" fmla="*/ 12000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000099"/>
                </a:solidFill>
                <a:ln w="9525">
                  <a:solidFill>
                    <a:schemeClr val="bg2"/>
                  </a:solidFill>
                  <a:miter lim="800000"/>
                  <a:headEnd/>
                  <a:tailEnd/>
                </a:ln>
              </p:spPr>
              <p:txBody>
                <a:bodyPr wrap="none" anchor="ctr"/>
                <a:lstStyle/>
                <a:p>
                  <a:endParaRPr lang="en-US"/>
                </a:p>
              </p:txBody>
            </p:sp>
            <p:sp>
              <p:nvSpPr>
                <p:cNvPr id="8285" name="AutoShape 49"/>
                <p:cNvSpPr>
                  <a:spLocks noChangeArrowheads="1"/>
                </p:cNvSpPr>
                <p:nvPr/>
              </p:nvSpPr>
              <p:spPr bwMode="auto">
                <a:xfrm rot="-1706433">
                  <a:off x="624" y="3072"/>
                  <a:ext cx="288" cy="159"/>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6" name="AutoShape 50"/>
                <p:cNvSpPr>
                  <a:spLocks noChangeArrowheads="1"/>
                </p:cNvSpPr>
                <p:nvPr/>
              </p:nvSpPr>
              <p:spPr bwMode="auto">
                <a:xfrm>
                  <a:off x="1056" y="2880"/>
                  <a:ext cx="288" cy="240"/>
                </a:xfrm>
                <a:prstGeom prst="upArrow">
                  <a:avLst>
                    <a:gd name="adj1" fmla="val 50000"/>
                    <a:gd name="adj2" fmla="val 25000"/>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87" name="AutoShape 51"/>
                <p:cNvSpPr>
                  <a:spLocks noChangeArrowheads="1"/>
                </p:cNvSpPr>
                <p:nvPr/>
              </p:nvSpPr>
              <p:spPr bwMode="auto">
                <a:xfrm rot="1436559">
                  <a:off x="1415" y="3027"/>
                  <a:ext cx="288" cy="240"/>
                </a:xfrm>
                <a:prstGeom prst="upArrow">
                  <a:avLst>
                    <a:gd name="adj1" fmla="val 45259"/>
                    <a:gd name="adj2" fmla="val 40958"/>
                  </a:avLst>
                </a:prstGeom>
                <a:solidFill>
                  <a:srgbClr val="000099"/>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grpSp>
          <p:sp>
            <p:nvSpPr>
              <p:cNvPr id="8280" name="AutoShape 52"/>
              <p:cNvSpPr>
                <a:spLocks noChangeArrowheads="1"/>
              </p:cNvSpPr>
              <p:nvPr/>
            </p:nvSpPr>
            <p:spPr bwMode="auto">
              <a:xfrm>
                <a:off x="245" y="3327"/>
                <a:ext cx="474" cy="135"/>
              </a:xfrm>
              <a:prstGeom prst="notchedRightArrow">
                <a:avLst>
                  <a:gd name="adj1" fmla="val 45000"/>
                  <a:gd name="adj2" fmla="val 49871"/>
                </a:avLst>
              </a:prstGeom>
              <a:solidFill>
                <a:schemeClr val="bg2"/>
              </a:solidFill>
              <a:ln w="9525">
                <a:solidFill>
                  <a:schemeClr val="tx1"/>
                </a:solidFill>
                <a:miter lim="800000"/>
                <a:headEnd/>
                <a:tailEnd/>
              </a:ln>
            </p:spPr>
            <p:txBody>
              <a:bodyPr wrap="none" anchor="ctr"/>
              <a:lstStyle/>
              <a:p>
                <a:pPr algn="ctr"/>
                <a:endParaRPr lang="vi-VN" altLang="vi-VN">
                  <a:latin typeface="Tahoma" pitchFamily="34" charset="0"/>
                </a:endParaRPr>
              </a:p>
            </p:txBody>
          </p:sp>
          <p:sp>
            <p:nvSpPr>
              <p:cNvPr id="8281" name="Text Box 53"/>
              <p:cNvSpPr txBox="1">
                <a:spLocks noChangeArrowheads="1"/>
              </p:cNvSpPr>
              <p:nvPr/>
            </p:nvSpPr>
            <p:spPr bwMode="auto">
              <a:xfrm>
                <a:off x="768" y="3329"/>
                <a:ext cx="1832"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QUÂN TỐNG TẤN CÔNG ĐẠI VIỆT</a:t>
                </a:r>
              </a:p>
            </p:txBody>
          </p:sp>
          <p:sp>
            <p:nvSpPr>
              <p:cNvPr id="8282" name="Text Box 54"/>
              <p:cNvSpPr txBox="1">
                <a:spLocks noChangeArrowheads="1"/>
              </p:cNvSpPr>
              <p:nvPr/>
            </p:nvSpPr>
            <p:spPr bwMode="auto">
              <a:xfrm>
                <a:off x="915" y="3506"/>
                <a:ext cx="1635" cy="175"/>
              </a:xfrm>
              <a:prstGeom prst="rect">
                <a:avLst/>
              </a:prstGeom>
              <a:solidFill>
                <a:srgbClr val="EAEAEA"/>
              </a:solidFill>
              <a:ln w="9525">
                <a:noFill/>
                <a:miter lim="800000"/>
                <a:headEnd/>
                <a:tailEnd/>
              </a:ln>
            </p:spPr>
            <p:txBody>
              <a:bodyPr wrap="none">
                <a:spAutoFit/>
              </a:bodyPr>
              <a:lstStyle/>
              <a:p>
                <a:r>
                  <a:rPr lang="en-US" altLang="vi-VN" sz="1400" dirty="0">
                    <a:solidFill>
                      <a:schemeClr val="bg1"/>
                    </a:solidFill>
                    <a:latin typeface="Tahoma" pitchFamily="34" charset="0"/>
                    <a:cs typeface="Arial" pitchFamily="34" charset="0"/>
                  </a:rPr>
                  <a:t>PHÒNG TUYẾN NHƯ NGUYỆT </a:t>
                </a:r>
                <a:endParaRPr lang="en-US" altLang="vi-VN" dirty="0">
                  <a:solidFill>
                    <a:schemeClr val="bg1"/>
                  </a:solidFill>
                  <a:latin typeface="Tahoma" pitchFamily="34" charset="0"/>
                  <a:cs typeface="Arial" pitchFamily="34" charset="0"/>
                </a:endParaRPr>
              </a:p>
            </p:txBody>
          </p:sp>
          <p:sp>
            <p:nvSpPr>
              <p:cNvPr id="8283" name="Text Box 55"/>
              <p:cNvSpPr txBox="1">
                <a:spLocks noChangeArrowheads="1"/>
              </p:cNvSpPr>
              <p:nvPr/>
            </p:nvSpPr>
            <p:spPr bwMode="auto">
              <a:xfrm>
                <a:off x="887" y="3729"/>
                <a:ext cx="1660" cy="297"/>
              </a:xfrm>
              <a:prstGeom prst="rect">
                <a:avLst/>
              </a:prstGeom>
              <a:solidFill>
                <a:srgbClr val="EAEAEA"/>
              </a:solidFill>
              <a:ln w="9525">
                <a:noFill/>
                <a:miter lim="800000"/>
                <a:headEnd/>
                <a:tailEnd/>
              </a:ln>
            </p:spPr>
            <p:txBody>
              <a:bodyPr>
                <a:spAutoFit/>
              </a:bodyPr>
              <a:lstStyle/>
              <a:p>
                <a:pPr>
                  <a:spcBef>
                    <a:spcPct val="50000"/>
                  </a:spcBef>
                </a:pPr>
                <a:r>
                  <a:rPr lang="en-US" altLang="vi-VN" sz="1400" dirty="0">
                    <a:solidFill>
                      <a:schemeClr val="bg2"/>
                    </a:solidFill>
                    <a:latin typeface="Tahoma" pitchFamily="34" charset="0"/>
                    <a:cs typeface="Arial" pitchFamily="34" charset="0"/>
                  </a:rPr>
                  <a:t>QUÂN ĐẠI VIỆT BỐ PHÒNG VÀ CHẶN  ĐÁNH</a:t>
                </a:r>
              </a:p>
            </p:txBody>
          </p:sp>
        </p:grpSp>
        <p:pic>
          <p:nvPicPr>
            <p:cNvPr id="8277" name="Picture 56"/>
            <p:cNvPicPr>
              <a:picLocks noChangeAspect="1" noChangeArrowheads="1"/>
            </p:cNvPicPr>
            <p:nvPr/>
          </p:nvPicPr>
          <p:blipFill>
            <a:blip r:embed="rId5" cstate="print"/>
            <a:srcRect/>
            <a:stretch>
              <a:fillRect/>
            </a:stretch>
          </p:blipFill>
          <p:spPr bwMode="auto">
            <a:xfrm>
              <a:off x="3120" y="2784"/>
              <a:ext cx="408" cy="156"/>
            </a:xfrm>
            <a:prstGeom prst="rect">
              <a:avLst/>
            </a:prstGeom>
            <a:noFill/>
            <a:ln w="9525">
              <a:noFill/>
              <a:miter lim="800000"/>
              <a:headEnd/>
              <a:tailEnd/>
            </a:ln>
          </p:spPr>
        </p:pic>
      </p:grpSp>
      <p:sp>
        <p:nvSpPr>
          <p:cNvPr id="8210" name="Oval 57"/>
          <p:cNvSpPr>
            <a:spLocks noChangeArrowheads="1"/>
          </p:cNvSpPr>
          <p:nvPr/>
        </p:nvSpPr>
        <p:spPr bwMode="auto">
          <a:xfrm>
            <a:off x="4572003" y="3124451"/>
            <a:ext cx="1006687" cy="936207"/>
          </a:xfrm>
          <a:prstGeom prst="ellipse">
            <a:avLst/>
          </a:prstGeom>
          <a:noFill/>
          <a:ln w="9525">
            <a:noFill/>
            <a:round/>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sp>
        <p:nvSpPr>
          <p:cNvPr id="8211" name="Freeform 58"/>
          <p:cNvSpPr>
            <a:spLocks/>
          </p:cNvSpPr>
          <p:nvPr/>
        </p:nvSpPr>
        <p:spPr bwMode="auto">
          <a:xfrm>
            <a:off x="1295402" y="4343275"/>
            <a:ext cx="4615180" cy="2286000"/>
          </a:xfrm>
          <a:custGeom>
            <a:avLst/>
            <a:gdLst>
              <a:gd name="T0" fmla="*/ 2147483647 w 2545"/>
              <a:gd name="T1" fmla="*/ 0 h 976"/>
              <a:gd name="T2" fmla="*/ 2147483647 w 2545"/>
              <a:gd name="T3" fmla="*/ 2147483647 h 976"/>
              <a:gd name="T4" fmla="*/ 2147483647 w 2545"/>
              <a:gd name="T5" fmla="*/ 2147483647 h 976"/>
              <a:gd name="T6" fmla="*/ 2147483647 w 2545"/>
              <a:gd name="T7" fmla="*/ 2147483647 h 976"/>
              <a:gd name="T8" fmla="*/ 2147483647 w 2545"/>
              <a:gd name="T9" fmla="*/ 2147483647 h 976"/>
              <a:gd name="T10" fmla="*/ 2147483647 w 2545"/>
              <a:gd name="T11" fmla="*/ 2147483647 h 976"/>
              <a:gd name="T12" fmla="*/ 2147483647 w 2545"/>
              <a:gd name="T13" fmla="*/ 2147483647 h 976"/>
              <a:gd name="T14" fmla="*/ 2147483647 w 2545"/>
              <a:gd name="T15" fmla="*/ 2147483647 h 976"/>
              <a:gd name="T16" fmla="*/ 2147483647 w 2545"/>
              <a:gd name="T17" fmla="*/ 2147483647 h 976"/>
              <a:gd name="T18" fmla="*/ 2147483647 w 2545"/>
              <a:gd name="T19" fmla="*/ 2147483647 h 976"/>
              <a:gd name="T20" fmla="*/ 2147483647 w 2545"/>
              <a:gd name="T21" fmla="*/ 2147483647 h 976"/>
              <a:gd name="T22" fmla="*/ 2147483647 w 2545"/>
              <a:gd name="T23" fmla="*/ 2147483647 h 976"/>
              <a:gd name="T24" fmla="*/ 2147483647 w 2545"/>
              <a:gd name="T25" fmla="*/ 2147483647 h 976"/>
              <a:gd name="T26" fmla="*/ 2147483647 w 2545"/>
              <a:gd name="T27" fmla="*/ 2147483647 h 976"/>
              <a:gd name="T28" fmla="*/ 2147483647 w 2545"/>
              <a:gd name="T29" fmla="*/ 2147483647 h 976"/>
              <a:gd name="T30" fmla="*/ 2147483647 w 2545"/>
              <a:gd name="T31" fmla="*/ 2147483647 h 976"/>
              <a:gd name="T32" fmla="*/ 2147483647 w 2545"/>
              <a:gd name="T33" fmla="*/ 2147483647 h 976"/>
              <a:gd name="T34" fmla="*/ 2147483647 w 2545"/>
              <a:gd name="T35" fmla="*/ 2147483647 h 976"/>
              <a:gd name="T36" fmla="*/ 2147483647 w 2545"/>
              <a:gd name="T37" fmla="*/ 2147483647 h 976"/>
              <a:gd name="T38" fmla="*/ 2147483647 w 2545"/>
              <a:gd name="T39" fmla="*/ 2147483647 h 9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545"/>
              <a:gd name="T61" fmla="*/ 0 h 976"/>
              <a:gd name="T62" fmla="*/ 2545 w 2545"/>
              <a:gd name="T63" fmla="*/ 976 h 9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545" h="976">
                <a:moveTo>
                  <a:pt x="261" y="0"/>
                </a:moveTo>
                <a:cubicBezTo>
                  <a:pt x="654" y="75"/>
                  <a:pt x="1552" y="34"/>
                  <a:pt x="1789" y="37"/>
                </a:cubicBezTo>
                <a:cubicBezTo>
                  <a:pt x="1801" y="41"/>
                  <a:pt x="1817" y="41"/>
                  <a:pt x="1826" y="50"/>
                </a:cubicBezTo>
                <a:cubicBezTo>
                  <a:pt x="1835" y="59"/>
                  <a:pt x="1828" y="81"/>
                  <a:pt x="1839" y="87"/>
                </a:cubicBezTo>
                <a:cubicBezTo>
                  <a:pt x="1861" y="100"/>
                  <a:pt x="1889" y="96"/>
                  <a:pt x="1914" y="100"/>
                </a:cubicBezTo>
                <a:cubicBezTo>
                  <a:pt x="1927" y="112"/>
                  <a:pt x="1942" y="122"/>
                  <a:pt x="1952" y="137"/>
                </a:cubicBezTo>
                <a:cubicBezTo>
                  <a:pt x="1979" y="177"/>
                  <a:pt x="1941" y="181"/>
                  <a:pt x="2002" y="200"/>
                </a:cubicBezTo>
                <a:cubicBezTo>
                  <a:pt x="2030" y="209"/>
                  <a:pt x="2060" y="209"/>
                  <a:pt x="2089" y="213"/>
                </a:cubicBezTo>
                <a:cubicBezTo>
                  <a:pt x="2102" y="221"/>
                  <a:pt x="2116" y="227"/>
                  <a:pt x="2127" y="238"/>
                </a:cubicBezTo>
                <a:cubicBezTo>
                  <a:pt x="2138" y="248"/>
                  <a:pt x="2140" y="266"/>
                  <a:pt x="2152" y="275"/>
                </a:cubicBezTo>
                <a:cubicBezTo>
                  <a:pt x="2162" y="283"/>
                  <a:pt x="2178" y="282"/>
                  <a:pt x="2190" y="288"/>
                </a:cubicBezTo>
                <a:cubicBezTo>
                  <a:pt x="2276" y="332"/>
                  <a:pt x="2164" y="303"/>
                  <a:pt x="2302" y="325"/>
                </a:cubicBezTo>
                <a:cubicBezTo>
                  <a:pt x="2345" y="353"/>
                  <a:pt x="2377" y="363"/>
                  <a:pt x="2427" y="375"/>
                </a:cubicBezTo>
                <a:cubicBezTo>
                  <a:pt x="2545" y="489"/>
                  <a:pt x="2455" y="811"/>
                  <a:pt x="2453" y="876"/>
                </a:cubicBezTo>
                <a:cubicBezTo>
                  <a:pt x="1736" y="872"/>
                  <a:pt x="980" y="976"/>
                  <a:pt x="261" y="839"/>
                </a:cubicBezTo>
                <a:cubicBezTo>
                  <a:pt x="0" y="663"/>
                  <a:pt x="5" y="37"/>
                  <a:pt x="336" y="37"/>
                </a:cubicBezTo>
                <a:lnTo>
                  <a:pt x="1384" y="56"/>
                </a:lnTo>
                <a:lnTo>
                  <a:pt x="1144" y="104"/>
                </a:lnTo>
                <a:lnTo>
                  <a:pt x="904" y="56"/>
                </a:lnTo>
                <a:lnTo>
                  <a:pt x="520" y="56"/>
                </a:lnTo>
              </a:path>
            </a:pathLst>
          </a:custGeom>
          <a:solidFill>
            <a:srgbClr val="F8F8F8"/>
          </a:solidFill>
          <a:ln w="9525">
            <a:solidFill>
              <a:srgbClr val="FF0066"/>
            </a:solidFill>
            <a:round/>
            <a:headEnd/>
            <a:tailEnd/>
          </a:ln>
        </p:spPr>
        <p:txBody>
          <a:bodyPr lIns="91423" tIns="45712" rIns="91423" bIns="45712"/>
          <a:lstStyle/>
          <a:p>
            <a:endParaRPr lang="en-US"/>
          </a:p>
        </p:txBody>
      </p:sp>
      <p:sp>
        <p:nvSpPr>
          <p:cNvPr id="8212" name="Freeform 59"/>
          <p:cNvSpPr>
            <a:spLocks/>
          </p:cNvSpPr>
          <p:nvPr/>
        </p:nvSpPr>
        <p:spPr bwMode="auto">
          <a:xfrm>
            <a:off x="2057403" y="4267455"/>
            <a:ext cx="3998807" cy="1935079"/>
          </a:xfrm>
          <a:custGeom>
            <a:avLst/>
            <a:gdLst>
              <a:gd name="T0" fmla="*/ 0 w 2480"/>
              <a:gd name="T1" fmla="*/ 2147483647 h 1120"/>
              <a:gd name="T2" fmla="*/ 2147483647 w 2480"/>
              <a:gd name="T3" fmla="*/ 2147483647 h 1120"/>
              <a:gd name="T4" fmla="*/ 2147483647 w 2480"/>
              <a:gd name="T5" fmla="*/ 2147483647 h 1120"/>
              <a:gd name="T6" fmla="*/ 2147483647 w 2480"/>
              <a:gd name="T7" fmla="*/ 2147483647 h 1120"/>
              <a:gd name="T8" fmla="*/ 2147483647 w 2480"/>
              <a:gd name="T9" fmla="*/ 2147483647 h 1120"/>
              <a:gd name="T10" fmla="*/ 0 60000 65536"/>
              <a:gd name="T11" fmla="*/ 0 60000 65536"/>
              <a:gd name="T12" fmla="*/ 0 60000 65536"/>
              <a:gd name="T13" fmla="*/ 0 60000 65536"/>
              <a:gd name="T14" fmla="*/ 0 60000 65536"/>
              <a:gd name="T15" fmla="*/ 0 w 2480"/>
              <a:gd name="T16" fmla="*/ 0 h 1120"/>
              <a:gd name="T17" fmla="*/ 2480 w 2480"/>
              <a:gd name="T18" fmla="*/ 1120 h 1120"/>
            </a:gdLst>
            <a:ahLst/>
            <a:cxnLst>
              <a:cxn ang="T10">
                <a:pos x="T0" y="T1"/>
              </a:cxn>
              <a:cxn ang="T11">
                <a:pos x="T2" y="T3"/>
              </a:cxn>
              <a:cxn ang="T12">
                <a:pos x="T4" y="T5"/>
              </a:cxn>
              <a:cxn ang="T13">
                <a:pos x="T6" y="T7"/>
              </a:cxn>
              <a:cxn ang="T14">
                <a:pos x="T8" y="T9"/>
              </a:cxn>
            </a:cxnLst>
            <a:rect l="T15" t="T16" r="T17" b="T18"/>
            <a:pathLst>
              <a:path w="2480" h="1120">
                <a:moveTo>
                  <a:pt x="0" y="64"/>
                </a:moveTo>
                <a:cubicBezTo>
                  <a:pt x="652" y="64"/>
                  <a:pt x="1304" y="64"/>
                  <a:pt x="1584" y="64"/>
                </a:cubicBezTo>
                <a:cubicBezTo>
                  <a:pt x="1864" y="64"/>
                  <a:pt x="1552" y="0"/>
                  <a:pt x="1680" y="64"/>
                </a:cubicBezTo>
                <a:cubicBezTo>
                  <a:pt x="1808" y="128"/>
                  <a:pt x="2224" y="272"/>
                  <a:pt x="2352" y="448"/>
                </a:cubicBezTo>
                <a:cubicBezTo>
                  <a:pt x="2480" y="624"/>
                  <a:pt x="2432" y="1008"/>
                  <a:pt x="2448" y="1120"/>
                </a:cubicBezTo>
              </a:path>
            </a:pathLst>
          </a:custGeom>
          <a:solidFill>
            <a:srgbClr val="EAEAEA"/>
          </a:solidFill>
          <a:ln w="9525">
            <a:solidFill>
              <a:srgbClr val="FF0066"/>
            </a:solidFill>
            <a:round/>
            <a:headEnd/>
            <a:tailEnd/>
          </a:ln>
        </p:spPr>
        <p:txBody>
          <a:bodyPr lIns="91423" tIns="45712" rIns="91423" bIns="45712"/>
          <a:lstStyle/>
          <a:p>
            <a:endParaRPr lang="en-US"/>
          </a:p>
        </p:txBody>
      </p:sp>
      <p:sp>
        <p:nvSpPr>
          <p:cNvPr id="8213" name="Text Box 60"/>
          <p:cNvSpPr txBox="1">
            <a:spLocks noChangeArrowheads="1"/>
          </p:cNvSpPr>
          <p:nvPr/>
        </p:nvSpPr>
        <p:spPr bwMode="auto">
          <a:xfrm>
            <a:off x="1805097" y="4519366"/>
            <a:ext cx="1936327" cy="384705"/>
          </a:xfrm>
          <a:prstGeom prst="rect">
            <a:avLst/>
          </a:prstGeom>
          <a:noFill/>
          <a:ln w="9525">
            <a:noFill/>
            <a:miter lim="800000"/>
            <a:headEnd/>
            <a:tailEnd/>
          </a:ln>
        </p:spPr>
        <p:txBody>
          <a:bodyPr lIns="91423" tIns="45712" rIns="91423" bIns="45712">
            <a:spAutoFit/>
          </a:bodyPr>
          <a:lstStyle/>
          <a:p>
            <a:pPr>
              <a:spcBef>
                <a:spcPct val="50000"/>
              </a:spcBef>
            </a:pPr>
            <a:r>
              <a:rPr lang="en-US" altLang="vi-VN" b="1">
                <a:solidFill>
                  <a:schemeClr val="bg2"/>
                </a:solidFill>
                <a:latin typeface="Times New Roman" pitchFamily="18" charset="0"/>
                <a:cs typeface="Arial" pitchFamily="34" charset="0"/>
              </a:rPr>
              <a:t>CHÚ GIẢI:</a:t>
            </a:r>
          </a:p>
        </p:txBody>
      </p:sp>
      <p:sp>
        <p:nvSpPr>
          <p:cNvPr id="8214" name="Freeform 61"/>
          <p:cNvSpPr>
            <a:spLocks/>
          </p:cNvSpPr>
          <p:nvPr/>
        </p:nvSpPr>
        <p:spPr bwMode="auto">
          <a:xfrm rot="-314248">
            <a:off x="1676400" y="5334000"/>
            <a:ext cx="914400" cy="381000"/>
          </a:xfrm>
          <a:custGeom>
            <a:avLst/>
            <a:gdLst>
              <a:gd name="T0" fmla="*/ 2147483647 w 1290"/>
              <a:gd name="T1" fmla="*/ 2147483647 h 732"/>
              <a:gd name="T2" fmla="*/ 2147483647 w 1290"/>
              <a:gd name="T3" fmla="*/ 2147483647 h 732"/>
              <a:gd name="T4" fmla="*/ 2147483647 w 1290"/>
              <a:gd name="T5" fmla="*/ 2147483647 h 732"/>
              <a:gd name="T6" fmla="*/ 2147483647 w 1290"/>
              <a:gd name="T7" fmla="*/ 2147483647 h 732"/>
              <a:gd name="T8" fmla="*/ 2147483647 w 1290"/>
              <a:gd name="T9" fmla="*/ 2147483647 h 732"/>
              <a:gd name="T10" fmla="*/ 2147483647 w 1290"/>
              <a:gd name="T11" fmla="*/ 2147483647 h 732"/>
              <a:gd name="T12" fmla="*/ 2147483647 w 1290"/>
              <a:gd name="T13" fmla="*/ 2147483647 h 732"/>
              <a:gd name="T14" fmla="*/ 2147483647 w 1290"/>
              <a:gd name="T15" fmla="*/ 2147483647 h 732"/>
              <a:gd name="T16" fmla="*/ 2147483647 w 1290"/>
              <a:gd name="T17" fmla="*/ 2147483647 h 732"/>
              <a:gd name="T18" fmla="*/ 2147483647 w 1290"/>
              <a:gd name="T19" fmla="*/ 2147483647 h 732"/>
              <a:gd name="T20" fmla="*/ 2147483647 w 1290"/>
              <a:gd name="T21" fmla="*/ 2147483647 h 732"/>
              <a:gd name="T22" fmla="*/ 2147483647 w 1290"/>
              <a:gd name="T23" fmla="*/ 2147483647 h 732"/>
              <a:gd name="T24" fmla="*/ 2147483647 w 1290"/>
              <a:gd name="T25" fmla="*/ 2147483647 h 732"/>
              <a:gd name="T26" fmla="*/ 2147483647 w 1290"/>
              <a:gd name="T27" fmla="*/ 2147483647 h 732"/>
              <a:gd name="T28" fmla="*/ 2147483647 w 1290"/>
              <a:gd name="T29" fmla="*/ 2147483647 h 732"/>
              <a:gd name="T30" fmla="*/ 2147483647 w 1290"/>
              <a:gd name="T31" fmla="*/ 2147483647 h 732"/>
              <a:gd name="T32" fmla="*/ 2147483647 w 1290"/>
              <a:gd name="T33" fmla="*/ 2147483647 h 732"/>
              <a:gd name="T34" fmla="*/ 2147483647 w 1290"/>
              <a:gd name="T35" fmla="*/ 2147483647 h 732"/>
              <a:gd name="T36" fmla="*/ 2147483647 w 1290"/>
              <a:gd name="T37" fmla="*/ 2147483647 h 732"/>
              <a:gd name="T38" fmla="*/ 2147483647 w 1290"/>
              <a:gd name="T39" fmla="*/ 2147483647 h 732"/>
              <a:gd name="T40" fmla="*/ 2147483647 w 1290"/>
              <a:gd name="T41" fmla="*/ 2147483647 h 732"/>
              <a:gd name="T42" fmla="*/ 2147483647 w 1290"/>
              <a:gd name="T43" fmla="*/ 2147483647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CC"/>
          </a:solidFill>
          <a:ln w="9525">
            <a:solidFill>
              <a:srgbClr val="6666FF"/>
            </a:solidFill>
            <a:round/>
            <a:headEnd/>
            <a:tailEnd/>
          </a:ln>
        </p:spPr>
        <p:txBody>
          <a:bodyPr lIns="91423" tIns="45712" rIns="91423" bIns="45712"/>
          <a:lstStyle/>
          <a:p>
            <a:endParaRPr lang="en-US"/>
          </a:p>
        </p:txBody>
      </p:sp>
      <p:sp>
        <p:nvSpPr>
          <p:cNvPr id="8215" name="Text Box 62"/>
          <p:cNvSpPr txBox="1">
            <a:spLocks noChangeArrowheads="1"/>
          </p:cNvSpPr>
          <p:nvPr/>
        </p:nvSpPr>
        <p:spPr bwMode="auto">
          <a:xfrm>
            <a:off x="2819400" y="4876553"/>
            <a:ext cx="1681480" cy="461649"/>
          </a:xfrm>
          <a:prstGeom prst="rect">
            <a:avLst/>
          </a:prstGeom>
          <a:solidFill>
            <a:srgbClr val="EAEAEA"/>
          </a:solidFill>
          <a:ln w="9525">
            <a:noFill/>
            <a:miter lim="800000"/>
            <a:headEnd/>
            <a:tailEnd/>
          </a:ln>
        </p:spPr>
        <p:txBody>
          <a:bodyPr lIns="91423" tIns="45712" rIns="91423" bIns="45712">
            <a:spAutoFit/>
          </a:bodyPr>
          <a:lstStyle/>
          <a:p>
            <a:r>
              <a:rPr lang="en-US" altLang="vi-VN" sz="2400" dirty="0">
                <a:latin typeface="Times New Roman" pitchFamily="18" charset="0"/>
                <a:cs typeface="Arial" pitchFamily="34" charset="0"/>
              </a:rPr>
              <a:t>Thăng Long</a:t>
            </a:r>
          </a:p>
        </p:txBody>
      </p:sp>
      <p:sp>
        <p:nvSpPr>
          <p:cNvPr id="8216" name="Text Box 63"/>
          <p:cNvSpPr txBox="1">
            <a:spLocks noChangeArrowheads="1"/>
          </p:cNvSpPr>
          <p:nvPr/>
        </p:nvSpPr>
        <p:spPr bwMode="auto">
          <a:xfrm>
            <a:off x="9964422" y="5867279"/>
            <a:ext cx="703580" cy="461649"/>
          </a:xfrm>
          <a:prstGeom prst="rect">
            <a:avLst/>
          </a:prstGeom>
          <a:noFill/>
          <a:ln w="9525">
            <a:noFill/>
            <a:miter lim="800000"/>
            <a:headEnd/>
            <a:tailEnd/>
          </a:ln>
        </p:spPr>
        <p:txBody>
          <a:bodyPr lIns="91423" tIns="45712" rIns="91423" bIns="45712">
            <a:spAutoFit/>
          </a:bodyPr>
          <a:lstStyle/>
          <a:p>
            <a:pPr>
              <a:spcBef>
                <a:spcPct val="50000"/>
              </a:spcBef>
            </a:pPr>
            <a:r>
              <a:rPr lang="en-US" altLang="vi-VN" sz="2400" dirty="0">
                <a:solidFill>
                  <a:srgbClr val="000000"/>
                </a:solidFill>
                <a:latin typeface="Tahoma" pitchFamily="34" charset="0"/>
                <a:cs typeface="Arial" pitchFamily="34" charset="0"/>
              </a:rPr>
              <a:t>a.</a:t>
            </a:r>
          </a:p>
        </p:txBody>
      </p:sp>
      <p:sp>
        <p:nvSpPr>
          <p:cNvPr id="8217" name="TextBox 60"/>
          <p:cNvSpPr txBox="1">
            <a:spLocks noChangeArrowheads="1"/>
          </p:cNvSpPr>
          <p:nvPr/>
        </p:nvSpPr>
        <p:spPr bwMode="auto">
          <a:xfrm>
            <a:off x="1524000" y="6375488"/>
            <a:ext cx="9144000" cy="461649"/>
          </a:xfrm>
          <a:prstGeom prst="rect">
            <a:avLst/>
          </a:prstGeom>
          <a:solidFill>
            <a:srgbClr val="FFFF00"/>
          </a:solidFill>
          <a:ln w="25400" algn="ctr">
            <a:solidFill>
              <a:schemeClr val="bg2"/>
            </a:solidFill>
            <a:miter lim="800000"/>
            <a:headEnd/>
            <a:tailEnd/>
          </a:ln>
        </p:spPr>
        <p:txBody>
          <a:bodyPr lIns="91423" tIns="45712" rIns="91423" bIns="45712">
            <a:spAutoFit/>
          </a:bodyPr>
          <a:lstStyle/>
          <a:p>
            <a:pPr algn="ctr"/>
            <a:r>
              <a:rPr lang="en-US" altLang="vi-VN" sz="2400" dirty="0">
                <a:solidFill>
                  <a:srgbClr val="FF0000"/>
                </a:solidFill>
                <a:latin typeface="Times New Roman" pitchFamily="18" charset="0"/>
                <a:cs typeface="Times New Roman" pitchFamily="18" charset="0"/>
              </a:rPr>
              <a:t>Lượ</a:t>
            </a:r>
            <a:r>
              <a:rPr lang="en-US" altLang="vi-VN" sz="2400" dirty="0">
                <a:solidFill>
                  <a:srgbClr val="FF0000"/>
                </a:solidFill>
                <a:latin typeface=".VnTime" pitchFamily="34" charset="0"/>
                <a:cs typeface="Arial" pitchFamily="34" charset="0"/>
              </a:rPr>
              <a:t>c ®å </a:t>
            </a:r>
            <a:r>
              <a:rPr lang="en-US" altLang="vi-VN" sz="2400" dirty="0">
                <a:solidFill>
                  <a:srgbClr val="FF0000"/>
                </a:solidFill>
                <a:latin typeface="Times New Roman" pitchFamily="18" charset="0"/>
                <a:cs typeface="Times New Roman" pitchFamily="18" charset="0"/>
              </a:rPr>
              <a:t>chuẩn bị bố phòng </a:t>
            </a:r>
            <a:r>
              <a:rPr lang="en-US" altLang="vi-VN" sz="2400" dirty="0">
                <a:solidFill>
                  <a:srgbClr val="FF0000"/>
                </a:solidFill>
                <a:latin typeface=".VnTime" pitchFamily="34" charset="0"/>
                <a:cs typeface="Arial" pitchFamily="34" charset="0"/>
              </a:rPr>
              <a:t>cña qu©n </a:t>
            </a:r>
            <a:r>
              <a:rPr lang="en-US" altLang="vi-VN" sz="2400" dirty="0">
                <a:solidFill>
                  <a:srgbClr val="FF0000"/>
                </a:solidFill>
                <a:latin typeface="Times New Roman" pitchFamily="18" charset="0"/>
                <a:cs typeface="Times New Roman" pitchFamily="18" charset="0"/>
              </a:rPr>
              <a:t>Đại Việt</a:t>
            </a:r>
            <a:r>
              <a:rPr lang="en-US" altLang="vi-VN" sz="2400" dirty="0">
                <a:solidFill>
                  <a:srgbClr val="FF0000"/>
                </a:solidFill>
                <a:latin typeface=".VnTime" pitchFamily="34" charset="0"/>
                <a:cs typeface="Arial" pitchFamily="34" charset="0"/>
              </a:rPr>
              <a:t> (1076 – 1077) </a:t>
            </a:r>
          </a:p>
        </p:txBody>
      </p:sp>
      <p:grpSp>
        <p:nvGrpSpPr>
          <p:cNvPr id="10" name="Group 71"/>
          <p:cNvGrpSpPr>
            <a:grpSpLocks/>
          </p:cNvGrpSpPr>
          <p:nvPr/>
        </p:nvGrpSpPr>
        <p:grpSpPr bwMode="auto">
          <a:xfrm>
            <a:off x="5715000" y="3429001"/>
            <a:ext cx="838200" cy="1024394"/>
            <a:chOff x="2592" y="2112"/>
            <a:chExt cx="772" cy="888"/>
          </a:xfrm>
        </p:grpSpPr>
        <p:sp>
          <p:nvSpPr>
            <p:cNvPr id="8272" name="AutoShape 72"/>
            <p:cNvSpPr>
              <a:spLocks noChangeArrowheads="1"/>
            </p:cNvSpPr>
            <p:nvPr/>
          </p:nvSpPr>
          <p:spPr bwMode="auto">
            <a:xfrm>
              <a:off x="2736" y="2112"/>
              <a:ext cx="576" cy="528"/>
            </a:xfrm>
            <a:prstGeom prst="bevel">
              <a:avLst>
                <a:gd name="adj" fmla="val 12500"/>
              </a:avLst>
            </a:prstGeom>
            <a:solidFill>
              <a:srgbClr val="FF0000"/>
            </a:solidFill>
            <a:ln w="9525">
              <a:solidFill>
                <a:schemeClr val="tx1"/>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73" name="Text Box 22"/>
            <p:cNvSpPr txBox="1">
              <a:spLocks noChangeArrowheads="1"/>
            </p:cNvSpPr>
            <p:nvPr/>
          </p:nvSpPr>
          <p:spPr bwMode="auto">
            <a:xfrm>
              <a:off x="2592" y="2160"/>
              <a:ext cx="772" cy="840"/>
            </a:xfrm>
            <a:prstGeom prst="rect">
              <a:avLst/>
            </a:prstGeom>
            <a:noFill/>
            <a:ln w="9525">
              <a:noFill/>
              <a:miter lim="800000"/>
              <a:headEnd/>
              <a:tailEnd/>
            </a:ln>
          </p:spPr>
          <p:txBody>
            <a:bodyPr>
              <a:spAutoFit/>
            </a:bodyPr>
            <a:lstStyle/>
            <a:p>
              <a:pPr algn="ctr" eaLnBrk="1" hangingPunct="1"/>
              <a:r>
                <a:rPr lang="en-US" altLang="vi-VN" b="1">
                  <a:latin typeface="Times New Roman" pitchFamily="18" charset="0"/>
                  <a:cs typeface="Arial" pitchFamily="34" charset="0"/>
                </a:rPr>
                <a:t>Thăng Long</a:t>
              </a:r>
            </a:p>
          </p:txBody>
        </p:sp>
      </p:grpSp>
      <p:grpSp>
        <p:nvGrpSpPr>
          <p:cNvPr id="12" name="Group 125"/>
          <p:cNvGrpSpPr>
            <a:grpSpLocks/>
          </p:cNvGrpSpPr>
          <p:nvPr/>
        </p:nvGrpSpPr>
        <p:grpSpPr bwMode="auto">
          <a:xfrm>
            <a:off x="5714674" y="988750"/>
            <a:ext cx="1684446" cy="1103603"/>
            <a:chOff x="2640" y="623"/>
            <a:chExt cx="1061" cy="695"/>
          </a:xfrm>
        </p:grpSpPr>
        <p:grpSp>
          <p:nvGrpSpPr>
            <p:cNvPr id="14" name="Group 75"/>
            <p:cNvGrpSpPr>
              <a:grpSpLocks/>
            </p:cNvGrpSpPr>
            <p:nvPr/>
          </p:nvGrpSpPr>
          <p:grpSpPr bwMode="auto">
            <a:xfrm rot="1235252">
              <a:off x="2640" y="816"/>
              <a:ext cx="845" cy="502"/>
              <a:chOff x="797" y="1752"/>
              <a:chExt cx="904" cy="973"/>
            </a:xfrm>
          </p:grpSpPr>
          <p:sp>
            <p:nvSpPr>
              <p:cNvPr id="8270" name="Freeform 10"/>
              <p:cNvSpPr>
                <a:spLocks/>
              </p:cNvSpPr>
              <p:nvPr/>
            </p:nvSpPr>
            <p:spPr bwMode="auto">
              <a:xfrm rot="-2484481">
                <a:off x="1383" y="1752"/>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71" name="Text Box 22"/>
              <p:cNvSpPr txBox="1">
                <a:spLocks noChangeArrowheads="1"/>
              </p:cNvSpPr>
              <p:nvPr/>
            </p:nvSpPr>
            <p:spPr bwMode="auto">
              <a:xfrm rot="2312155">
                <a:off x="797" y="1898"/>
                <a:ext cx="772" cy="827"/>
              </a:xfrm>
              <a:prstGeom prst="rect">
                <a:avLst/>
              </a:prstGeom>
              <a:noFill/>
              <a:ln w="9525">
                <a:noFill/>
                <a:miter lim="800000"/>
                <a:headEnd/>
                <a:tailEnd/>
              </a:ln>
            </p:spPr>
            <p:txBody>
              <a:bodyPr>
                <a:spAutoFit/>
              </a:bodyPr>
              <a:lstStyle/>
              <a:p>
                <a:pPr algn="ctr" eaLnBrk="1" hangingPunct="1"/>
                <a:r>
                  <a:rPr lang="en-US" altLang="vi-VN">
                    <a:solidFill>
                      <a:schemeClr val="tx2"/>
                    </a:solidFill>
                    <a:latin typeface="Times New Roman" pitchFamily="18" charset="0"/>
                    <a:cs typeface="Arial" pitchFamily="34" charset="0"/>
                  </a:rPr>
                  <a:t>Hoàng Kim Mãn</a:t>
                </a:r>
              </a:p>
            </p:txBody>
          </p:sp>
        </p:grpSp>
        <p:sp>
          <p:nvSpPr>
            <p:cNvPr id="8268" name="AutoShape 78"/>
            <p:cNvSpPr>
              <a:spLocks noChangeArrowheads="1"/>
            </p:cNvSpPr>
            <p:nvPr/>
          </p:nvSpPr>
          <p:spPr bwMode="auto">
            <a:xfrm>
              <a:off x="3504" y="86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9" name="Text Box 16"/>
            <p:cNvSpPr txBox="1">
              <a:spLocks noChangeArrowheads="1"/>
            </p:cNvSpPr>
            <p:nvPr/>
          </p:nvSpPr>
          <p:spPr bwMode="auto">
            <a:xfrm rot="20870972">
              <a:off x="3262" y="623"/>
              <a:ext cx="439" cy="252"/>
            </a:xfrm>
            <a:prstGeom prst="rect">
              <a:avLst/>
            </a:prstGeom>
            <a:noFill/>
            <a:ln w="9525">
              <a:noFill/>
              <a:miter lim="800000"/>
              <a:headEnd/>
              <a:tailEnd/>
            </a:ln>
          </p:spPr>
          <p:txBody>
            <a:bodyPr wrap="none">
              <a:spAutoFit/>
            </a:bodyPr>
            <a:lstStyle/>
            <a:p>
              <a:pPr eaLnBrk="1" hangingPunct="1"/>
              <a:r>
                <a:rPr lang="en-US" altLang="vi-VN" sz="2000" b="1" dirty="0">
                  <a:solidFill>
                    <a:schemeClr val="tx2"/>
                  </a:solidFill>
                  <a:latin typeface="Times New Roman" pitchFamily="18" charset="0"/>
                  <a:cs typeface="Arial" pitchFamily="34" charset="0"/>
                </a:rPr>
                <a:t>Môn</a:t>
              </a:r>
            </a:p>
          </p:txBody>
        </p:sp>
      </p:grpSp>
      <p:sp>
        <p:nvSpPr>
          <p:cNvPr id="8220" name="Freeform 96"/>
          <p:cNvSpPr>
            <a:spLocks/>
          </p:cNvSpPr>
          <p:nvPr/>
        </p:nvSpPr>
        <p:spPr bwMode="auto">
          <a:xfrm>
            <a:off x="6007100" y="2133730"/>
            <a:ext cx="2235200" cy="1307807"/>
          </a:xfrm>
          <a:custGeom>
            <a:avLst/>
            <a:gdLst>
              <a:gd name="T0" fmla="*/ 2147483647 w 1408"/>
              <a:gd name="T1" fmla="*/ 0 h 824"/>
              <a:gd name="T2" fmla="*/ 2147483647 w 1408"/>
              <a:gd name="T3" fmla="*/ 2147483647 h 824"/>
              <a:gd name="T4" fmla="*/ 2147483647 w 1408"/>
              <a:gd name="T5" fmla="*/ 2147483647 h 824"/>
              <a:gd name="T6" fmla="*/ 2147483647 w 1408"/>
              <a:gd name="T7" fmla="*/ 2147483647 h 824"/>
              <a:gd name="T8" fmla="*/ 2147483647 w 1408"/>
              <a:gd name="T9" fmla="*/ 2147483647 h 824"/>
              <a:gd name="T10" fmla="*/ 2147483647 w 1408"/>
              <a:gd name="T11" fmla="*/ 2147483647 h 824"/>
              <a:gd name="T12" fmla="*/ 2147483647 w 1408"/>
              <a:gd name="T13" fmla="*/ 2147483647 h 824"/>
              <a:gd name="T14" fmla="*/ 2147483647 w 1408"/>
              <a:gd name="T15" fmla="*/ 2147483647 h 824"/>
              <a:gd name="T16" fmla="*/ 2147483647 w 1408"/>
              <a:gd name="T17" fmla="*/ 2147483647 h 824"/>
              <a:gd name="T18" fmla="*/ 2147483647 w 1408"/>
              <a:gd name="T19" fmla="*/ 2147483647 h 824"/>
              <a:gd name="T20" fmla="*/ 2147483647 w 1408"/>
              <a:gd name="T21" fmla="*/ 2147483647 h 824"/>
              <a:gd name="T22" fmla="*/ 2147483647 w 1408"/>
              <a:gd name="T23" fmla="*/ 2147483647 h 824"/>
              <a:gd name="T24" fmla="*/ 2147483647 w 1408"/>
              <a:gd name="T25" fmla="*/ 2147483647 h 824"/>
              <a:gd name="T26" fmla="*/ 2147483647 w 1408"/>
              <a:gd name="T27" fmla="*/ 2147483647 h 824"/>
              <a:gd name="T28" fmla="*/ 2147483647 w 1408"/>
              <a:gd name="T29" fmla="*/ 2147483647 h 824"/>
              <a:gd name="T30" fmla="*/ 2147483647 w 1408"/>
              <a:gd name="T31" fmla="*/ 2147483647 h 824"/>
              <a:gd name="T32" fmla="*/ 2147483647 w 1408"/>
              <a:gd name="T33" fmla="*/ 2147483647 h 824"/>
              <a:gd name="T34" fmla="*/ 2147483647 w 1408"/>
              <a:gd name="T35" fmla="*/ 2147483647 h 824"/>
              <a:gd name="T36" fmla="*/ 2147483647 w 1408"/>
              <a:gd name="T37" fmla="*/ 2147483647 h 824"/>
              <a:gd name="T38" fmla="*/ 2147483647 w 1408"/>
              <a:gd name="T39" fmla="*/ 2147483647 h 824"/>
              <a:gd name="T40" fmla="*/ 2147483647 w 1408"/>
              <a:gd name="T41" fmla="*/ 2147483647 h 824"/>
              <a:gd name="T42" fmla="*/ 2147483647 w 1408"/>
              <a:gd name="T43" fmla="*/ 2147483647 h 824"/>
              <a:gd name="T44" fmla="*/ 2147483647 w 1408"/>
              <a:gd name="T45" fmla="*/ 2147483647 h 824"/>
              <a:gd name="T46" fmla="*/ 2147483647 w 1408"/>
              <a:gd name="T47" fmla="*/ 2147483647 h 824"/>
              <a:gd name="T48" fmla="*/ 2147483647 w 1408"/>
              <a:gd name="T49" fmla="*/ 2147483647 h 824"/>
              <a:gd name="T50" fmla="*/ 2147483647 w 1408"/>
              <a:gd name="T51" fmla="*/ 2147483647 h 824"/>
              <a:gd name="T52" fmla="*/ 2147483647 w 1408"/>
              <a:gd name="T53" fmla="*/ 2147483647 h 824"/>
              <a:gd name="T54" fmla="*/ 2147483647 w 1408"/>
              <a:gd name="T55" fmla="*/ 2147483647 h 824"/>
              <a:gd name="T56" fmla="*/ 2147483647 w 1408"/>
              <a:gd name="T57" fmla="*/ 2147483647 h 824"/>
              <a:gd name="T58" fmla="*/ 2147483647 w 1408"/>
              <a:gd name="T59" fmla="*/ 2147483647 h 824"/>
              <a:gd name="T60" fmla="*/ 2147483647 w 1408"/>
              <a:gd name="T61" fmla="*/ 2147483647 h 824"/>
              <a:gd name="T62" fmla="*/ 2147483647 w 1408"/>
              <a:gd name="T63" fmla="*/ 2147483647 h 824"/>
              <a:gd name="T64" fmla="*/ 2147483647 w 1408"/>
              <a:gd name="T65" fmla="*/ 2147483647 h 824"/>
              <a:gd name="T66" fmla="*/ 2147483647 w 1408"/>
              <a:gd name="T67" fmla="*/ 2147483647 h 824"/>
              <a:gd name="T68" fmla="*/ 2147483647 w 1408"/>
              <a:gd name="T69" fmla="*/ 2147483647 h 824"/>
              <a:gd name="T70" fmla="*/ 2147483647 w 1408"/>
              <a:gd name="T71" fmla="*/ 2147483647 h 824"/>
              <a:gd name="T72" fmla="*/ 2147483647 w 1408"/>
              <a:gd name="T73" fmla="*/ 2147483647 h 824"/>
              <a:gd name="T74" fmla="*/ 2147483647 w 1408"/>
              <a:gd name="T75" fmla="*/ 2147483647 h 824"/>
              <a:gd name="T76" fmla="*/ 2147483647 w 1408"/>
              <a:gd name="T77" fmla="*/ 2147483647 h 824"/>
              <a:gd name="T78" fmla="*/ 2147483647 w 1408"/>
              <a:gd name="T79" fmla="*/ 2147483647 h 8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08"/>
              <a:gd name="T121" fmla="*/ 0 h 824"/>
              <a:gd name="T122" fmla="*/ 1408 w 1408"/>
              <a:gd name="T123" fmla="*/ 824 h 8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08" h="824">
                <a:moveTo>
                  <a:pt x="56" y="0"/>
                </a:moveTo>
                <a:cubicBezTo>
                  <a:pt x="56" y="16"/>
                  <a:pt x="56" y="32"/>
                  <a:pt x="56" y="48"/>
                </a:cubicBezTo>
                <a:cubicBezTo>
                  <a:pt x="56" y="64"/>
                  <a:pt x="64" y="88"/>
                  <a:pt x="56" y="96"/>
                </a:cubicBezTo>
                <a:cubicBezTo>
                  <a:pt x="48" y="104"/>
                  <a:pt x="16" y="88"/>
                  <a:pt x="8" y="96"/>
                </a:cubicBezTo>
                <a:cubicBezTo>
                  <a:pt x="0" y="104"/>
                  <a:pt x="0" y="136"/>
                  <a:pt x="8" y="144"/>
                </a:cubicBezTo>
                <a:cubicBezTo>
                  <a:pt x="16" y="152"/>
                  <a:pt x="48" y="136"/>
                  <a:pt x="56" y="144"/>
                </a:cubicBezTo>
                <a:cubicBezTo>
                  <a:pt x="64" y="152"/>
                  <a:pt x="56" y="176"/>
                  <a:pt x="56" y="192"/>
                </a:cubicBezTo>
                <a:cubicBezTo>
                  <a:pt x="56" y="208"/>
                  <a:pt x="56" y="224"/>
                  <a:pt x="56" y="240"/>
                </a:cubicBezTo>
                <a:cubicBezTo>
                  <a:pt x="56" y="256"/>
                  <a:pt x="56" y="272"/>
                  <a:pt x="56" y="288"/>
                </a:cubicBezTo>
                <a:cubicBezTo>
                  <a:pt x="56" y="304"/>
                  <a:pt x="48" y="328"/>
                  <a:pt x="56" y="336"/>
                </a:cubicBezTo>
                <a:cubicBezTo>
                  <a:pt x="64" y="344"/>
                  <a:pt x="96" y="328"/>
                  <a:pt x="104" y="336"/>
                </a:cubicBezTo>
                <a:cubicBezTo>
                  <a:pt x="112" y="344"/>
                  <a:pt x="96" y="368"/>
                  <a:pt x="104" y="384"/>
                </a:cubicBezTo>
                <a:cubicBezTo>
                  <a:pt x="112" y="400"/>
                  <a:pt x="144" y="416"/>
                  <a:pt x="152" y="432"/>
                </a:cubicBezTo>
                <a:cubicBezTo>
                  <a:pt x="160" y="448"/>
                  <a:pt x="144" y="464"/>
                  <a:pt x="152" y="480"/>
                </a:cubicBezTo>
                <a:cubicBezTo>
                  <a:pt x="160" y="496"/>
                  <a:pt x="184" y="512"/>
                  <a:pt x="200" y="528"/>
                </a:cubicBezTo>
                <a:cubicBezTo>
                  <a:pt x="216" y="544"/>
                  <a:pt x="232" y="560"/>
                  <a:pt x="248" y="576"/>
                </a:cubicBezTo>
                <a:cubicBezTo>
                  <a:pt x="264" y="592"/>
                  <a:pt x="280" y="608"/>
                  <a:pt x="296" y="624"/>
                </a:cubicBezTo>
                <a:cubicBezTo>
                  <a:pt x="312" y="640"/>
                  <a:pt x="320" y="656"/>
                  <a:pt x="344" y="672"/>
                </a:cubicBezTo>
                <a:cubicBezTo>
                  <a:pt x="368" y="688"/>
                  <a:pt x="416" y="712"/>
                  <a:pt x="440" y="720"/>
                </a:cubicBezTo>
                <a:cubicBezTo>
                  <a:pt x="464" y="728"/>
                  <a:pt x="472" y="720"/>
                  <a:pt x="488" y="720"/>
                </a:cubicBezTo>
                <a:cubicBezTo>
                  <a:pt x="504" y="720"/>
                  <a:pt x="520" y="720"/>
                  <a:pt x="536" y="720"/>
                </a:cubicBezTo>
                <a:cubicBezTo>
                  <a:pt x="552" y="720"/>
                  <a:pt x="568" y="712"/>
                  <a:pt x="584" y="720"/>
                </a:cubicBezTo>
                <a:cubicBezTo>
                  <a:pt x="600" y="728"/>
                  <a:pt x="632" y="760"/>
                  <a:pt x="632" y="768"/>
                </a:cubicBezTo>
                <a:cubicBezTo>
                  <a:pt x="632" y="776"/>
                  <a:pt x="576" y="768"/>
                  <a:pt x="584" y="768"/>
                </a:cubicBezTo>
                <a:cubicBezTo>
                  <a:pt x="592" y="768"/>
                  <a:pt x="656" y="768"/>
                  <a:pt x="680" y="768"/>
                </a:cubicBezTo>
                <a:cubicBezTo>
                  <a:pt x="704" y="768"/>
                  <a:pt x="712" y="768"/>
                  <a:pt x="728" y="768"/>
                </a:cubicBezTo>
                <a:cubicBezTo>
                  <a:pt x="744" y="768"/>
                  <a:pt x="760" y="768"/>
                  <a:pt x="776" y="768"/>
                </a:cubicBezTo>
                <a:cubicBezTo>
                  <a:pt x="792" y="768"/>
                  <a:pt x="800" y="768"/>
                  <a:pt x="824" y="768"/>
                </a:cubicBezTo>
                <a:cubicBezTo>
                  <a:pt x="848" y="768"/>
                  <a:pt x="896" y="768"/>
                  <a:pt x="920" y="768"/>
                </a:cubicBezTo>
                <a:cubicBezTo>
                  <a:pt x="944" y="768"/>
                  <a:pt x="944" y="768"/>
                  <a:pt x="968" y="768"/>
                </a:cubicBezTo>
                <a:cubicBezTo>
                  <a:pt x="992" y="768"/>
                  <a:pt x="1040" y="768"/>
                  <a:pt x="1064" y="768"/>
                </a:cubicBezTo>
                <a:cubicBezTo>
                  <a:pt x="1088" y="768"/>
                  <a:pt x="1096" y="768"/>
                  <a:pt x="1112" y="768"/>
                </a:cubicBezTo>
                <a:cubicBezTo>
                  <a:pt x="1128" y="768"/>
                  <a:pt x="1152" y="760"/>
                  <a:pt x="1160" y="768"/>
                </a:cubicBezTo>
                <a:cubicBezTo>
                  <a:pt x="1168" y="776"/>
                  <a:pt x="1152" y="808"/>
                  <a:pt x="1160" y="816"/>
                </a:cubicBezTo>
                <a:cubicBezTo>
                  <a:pt x="1168" y="824"/>
                  <a:pt x="1192" y="816"/>
                  <a:pt x="1208" y="816"/>
                </a:cubicBezTo>
                <a:cubicBezTo>
                  <a:pt x="1224" y="816"/>
                  <a:pt x="1240" y="816"/>
                  <a:pt x="1256" y="816"/>
                </a:cubicBezTo>
                <a:cubicBezTo>
                  <a:pt x="1272" y="816"/>
                  <a:pt x="1288" y="816"/>
                  <a:pt x="1304" y="816"/>
                </a:cubicBezTo>
                <a:cubicBezTo>
                  <a:pt x="1320" y="816"/>
                  <a:pt x="1336" y="816"/>
                  <a:pt x="1352" y="816"/>
                </a:cubicBezTo>
                <a:cubicBezTo>
                  <a:pt x="1368" y="816"/>
                  <a:pt x="1392" y="824"/>
                  <a:pt x="1400" y="816"/>
                </a:cubicBezTo>
                <a:cubicBezTo>
                  <a:pt x="1408" y="808"/>
                  <a:pt x="1404" y="788"/>
                  <a:pt x="1400" y="768"/>
                </a:cubicBezTo>
              </a:path>
            </a:pathLst>
          </a:custGeom>
          <a:noFill/>
          <a:ln w="38100" cmpd="sng">
            <a:solidFill>
              <a:srgbClr val="6666FF"/>
            </a:solidFill>
            <a:round/>
            <a:headEnd/>
            <a:tailEnd/>
          </a:ln>
        </p:spPr>
        <p:txBody>
          <a:bodyPr lIns="91423" tIns="45712" rIns="91423" bIns="45712"/>
          <a:lstStyle/>
          <a:p>
            <a:endParaRPr lang="en-US"/>
          </a:p>
        </p:txBody>
      </p:sp>
      <p:sp>
        <p:nvSpPr>
          <p:cNvPr id="8221" name="AutoShape 97"/>
          <p:cNvSpPr>
            <a:spLocks noChangeArrowheads="1"/>
          </p:cNvSpPr>
          <p:nvPr/>
        </p:nvSpPr>
        <p:spPr bwMode="auto">
          <a:xfrm>
            <a:off x="1981200" y="4953000"/>
            <a:ext cx="533400" cy="381000"/>
          </a:xfrm>
          <a:prstGeom prst="bevel">
            <a:avLst>
              <a:gd name="adj" fmla="val 12500"/>
            </a:avLst>
          </a:prstGeom>
          <a:solidFill>
            <a:srgbClr val="FF0000"/>
          </a:solidFill>
          <a:ln w="9525">
            <a:solidFill>
              <a:schemeClr val="tx1"/>
            </a:solidFill>
            <a:miter lim="800000"/>
            <a:headEnd/>
            <a:tailEnd/>
          </a:ln>
        </p:spPr>
        <p:txBody>
          <a:bodyPr wrap="none" lIns="91423" tIns="45712" rIns="91423" bIns="45712" anchor="ctr"/>
          <a:lstStyle/>
          <a:p>
            <a:pPr eaLnBrk="1" hangingPunct="1"/>
            <a:endParaRPr lang="vi-VN" altLang="vi-VN" sz="2000" b="1" dirty="0">
              <a:solidFill>
                <a:schemeClr val="tx2"/>
              </a:solidFill>
              <a:latin typeface="Times New Roman" pitchFamily="18" charset="0"/>
            </a:endParaRPr>
          </a:p>
        </p:txBody>
      </p:sp>
      <p:grpSp>
        <p:nvGrpSpPr>
          <p:cNvPr id="15" name="Group 100"/>
          <p:cNvGrpSpPr>
            <a:grpSpLocks/>
          </p:cNvGrpSpPr>
          <p:nvPr/>
        </p:nvGrpSpPr>
        <p:grpSpPr bwMode="auto">
          <a:xfrm rot="-1723683">
            <a:off x="1676400" y="5867279"/>
            <a:ext cx="457200" cy="377867"/>
            <a:chOff x="1811" y="-720"/>
            <a:chExt cx="592" cy="542"/>
          </a:xfrm>
        </p:grpSpPr>
        <p:sp>
          <p:nvSpPr>
            <p:cNvPr id="8263" name="AutoShape 101"/>
            <p:cNvSpPr>
              <a:spLocks noChangeArrowheads="1"/>
            </p:cNvSpPr>
            <p:nvPr/>
          </p:nvSpPr>
          <p:spPr bwMode="auto">
            <a:xfrm rot="-1147125">
              <a:off x="1872" y="-720"/>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4" name="AutoShape 102"/>
            <p:cNvSpPr>
              <a:spLocks noChangeArrowheads="1"/>
            </p:cNvSpPr>
            <p:nvPr/>
          </p:nvSpPr>
          <p:spPr bwMode="auto">
            <a:xfrm rot="2680710">
              <a:off x="2163" y="-656"/>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5" name="AutoShape 103"/>
            <p:cNvSpPr>
              <a:spLocks noChangeArrowheads="1"/>
            </p:cNvSpPr>
            <p:nvPr/>
          </p:nvSpPr>
          <p:spPr bwMode="auto">
            <a:xfrm rot="6127929">
              <a:off x="2254" y="-404"/>
              <a:ext cx="173" cy="125"/>
            </a:xfrm>
            <a:prstGeom prst="upArrow">
              <a:avLst>
                <a:gd name="adj1" fmla="val 45259"/>
                <a:gd name="adj2" fmla="val 40958"/>
              </a:avLst>
            </a:prstGeom>
            <a:solidFill>
              <a:srgbClr val="FF0000"/>
            </a:solidFill>
            <a:ln w="9525">
              <a:solidFill>
                <a:schemeClr val="bg2"/>
              </a:solidFill>
              <a:miter lim="800000"/>
              <a:headEnd/>
              <a:tailEnd/>
            </a:ln>
          </p:spPr>
          <p:txBody>
            <a:bodyPr wrap="none" anchor="ctr"/>
            <a:lstStyle/>
            <a:p>
              <a:pPr eaLnBrk="1" hangingPunct="1"/>
              <a:endParaRPr lang="vi-VN" altLang="vi-VN" sz="2000" b="1" dirty="0">
                <a:solidFill>
                  <a:schemeClr val="tx2"/>
                </a:solidFill>
                <a:latin typeface="Times New Roman" pitchFamily="18" charset="0"/>
              </a:endParaRPr>
            </a:p>
          </p:txBody>
        </p:sp>
        <p:sp>
          <p:nvSpPr>
            <p:cNvPr id="8266" name="AutoShape 104"/>
            <p:cNvSpPr>
              <a:spLocks noChangeArrowheads="1"/>
            </p:cNvSpPr>
            <p:nvPr/>
          </p:nvSpPr>
          <p:spPr bwMode="auto">
            <a:xfrm rot="2378920">
              <a:off x="1811" y="-632"/>
              <a:ext cx="518" cy="4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167 w 21600"/>
                <a:gd name="T13" fmla="*/ 0 h 21600"/>
                <a:gd name="T14" fmla="*/ 21433 w 21600"/>
                <a:gd name="T15" fmla="*/ 11989 h 21600"/>
              </a:gdLst>
              <a:ahLst/>
              <a:cxnLst>
                <a:cxn ang="T8">
                  <a:pos x="T0" y="T1"/>
                </a:cxn>
                <a:cxn ang="T9">
                  <a:pos x="T2" y="T3"/>
                </a:cxn>
                <a:cxn ang="T10">
                  <a:pos x="T4" y="T5"/>
                </a:cxn>
                <a:cxn ang="T11">
                  <a:pos x="T6" y="T7"/>
                </a:cxn>
              </a:cxnLst>
              <a:rect l="T12" t="T13" r="T14" b="T15"/>
              <a:pathLst>
                <a:path w="21600" h="21600">
                  <a:moveTo>
                    <a:pt x="3583" y="9990"/>
                  </a:moveTo>
                  <a:cubicBezTo>
                    <a:pt x="3995" y="6315"/>
                    <a:pt x="7102" y="3537"/>
                    <a:pt x="10800" y="3538"/>
                  </a:cubicBezTo>
                  <a:cubicBezTo>
                    <a:pt x="14497" y="3538"/>
                    <a:pt x="17604" y="6315"/>
                    <a:pt x="18016" y="9990"/>
                  </a:cubicBezTo>
                  <a:lnTo>
                    <a:pt x="21532" y="9595"/>
                  </a:lnTo>
                  <a:cubicBezTo>
                    <a:pt x="20919" y="4131"/>
                    <a:pt x="16298" y="-1"/>
                    <a:pt x="10799" y="0"/>
                  </a:cubicBezTo>
                  <a:cubicBezTo>
                    <a:pt x="5301" y="0"/>
                    <a:pt x="680" y="4131"/>
                    <a:pt x="67" y="9595"/>
                  </a:cubicBezTo>
                  <a:lnTo>
                    <a:pt x="3583" y="9990"/>
                  </a:lnTo>
                  <a:close/>
                </a:path>
              </a:pathLst>
            </a:custGeom>
            <a:solidFill>
              <a:srgbClr val="FF0000"/>
            </a:solidFill>
            <a:ln w="9525">
              <a:solidFill>
                <a:schemeClr val="bg2"/>
              </a:solidFill>
              <a:miter lim="800000"/>
              <a:headEnd/>
              <a:tailEnd/>
            </a:ln>
          </p:spPr>
          <p:txBody>
            <a:bodyPr wrap="none" anchor="ctr"/>
            <a:lstStyle/>
            <a:p>
              <a:endParaRPr lang="en-US"/>
            </a:p>
          </p:txBody>
        </p:sp>
      </p:grpSp>
      <p:sp>
        <p:nvSpPr>
          <p:cNvPr id="8223" name="Freeform 10"/>
          <p:cNvSpPr>
            <a:spLocks/>
          </p:cNvSpPr>
          <p:nvPr/>
        </p:nvSpPr>
        <p:spPr bwMode="auto">
          <a:xfrm rot="-4669524">
            <a:off x="2249281" y="5827796"/>
            <a:ext cx="302043" cy="3810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lIns="91423" tIns="45712" rIns="91423" bIns="45712"/>
          <a:lstStyle/>
          <a:p>
            <a:endParaRPr lang="en-US"/>
          </a:p>
        </p:txBody>
      </p:sp>
      <p:grpSp>
        <p:nvGrpSpPr>
          <p:cNvPr id="16" name="Group 131"/>
          <p:cNvGrpSpPr>
            <a:grpSpLocks/>
          </p:cNvGrpSpPr>
          <p:nvPr/>
        </p:nvGrpSpPr>
        <p:grpSpPr bwMode="auto">
          <a:xfrm rot="-640842">
            <a:off x="6488426" y="3505025"/>
            <a:ext cx="1676400" cy="1041176"/>
            <a:chOff x="3360" y="2208"/>
            <a:chExt cx="1056" cy="656"/>
          </a:xfrm>
        </p:grpSpPr>
        <p:sp>
          <p:nvSpPr>
            <p:cNvPr id="8260" name="AutoShape 114"/>
            <p:cNvSpPr>
              <a:spLocks noChangeArrowheads="1"/>
            </p:cNvSpPr>
            <p:nvPr/>
          </p:nvSpPr>
          <p:spPr bwMode="auto">
            <a:xfrm>
              <a:off x="3888" y="220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61" name="Text Box 115"/>
            <p:cNvSpPr txBox="1">
              <a:spLocks noChangeArrowheads="1"/>
            </p:cNvSpPr>
            <p:nvPr/>
          </p:nvSpPr>
          <p:spPr bwMode="auto">
            <a:xfrm>
              <a:off x="3360" y="2437"/>
              <a:ext cx="1056"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Hoàng Chân, Chiêu Văn</a:t>
              </a:r>
            </a:p>
          </p:txBody>
        </p:sp>
        <p:sp>
          <p:nvSpPr>
            <p:cNvPr id="8262" name="Freeform 17"/>
            <p:cNvSpPr>
              <a:spLocks/>
            </p:cNvSpPr>
            <p:nvPr/>
          </p:nvSpPr>
          <p:spPr bwMode="auto">
            <a:xfrm rot="-3182325">
              <a:off x="3763" y="228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grpSp>
        <p:nvGrpSpPr>
          <p:cNvPr id="17" name="Group 130"/>
          <p:cNvGrpSpPr>
            <a:grpSpLocks/>
          </p:cNvGrpSpPr>
          <p:nvPr/>
        </p:nvGrpSpPr>
        <p:grpSpPr bwMode="auto">
          <a:xfrm>
            <a:off x="4114802" y="2582735"/>
            <a:ext cx="3243580" cy="760421"/>
            <a:chOff x="1701" y="1728"/>
            <a:chExt cx="2043" cy="382"/>
          </a:xfrm>
        </p:grpSpPr>
        <p:sp>
          <p:nvSpPr>
            <p:cNvPr id="8258" name="Freeform 74"/>
            <p:cNvSpPr>
              <a:spLocks/>
            </p:cNvSpPr>
            <p:nvPr/>
          </p:nvSpPr>
          <p:spPr bwMode="auto">
            <a:xfrm rot="1403846">
              <a:off x="2160" y="1776"/>
              <a:ext cx="1584" cy="334"/>
            </a:xfrm>
            <a:custGeom>
              <a:avLst/>
              <a:gdLst>
                <a:gd name="T0" fmla="*/ 11909 w 1290"/>
                <a:gd name="T1" fmla="*/ 0 h 732"/>
                <a:gd name="T2" fmla="*/ 12690 w 1290"/>
                <a:gd name="T3" fmla="*/ 0 h 732"/>
                <a:gd name="T4" fmla="*/ 24337 w 1290"/>
                <a:gd name="T5" fmla="*/ 0 h 732"/>
                <a:gd name="T6" fmla="*/ 31323 w 1290"/>
                <a:gd name="T7" fmla="*/ 0 h 732"/>
                <a:gd name="T8" fmla="*/ 51463 w 1290"/>
                <a:gd name="T9" fmla="*/ 0 h 732"/>
                <a:gd name="T10" fmla="*/ 60817 w 1290"/>
                <a:gd name="T11" fmla="*/ 0 h 732"/>
                <a:gd name="T12" fmla="*/ 61636 w 1290"/>
                <a:gd name="T13" fmla="*/ 0 h 732"/>
                <a:gd name="T14" fmla="*/ 63938 w 1290"/>
                <a:gd name="T15" fmla="*/ 0 h 732"/>
                <a:gd name="T16" fmla="*/ 75572 w 1290"/>
                <a:gd name="T17" fmla="*/ 0 h 732"/>
                <a:gd name="T18" fmla="*/ 77961 w 1290"/>
                <a:gd name="T19" fmla="*/ 0 h 732"/>
                <a:gd name="T20" fmla="*/ 73293 w 1290"/>
                <a:gd name="T21" fmla="*/ 0 h 732"/>
                <a:gd name="T22" fmla="*/ 67855 w 1290"/>
                <a:gd name="T23" fmla="*/ 0 h 732"/>
                <a:gd name="T24" fmla="*/ 62426 w 1290"/>
                <a:gd name="T25" fmla="*/ 0 h 732"/>
                <a:gd name="T26" fmla="*/ 36710 w 1290"/>
                <a:gd name="T27" fmla="*/ 0 h 732"/>
                <a:gd name="T28" fmla="*/ 23494 w 1290"/>
                <a:gd name="T29" fmla="*/ 0 h 732"/>
                <a:gd name="T30" fmla="*/ 19683 w 1290"/>
                <a:gd name="T31" fmla="*/ 0 h 732"/>
                <a:gd name="T32" fmla="*/ 18051 w 1290"/>
                <a:gd name="T33" fmla="*/ 0 h 732"/>
                <a:gd name="T34" fmla="*/ 11102 w 1290"/>
                <a:gd name="T35" fmla="*/ 0 h 732"/>
                <a:gd name="T36" fmla="*/ 7219 w 1290"/>
                <a:gd name="T37" fmla="*/ 0 h 732"/>
                <a:gd name="T38" fmla="*/ 3341 w 1290"/>
                <a:gd name="T39" fmla="*/ 0 h 732"/>
                <a:gd name="T40" fmla="*/ 4920 w 1290"/>
                <a:gd name="T41" fmla="*/ 0 h 732"/>
                <a:gd name="T42" fmla="*/ 11909 w 1290"/>
                <a:gd name="T43" fmla="*/ 0 h 7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0"/>
                <a:gd name="T67" fmla="*/ 0 h 732"/>
                <a:gd name="T68" fmla="*/ 1290 w 1290"/>
                <a:gd name="T69" fmla="*/ 732 h 7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0" h="732">
                  <a:moveTo>
                    <a:pt x="196" y="64"/>
                  </a:moveTo>
                  <a:cubicBezTo>
                    <a:pt x="200" y="107"/>
                    <a:pt x="203" y="150"/>
                    <a:pt x="209" y="192"/>
                  </a:cubicBezTo>
                  <a:cubicBezTo>
                    <a:pt x="223" y="285"/>
                    <a:pt x="333" y="286"/>
                    <a:pt x="401" y="320"/>
                  </a:cubicBezTo>
                  <a:cubicBezTo>
                    <a:pt x="420" y="419"/>
                    <a:pt x="414" y="435"/>
                    <a:pt x="516" y="461"/>
                  </a:cubicBezTo>
                  <a:cubicBezTo>
                    <a:pt x="654" y="452"/>
                    <a:pt x="730" y="449"/>
                    <a:pt x="849" y="409"/>
                  </a:cubicBezTo>
                  <a:cubicBezTo>
                    <a:pt x="900" y="413"/>
                    <a:pt x="953" y="407"/>
                    <a:pt x="1002" y="422"/>
                  </a:cubicBezTo>
                  <a:cubicBezTo>
                    <a:pt x="1015" y="426"/>
                    <a:pt x="1011" y="448"/>
                    <a:pt x="1015" y="461"/>
                  </a:cubicBezTo>
                  <a:cubicBezTo>
                    <a:pt x="1026" y="501"/>
                    <a:pt x="1023" y="520"/>
                    <a:pt x="1053" y="550"/>
                  </a:cubicBezTo>
                  <a:cubicBezTo>
                    <a:pt x="1100" y="597"/>
                    <a:pt x="1187" y="594"/>
                    <a:pt x="1245" y="601"/>
                  </a:cubicBezTo>
                  <a:cubicBezTo>
                    <a:pt x="1250" y="608"/>
                    <a:pt x="1290" y="662"/>
                    <a:pt x="1284" y="678"/>
                  </a:cubicBezTo>
                  <a:cubicBezTo>
                    <a:pt x="1276" y="697"/>
                    <a:pt x="1223" y="711"/>
                    <a:pt x="1207" y="717"/>
                  </a:cubicBezTo>
                  <a:cubicBezTo>
                    <a:pt x="1062" y="680"/>
                    <a:pt x="1241" y="732"/>
                    <a:pt x="1117" y="678"/>
                  </a:cubicBezTo>
                  <a:cubicBezTo>
                    <a:pt x="1089" y="666"/>
                    <a:pt x="1057" y="662"/>
                    <a:pt x="1028" y="653"/>
                  </a:cubicBezTo>
                  <a:cubicBezTo>
                    <a:pt x="897" y="522"/>
                    <a:pt x="1018" y="625"/>
                    <a:pt x="605" y="601"/>
                  </a:cubicBezTo>
                  <a:cubicBezTo>
                    <a:pt x="532" y="597"/>
                    <a:pt x="461" y="581"/>
                    <a:pt x="388" y="576"/>
                  </a:cubicBezTo>
                  <a:cubicBezTo>
                    <a:pt x="318" y="470"/>
                    <a:pt x="410" y="598"/>
                    <a:pt x="324" y="512"/>
                  </a:cubicBezTo>
                  <a:cubicBezTo>
                    <a:pt x="313" y="501"/>
                    <a:pt x="308" y="485"/>
                    <a:pt x="298" y="473"/>
                  </a:cubicBezTo>
                  <a:cubicBezTo>
                    <a:pt x="236" y="404"/>
                    <a:pt x="240" y="410"/>
                    <a:pt x="183" y="371"/>
                  </a:cubicBezTo>
                  <a:cubicBezTo>
                    <a:pt x="114" y="270"/>
                    <a:pt x="204" y="392"/>
                    <a:pt x="119" y="307"/>
                  </a:cubicBezTo>
                  <a:cubicBezTo>
                    <a:pt x="34" y="222"/>
                    <a:pt x="156" y="312"/>
                    <a:pt x="55" y="243"/>
                  </a:cubicBezTo>
                  <a:cubicBezTo>
                    <a:pt x="3" y="167"/>
                    <a:pt x="0" y="65"/>
                    <a:pt x="81" y="13"/>
                  </a:cubicBezTo>
                  <a:cubicBezTo>
                    <a:pt x="185" y="27"/>
                    <a:pt x="153" y="0"/>
                    <a:pt x="196" y="64"/>
                  </a:cubicBezTo>
                  <a:close/>
                </a:path>
              </a:pathLst>
            </a:custGeom>
            <a:solidFill>
              <a:srgbClr val="0000FF"/>
            </a:solidFill>
            <a:ln w="38100" cmpd="sng">
              <a:solidFill>
                <a:schemeClr val="bg2"/>
              </a:solidFill>
              <a:round/>
              <a:headEnd/>
              <a:tailEnd/>
            </a:ln>
          </p:spPr>
          <p:txBody>
            <a:bodyPr/>
            <a:lstStyle/>
            <a:p>
              <a:endParaRPr lang="en-US"/>
            </a:p>
          </p:txBody>
        </p:sp>
        <p:sp>
          <p:nvSpPr>
            <p:cNvPr id="8259" name="Text Box 117"/>
            <p:cNvSpPr txBox="1">
              <a:spLocks noChangeArrowheads="1"/>
            </p:cNvSpPr>
            <p:nvPr/>
          </p:nvSpPr>
          <p:spPr bwMode="auto">
            <a:xfrm rot="1931744">
              <a:off x="1701" y="1728"/>
              <a:ext cx="1152" cy="193"/>
            </a:xfrm>
            <a:prstGeom prst="rect">
              <a:avLst/>
            </a:prstGeom>
            <a:solidFill>
              <a:schemeClr val="bg1"/>
            </a:solidFill>
            <a:ln w="9525">
              <a:solidFill>
                <a:srgbClr val="CC3300"/>
              </a:solidFill>
              <a:miter lim="800000"/>
              <a:headEnd/>
              <a:tailEnd/>
            </a:ln>
          </p:spPr>
          <p:txBody>
            <a:bodyPr>
              <a:spAutoFit/>
            </a:bodyPr>
            <a:lstStyle/>
            <a:p>
              <a:pPr algn="just" eaLnBrk="1" hangingPunct="1">
                <a:spcBef>
                  <a:spcPct val="50000"/>
                </a:spcBef>
              </a:pPr>
              <a:r>
                <a:rPr lang="en-US" altLang="vi-VN">
                  <a:latin typeface="Times New Roman" pitchFamily="18" charset="0"/>
                  <a:cs typeface="Arial" pitchFamily="34" charset="0"/>
                </a:rPr>
                <a:t>Lý Thường Kiệt</a:t>
              </a:r>
            </a:p>
          </p:txBody>
        </p:sp>
      </p:grpSp>
      <p:sp>
        <p:nvSpPr>
          <p:cNvPr id="8226" name="Text Box 118"/>
          <p:cNvSpPr txBox="1">
            <a:spLocks noChangeArrowheads="1"/>
          </p:cNvSpPr>
          <p:nvPr/>
        </p:nvSpPr>
        <p:spPr bwMode="auto">
          <a:xfrm>
            <a:off x="2819400" y="5410453"/>
            <a:ext cx="31242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Phòng tuyến Như Nguyệt</a:t>
            </a:r>
          </a:p>
        </p:txBody>
      </p:sp>
      <p:grpSp>
        <p:nvGrpSpPr>
          <p:cNvPr id="18" name="Group 126"/>
          <p:cNvGrpSpPr>
            <a:grpSpLocks/>
          </p:cNvGrpSpPr>
          <p:nvPr/>
        </p:nvGrpSpPr>
        <p:grpSpPr bwMode="auto">
          <a:xfrm>
            <a:off x="6019801" y="1125442"/>
            <a:ext cx="2771987" cy="1684154"/>
            <a:chOff x="2832" y="709"/>
            <a:chExt cx="1746" cy="1061"/>
          </a:xfrm>
        </p:grpSpPr>
        <p:sp>
          <p:nvSpPr>
            <p:cNvPr id="8254" name="AutoShape 79"/>
            <p:cNvSpPr>
              <a:spLocks noChangeArrowheads="1"/>
            </p:cNvSpPr>
            <p:nvPr/>
          </p:nvSpPr>
          <p:spPr bwMode="auto">
            <a:xfrm>
              <a:off x="4032" y="1104"/>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5" name="Freeform 10"/>
            <p:cNvSpPr>
              <a:spLocks/>
            </p:cNvSpPr>
            <p:nvPr/>
          </p:nvSpPr>
          <p:spPr bwMode="auto">
            <a:xfrm rot="-2762749">
              <a:off x="3796" y="1171"/>
              <a:ext cx="318" cy="384"/>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sp>
          <p:nvSpPr>
            <p:cNvPr id="8256" name="Text Box 22"/>
            <p:cNvSpPr txBox="1">
              <a:spLocks noChangeArrowheads="1"/>
            </p:cNvSpPr>
            <p:nvPr/>
          </p:nvSpPr>
          <p:spPr bwMode="auto">
            <a:xfrm rot="21053730">
              <a:off x="2832" y="1343"/>
              <a:ext cx="1123" cy="427"/>
            </a:xfrm>
            <a:prstGeom prst="rect">
              <a:avLst/>
            </a:prstGeom>
            <a:noFill/>
            <a:ln w="9525">
              <a:noFill/>
              <a:miter lim="800000"/>
              <a:headEnd/>
              <a:tailEnd/>
            </a:ln>
          </p:spPr>
          <p:txBody>
            <a:bodyPr>
              <a:spAutoFit/>
            </a:bodyPr>
            <a:lstStyle/>
            <a:p>
              <a:pPr eaLnBrk="1" hangingPunct="1"/>
              <a:r>
                <a:rPr lang="en-US" altLang="vi-VN">
                  <a:solidFill>
                    <a:srgbClr val="C00000"/>
                  </a:solidFill>
                  <a:latin typeface="Times New Roman" pitchFamily="18" charset="0"/>
                  <a:cs typeface="Arial" pitchFamily="34" charset="0"/>
                </a:rPr>
                <a:t>Thân Cảnh Phúc</a:t>
              </a:r>
            </a:p>
          </p:txBody>
        </p:sp>
        <p:sp>
          <p:nvSpPr>
            <p:cNvPr id="8257" name="Text Box 119"/>
            <p:cNvSpPr txBox="1">
              <a:spLocks noChangeArrowheads="1"/>
            </p:cNvSpPr>
            <p:nvPr/>
          </p:nvSpPr>
          <p:spPr bwMode="auto">
            <a:xfrm rot="19808777">
              <a:off x="3600" y="709"/>
              <a:ext cx="978" cy="427"/>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Quan Lang (Lạng Sơn)_</a:t>
              </a:r>
            </a:p>
          </p:txBody>
        </p:sp>
      </p:grpSp>
      <p:grpSp>
        <p:nvGrpSpPr>
          <p:cNvPr id="19" name="Group 128"/>
          <p:cNvGrpSpPr>
            <a:grpSpLocks/>
          </p:cNvGrpSpPr>
          <p:nvPr/>
        </p:nvGrpSpPr>
        <p:grpSpPr bwMode="auto">
          <a:xfrm>
            <a:off x="7329695" y="1821034"/>
            <a:ext cx="2042903" cy="1244601"/>
            <a:chOff x="3657" y="1147"/>
            <a:chExt cx="1287" cy="784"/>
          </a:xfrm>
        </p:grpSpPr>
        <p:sp>
          <p:nvSpPr>
            <p:cNvPr id="8250" name="AutoShape 80"/>
            <p:cNvSpPr>
              <a:spLocks noChangeArrowheads="1"/>
            </p:cNvSpPr>
            <p:nvPr/>
          </p:nvSpPr>
          <p:spPr bwMode="auto">
            <a:xfrm>
              <a:off x="4512" y="1392"/>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51" name="Freeform 17"/>
            <p:cNvSpPr>
              <a:spLocks/>
            </p:cNvSpPr>
            <p:nvPr/>
          </p:nvSpPr>
          <p:spPr bwMode="auto">
            <a:xfrm rot="-2484481">
              <a:off x="4368" y="1440"/>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52" name="Rectangle 61"/>
            <p:cNvSpPr>
              <a:spLocks noChangeArrowheads="1"/>
            </p:cNvSpPr>
            <p:nvPr/>
          </p:nvSpPr>
          <p:spPr bwMode="auto">
            <a:xfrm rot="19770395">
              <a:off x="3657" y="1679"/>
              <a:ext cx="796" cy="252"/>
            </a:xfrm>
            <a:prstGeom prst="rect">
              <a:avLst/>
            </a:prstGeom>
            <a:noFill/>
            <a:ln w="9525">
              <a:noFill/>
              <a:miter lim="800000"/>
              <a:headEnd/>
              <a:tailEnd/>
            </a:ln>
          </p:spPr>
          <p:txBody>
            <a:bodyPr wrap="none">
              <a:spAutoFit/>
            </a:bodyPr>
            <a:lstStyle/>
            <a:p>
              <a:pPr eaLnBrk="1" hangingPunct="1"/>
              <a:r>
                <a:rPr lang="en-US" altLang="vi-VN" sz="2000" dirty="0">
                  <a:latin typeface="Times New Roman" pitchFamily="18" charset="0"/>
                </a:rPr>
                <a:t>Vi Thủ An</a:t>
              </a:r>
            </a:p>
          </p:txBody>
        </p:sp>
        <p:sp>
          <p:nvSpPr>
            <p:cNvPr id="8253" name="Text Box 120"/>
            <p:cNvSpPr txBox="1">
              <a:spLocks noChangeArrowheads="1"/>
            </p:cNvSpPr>
            <p:nvPr/>
          </p:nvSpPr>
          <p:spPr bwMode="auto">
            <a:xfrm rot="2495613">
              <a:off x="4272" y="1147"/>
              <a:ext cx="672" cy="242"/>
            </a:xfrm>
            <a:prstGeom prst="rect">
              <a:avLst/>
            </a:prstGeom>
            <a:noFill/>
            <a:ln w="9525">
              <a:noFill/>
              <a:miter lim="800000"/>
              <a:headEnd/>
              <a:tailEnd/>
            </a:ln>
          </p:spPr>
          <p:txBody>
            <a:bodyPr>
              <a:spAutoFit/>
            </a:bodyPr>
            <a:lstStyle/>
            <a:p>
              <a:pPr algn="ctr" eaLnBrk="1" hangingPunct="1">
                <a:spcBef>
                  <a:spcPct val="50000"/>
                </a:spcBef>
              </a:pPr>
              <a:r>
                <a:rPr lang="en-US" altLang="vi-VN" b="1">
                  <a:latin typeface="Times New Roman" pitchFamily="18" charset="0"/>
                  <a:cs typeface="Arial" pitchFamily="34" charset="0"/>
                </a:rPr>
                <a:t>Tô Mậu</a:t>
              </a:r>
            </a:p>
          </p:txBody>
        </p:sp>
      </p:grpSp>
      <p:grpSp>
        <p:nvGrpSpPr>
          <p:cNvPr id="20" name="Group 124"/>
          <p:cNvGrpSpPr>
            <a:grpSpLocks/>
          </p:cNvGrpSpPr>
          <p:nvPr/>
        </p:nvGrpSpPr>
        <p:grpSpPr bwMode="auto">
          <a:xfrm>
            <a:off x="5326275" y="2"/>
            <a:ext cx="2217526" cy="1219451"/>
            <a:chOff x="2395" y="0"/>
            <a:chExt cx="1397" cy="768"/>
          </a:xfrm>
        </p:grpSpPr>
        <p:sp>
          <p:nvSpPr>
            <p:cNvPr id="8246" name="Freeform 10"/>
            <p:cNvSpPr>
              <a:spLocks/>
            </p:cNvSpPr>
            <p:nvPr/>
          </p:nvSpPr>
          <p:spPr bwMode="auto">
            <a:xfrm rot="-469380">
              <a:off x="2976" y="480"/>
              <a:ext cx="216" cy="288"/>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a:lstStyle/>
            <a:p>
              <a:endParaRPr lang="en-US"/>
            </a:p>
          </p:txBody>
        </p:sp>
        <p:sp>
          <p:nvSpPr>
            <p:cNvPr id="8247" name="AutoShape 82"/>
            <p:cNvSpPr>
              <a:spLocks noChangeArrowheads="1"/>
            </p:cNvSpPr>
            <p:nvPr/>
          </p:nvSpPr>
          <p:spPr bwMode="auto">
            <a:xfrm>
              <a:off x="3216" y="480"/>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8" name="Text Box 16"/>
            <p:cNvSpPr txBox="1">
              <a:spLocks noChangeArrowheads="1"/>
            </p:cNvSpPr>
            <p:nvPr/>
          </p:nvSpPr>
          <p:spPr bwMode="auto">
            <a:xfrm rot="21472145">
              <a:off x="2395" y="431"/>
              <a:ext cx="621" cy="252"/>
            </a:xfrm>
            <a:prstGeom prst="rect">
              <a:avLst/>
            </a:prstGeom>
            <a:noFill/>
            <a:ln w="9525">
              <a:noFill/>
              <a:miter lim="800000"/>
              <a:headEnd/>
              <a:tailEnd/>
            </a:ln>
          </p:spPr>
          <p:txBody>
            <a:bodyPr wrap="none">
              <a:spAutoFit/>
            </a:bodyPr>
            <a:lstStyle/>
            <a:p>
              <a:pPr eaLnBrk="1" hangingPunct="1"/>
              <a:r>
                <a:rPr lang="en-US" altLang="vi-VN" sz="2000" b="1" dirty="0">
                  <a:solidFill>
                    <a:srgbClr val="CC3300"/>
                  </a:solidFill>
                  <a:latin typeface="Times New Roman" pitchFamily="18" charset="0"/>
                  <a:cs typeface="Arial" pitchFamily="34" charset="0"/>
                </a:rPr>
                <a:t>Lưu Kì</a:t>
              </a:r>
            </a:p>
          </p:txBody>
        </p:sp>
        <p:sp>
          <p:nvSpPr>
            <p:cNvPr id="8249" name="Text Box 122"/>
            <p:cNvSpPr txBox="1">
              <a:spLocks noChangeArrowheads="1"/>
            </p:cNvSpPr>
            <p:nvPr/>
          </p:nvSpPr>
          <p:spPr bwMode="auto">
            <a:xfrm>
              <a:off x="2640" y="0"/>
              <a:ext cx="1152" cy="446"/>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Quảng Nguyên (Cao Bằng)</a:t>
              </a:r>
            </a:p>
          </p:txBody>
        </p:sp>
      </p:grpSp>
      <p:sp>
        <p:nvSpPr>
          <p:cNvPr id="8230" name="Text Box 123"/>
          <p:cNvSpPr txBox="1">
            <a:spLocks noChangeArrowheads="1"/>
          </p:cNvSpPr>
          <p:nvPr/>
        </p:nvSpPr>
        <p:spPr bwMode="auto">
          <a:xfrm>
            <a:off x="2590800" y="5867277"/>
            <a:ext cx="3810000" cy="400093"/>
          </a:xfrm>
          <a:prstGeom prst="rect">
            <a:avLst/>
          </a:prstGeom>
          <a:noFill/>
          <a:ln w="9525">
            <a:noFill/>
            <a:miter lim="800000"/>
            <a:headEnd/>
            <a:tailEnd/>
          </a:ln>
        </p:spPr>
        <p:txBody>
          <a:bodyPr lIns="91423" tIns="45712" rIns="91423" bIns="45712">
            <a:spAutoFit/>
          </a:bodyPr>
          <a:lstStyle/>
          <a:p>
            <a:pPr algn="just" eaLnBrk="1" hangingPunct="1">
              <a:spcBef>
                <a:spcPct val="50000"/>
              </a:spcBef>
            </a:pPr>
            <a:r>
              <a:rPr lang="en-US" altLang="vi-VN" sz="2000" dirty="0">
                <a:latin typeface="Times New Roman" pitchFamily="18" charset="0"/>
                <a:cs typeface="Arial" pitchFamily="34" charset="0"/>
              </a:rPr>
              <a:t>Quân Đại Việt bố phòng, chặn giặc</a:t>
            </a:r>
          </a:p>
        </p:txBody>
      </p:sp>
      <p:grpSp>
        <p:nvGrpSpPr>
          <p:cNvPr id="21" name="Group 129"/>
          <p:cNvGrpSpPr>
            <a:grpSpLocks/>
          </p:cNvGrpSpPr>
          <p:nvPr/>
        </p:nvGrpSpPr>
        <p:grpSpPr bwMode="auto">
          <a:xfrm>
            <a:off x="8610600" y="2360494"/>
            <a:ext cx="2209800" cy="1239742"/>
            <a:chOff x="4464" y="1487"/>
            <a:chExt cx="1392" cy="781"/>
          </a:xfrm>
        </p:grpSpPr>
        <p:sp>
          <p:nvSpPr>
            <p:cNvPr id="8242" name="AutoShape 81"/>
            <p:cNvSpPr>
              <a:spLocks noChangeArrowheads="1"/>
            </p:cNvSpPr>
            <p:nvPr/>
          </p:nvSpPr>
          <p:spPr bwMode="auto">
            <a:xfrm>
              <a:off x="5040" y="1728"/>
              <a:ext cx="144" cy="1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0000CC"/>
            </a:solidFill>
            <a:ln w="9525">
              <a:solidFill>
                <a:schemeClr val="tx1"/>
              </a:solidFill>
              <a:round/>
              <a:headEnd/>
              <a:tailEnd/>
            </a:ln>
          </p:spPr>
          <p:txBody>
            <a:bodyPr wrap="none" anchor="ctr"/>
            <a:lstStyle/>
            <a:p>
              <a:endParaRPr lang="en-US"/>
            </a:p>
          </p:txBody>
        </p:sp>
        <p:sp>
          <p:nvSpPr>
            <p:cNvPr id="8243" name="Text Box 113"/>
            <p:cNvSpPr txBox="1">
              <a:spLocks noChangeArrowheads="1"/>
            </p:cNvSpPr>
            <p:nvPr/>
          </p:nvSpPr>
          <p:spPr bwMode="auto">
            <a:xfrm>
              <a:off x="4464" y="2016"/>
              <a:ext cx="1152" cy="252"/>
            </a:xfrm>
            <a:prstGeom prst="rect">
              <a:avLst/>
            </a:prstGeom>
            <a:noFill/>
            <a:ln w="9525">
              <a:noFill/>
              <a:miter lim="800000"/>
              <a:headEnd/>
              <a:tailEnd/>
            </a:ln>
          </p:spPr>
          <p:txBody>
            <a:bodyPr>
              <a:spAutoFit/>
            </a:bodyPr>
            <a:lstStyle/>
            <a:p>
              <a:pPr algn="just" eaLnBrk="1" hangingPunct="1">
                <a:spcBef>
                  <a:spcPct val="50000"/>
                </a:spcBef>
              </a:pPr>
              <a:r>
                <a:rPr lang="en-US" altLang="vi-VN" sz="2000" dirty="0">
                  <a:latin typeface="Times New Roman" pitchFamily="18" charset="0"/>
                  <a:cs typeface="Arial" pitchFamily="34" charset="0"/>
                </a:rPr>
                <a:t>Lý Kế Nguyên</a:t>
              </a:r>
            </a:p>
          </p:txBody>
        </p:sp>
        <p:sp>
          <p:nvSpPr>
            <p:cNvPr id="8244" name="Text Box 121"/>
            <p:cNvSpPr txBox="1">
              <a:spLocks noChangeArrowheads="1"/>
            </p:cNvSpPr>
            <p:nvPr/>
          </p:nvSpPr>
          <p:spPr bwMode="auto">
            <a:xfrm rot="330770">
              <a:off x="4800" y="1487"/>
              <a:ext cx="1056" cy="252"/>
            </a:xfrm>
            <a:prstGeom prst="rect">
              <a:avLst/>
            </a:prstGeom>
            <a:noFill/>
            <a:ln w="9525">
              <a:noFill/>
              <a:miter lim="800000"/>
              <a:headEnd/>
              <a:tailEnd/>
            </a:ln>
          </p:spPr>
          <p:txBody>
            <a:bodyPr>
              <a:spAutoFit/>
            </a:bodyPr>
            <a:lstStyle/>
            <a:p>
              <a:pPr algn="ctr" eaLnBrk="1" hangingPunct="1">
                <a:spcBef>
                  <a:spcPct val="50000"/>
                </a:spcBef>
              </a:pPr>
              <a:r>
                <a:rPr lang="en-US" altLang="vi-VN" sz="2000" b="1" dirty="0">
                  <a:latin typeface="Times New Roman" pitchFamily="18" charset="0"/>
                  <a:cs typeface="Arial" pitchFamily="34" charset="0"/>
                </a:rPr>
                <a:t>Đông Kênh</a:t>
              </a:r>
            </a:p>
          </p:txBody>
        </p:sp>
        <p:sp>
          <p:nvSpPr>
            <p:cNvPr id="8245" name="Freeform 17"/>
            <p:cNvSpPr>
              <a:spLocks/>
            </p:cNvSpPr>
            <p:nvPr/>
          </p:nvSpPr>
          <p:spPr bwMode="auto">
            <a:xfrm rot="-3182325">
              <a:off x="4915" y="1805"/>
              <a:ext cx="207" cy="246"/>
            </a:xfrm>
            <a:custGeom>
              <a:avLst/>
              <a:gdLst>
                <a:gd name="T0" fmla="*/ 0 w 178"/>
                <a:gd name="T1" fmla="*/ 139845796 h 282"/>
                <a:gd name="T2" fmla="*/ 2147483647 w 178"/>
                <a:gd name="T3" fmla="*/ 0 h 282"/>
                <a:gd name="T4" fmla="*/ 2147483647 w 178"/>
                <a:gd name="T5" fmla="*/ 139845796 h 282"/>
                <a:gd name="T6" fmla="*/ 2147483647 w 178"/>
                <a:gd name="T7" fmla="*/ 139845796 h 282"/>
                <a:gd name="T8" fmla="*/ 2147483647 w 178"/>
                <a:gd name="T9" fmla="*/ 139845796 h 282"/>
                <a:gd name="T10" fmla="*/ 2147483647 w 178"/>
                <a:gd name="T11" fmla="*/ 139845796 h 282"/>
                <a:gd name="T12" fmla="*/ 2147483647 w 178"/>
                <a:gd name="T13" fmla="*/ 139845796 h 282"/>
                <a:gd name="T14" fmla="*/ 2147483647 w 178"/>
                <a:gd name="T15" fmla="*/ 139845796 h 282"/>
                <a:gd name="T16" fmla="*/ 2147483647 w 178"/>
                <a:gd name="T17" fmla="*/ 139845796 h 282"/>
                <a:gd name="T18" fmla="*/ 2147483647 w 178"/>
                <a:gd name="T19" fmla="*/ 139845796 h 282"/>
                <a:gd name="T20" fmla="*/ 2147483647 w 178"/>
                <a:gd name="T21" fmla="*/ 139845796 h 282"/>
                <a:gd name="T22" fmla="*/ 2147483647 w 178"/>
                <a:gd name="T23" fmla="*/ 139845796 h 282"/>
                <a:gd name="T24" fmla="*/ 2147483647 w 178"/>
                <a:gd name="T25" fmla="*/ 139845796 h 282"/>
                <a:gd name="T26" fmla="*/ 2147483647 w 178"/>
                <a:gd name="T27" fmla="*/ 139845796 h 282"/>
                <a:gd name="T28" fmla="*/ 2147483647 w 178"/>
                <a:gd name="T29" fmla="*/ 139845796 h 282"/>
                <a:gd name="T30" fmla="*/ 2147483647 w 178"/>
                <a:gd name="T31" fmla="*/ 139845796 h 282"/>
                <a:gd name="T32" fmla="*/ 2147483647 w 178"/>
                <a:gd name="T33" fmla="*/ 139845796 h 282"/>
                <a:gd name="T34" fmla="*/ 2147483647 w 178"/>
                <a:gd name="T35" fmla="*/ 139845796 h 282"/>
                <a:gd name="T36" fmla="*/ 2147483647 w 178"/>
                <a:gd name="T37" fmla="*/ 139845796 h 282"/>
                <a:gd name="T38" fmla="*/ 2147483647 w 178"/>
                <a:gd name="T39" fmla="*/ 139845796 h 282"/>
                <a:gd name="T40" fmla="*/ 2147483647 w 178"/>
                <a:gd name="T41" fmla="*/ 139845796 h 282"/>
                <a:gd name="T42" fmla="*/ 2147483647 w 178"/>
                <a:gd name="T43" fmla="*/ 139845796 h 282"/>
                <a:gd name="T44" fmla="*/ 2147483647 w 178"/>
                <a:gd name="T45" fmla="*/ 139845796 h 282"/>
                <a:gd name="T46" fmla="*/ 2147483647 w 178"/>
                <a:gd name="T47" fmla="*/ 139845796 h 282"/>
                <a:gd name="T48" fmla="*/ 0 w 178"/>
                <a:gd name="T49" fmla="*/ 139845796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vert="eaVert"/>
            <a:lstStyle/>
            <a:p>
              <a:endParaRPr lang="en-US"/>
            </a:p>
          </p:txBody>
        </p:sp>
      </p:grpSp>
      <p:sp>
        <p:nvSpPr>
          <p:cNvPr id="8232" name="Freeform 5"/>
          <p:cNvSpPr>
            <a:spLocks/>
          </p:cNvSpPr>
          <p:nvPr/>
        </p:nvSpPr>
        <p:spPr bwMode="auto">
          <a:xfrm flipV="1">
            <a:off x="6553200" y="1447550"/>
            <a:ext cx="1447800" cy="305176"/>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8233" name="Freeform 5"/>
          <p:cNvSpPr>
            <a:spLocks/>
          </p:cNvSpPr>
          <p:nvPr/>
        </p:nvSpPr>
        <p:spPr bwMode="auto">
          <a:xfrm>
            <a:off x="6629400" y="1981451"/>
            <a:ext cx="1295400" cy="1218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lIns="91423" tIns="45712" rIns="91423" bIns="45712"/>
          <a:lstStyle/>
          <a:p>
            <a:endParaRPr lang="en-US"/>
          </a:p>
        </p:txBody>
      </p:sp>
      <p:sp>
        <p:nvSpPr>
          <p:cNvPr id="8234" name="Freeform 5"/>
          <p:cNvSpPr>
            <a:spLocks/>
          </p:cNvSpPr>
          <p:nvPr/>
        </p:nvSpPr>
        <p:spPr bwMode="auto">
          <a:xfrm flipV="1">
            <a:off x="7772400" y="2362451"/>
            <a:ext cx="990600" cy="75824"/>
          </a:xfrm>
          <a:custGeom>
            <a:avLst/>
            <a:gdLst>
              <a:gd name="T0" fmla="*/ 2147483647 w 2086"/>
              <a:gd name="T1" fmla="*/ 0 h 2138"/>
              <a:gd name="T2" fmla="*/ 2147483647 w 2086"/>
              <a:gd name="T3" fmla="*/ 2147483647 h 2138"/>
              <a:gd name="T4" fmla="*/ 2147483647 w 2086"/>
              <a:gd name="T5" fmla="*/ 2147483647 h 2138"/>
              <a:gd name="T6" fmla="*/ 2147483647 w 2086"/>
              <a:gd name="T7" fmla="*/ 2147483647 h 2138"/>
              <a:gd name="T8" fmla="*/ 2147483647 w 2086"/>
              <a:gd name="T9" fmla="*/ 2147483647 h 2138"/>
              <a:gd name="T10" fmla="*/ 2147483647 w 2086"/>
              <a:gd name="T11" fmla="*/ 2147483647 h 2138"/>
              <a:gd name="T12" fmla="*/ 2147483647 w 2086"/>
              <a:gd name="T13" fmla="*/ 2147483647 h 2138"/>
              <a:gd name="T14" fmla="*/ 2147483647 w 2086"/>
              <a:gd name="T15" fmla="*/ 2147483647 h 2138"/>
              <a:gd name="T16" fmla="*/ 2147483647 w 2086"/>
              <a:gd name="T17" fmla="*/ 2147483647 h 2138"/>
              <a:gd name="T18" fmla="*/ 2147483647 w 2086"/>
              <a:gd name="T19" fmla="*/ 2147483647 h 2138"/>
              <a:gd name="T20" fmla="*/ 2147483647 w 2086"/>
              <a:gd name="T21" fmla="*/ 2147483647 h 2138"/>
              <a:gd name="T22" fmla="*/ 2147483647 w 2086"/>
              <a:gd name="T23" fmla="*/ 2147483647 h 2138"/>
              <a:gd name="T24" fmla="*/ 2147483647 w 2086"/>
              <a:gd name="T25" fmla="*/ 2147483647 h 2138"/>
              <a:gd name="T26" fmla="*/ 2147483647 w 2086"/>
              <a:gd name="T27" fmla="*/ 2147483647 h 2138"/>
              <a:gd name="T28" fmla="*/ 2147483647 w 2086"/>
              <a:gd name="T29" fmla="*/ 2147483647 h 2138"/>
              <a:gd name="T30" fmla="*/ 2147483647 w 2086"/>
              <a:gd name="T31" fmla="*/ 2147483647 h 2138"/>
              <a:gd name="T32" fmla="*/ 2147483647 w 2086"/>
              <a:gd name="T33" fmla="*/ 2147483647 h 2138"/>
              <a:gd name="T34" fmla="*/ 2147483647 w 2086"/>
              <a:gd name="T35" fmla="*/ 2147483647 h 2138"/>
              <a:gd name="T36" fmla="*/ 2147483647 w 2086"/>
              <a:gd name="T37" fmla="*/ 2147483647 h 2138"/>
              <a:gd name="T38" fmla="*/ 2147483647 w 2086"/>
              <a:gd name="T39" fmla="*/ 2147483647 h 2138"/>
              <a:gd name="T40" fmla="*/ 2147483647 w 2086"/>
              <a:gd name="T41" fmla="*/ 2147483647 h 2138"/>
              <a:gd name="T42" fmla="*/ 2147483647 w 2086"/>
              <a:gd name="T43" fmla="*/ 2147483647 h 2138"/>
              <a:gd name="T44" fmla="*/ 2147483647 w 2086"/>
              <a:gd name="T45" fmla="*/ 2147483647 h 2138"/>
              <a:gd name="T46" fmla="*/ 2147483647 w 2086"/>
              <a:gd name="T47" fmla="*/ 2147483647 h 2138"/>
              <a:gd name="T48" fmla="*/ 2147483647 w 2086"/>
              <a:gd name="T49" fmla="*/ 2147483647 h 2138"/>
              <a:gd name="T50" fmla="*/ 2147483647 w 2086"/>
              <a:gd name="T51" fmla="*/ 2147483647 h 2138"/>
              <a:gd name="T52" fmla="*/ 0 w 2086"/>
              <a:gd name="T53" fmla="*/ 2147483647 h 213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86"/>
              <a:gd name="T82" fmla="*/ 0 h 2138"/>
              <a:gd name="T83" fmla="*/ 2086 w 2086"/>
              <a:gd name="T84" fmla="*/ 2138 h 213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86" h="2138">
                <a:moveTo>
                  <a:pt x="2086" y="0"/>
                </a:moveTo>
                <a:cubicBezTo>
                  <a:pt x="2056" y="47"/>
                  <a:pt x="2009" y="66"/>
                  <a:pt x="1984" y="116"/>
                </a:cubicBezTo>
                <a:cubicBezTo>
                  <a:pt x="1952" y="179"/>
                  <a:pt x="1920" y="235"/>
                  <a:pt x="1882" y="295"/>
                </a:cubicBezTo>
                <a:cubicBezTo>
                  <a:pt x="1870" y="314"/>
                  <a:pt x="1867" y="339"/>
                  <a:pt x="1856" y="359"/>
                </a:cubicBezTo>
                <a:cubicBezTo>
                  <a:pt x="1821" y="424"/>
                  <a:pt x="1777" y="497"/>
                  <a:pt x="1715" y="538"/>
                </a:cubicBezTo>
                <a:cubicBezTo>
                  <a:pt x="1669" y="608"/>
                  <a:pt x="1704" y="569"/>
                  <a:pt x="1587" y="628"/>
                </a:cubicBezTo>
                <a:cubicBezTo>
                  <a:pt x="1513" y="702"/>
                  <a:pt x="1405" y="714"/>
                  <a:pt x="1318" y="768"/>
                </a:cubicBezTo>
                <a:cubicBezTo>
                  <a:pt x="1251" y="810"/>
                  <a:pt x="1263" y="834"/>
                  <a:pt x="1190" y="871"/>
                </a:cubicBezTo>
                <a:cubicBezTo>
                  <a:pt x="1173" y="897"/>
                  <a:pt x="1156" y="922"/>
                  <a:pt x="1139" y="948"/>
                </a:cubicBezTo>
                <a:cubicBezTo>
                  <a:pt x="1113" y="988"/>
                  <a:pt x="1125" y="1042"/>
                  <a:pt x="1114" y="1088"/>
                </a:cubicBezTo>
                <a:cubicBezTo>
                  <a:pt x="1108" y="1111"/>
                  <a:pt x="1075" y="1181"/>
                  <a:pt x="1062" y="1204"/>
                </a:cubicBezTo>
                <a:cubicBezTo>
                  <a:pt x="1034" y="1254"/>
                  <a:pt x="934" y="1319"/>
                  <a:pt x="934" y="1319"/>
                </a:cubicBezTo>
                <a:cubicBezTo>
                  <a:pt x="872" y="1413"/>
                  <a:pt x="955" y="1306"/>
                  <a:pt x="858" y="1370"/>
                </a:cubicBezTo>
                <a:cubicBezTo>
                  <a:pt x="845" y="1378"/>
                  <a:pt x="844" y="1398"/>
                  <a:pt x="832" y="1408"/>
                </a:cubicBezTo>
                <a:cubicBezTo>
                  <a:pt x="805" y="1430"/>
                  <a:pt x="771" y="1441"/>
                  <a:pt x="742" y="1460"/>
                </a:cubicBezTo>
                <a:cubicBezTo>
                  <a:pt x="725" y="1485"/>
                  <a:pt x="708" y="1511"/>
                  <a:pt x="691" y="1536"/>
                </a:cubicBezTo>
                <a:cubicBezTo>
                  <a:pt x="682" y="1549"/>
                  <a:pt x="666" y="1575"/>
                  <a:pt x="666" y="1575"/>
                </a:cubicBezTo>
                <a:cubicBezTo>
                  <a:pt x="693" y="1662"/>
                  <a:pt x="638" y="1685"/>
                  <a:pt x="576" y="1716"/>
                </a:cubicBezTo>
                <a:cubicBezTo>
                  <a:pt x="551" y="1789"/>
                  <a:pt x="582" y="1723"/>
                  <a:pt x="525" y="1780"/>
                </a:cubicBezTo>
                <a:cubicBezTo>
                  <a:pt x="514" y="1791"/>
                  <a:pt x="511" y="1808"/>
                  <a:pt x="499" y="1818"/>
                </a:cubicBezTo>
                <a:cubicBezTo>
                  <a:pt x="438" y="1871"/>
                  <a:pt x="435" y="1866"/>
                  <a:pt x="371" y="1882"/>
                </a:cubicBezTo>
                <a:cubicBezTo>
                  <a:pt x="257" y="1960"/>
                  <a:pt x="421" y="1851"/>
                  <a:pt x="282" y="1933"/>
                </a:cubicBezTo>
                <a:cubicBezTo>
                  <a:pt x="256" y="1949"/>
                  <a:pt x="205" y="1984"/>
                  <a:pt x="205" y="1984"/>
                </a:cubicBezTo>
                <a:cubicBezTo>
                  <a:pt x="196" y="1997"/>
                  <a:pt x="191" y="2013"/>
                  <a:pt x="179" y="2023"/>
                </a:cubicBezTo>
                <a:cubicBezTo>
                  <a:pt x="169" y="2031"/>
                  <a:pt x="153" y="2029"/>
                  <a:pt x="141" y="2036"/>
                </a:cubicBezTo>
                <a:cubicBezTo>
                  <a:pt x="93" y="2063"/>
                  <a:pt x="40" y="2098"/>
                  <a:pt x="0" y="2138"/>
                </a:cubicBezTo>
              </a:path>
            </a:pathLst>
          </a:custGeom>
          <a:noFill/>
          <a:ln w="38100">
            <a:solidFill>
              <a:schemeClr val="tx1"/>
            </a:solidFill>
            <a:round/>
            <a:headEnd/>
            <a:tailEnd/>
          </a:ln>
        </p:spPr>
        <p:txBody>
          <a:bodyPr rot="10800000" lIns="91423" tIns="45712" rIns="91423" bIns="45712"/>
          <a:lstStyle/>
          <a:p>
            <a:endParaRPr lang="en-US"/>
          </a:p>
        </p:txBody>
      </p:sp>
      <p:sp>
        <p:nvSpPr>
          <p:cNvPr id="3" name="Curved Down Arrow 2"/>
          <p:cNvSpPr/>
          <p:nvPr/>
        </p:nvSpPr>
        <p:spPr>
          <a:xfrm rot="2507336">
            <a:off x="5108785" y="412959"/>
            <a:ext cx="5551595" cy="1898734"/>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endParaRPr lang="vi-VN">
              <a:solidFill>
                <a:schemeClr val="tx1"/>
              </a:solidFill>
            </a:endParaRPr>
          </a:p>
        </p:txBody>
      </p:sp>
      <p:sp>
        <p:nvSpPr>
          <p:cNvPr id="4" name="Left Arrow 3"/>
          <p:cNvSpPr/>
          <p:nvPr/>
        </p:nvSpPr>
        <p:spPr>
          <a:xfrm>
            <a:off x="8951807" y="547691"/>
            <a:ext cx="2329180" cy="1363579"/>
          </a:xfrm>
          <a:prstGeom prst="leftArrow">
            <a:avLst>
              <a:gd name="adj1" fmla="val 68382"/>
              <a:gd name="adj2" fmla="val 3253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vi-VN" dirty="0"/>
              <a:t>Lệnh cho các địa phương chuẩn bị bố phòng.</a:t>
            </a:r>
          </a:p>
        </p:txBody>
      </p:sp>
      <p:pic>
        <p:nvPicPr>
          <p:cNvPr id="5" name="Picture 4"/>
          <p:cNvPicPr>
            <a:picLocks noChangeAspect="1"/>
          </p:cNvPicPr>
          <p:nvPr/>
        </p:nvPicPr>
        <p:blipFill>
          <a:blip r:embed="rId6" cstate="print"/>
          <a:srcRect/>
          <a:stretch>
            <a:fillRect/>
          </a:stretch>
        </p:blipFill>
        <p:spPr bwMode="auto">
          <a:xfrm>
            <a:off x="1645075" y="174838"/>
            <a:ext cx="2466340" cy="1847349"/>
          </a:xfrm>
          <a:prstGeom prst="rect">
            <a:avLst/>
          </a:prstGeom>
          <a:noFill/>
          <a:ln w="9525">
            <a:noFill/>
            <a:miter lim="800000"/>
            <a:headEnd/>
            <a:tailEnd/>
          </a:ln>
        </p:spPr>
      </p:pic>
      <p:pic>
        <p:nvPicPr>
          <p:cNvPr id="6" name="Picture 5"/>
          <p:cNvPicPr>
            <a:picLocks noChangeAspect="1"/>
          </p:cNvPicPr>
          <p:nvPr/>
        </p:nvPicPr>
        <p:blipFill>
          <a:blip r:embed="rId7" cstate="print"/>
          <a:srcRect/>
          <a:stretch>
            <a:fillRect/>
          </a:stretch>
        </p:blipFill>
        <p:spPr bwMode="auto">
          <a:xfrm>
            <a:off x="8996682" y="3519237"/>
            <a:ext cx="2618740" cy="1743326"/>
          </a:xfrm>
          <a:prstGeom prst="rect">
            <a:avLst/>
          </a:prstGeom>
          <a:noFill/>
          <a:ln w="9525">
            <a:noFill/>
            <a:miter lim="800000"/>
            <a:headEnd/>
            <a:tailEnd/>
          </a:ln>
        </p:spPr>
      </p:pic>
      <p:sp>
        <p:nvSpPr>
          <p:cNvPr id="11" name="Right Arrow 10"/>
          <p:cNvSpPr/>
          <p:nvPr/>
        </p:nvSpPr>
        <p:spPr>
          <a:xfrm>
            <a:off x="7458288" y="3779921"/>
            <a:ext cx="1546013" cy="1858628"/>
          </a:xfrm>
          <a:prstGeom prst="rightArrow">
            <a:avLst>
              <a:gd name="adj1" fmla="val 82334"/>
              <a:gd name="adj2" fmla="val 2268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defRPr/>
            </a:pPr>
            <a:r>
              <a:rPr lang="en-US" dirty="0"/>
              <a:t>Lý Kế Nguyên chỉ huy đạo thủy binh đóng ở Đông Kênh</a:t>
            </a:r>
            <a:endParaRPr lang="vi-VN" dirty="0"/>
          </a:p>
        </p:txBody>
      </p:sp>
      <p:sp>
        <p:nvSpPr>
          <p:cNvPr id="13" name="Down Arrow 12"/>
          <p:cNvSpPr/>
          <p:nvPr/>
        </p:nvSpPr>
        <p:spPr>
          <a:xfrm rot="19472500">
            <a:off x="3703321" y="747587"/>
            <a:ext cx="2300395" cy="139741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en-US" dirty="0"/>
              <a:t>Đội quân chủ lực do LTK chỉ huy</a:t>
            </a:r>
            <a:endParaRPr lang="vi-VN" dirty="0"/>
          </a:p>
        </p:txBody>
      </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fill="hold" nodeType="clickEffect">
                                  <p:stCondLst>
                                    <p:cond delay="0"/>
                                  </p:stCondLst>
                                  <p:childTnLst>
                                    <p:animClr clrSpc="rgb" dir="cw">
                                      <p:cBhvr override="childStyle">
                                        <p:cTn id="6" dur="100" fill="hold"/>
                                        <p:tgtEl>
                                          <p:spTgt spid="15"/>
                                        </p:tgtEl>
                                        <p:attrNameLst>
                                          <p:attrName>style.color</p:attrName>
                                        </p:attrNameLst>
                                      </p:cBhvr>
                                      <p:to>
                                        <a:schemeClr val="accent2"/>
                                      </p:to>
                                    </p:animClr>
                                    <p:animClr clrSpc="rgb" dir="cw">
                                      <p:cBhvr>
                                        <p:cTn id="7" dur="100" fill="hold"/>
                                        <p:tgtEl>
                                          <p:spTgt spid="15"/>
                                        </p:tgtEl>
                                        <p:attrNameLst>
                                          <p:attrName>fillcolor</p:attrName>
                                        </p:attrNameLst>
                                      </p:cBhvr>
                                      <p:to>
                                        <a:schemeClr val="accent2"/>
                                      </p:to>
                                    </p:animClr>
                                    <p:set>
                                      <p:cBhvr>
                                        <p:cTn id="8" dur="100" fill="hold"/>
                                        <p:tgtEl>
                                          <p:spTgt spid="15"/>
                                        </p:tgtEl>
                                        <p:attrNameLst>
                                          <p:attrName>fill.type</p:attrName>
                                        </p:attrNameLst>
                                      </p:cBhvr>
                                      <p:to>
                                        <p:strVal val="solid"/>
                                      </p:to>
                                    </p:set>
                                    <p:set>
                                      <p:cBhvr>
                                        <p:cTn id="9" dur="100" fill="hold"/>
                                        <p:tgtEl>
                                          <p:spTgt spid="15"/>
                                        </p:tgtEl>
                                        <p:attrNameLst>
                                          <p:attrName>fill.on</p:attrName>
                                        </p:attrNameLst>
                                      </p:cBhvr>
                                      <p:to>
                                        <p:strVal val="true"/>
                                      </p:to>
                                    </p:set>
                                    <p:animRot by="120000">
                                      <p:cBhvr>
                                        <p:cTn id="10" dur="100" fill="hold">
                                          <p:stCondLst>
                                            <p:cond delay="0"/>
                                          </p:stCondLst>
                                        </p:cTn>
                                        <p:tgtEl>
                                          <p:spTgt spid="15"/>
                                        </p:tgtEl>
                                        <p:attrNameLst>
                                          <p:attrName>r</p:attrName>
                                        </p:attrNameLst>
                                      </p:cBhvr>
                                    </p:animRot>
                                    <p:animRot by="-240000">
                                      <p:cBhvr>
                                        <p:cTn id="11" dur="200" fill="hold">
                                          <p:stCondLst>
                                            <p:cond delay="200"/>
                                          </p:stCondLst>
                                        </p:cTn>
                                        <p:tgtEl>
                                          <p:spTgt spid="15"/>
                                        </p:tgtEl>
                                        <p:attrNameLst>
                                          <p:attrName>r</p:attrName>
                                        </p:attrNameLst>
                                      </p:cBhvr>
                                    </p:animRot>
                                    <p:animRot by="240000">
                                      <p:cBhvr>
                                        <p:cTn id="12" dur="200" fill="hold">
                                          <p:stCondLst>
                                            <p:cond delay="400"/>
                                          </p:stCondLst>
                                        </p:cTn>
                                        <p:tgtEl>
                                          <p:spTgt spid="15"/>
                                        </p:tgtEl>
                                        <p:attrNameLst>
                                          <p:attrName>r</p:attrName>
                                        </p:attrNameLst>
                                      </p:cBhvr>
                                    </p:animRot>
                                    <p:animRot by="-240000">
                                      <p:cBhvr>
                                        <p:cTn id="13" dur="200" fill="hold">
                                          <p:stCondLst>
                                            <p:cond delay="600"/>
                                          </p:stCondLst>
                                        </p:cTn>
                                        <p:tgtEl>
                                          <p:spTgt spid="15"/>
                                        </p:tgtEl>
                                        <p:attrNameLst>
                                          <p:attrName>r</p:attrName>
                                        </p:attrNameLst>
                                      </p:cBhvr>
                                    </p:animRot>
                                    <p:animRot by="120000">
                                      <p:cBhvr>
                                        <p:cTn id="14" dur="200" fill="hold">
                                          <p:stCondLst>
                                            <p:cond delay="800"/>
                                          </p:stCondLst>
                                        </p:cTn>
                                        <p:tgtEl>
                                          <p:spTgt spid="15"/>
                                        </p:tgtEl>
                                        <p:attrNameLst>
                                          <p:attrName>r</p:attrName>
                                        </p:attrNameLst>
                                      </p:cBhvr>
                                    </p:animRo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par>
                                <p:cTn id="29" presetID="3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par>
                                <p:cTn id="35" presetID="3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par>
                                <p:cTn id="47" presetID="3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1000" fill="hold"/>
                                        <p:tgtEl>
                                          <p:spTgt spid="18"/>
                                        </p:tgtEl>
                                        <p:attrNameLst>
                                          <p:attrName>ppt_w</p:attrName>
                                        </p:attrNameLst>
                                      </p:cBhvr>
                                      <p:tavLst>
                                        <p:tav tm="0">
                                          <p:val>
                                            <p:fltVal val="0"/>
                                          </p:val>
                                        </p:tav>
                                        <p:tav tm="100000">
                                          <p:val>
                                            <p:strVal val="#ppt_w"/>
                                          </p:val>
                                        </p:tav>
                                      </p:tavLst>
                                    </p:anim>
                                    <p:anim calcmode="lin" valueType="num">
                                      <p:cBhvr>
                                        <p:cTn id="50" dur="1000" fill="hold"/>
                                        <p:tgtEl>
                                          <p:spTgt spid="18"/>
                                        </p:tgtEl>
                                        <p:attrNameLst>
                                          <p:attrName>ppt_h</p:attrName>
                                        </p:attrNameLst>
                                      </p:cBhvr>
                                      <p:tavLst>
                                        <p:tav tm="0">
                                          <p:val>
                                            <p:fltVal val="0"/>
                                          </p:val>
                                        </p:tav>
                                        <p:tav tm="100000">
                                          <p:val>
                                            <p:strVal val="#ppt_h"/>
                                          </p:val>
                                        </p:tav>
                                      </p:tavLst>
                                    </p:anim>
                                    <p:anim calcmode="lin" valueType="num">
                                      <p:cBhvr>
                                        <p:cTn id="51" dur="1000" fill="hold"/>
                                        <p:tgtEl>
                                          <p:spTgt spid="18"/>
                                        </p:tgtEl>
                                        <p:attrNameLst>
                                          <p:attrName>style.rotation</p:attrName>
                                        </p:attrNameLst>
                                      </p:cBhvr>
                                      <p:tavLst>
                                        <p:tav tm="0">
                                          <p:val>
                                            <p:fltVal val="90"/>
                                          </p:val>
                                        </p:tav>
                                        <p:tav tm="100000">
                                          <p:val>
                                            <p:fltVal val="0"/>
                                          </p:val>
                                        </p:tav>
                                      </p:tavLst>
                                    </p:anim>
                                    <p:animEffect transition="in" filter="fade">
                                      <p:cBhvr>
                                        <p:cTn id="52" dur="1000"/>
                                        <p:tgtEl>
                                          <p:spTgt spid="1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53" presetClass="entr" presetSubtype="16" fill="hold" nodeType="click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p:cTn id="71" dur="500" fill="hold"/>
                                        <p:tgtEl>
                                          <p:spTgt spid="5"/>
                                        </p:tgtEl>
                                        <p:attrNameLst>
                                          <p:attrName>ppt_w</p:attrName>
                                        </p:attrNameLst>
                                      </p:cBhvr>
                                      <p:tavLst>
                                        <p:tav tm="0">
                                          <p:val>
                                            <p:fltVal val="0"/>
                                          </p:val>
                                        </p:tav>
                                        <p:tav tm="100000">
                                          <p:val>
                                            <p:strVal val="#ppt_w"/>
                                          </p:val>
                                        </p:tav>
                                      </p:tavLst>
                                    </p:anim>
                                    <p:anim calcmode="lin" valueType="num">
                                      <p:cBhvr>
                                        <p:cTn id="72" dur="500" fill="hold"/>
                                        <p:tgtEl>
                                          <p:spTgt spid="5"/>
                                        </p:tgtEl>
                                        <p:attrNameLst>
                                          <p:attrName>ppt_h</p:attrName>
                                        </p:attrNameLst>
                                      </p:cBhvr>
                                      <p:tavLst>
                                        <p:tav tm="0">
                                          <p:val>
                                            <p:fltVal val="0"/>
                                          </p:val>
                                        </p:tav>
                                        <p:tav tm="100000">
                                          <p:val>
                                            <p:strVal val="#ppt_h"/>
                                          </p:val>
                                        </p:tav>
                                      </p:tavLst>
                                    </p:anim>
                                    <p:animEffect transition="in" filter="fade">
                                      <p:cBhvr>
                                        <p:cTn id="73" dur="500"/>
                                        <p:tgtEl>
                                          <p:spTgt spid="5"/>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500" fill="hold"/>
                                        <p:tgtEl>
                                          <p:spTgt spid="13"/>
                                        </p:tgtEl>
                                        <p:attrNameLst>
                                          <p:attrName>ppt_w</p:attrName>
                                        </p:attrNameLst>
                                      </p:cBhvr>
                                      <p:tavLst>
                                        <p:tav tm="0">
                                          <p:val>
                                            <p:fltVal val="0"/>
                                          </p:val>
                                        </p:tav>
                                        <p:tav tm="100000">
                                          <p:val>
                                            <p:strVal val="#ppt_w"/>
                                          </p:val>
                                        </p:tav>
                                      </p:tavLst>
                                    </p:anim>
                                    <p:anim calcmode="lin" valueType="num">
                                      <p:cBhvr>
                                        <p:cTn id="77" dur="500" fill="hold"/>
                                        <p:tgtEl>
                                          <p:spTgt spid="13"/>
                                        </p:tgtEl>
                                        <p:attrNameLst>
                                          <p:attrName>ppt_h</p:attrName>
                                        </p:attrNameLst>
                                      </p:cBhvr>
                                      <p:tavLst>
                                        <p:tav tm="0">
                                          <p:val>
                                            <p:fltVal val="0"/>
                                          </p:val>
                                        </p:tav>
                                        <p:tav tm="100000">
                                          <p:val>
                                            <p:strVal val="#ppt_h"/>
                                          </p:val>
                                        </p:tav>
                                      </p:tavLst>
                                    </p:anim>
                                    <p:animEffect transition="in" filter="fade">
                                      <p:cBhvr>
                                        <p:cTn id="78" dur="500"/>
                                        <p:tgtEl>
                                          <p:spTgt spid="13"/>
                                        </p:tgtEl>
                                      </p:cBhvr>
                                    </p:animEffect>
                                  </p:childTnLst>
                                </p:cTn>
                              </p:par>
                              <p:par>
                                <p:cTn id="79" presetID="53" presetClass="entr" presetSubtype="16" fill="hold"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ppt_w</p:attrName>
                                        </p:attrNameLst>
                                      </p:cBhvr>
                                      <p:tavLst>
                                        <p:tav tm="0">
                                          <p:val>
                                            <p:fltVal val="0"/>
                                          </p:val>
                                        </p:tav>
                                        <p:tav tm="100000">
                                          <p:val>
                                            <p:strVal val="#ppt_w"/>
                                          </p:val>
                                        </p:tav>
                                      </p:tavLst>
                                    </p:anim>
                                    <p:anim calcmode="lin" valueType="num">
                                      <p:cBhvr>
                                        <p:cTn id="82" dur="500" fill="hold"/>
                                        <p:tgtEl>
                                          <p:spTgt spid="17"/>
                                        </p:tgtEl>
                                        <p:attrNameLst>
                                          <p:attrName>ppt_h</p:attrName>
                                        </p:attrNameLst>
                                      </p:cBhvr>
                                      <p:tavLst>
                                        <p:tav tm="0">
                                          <p:val>
                                            <p:fltVal val="0"/>
                                          </p:val>
                                        </p:tav>
                                        <p:tav tm="100000">
                                          <p:val>
                                            <p:strVal val="#ppt_h"/>
                                          </p:val>
                                        </p:tav>
                                      </p:tavLst>
                                    </p:anim>
                                    <p:animEffect transition="in" filter="fade">
                                      <p:cBhvr>
                                        <p:cTn id="83" dur="500"/>
                                        <p:tgtEl>
                                          <p:spTgt spid="17"/>
                                        </p:tgtEl>
                                      </p:cBhvr>
                                    </p:animEffect>
                                  </p:childTnLst>
                                </p:cTn>
                              </p:par>
                              <p:par>
                                <p:cTn id="84" presetID="53" presetClass="entr" presetSubtype="16"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500" fill="hold"/>
                                        <p:tgtEl>
                                          <p:spTgt spid="16"/>
                                        </p:tgtEl>
                                        <p:attrNameLst>
                                          <p:attrName>ppt_w</p:attrName>
                                        </p:attrNameLst>
                                      </p:cBhvr>
                                      <p:tavLst>
                                        <p:tav tm="0">
                                          <p:val>
                                            <p:fltVal val="0"/>
                                          </p:val>
                                        </p:tav>
                                        <p:tav tm="100000">
                                          <p:val>
                                            <p:strVal val="#ppt_w"/>
                                          </p:val>
                                        </p:tav>
                                      </p:tavLst>
                                    </p:anim>
                                    <p:anim calcmode="lin" valueType="num">
                                      <p:cBhvr>
                                        <p:cTn id="87" dur="500" fill="hold"/>
                                        <p:tgtEl>
                                          <p:spTgt spid="16"/>
                                        </p:tgtEl>
                                        <p:attrNameLst>
                                          <p:attrName>ppt_h</p:attrName>
                                        </p:attrNameLst>
                                      </p:cBhvr>
                                      <p:tavLst>
                                        <p:tav tm="0">
                                          <p:val>
                                            <p:fltVal val="0"/>
                                          </p:val>
                                        </p:tav>
                                        <p:tav tm="100000">
                                          <p:val>
                                            <p:strVal val="#ppt_h"/>
                                          </p:val>
                                        </p:tav>
                                      </p:tavLst>
                                    </p:anim>
                                    <p:animEffect transition="in" filter="fade">
                                      <p:cBhvr>
                                        <p:cTn id="8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304800" y="457455"/>
            <a:ext cx="11480800" cy="6019549"/>
            <a:chOff x="192" y="-35"/>
            <a:chExt cx="5424" cy="3823"/>
          </a:xfrm>
        </p:grpSpPr>
        <p:pic>
          <p:nvPicPr>
            <p:cNvPr id="9234"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9235"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9236"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9237"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9238"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9239"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sp>
        <p:nvSpPr>
          <p:cNvPr id="20516" name="Text Box 15"/>
          <p:cNvSpPr txBox="1">
            <a:spLocks noChangeArrowheads="1"/>
          </p:cNvSpPr>
          <p:nvPr/>
        </p:nvSpPr>
        <p:spPr bwMode="auto">
          <a:xfrm>
            <a:off x="5676903" y="6040233"/>
            <a:ext cx="2433317"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Lý Kế Nguyên</a:t>
            </a:r>
          </a:p>
        </p:txBody>
      </p:sp>
      <p:sp>
        <p:nvSpPr>
          <p:cNvPr id="20517" name="Text Box 16"/>
          <p:cNvSpPr txBox="1">
            <a:spLocks noChangeArrowheads="1"/>
          </p:cNvSpPr>
          <p:nvPr/>
        </p:nvSpPr>
        <p:spPr bwMode="auto">
          <a:xfrm>
            <a:off x="2421467" y="607031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C00000"/>
                </a:solidFill>
                <a:latin typeface="Times New Roman" pitchFamily="18" charset="0"/>
              </a:rPr>
              <a:t>LÝ THƯỜNG KIỆT</a:t>
            </a:r>
          </a:p>
        </p:txBody>
      </p:sp>
      <p:sp>
        <p:nvSpPr>
          <p:cNvPr id="20519" name="Text Box 22"/>
          <p:cNvSpPr txBox="1">
            <a:spLocks noChangeArrowheads="1"/>
          </p:cNvSpPr>
          <p:nvPr/>
        </p:nvSpPr>
        <p:spPr bwMode="auto">
          <a:xfrm>
            <a:off x="3334173" y="4625896"/>
            <a:ext cx="2837274"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Thân Cảnh Phúc</a:t>
            </a:r>
          </a:p>
        </p:txBody>
      </p:sp>
      <p:sp>
        <p:nvSpPr>
          <p:cNvPr id="61" name="TextBox 60">
            <a:extLst/>
          </p:cNvPr>
          <p:cNvSpPr txBox="1"/>
          <p:nvPr/>
        </p:nvSpPr>
        <p:spPr>
          <a:xfrm>
            <a:off x="1581573" y="4"/>
            <a:ext cx="8258630" cy="540667"/>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wrap="none" lIns="108723" tIns="54359" rIns="108723" bIns="54359">
            <a:spAutoFit/>
          </a:bodyPr>
          <a:lstStyle/>
          <a:p>
            <a:pPr eaLnBrk="1" hangingPunct="1">
              <a:defRPr/>
            </a:pPr>
            <a:r>
              <a:rPr lang="en-US" sz="2800" dirty="0">
                <a:solidFill>
                  <a:srgbClr val="FF0000"/>
                </a:solidFill>
                <a:latin typeface="Times New Roman" pitchFamily="18" charset="0"/>
                <a:cs typeface="Times New Roman" pitchFamily="18" charset="0"/>
              </a:rPr>
              <a:t>Lược đồ chuẩn bị bố phòng của nhà Lý </a:t>
            </a:r>
            <a:r>
              <a:rPr lang="en-US" sz="2800" dirty="0">
                <a:solidFill>
                  <a:srgbClr val="FF0000"/>
                </a:solidFill>
                <a:latin typeface="Times New Roman" pitchFamily="18" charset="0"/>
              </a:rPr>
              <a:t>(1076</a:t>
            </a:r>
            <a:r>
              <a:rPr lang="en-US" sz="2800" dirty="0">
                <a:solidFill>
                  <a:srgbClr val="FF0000"/>
                </a:solidFill>
                <a:latin typeface=".VnTime" pitchFamily="34" charset="0"/>
              </a:rPr>
              <a:t> – 1077) </a:t>
            </a:r>
          </a:p>
        </p:txBody>
      </p:sp>
      <p:sp>
        <p:nvSpPr>
          <p:cNvPr id="20521" name="Rectangle 61"/>
          <p:cNvSpPr>
            <a:spLocks noChangeArrowheads="1"/>
          </p:cNvSpPr>
          <p:nvPr/>
        </p:nvSpPr>
        <p:spPr bwMode="auto">
          <a:xfrm>
            <a:off x="5414435" y="5159171"/>
            <a:ext cx="1818212" cy="540667"/>
          </a:xfrm>
          <a:prstGeom prst="rect">
            <a:avLst/>
          </a:prstGeom>
          <a:noFill/>
          <a:ln w="9525">
            <a:noFill/>
            <a:miter lim="800000"/>
            <a:headEnd/>
            <a:tailEnd/>
          </a:ln>
        </p:spPr>
        <p:txBody>
          <a:bodyPr wrap="none" lIns="108723" tIns="54359" rIns="108723" bIns="54359">
            <a:spAutoFit/>
          </a:bodyPr>
          <a:lstStyle/>
          <a:p>
            <a:pPr eaLnBrk="1" hangingPunct="1"/>
            <a:r>
              <a:rPr lang="en-US" altLang="en-US" sz="2800" b="1" dirty="0">
                <a:solidFill>
                  <a:srgbClr val="C00000"/>
                </a:solidFill>
                <a:latin typeface="Times New Roman" pitchFamily="18" charset="0"/>
              </a:rPr>
              <a:t>Vi Thủ An</a:t>
            </a:r>
          </a:p>
        </p:txBody>
      </p:sp>
      <p:sp>
        <p:nvSpPr>
          <p:cNvPr id="20522" name="Text Box 42"/>
          <p:cNvSpPr txBox="1">
            <a:spLocks noChangeArrowheads="1"/>
          </p:cNvSpPr>
          <p:nvPr/>
        </p:nvSpPr>
        <p:spPr bwMode="auto">
          <a:xfrm>
            <a:off x="287867" y="3009777"/>
            <a:ext cx="3657600" cy="540667"/>
          </a:xfrm>
          <a:prstGeom prst="rect">
            <a:avLst/>
          </a:prstGeom>
          <a:noFill/>
          <a:ln w="9525">
            <a:noFill/>
            <a:miter lim="800000"/>
            <a:headEnd/>
            <a:tailEnd/>
          </a:ln>
        </p:spPr>
        <p:txBody>
          <a:bodyPr lIns="108723" tIns="54359" rIns="108723" bIns="54359">
            <a:spAutoFit/>
          </a:bodyPr>
          <a:lstStyle/>
          <a:p>
            <a:pPr eaLnBrk="1" hangingPunct="1"/>
            <a:r>
              <a:rPr lang="en-US" altLang="en-US" sz="2800" b="1" dirty="0">
                <a:solidFill>
                  <a:srgbClr val="CC3300"/>
                </a:solidFill>
                <a:latin typeface="Times New Roman" pitchFamily="18" charset="0"/>
              </a:rPr>
              <a:t>Hoàng Kim Mãn</a:t>
            </a:r>
            <a:r>
              <a:rPr lang="en-US" altLang="en-US" sz="2800" dirty="0">
                <a:solidFill>
                  <a:srgbClr val="CC3300"/>
                </a:solidFill>
                <a:latin typeface="Times New RomanH"/>
              </a:rPr>
              <a:t>         </a:t>
            </a:r>
            <a:endParaRPr lang="en-US" altLang="en-US" sz="2800" b="1" dirty="0">
              <a:solidFill>
                <a:srgbClr val="CC3300"/>
              </a:solidFill>
              <a:latin typeface="Times New RomanH"/>
            </a:endParaRPr>
          </a:p>
        </p:txBody>
      </p:sp>
      <p:sp>
        <p:nvSpPr>
          <p:cNvPr id="5136" name="Freeform 10"/>
          <p:cNvSpPr>
            <a:spLocks/>
          </p:cNvSpPr>
          <p:nvPr/>
        </p:nvSpPr>
        <p:spPr bwMode="auto">
          <a:xfrm rot="-2484481">
            <a:off x="3149602" y="2743455"/>
            <a:ext cx="673100" cy="609099"/>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2" name="Freeform 10"/>
          <p:cNvSpPr>
            <a:spLocks/>
          </p:cNvSpPr>
          <p:nvPr/>
        </p:nvSpPr>
        <p:spPr bwMode="auto">
          <a:xfrm rot="-2484481">
            <a:off x="4978402" y="42292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40" name="Freeform 17"/>
          <p:cNvSpPr>
            <a:spLocks/>
          </p:cNvSpPr>
          <p:nvPr/>
        </p:nvSpPr>
        <p:spPr bwMode="auto">
          <a:xfrm rot="-2484481">
            <a:off x="7010402" y="4800730"/>
            <a:ext cx="673100" cy="60972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5135" name="Freeform 9"/>
          <p:cNvSpPr>
            <a:spLocks/>
          </p:cNvSpPr>
          <p:nvPr/>
        </p:nvSpPr>
        <p:spPr bwMode="auto">
          <a:xfrm rot="-1919260">
            <a:off x="8134775" y="5702471"/>
            <a:ext cx="774700" cy="914275"/>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4" name="Group 11"/>
          <p:cNvGrpSpPr>
            <a:grpSpLocks/>
          </p:cNvGrpSpPr>
          <p:nvPr/>
        </p:nvGrpSpPr>
        <p:grpSpPr bwMode="auto">
          <a:xfrm rot="1239580">
            <a:off x="2116670" y="5743826"/>
            <a:ext cx="1138767" cy="381000"/>
            <a:chOff x="2496" y="3344"/>
            <a:chExt cx="672" cy="256"/>
          </a:xfrm>
        </p:grpSpPr>
        <p:sp>
          <p:nvSpPr>
            <p:cNvPr id="9231"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9232"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9233"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20537" name="Freeform 57"/>
          <p:cNvSpPr>
            <a:spLocks/>
          </p:cNvSpPr>
          <p:nvPr/>
        </p:nvSpPr>
        <p:spPr bwMode="auto">
          <a:xfrm rot="-334332">
            <a:off x="1981200" y="5105275"/>
            <a:ext cx="1930400" cy="914274"/>
          </a:xfrm>
          <a:custGeom>
            <a:avLst/>
            <a:gdLst>
              <a:gd name="T0" fmla="*/ 2147483647 w 665"/>
              <a:gd name="T1" fmla="*/ 2147483647 h 420"/>
              <a:gd name="T2" fmla="*/ 2147483647 w 665"/>
              <a:gd name="T3" fmla="*/ 2147483647 h 420"/>
              <a:gd name="T4" fmla="*/ 2147483647 w 665"/>
              <a:gd name="T5" fmla="*/ 2147483647 h 420"/>
              <a:gd name="T6" fmla="*/ 2147483647 w 665"/>
              <a:gd name="T7" fmla="*/ 2147483647 h 420"/>
              <a:gd name="T8" fmla="*/ 2147483647 w 665"/>
              <a:gd name="T9" fmla="*/ 2147483647 h 420"/>
              <a:gd name="T10" fmla="*/ 2147483647 w 665"/>
              <a:gd name="T11" fmla="*/ 2147483647 h 420"/>
              <a:gd name="T12" fmla="*/ 2147483647 w 665"/>
              <a:gd name="T13" fmla="*/ 2147483647 h 420"/>
              <a:gd name="T14" fmla="*/ 2147483647 w 665"/>
              <a:gd name="T15" fmla="*/ 2147483647 h 420"/>
              <a:gd name="T16" fmla="*/ 2147483647 w 665"/>
              <a:gd name="T17" fmla="*/ 2147483647 h 420"/>
              <a:gd name="T18" fmla="*/ 2147483647 w 665"/>
              <a:gd name="T19" fmla="*/ 2147483647 h 420"/>
              <a:gd name="T20" fmla="*/ 0 w 665"/>
              <a:gd name="T21" fmla="*/ 2147483647 h 420"/>
              <a:gd name="T22" fmla="*/ 0 w 665"/>
              <a:gd name="T23" fmla="*/ 2147483647 h 420"/>
              <a:gd name="T24" fmla="*/ 0 w 665"/>
              <a:gd name="T25" fmla="*/ 2147483647 h 420"/>
              <a:gd name="T26" fmla="*/ 0 w 665"/>
              <a:gd name="T27" fmla="*/ 2147483647 h 420"/>
              <a:gd name="T28" fmla="*/ 0 w 665"/>
              <a:gd name="T29" fmla="*/ 2147483647 h 420"/>
              <a:gd name="T30" fmla="*/ 2147483647 w 665"/>
              <a:gd name="T31" fmla="*/ 2147483647 h 420"/>
              <a:gd name="T32" fmla="*/ 2147483647 w 665"/>
              <a:gd name="T33" fmla="*/ 2147483647 h 420"/>
              <a:gd name="T34" fmla="*/ 2147483647 w 665"/>
              <a:gd name="T35" fmla="*/ 2147483647 h 420"/>
              <a:gd name="T36" fmla="*/ 2147483647 w 665"/>
              <a:gd name="T37" fmla="*/ 2147483647 h 420"/>
              <a:gd name="T38" fmla="*/ 2147483647 w 665"/>
              <a:gd name="T39" fmla="*/ 2147483647 h 420"/>
              <a:gd name="T40" fmla="*/ 2147483647 w 665"/>
              <a:gd name="T41" fmla="*/ 2147483647 h 420"/>
              <a:gd name="T42" fmla="*/ 2147483647 w 665"/>
              <a:gd name="T43" fmla="*/ 2147483647 h 420"/>
              <a:gd name="T44" fmla="*/ 2147483647 w 665"/>
              <a:gd name="T45" fmla="*/ 2147483647 h 420"/>
              <a:gd name="T46" fmla="*/ 2147483647 w 665"/>
              <a:gd name="T47" fmla="*/ 2147483647 h 420"/>
              <a:gd name="T48" fmla="*/ 2147483647 w 665"/>
              <a:gd name="T49" fmla="*/ 2147483647 h 420"/>
              <a:gd name="T50" fmla="*/ 2147483647 w 665"/>
              <a:gd name="T51" fmla="*/ 2147483647 h 420"/>
              <a:gd name="T52" fmla="*/ 2147483647 w 665"/>
              <a:gd name="T53" fmla="*/ 2147483647 h 420"/>
              <a:gd name="T54" fmla="*/ 2147483647 w 665"/>
              <a:gd name="T55" fmla="*/ 2147483647 h 420"/>
              <a:gd name="T56" fmla="*/ 2147483647 w 665"/>
              <a:gd name="T57" fmla="*/ 2147483647 h 420"/>
              <a:gd name="T58" fmla="*/ 2147483647 w 665"/>
              <a:gd name="T59" fmla="*/ 2147483647 h 420"/>
              <a:gd name="T60" fmla="*/ 2147483647 w 665"/>
              <a:gd name="T61" fmla="*/ 2147483647 h 420"/>
              <a:gd name="T62" fmla="*/ 2147483647 w 665"/>
              <a:gd name="T63" fmla="*/ 2147483647 h 420"/>
              <a:gd name="T64" fmla="*/ 2147483647 w 665"/>
              <a:gd name="T65" fmla="*/ 2147483647 h 420"/>
              <a:gd name="T66" fmla="*/ 2147483647 w 665"/>
              <a:gd name="T67" fmla="*/ 2147483647 h 420"/>
              <a:gd name="T68" fmla="*/ 2147483647 w 665"/>
              <a:gd name="T69" fmla="*/ 2147483647 h 420"/>
              <a:gd name="T70" fmla="*/ 2147483647 w 665"/>
              <a:gd name="T71" fmla="*/ 2147483647 h 420"/>
              <a:gd name="T72" fmla="*/ 2147483647 w 665"/>
              <a:gd name="T73" fmla="*/ 2147483647 h 420"/>
              <a:gd name="T74" fmla="*/ 2147483647 w 665"/>
              <a:gd name="T75" fmla="*/ 2147483647 h 420"/>
              <a:gd name="T76" fmla="*/ 2147483647 w 665"/>
              <a:gd name="T77" fmla="*/ 2147483647 h 420"/>
              <a:gd name="T78" fmla="*/ 2147483647 w 665"/>
              <a:gd name="T79" fmla="*/ 2147483647 h 420"/>
              <a:gd name="T80" fmla="*/ 2147483647 w 665"/>
              <a:gd name="T81" fmla="*/ 2147483647 h 420"/>
              <a:gd name="T82" fmla="*/ 2147483647 w 665"/>
              <a:gd name="T83" fmla="*/ 2147483647 h 420"/>
              <a:gd name="T84" fmla="*/ 2147483647 w 665"/>
              <a:gd name="T85" fmla="*/ 2147483647 h 420"/>
              <a:gd name="T86" fmla="*/ 2147483647 w 665"/>
              <a:gd name="T87" fmla="*/ 2147483647 h 420"/>
              <a:gd name="T88" fmla="*/ 2147483647 w 665"/>
              <a:gd name="T89" fmla="*/ 2147483647 h 420"/>
              <a:gd name="T90" fmla="*/ 2147483647 w 665"/>
              <a:gd name="T91" fmla="*/ 2147483647 h 420"/>
              <a:gd name="T92" fmla="*/ 2147483647 w 665"/>
              <a:gd name="T93" fmla="*/ 2147483647 h 420"/>
              <a:gd name="T94" fmla="*/ 2147483647 w 665"/>
              <a:gd name="T95" fmla="*/ 2147483647 h 420"/>
              <a:gd name="T96" fmla="*/ 2147483647 w 665"/>
              <a:gd name="T97" fmla="*/ 2147483647 h 420"/>
              <a:gd name="T98" fmla="*/ 2147483647 w 665"/>
              <a:gd name="T99" fmla="*/ 2147483647 h 420"/>
              <a:gd name="T100" fmla="*/ 2147483647 w 665"/>
              <a:gd name="T101" fmla="*/ 2147483647 h 420"/>
              <a:gd name="T102" fmla="*/ 2147483647 w 665"/>
              <a:gd name="T103" fmla="*/ 2147483647 h 420"/>
              <a:gd name="T104" fmla="*/ 2147483647 w 665"/>
              <a:gd name="T105" fmla="*/ 2147483647 h 420"/>
              <a:gd name="T106" fmla="*/ 2147483647 w 665"/>
              <a:gd name="T107" fmla="*/ 2147483647 h 420"/>
              <a:gd name="T108" fmla="*/ 2147483647 w 665"/>
              <a:gd name="T109" fmla="*/ 2147483647 h 4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65"/>
              <a:gd name="T166" fmla="*/ 0 h 420"/>
              <a:gd name="T167" fmla="*/ 665 w 665"/>
              <a:gd name="T168" fmla="*/ 420 h 4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65" h="420">
                <a:moveTo>
                  <a:pt x="25" y="0"/>
                </a:moveTo>
                <a:lnTo>
                  <a:pt x="25" y="9"/>
                </a:lnTo>
                <a:lnTo>
                  <a:pt x="33" y="18"/>
                </a:lnTo>
                <a:lnTo>
                  <a:pt x="25" y="18"/>
                </a:lnTo>
                <a:lnTo>
                  <a:pt x="25" y="27"/>
                </a:lnTo>
                <a:lnTo>
                  <a:pt x="17" y="37"/>
                </a:lnTo>
                <a:lnTo>
                  <a:pt x="9" y="37"/>
                </a:lnTo>
                <a:lnTo>
                  <a:pt x="9" y="46"/>
                </a:lnTo>
                <a:lnTo>
                  <a:pt x="0" y="46"/>
                </a:lnTo>
                <a:lnTo>
                  <a:pt x="0" y="55"/>
                </a:lnTo>
                <a:lnTo>
                  <a:pt x="0" y="64"/>
                </a:lnTo>
                <a:lnTo>
                  <a:pt x="0" y="73"/>
                </a:lnTo>
                <a:lnTo>
                  <a:pt x="9" y="73"/>
                </a:lnTo>
                <a:lnTo>
                  <a:pt x="17" y="73"/>
                </a:lnTo>
                <a:lnTo>
                  <a:pt x="25" y="73"/>
                </a:lnTo>
                <a:lnTo>
                  <a:pt x="33" y="73"/>
                </a:lnTo>
                <a:lnTo>
                  <a:pt x="41" y="73"/>
                </a:lnTo>
                <a:lnTo>
                  <a:pt x="49" y="73"/>
                </a:lnTo>
                <a:lnTo>
                  <a:pt x="57" y="73"/>
                </a:lnTo>
                <a:lnTo>
                  <a:pt x="65" y="91"/>
                </a:lnTo>
                <a:lnTo>
                  <a:pt x="65" y="109"/>
                </a:lnTo>
                <a:lnTo>
                  <a:pt x="65" y="119"/>
                </a:lnTo>
                <a:lnTo>
                  <a:pt x="65" y="137"/>
                </a:lnTo>
                <a:lnTo>
                  <a:pt x="73" y="146"/>
                </a:lnTo>
                <a:lnTo>
                  <a:pt x="90" y="146"/>
                </a:lnTo>
                <a:lnTo>
                  <a:pt x="106" y="146"/>
                </a:lnTo>
                <a:lnTo>
                  <a:pt x="114" y="137"/>
                </a:lnTo>
                <a:lnTo>
                  <a:pt x="122" y="137"/>
                </a:lnTo>
                <a:lnTo>
                  <a:pt x="130" y="146"/>
                </a:lnTo>
                <a:lnTo>
                  <a:pt x="130" y="155"/>
                </a:lnTo>
                <a:lnTo>
                  <a:pt x="130" y="173"/>
                </a:lnTo>
                <a:lnTo>
                  <a:pt x="138" y="192"/>
                </a:lnTo>
                <a:lnTo>
                  <a:pt x="146" y="192"/>
                </a:lnTo>
                <a:lnTo>
                  <a:pt x="162" y="192"/>
                </a:lnTo>
                <a:lnTo>
                  <a:pt x="179" y="173"/>
                </a:lnTo>
                <a:lnTo>
                  <a:pt x="195" y="155"/>
                </a:lnTo>
                <a:lnTo>
                  <a:pt x="203" y="182"/>
                </a:lnTo>
                <a:lnTo>
                  <a:pt x="195" y="210"/>
                </a:lnTo>
                <a:lnTo>
                  <a:pt x="219" y="219"/>
                </a:lnTo>
                <a:lnTo>
                  <a:pt x="227" y="210"/>
                </a:lnTo>
                <a:lnTo>
                  <a:pt x="235" y="201"/>
                </a:lnTo>
                <a:lnTo>
                  <a:pt x="243" y="192"/>
                </a:lnTo>
                <a:lnTo>
                  <a:pt x="252" y="192"/>
                </a:lnTo>
                <a:lnTo>
                  <a:pt x="252" y="201"/>
                </a:lnTo>
                <a:lnTo>
                  <a:pt x="260" y="219"/>
                </a:lnTo>
                <a:lnTo>
                  <a:pt x="252" y="237"/>
                </a:lnTo>
                <a:lnTo>
                  <a:pt x="260" y="246"/>
                </a:lnTo>
                <a:lnTo>
                  <a:pt x="276" y="246"/>
                </a:lnTo>
                <a:lnTo>
                  <a:pt x="276" y="237"/>
                </a:lnTo>
                <a:lnTo>
                  <a:pt x="284" y="228"/>
                </a:lnTo>
                <a:lnTo>
                  <a:pt x="292" y="228"/>
                </a:lnTo>
                <a:lnTo>
                  <a:pt x="308" y="228"/>
                </a:lnTo>
                <a:lnTo>
                  <a:pt x="316" y="237"/>
                </a:lnTo>
                <a:lnTo>
                  <a:pt x="324" y="255"/>
                </a:lnTo>
                <a:lnTo>
                  <a:pt x="324" y="283"/>
                </a:lnTo>
                <a:lnTo>
                  <a:pt x="333" y="310"/>
                </a:lnTo>
                <a:lnTo>
                  <a:pt x="349" y="310"/>
                </a:lnTo>
                <a:lnTo>
                  <a:pt x="373" y="301"/>
                </a:lnTo>
                <a:lnTo>
                  <a:pt x="373" y="292"/>
                </a:lnTo>
                <a:lnTo>
                  <a:pt x="381" y="274"/>
                </a:lnTo>
                <a:lnTo>
                  <a:pt x="389" y="265"/>
                </a:lnTo>
                <a:lnTo>
                  <a:pt x="406" y="265"/>
                </a:lnTo>
                <a:lnTo>
                  <a:pt x="414" y="292"/>
                </a:lnTo>
                <a:lnTo>
                  <a:pt x="430" y="301"/>
                </a:lnTo>
                <a:lnTo>
                  <a:pt x="454" y="283"/>
                </a:lnTo>
                <a:lnTo>
                  <a:pt x="478" y="255"/>
                </a:lnTo>
                <a:lnTo>
                  <a:pt x="487" y="265"/>
                </a:lnTo>
                <a:lnTo>
                  <a:pt x="487" y="274"/>
                </a:lnTo>
                <a:lnTo>
                  <a:pt x="487" y="292"/>
                </a:lnTo>
                <a:lnTo>
                  <a:pt x="495" y="301"/>
                </a:lnTo>
                <a:lnTo>
                  <a:pt x="503" y="301"/>
                </a:lnTo>
                <a:lnTo>
                  <a:pt x="511" y="301"/>
                </a:lnTo>
                <a:lnTo>
                  <a:pt x="535" y="292"/>
                </a:lnTo>
                <a:lnTo>
                  <a:pt x="551" y="292"/>
                </a:lnTo>
                <a:lnTo>
                  <a:pt x="551" y="328"/>
                </a:lnTo>
                <a:lnTo>
                  <a:pt x="559" y="356"/>
                </a:lnTo>
                <a:lnTo>
                  <a:pt x="584" y="356"/>
                </a:lnTo>
                <a:lnTo>
                  <a:pt x="608" y="337"/>
                </a:lnTo>
                <a:lnTo>
                  <a:pt x="616" y="347"/>
                </a:lnTo>
                <a:lnTo>
                  <a:pt x="616" y="365"/>
                </a:lnTo>
                <a:lnTo>
                  <a:pt x="616" y="392"/>
                </a:lnTo>
                <a:lnTo>
                  <a:pt x="616" y="401"/>
                </a:lnTo>
                <a:lnTo>
                  <a:pt x="616" y="410"/>
                </a:lnTo>
                <a:lnTo>
                  <a:pt x="632" y="420"/>
                </a:lnTo>
                <a:lnTo>
                  <a:pt x="649" y="410"/>
                </a:lnTo>
                <a:lnTo>
                  <a:pt x="665" y="410"/>
                </a:lnTo>
              </a:path>
            </a:pathLst>
          </a:custGeom>
          <a:noFill/>
          <a:ln w="57150">
            <a:solidFill>
              <a:srgbClr val="DD137B"/>
            </a:solid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box(in)">
                                      <p:cBhvr>
                                        <p:cTn id="10" dur="500"/>
                                        <p:tgtEl>
                                          <p:spTgt spid="6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136"/>
                                        </p:tgtEl>
                                        <p:attrNameLst>
                                          <p:attrName>style.visibility</p:attrName>
                                        </p:attrNameLst>
                                      </p:cBhvr>
                                      <p:to>
                                        <p:strVal val="visible"/>
                                      </p:to>
                                    </p:set>
                                    <p:animEffect transition="in" filter="blinds(horizontal)">
                                      <p:cBhvr>
                                        <p:cTn id="15" dur="500"/>
                                        <p:tgtEl>
                                          <p:spTgt spid="513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522"/>
                                        </p:tgtEl>
                                        <p:attrNameLst>
                                          <p:attrName>style.visibility</p:attrName>
                                        </p:attrNameLst>
                                      </p:cBhvr>
                                      <p:to>
                                        <p:strVal val="visible"/>
                                      </p:to>
                                    </p:set>
                                    <p:animEffect transition="in" filter="blinds(horizontal)">
                                      <p:cBhvr>
                                        <p:cTn id="18" dur="500"/>
                                        <p:tgtEl>
                                          <p:spTgt spid="2052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519"/>
                                        </p:tgtEl>
                                        <p:attrNameLst>
                                          <p:attrName>style.visibility</p:attrName>
                                        </p:attrNameLst>
                                      </p:cBhvr>
                                      <p:to>
                                        <p:strVal val="visible"/>
                                      </p:to>
                                    </p:set>
                                    <p:animEffect transition="in" filter="blinds(horizontal)">
                                      <p:cBhvr>
                                        <p:cTn id="24" dur="500"/>
                                        <p:tgtEl>
                                          <p:spTgt spid="2051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5140"/>
                                        </p:tgtEl>
                                        <p:attrNameLst>
                                          <p:attrName>style.visibility</p:attrName>
                                        </p:attrNameLst>
                                      </p:cBhvr>
                                      <p:to>
                                        <p:strVal val="visible"/>
                                      </p:to>
                                    </p:set>
                                    <p:animEffect transition="in" filter="blinds(horizontal)">
                                      <p:cBhvr>
                                        <p:cTn id="27" dur="500"/>
                                        <p:tgtEl>
                                          <p:spTgt spid="514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0521"/>
                                        </p:tgtEl>
                                        <p:attrNameLst>
                                          <p:attrName>style.visibility</p:attrName>
                                        </p:attrNameLst>
                                      </p:cBhvr>
                                      <p:to>
                                        <p:strVal val="visible"/>
                                      </p:to>
                                    </p:set>
                                    <p:animEffect transition="in" filter="blinds(horizontal)">
                                      <p:cBhvr>
                                        <p:cTn id="30" dur="500"/>
                                        <p:tgtEl>
                                          <p:spTgt spid="2052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5135"/>
                                        </p:tgtEl>
                                        <p:attrNameLst>
                                          <p:attrName>style.visibility</p:attrName>
                                        </p:attrNameLst>
                                      </p:cBhvr>
                                      <p:to>
                                        <p:strVal val="visible"/>
                                      </p:to>
                                    </p:set>
                                    <p:animEffect transition="in" filter="blinds(horizontal)">
                                      <p:cBhvr>
                                        <p:cTn id="35" dur="500"/>
                                        <p:tgtEl>
                                          <p:spTgt spid="5135"/>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516"/>
                                        </p:tgtEl>
                                        <p:attrNameLst>
                                          <p:attrName>style.visibility</p:attrName>
                                        </p:attrNameLst>
                                      </p:cBhvr>
                                      <p:to>
                                        <p:strVal val="visible"/>
                                      </p:to>
                                    </p:set>
                                    <p:animEffect transition="in" filter="blinds(horizontal)">
                                      <p:cBhvr>
                                        <p:cTn id="38" dur="500"/>
                                        <p:tgtEl>
                                          <p:spTgt spid="20516"/>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0537"/>
                                        </p:tgtEl>
                                        <p:attrNameLst>
                                          <p:attrName>style.visibility</p:attrName>
                                        </p:attrNameLst>
                                      </p:cBhvr>
                                      <p:to>
                                        <p:strVal val="visible"/>
                                      </p:to>
                                    </p:set>
                                    <p:animEffect transition="in" filter="blinds(horizontal)">
                                      <p:cBhvr>
                                        <p:cTn id="43" dur="500"/>
                                        <p:tgtEl>
                                          <p:spTgt spid="20537"/>
                                        </p:tgtEl>
                                      </p:cBhvr>
                                    </p:animEffect>
                                  </p:childTnLst>
                                </p:cTn>
                              </p:par>
                              <p:par>
                                <p:cTn id="44" presetID="3" presetClass="entr" presetSubtype="1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linds(horizontal)">
                                      <p:cBhvr>
                                        <p:cTn id="46" dur="500"/>
                                        <p:tgtEl>
                                          <p:spTgt spid="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20517"/>
                                        </p:tgtEl>
                                        <p:attrNameLst>
                                          <p:attrName>style.visibility</p:attrName>
                                        </p:attrNameLst>
                                      </p:cBhvr>
                                      <p:to>
                                        <p:strVal val="visible"/>
                                      </p:to>
                                    </p:set>
                                    <p:animEffect transition="in" filter="blinds(horizontal)">
                                      <p:cBhvr>
                                        <p:cTn id="49" dur="500"/>
                                        <p:tgtEl>
                                          <p:spTgt spid="20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6" grpId="0"/>
      <p:bldP spid="20517" grpId="0"/>
      <p:bldP spid="20519" grpId="0"/>
      <p:bldP spid="61" grpId="0" animBg="1"/>
      <p:bldP spid="20521" grpId="0"/>
      <p:bldP spid="20522" grpId="0"/>
      <p:bldP spid="5136" grpId="0" animBg="1"/>
      <p:bldP spid="2" grpId="0" animBg="1"/>
      <p:bldP spid="5140" grpId="0" animBg="1"/>
      <p:bldP spid="5135" grpId="0" animBg="1"/>
      <p:bldP spid="205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406400" y="-240632"/>
            <a:ext cx="12598400" cy="7098632"/>
            <a:chOff x="0" y="-19"/>
            <a:chExt cx="6192" cy="4483"/>
          </a:xfrm>
        </p:grpSpPr>
        <p:sp>
          <p:nvSpPr>
            <p:cNvPr id="11280"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1281"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1282"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1283"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1284"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1285"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1286"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1287"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1288"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1289"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1290"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1291"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1292"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1293"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1294"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1295"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1296" name="Text Box 26"/>
            <p:cNvSpPr txBox="1">
              <a:spLocks noChangeArrowheads="1"/>
            </p:cNvSpPr>
            <p:nvPr/>
          </p:nvSpPr>
          <p:spPr bwMode="auto">
            <a:xfrm>
              <a:off x="4056" y="1824"/>
              <a:ext cx="1008"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1297" name="Text Box 28"/>
            <p:cNvSpPr txBox="1">
              <a:spLocks noChangeArrowheads="1"/>
            </p:cNvSpPr>
            <p:nvPr/>
          </p:nvSpPr>
          <p:spPr bwMode="auto">
            <a:xfrm>
              <a:off x="4200" y="1008"/>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1298" name="Text Box 29"/>
            <p:cNvSpPr txBox="1">
              <a:spLocks noChangeArrowheads="1"/>
            </p:cNvSpPr>
            <p:nvPr/>
          </p:nvSpPr>
          <p:spPr bwMode="auto">
            <a:xfrm>
              <a:off x="1800" y="72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1299" name="Text Box 30"/>
            <p:cNvSpPr txBox="1">
              <a:spLocks noChangeArrowheads="1"/>
            </p:cNvSpPr>
            <p:nvPr/>
          </p:nvSpPr>
          <p:spPr bwMode="auto">
            <a:xfrm>
              <a:off x="3000" y="283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1300" name="Text Box 31"/>
            <p:cNvSpPr txBox="1">
              <a:spLocks noChangeArrowheads="1"/>
            </p:cNvSpPr>
            <p:nvPr/>
          </p:nvSpPr>
          <p:spPr bwMode="auto">
            <a:xfrm>
              <a:off x="4787" y="3090"/>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1301" name="Text Box 32"/>
            <p:cNvSpPr txBox="1">
              <a:spLocks noChangeArrowheads="1"/>
            </p:cNvSpPr>
            <p:nvPr/>
          </p:nvSpPr>
          <p:spPr bwMode="auto">
            <a:xfrm>
              <a:off x="1416" y="3264"/>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1302" name="Text Box 33"/>
            <p:cNvSpPr txBox="1">
              <a:spLocks noChangeArrowheads="1"/>
            </p:cNvSpPr>
            <p:nvPr/>
          </p:nvSpPr>
          <p:spPr bwMode="auto">
            <a:xfrm>
              <a:off x="2904" y="1296"/>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1303"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1304" name="Text Box 36"/>
            <p:cNvSpPr txBox="1">
              <a:spLocks noChangeArrowheads="1"/>
            </p:cNvSpPr>
            <p:nvPr/>
          </p:nvSpPr>
          <p:spPr bwMode="auto">
            <a:xfrm>
              <a:off x="1848" y="2592"/>
              <a:ext cx="1200" cy="243"/>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1305"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1306" name="Text Box 39"/>
            <p:cNvSpPr txBox="1">
              <a:spLocks noChangeArrowheads="1"/>
            </p:cNvSpPr>
            <p:nvPr/>
          </p:nvSpPr>
          <p:spPr bwMode="auto">
            <a:xfrm rot="3091637">
              <a:off x="-196" y="1463"/>
              <a:ext cx="1296" cy="189"/>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1307" name="Text Box 41"/>
            <p:cNvSpPr txBox="1">
              <a:spLocks noChangeArrowheads="1"/>
            </p:cNvSpPr>
            <p:nvPr/>
          </p:nvSpPr>
          <p:spPr bwMode="auto">
            <a:xfrm rot="1283413">
              <a:off x="360" y="3339"/>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1308" name="Text Box 42"/>
            <p:cNvSpPr txBox="1">
              <a:spLocks noChangeArrowheads="1"/>
            </p:cNvSpPr>
            <p:nvPr/>
          </p:nvSpPr>
          <p:spPr bwMode="auto">
            <a:xfrm rot="21180247">
              <a:off x="2376" y="3356"/>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1309" name="Text Box 43"/>
            <p:cNvSpPr txBox="1">
              <a:spLocks noChangeArrowheads="1"/>
            </p:cNvSpPr>
            <p:nvPr/>
          </p:nvSpPr>
          <p:spPr bwMode="auto">
            <a:xfrm rot="18831539">
              <a:off x="4148" y="3719"/>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1310" name="Text Box 44"/>
            <p:cNvSpPr txBox="1">
              <a:spLocks noChangeArrowheads="1"/>
            </p:cNvSpPr>
            <p:nvPr/>
          </p:nvSpPr>
          <p:spPr bwMode="auto">
            <a:xfrm rot="19751993">
              <a:off x="4872" y="1820"/>
              <a:ext cx="1296" cy="243"/>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1311" name="Text Box 45"/>
            <p:cNvSpPr txBox="1">
              <a:spLocks noChangeArrowheads="1"/>
            </p:cNvSpPr>
            <p:nvPr/>
          </p:nvSpPr>
          <p:spPr bwMode="auto">
            <a:xfrm rot="3592819">
              <a:off x="3428" y="1127"/>
              <a:ext cx="1296" cy="189"/>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1312" name="Text Box 46"/>
            <p:cNvSpPr txBox="1">
              <a:spLocks noChangeArrowheads="1"/>
            </p:cNvSpPr>
            <p:nvPr/>
          </p:nvSpPr>
          <p:spPr bwMode="auto">
            <a:xfrm rot="19751993">
              <a:off x="2040" y="2588"/>
              <a:ext cx="1296" cy="243"/>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1313" name="Text Box 47"/>
            <p:cNvSpPr txBox="1">
              <a:spLocks noChangeArrowheads="1"/>
            </p:cNvSpPr>
            <p:nvPr/>
          </p:nvSpPr>
          <p:spPr bwMode="auto">
            <a:xfrm>
              <a:off x="1896" y="244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1314" name="Text Box 48"/>
            <p:cNvSpPr txBox="1">
              <a:spLocks noChangeArrowheads="1"/>
            </p:cNvSpPr>
            <p:nvPr/>
          </p:nvSpPr>
          <p:spPr bwMode="auto">
            <a:xfrm>
              <a:off x="3048" y="2688"/>
              <a:ext cx="1200"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1315" name="Text Box 50"/>
            <p:cNvSpPr txBox="1">
              <a:spLocks noChangeArrowheads="1"/>
            </p:cNvSpPr>
            <p:nvPr/>
          </p:nvSpPr>
          <p:spPr bwMode="auto">
            <a:xfrm>
              <a:off x="917" y="1522"/>
              <a:ext cx="624" cy="243"/>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1267" name="Freeform 53"/>
          <p:cNvSpPr>
            <a:spLocks/>
          </p:cNvSpPr>
          <p:nvPr/>
        </p:nvSpPr>
        <p:spPr bwMode="auto">
          <a:xfrm>
            <a:off x="3495041" y="4150899"/>
            <a:ext cx="1731435" cy="533275"/>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68"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69"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810" tIns="54405" rIns="108810" bIns="54405" anchor="ctr"/>
          <a:lstStyle/>
          <a:p>
            <a:pPr eaLnBrk="1" hangingPunct="1"/>
            <a:endParaRPr lang="en-US" altLang="en-US"/>
          </a:p>
        </p:txBody>
      </p:sp>
      <p:sp>
        <p:nvSpPr>
          <p:cNvPr id="11270" name="Text Box 61"/>
          <p:cNvSpPr txBox="1">
            <a:spLocks noChangeArrowheads="1"/>
          </p:cNvSpPr>
          <p:nvPr/>
        </p:nvSpPr>
        <p:spPr bwMode="auto">
          <a:xfrm>
            <a:off x="-568960" y="6400549"/>
            <a:ext cx="3901440" cy="586926"/>
          </a:xfrm>
          <a:prstGeom prst="rect">
            <a:avLst/>
          </a:prstGeom>
          <a:noFill/>
          <a:ln w="9525">
            <a:noFill/>
            <a:miter lim="800000"/>
            <a:headEnd/>
            <a:tailEnd/>
          </a:ln>
        </p:spPr>
        <p:txBody>
          <a:bodyPr lIns="108810" tIns="54405" rIns="108810" bIns="54405">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1271" name="WordArt 81"/>
          <p:cNvSpPr>
            <a:spLocks noChangeArrowheads="1" noChangeShapeType="1" noTextEdit="1"/>
          </p:cNvSpPr>
          <p:nvPr/>
        </p:nvSpPr>
        <p:spPr bwMode="auto">
          <a:xfrm rot="251008">
            <a:off x="3027682" y="4790700"/>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2" name="WordArt 82"/>
          <p:cNvSpPr>
            <a:spLocks noChangeArrowheads="1" noChangeShapeType="1" noTextEdit="1"/>
          </p:cNvSpPr>
          <p:nvPr/>
        </p:nvSpPr>
        <p:spPr bwMode="auto">
          <a:xfrm rot="251008">
            <a:off x="8724901" y="5348413"/>
            <a:ext cx="2108200" cy="1454442"/>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1273" name="Freeform 83"/>
          <p:cNvSpPr>
            <a:spLocks/>
          </p:cNvSpPr>
          <p:nvPr/>
        </p:nvSpPr>
        <p:spPr bwMode="auto">
          <a:xfrm>
            <a:off x="9184640" y="4902869"/>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810" tIns="54405" rIns="108810" bIns="54405"/>
          <a:lstStyle/>
          <a:p>
            <a:endParaRPr lang="en-US"/>
          </a:p>
        </p:txBody>
      </p:sp>
      <p:sp>
        <p:nvSpPr>
          <p:cNvPr id="11274" name="WordArt 84"/>
          <p:cNvSpPr>
            <a:spLocks noChangeArrowheads="1" noChangeShapeType="1" noTextEdit="1"/>
          </p:cNvSpPr>
          <p:nvPr/>
        </p:nvSpPr>
        <p:spPr bwMode="auto">
          <a:xfrm rot="243502">
            <a:off x="8682567" y="5587791"/>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1275"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1276" name="Text Box 126"/>
          <p:cNvSpPr txBox="1">
            <a:spLocks noChangeArrowheads="1"/>
          </p:cNvSpPr>
          <p:nvPr/>
        </p:nvSpPr>
        <p:spPr bwMode="auto">
          <a:xfrm>
            <a:off x="0" y="0"/>
            <a:ext cx="12192000" cy="540760"/>
          </a:xfrm>
          <a:prstGeom prst="rect">
            <a:avLst/>
          </a:prstGeom>
          <a:solidFill>
            <a:schemeClr val="hlink"/>
          </a:solidFill>
          <a:ln w="19050">
            <a:solidFill>
              <a:srgbClr val="0000FF"/>
            </a:solidFill>
            <a:miter lim="800000"/>
            <a:headEnd/>
            <a:tailEnd/>
          </a:ln>
        </p:spPr>
        <p:txBody>
          <a:bodyPr lIns="108810" tIns="54405" rIns="108810" bIns="54405">
            <a:spAutoFit/>
          </a:bodyPr>
          <a:lstStyle/>
          <a:p>
            <a:pPr algn="ctr" eaLnBrk="1" hangingPunct="1">
              <a:spcBef>
                <a:spcPct val="50000"/>
              </a:spcBef>
            </a:pPr>
            <a:r>
              <a:rPr lang="en-US" altLang="en-US" sz="2800" b="1" dirty="0">
                <a:solidFill>
                  <a:schemeClr val="bg1"/>
                </a:solidFill>
                <a:latin typeface="Times New Roman" pitchFamily="18" charset="0"/>
                <a:cs typeface="Times New Roman" pitchFamily="18" charset="0"/>
              </a:rPr>
              <a:t>LƯỢC ĐỒ  PHÒNG TUYẾN SÔNG NHƯ NGUYỆT</a:t>
            </a:r>
          </a:p>
        </p:txBody>
      </p:sp>
      <p:sp>
        <p:nvSpPr>
          <p:cNvPr id="11277" name="TextBox 82"/>
          <p:cNvSpPr txBox="1">
            <a:spLocks noChangeArrowheads="1"/>
          </p:cNvSpPr>
          <p:nvPr/>
        </p:nvSpPr>
        <p:spPr bwMode="auto">
          <a:xfrm>
            <a:off x="0" y="3124451"/>
            <a:ext cx="30480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8" name="TextBox 84"/>
          <p:cNvSpPr txBox="1">
            <a:spLocks noChangeArrowheads="1"/>
          </p:cNvSpPr>
          <p:nvPr/>
        </p:nvSpPr>
        <p:spPr bwMode="auto">
          <a:xfrm>
            <a:off x="9550400" y="1066549"/>
            <a:ext cx="2641600" cy="402260"/>
          </a:xfrm>
          <a:prstGeom prst="rect">
            <a:avLst/>
          </a:prstGeom>
          <a:noFill/>
          <a:ln w="9525">
            <a:noFill/>
            <a:miter lim="800000"/>
            <a:headEnd/>
            <a:tailEnd/>
          </a:ln>
        </p:spPr>
        <p:txBody>
          <a:bodyPr lIns="108810" tIns="54405" rIns="108810" bIns="54405">
            <a:spAutoFit/>
          </a:bodyPr>
          <a:lstStyle/>
          <a:p>
            <a:pPr eaLnBrk="1" hangingPunct="1"/>
            <a:endParaRPr lang="en-US" altLang="en-US"/>
          </a:p>
        </p:txBody>
      </p:sp>
      <p:sp>
        <p:nvSpPr>
          <p:cNvPr id="11279" name="Text Box 73"/>
          <p:cNvSpPr txBox="1">
            <a:spLocks noChangeArrowheads="1"/>
          </p:cNvSpPr>
          <p:nvPr/>
        </p:nvSpPr>
        <p:spPr bwMode="auto">
          <a:xfrm>
            <a:off x="-609600" y="304549"/>
            <a:ext cx="2844800" cy="540760"/>
          </a:xfrm>
          <a:prstGeom prst="rect">
            <a:avLst/>
          </a:prstGeom>
          <a:noFill/>
          <a:ln w="9525">
            <a:noFill/>
            <a:miter lim="800000"/>
            <a:headEnd/>
            <a:tailEnd/>
          </a:ln>
        </p:spPr>
        <p:txBody>
          <a:bodyPr lIns="108810" tIns="54405" rIns="108810" bIns="54405">
            <a:spAutoFit/>
          </a:bodyPr>
          <a:lstStyle/>
          <a:p>
            <a:pPr eaLnBrk="1" hangingPunct="1">
              <a:spcBef>
                <a:spcPct val="50000"/>
              </a:spcBef>
            </a:pPr>
            <a:endParaRPr lang="en-US" altLang="en-US" sz="28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4"/>
          <p:cNvPicPr>
            <a:picLocks noChangeAspect="1" noChangeArrowheads="1"/>
          </p:cNvPicPr>
          <p:nvPr/>
        </p:nvPicPr>
        <p:blipFill>
          <a:blip r:embed="rId2" cstate="print"/>
          <a:srcRect/>
          <a:stretch>
            <a:fillRect/>
          </a:stretch>
        </p:blipFill>
        <p:spPr bwMode="auto">
          <a:xfrm>
            <a:off x="0" y="0"/>
            <a:ext cx="12192000" cy="6167438"/>
          </a:xfrm>
          <a:prstGeom prst="rect">
            <a:avLst/>
          </a:prstGeom>
          <a:noFill/>
          <a:ln w="76200" cmpd="tri">
            <a:solidFill>
              <a:srgbClr val="FF0000"/>
            </a:solidFill>
            <a:miter lim="800000"/>
            <a:headEnd/>
            <a:tailEnd/>
          </a:ln>
        </p:spPr>
      </p:pic>
      <p:pic>
        <p:nvPicPr>
          <p:cNvPr id="12291" name="Picture 4" descr="dán2"/>
          <p:cNvPicPr>
            <a:picLocks noChangeAspect="1" noChangeArrowheads="1"/>
          </p:cNvPicPr>
          <p:nvPr/>
        </p:nvPicPr>
        <p:blipFill>
          <a:blip r:embed="rId3" cstate="print"/>
          <a:srcRect/>
          <a:stretch>
            <a:fillRect/>
          </a:stretch>
        </p:blipFill>
        <p:spPr bwMode="auto">
          <a:xfrm>
            <a:off x="0" y="4"/>
            <a:ext cx="5892800" cy="1600451"/>
          </a:xfrm>
          <a:prstGeom prst="rect">
            <a:avLst/>
          </a:prstGeom>
          <a:noFill/>
          <a:ln w="9525">
            <a:noFill/>
            <a:miter lim="800000"/>
            <a:headEnd/>
            <a:tailEnd/>
          </a:ln>
        </p:spPr>
      </p:pic>
      <p:sp>
        <p:nvSpPr>
          <p:cNvPr id="12292" name="Text Box 5"/>
          <p:cNvSpPr txBox="1">
            <a:spLocks noChangeArrowheads="1"/>
          </p:cNvSpPr>
          <p:nvPr/>
        </p:nvSpPr>
        <p:spPr bwMode="auto">
          <a:xfrm>
            <a:off x="711200" y="6248279"/>
            <a:ext cx="11480800" cy="540667"/>
          </a:xfrm>
          <a:prstGeom prst="rect">
            <a:avLst/>
          </a:prstGeom>
          <a:noFill/>
          <a:ln w="9525">
            <a:noFill/>
            <a:miter lim="800000"/>
            <a:headEnd/>
            <a:tailEnd/>
          </a:ln>
        </p:spPr>
        <p:txBody>
          <a:bodyPr lIns="108723" tIns="54359" rIns="108723" bIns="54359">
            <a:spAutoFit/>
          </a:bodyPr>
          <a:lstStyle/>
          <a:p>
            <a:pPr algn="ctr" eaLnBrk="1" hangingPunct="1"/>
            <a:r>
              <a:rPr lang="en-US" altLang="en-US" sz="2800" b="1" dirty="0">
                <a:latin typeface="Times New Roman" pitchFamily="18" charset="0"/>
              </a:rPr>
              <a:t>PHÒNG TUYẾN TRÊN SÔNG NHƯ NGUYỆT</a:t>
            </a:r>
          </a:p>
        </p:txBody>
      </p:sp>
      <p:pic>
        <p:nvPicPr>
          <p:cNvPr id="12293" name="Picture 8" descr="dán2"/>
          <p:cNvPicPr>
            <a:picLocks noChangeAspect="1" noChangeArrowheads="1"/>
          </p:cNvPicPr>
          <p:nvPr/>
        </p:nvPicPr>
        <p:blipFill>
          <a:blip r:embed="rId3" cstate="print"/>
          <a:srcRect/>
          <a:stretch>
            <a:fillRect/>
          </a:stretch>
        </p:blipFill>
        <p:spPr bwMode="auto">
          <a:xfrm>
            <a:off x="7620000" y="4419730"/>
            <a:ext cx="508000" cy="304549"/>
          </a:xfrm>
          <a:prstGeom prst="rect">
            <a:avLst/>
          </a:prstGeom>
          <a:solidFill>
            <a:schemeClr val="accent1"/>
          </a:solidFill>
          <a:ln w="9525">
            <a:noFill/>
            <a:miter lim="800000"/>
            <a:headEnd/>
            <a:tailEnd/>
          </a:ln>
        </p:spPr>
      </p:pic>
      <p:pic>
        <p:nvPicPr>
          <p:cNvPr id="12294" name="Picture 9" descr="dán2"/>
          <p:cNvPicPr>
            <a:picLocks noChangeAspect="1" noChangeArrowheads="1"/>
          </p:cNvPicPr>
          <p:nvPr/>
        </p:nvPicPr>
        <p:blipFill>
          <a:blip r:embed="rId3" cstate="print"/>
          <a:srcRect/>
          <a:stretch>
            <a:fillRect/>
          </a:stretch>
        </p:blipFill>
        <p:spPr bwMode="auto">
          <a:xfrm>
            <a:off x="9448800" y="4648455"/>
            <a:ext cx="508000" cy="228099"/>
          </a:xfrm>
          <a:prstGeom prst="rect">
            <a:avLst/>
          </a:prstGeom>
          <a:solidFill>
            <a:schemeClr val="accent1"/>
          </a:solidFill>
          <a:ln w="9525">
            <a:noFill/>
            <a:miter lim="800000"/>
            <a:headEnd/>
            <a:tailEnd/>
          </a:ln>
        </p:spPr>
      </p:pic>
      <p:pic>
        <p:nvPicPr>
          <p:cNvPr id="12295" name="Picture 10" descr="dán2"/>
          <p:cNvPicPr>
            <a:picLocks noChangeAspect="1" noChangeArrowheads="1"/>
          </p:cNvPicPr>
          <p:nvPr/>
        </p:nvPicPr>
        <p:blipFill>
          <a:blip r:embed="rId3" cstate="print"/>
          <a:srcRect/>
          <a:stretch>
            <a:fillRect/>
          </a:stretch>
        </p:blipFill>
        <p:spPr bwMode="auto">
          <a:xfrm>
            <a:off x="8636000" y="4648455"/>
            <a:ext cx="406400" cy="152275"/>
          </a:xfrm>
          <a:prstGeom prst="rect">
            <a:avLst/>
          </a:prstGeom>
          <a:solidFill>
            <a:schemeClr val="accent1"/>
          </a:solidFill>
          <a:ln w="9525">
            <a:noFill/>
            <a:miter lim="800000"/>
            <a:headEnd/>
            <a:tailEnd/>
          </a:ln>
        </p:spPr>
      </p:pic>
      <p:pic>
        <p:nvPicPr>
          <p:cNvPr id="12296" name="Picture 11" descr="dán2"/>
          <p:cNvPicPr>
            <a:picLocks noChangeAspect="1" noChangeArrowheads="1"/>
          </p:cNvPicPr>
          <p:nvPr/>
        </p:nvPicPr>
        <p:blipFill>
          <a:blip r:embed="rId3" cstate="print"/>
          <a:srcRect/>
          <a:stretch>
            <a:fillRect/>
          </a:stretch>
        </p:blipFill>
        <p:spPr bwMode="auto">
          <a:xfrm>
            <a:off x="9042400" y="4648455"/>
            <a:ext cx="508000" cy="228099"/>
          </a:xfrm>
          <a:prstGeom prst="rect">
            <a:avLst/>
          </a:prstGeom>
          <a:solidFill>
            <a:schemeClr val="accent1"/>
          </a:solidFill>
          <a:ln w="9525">
            <a:noFill/>
            <a:miter lim="800000"/>
            <a:headEnd/>
            <a:tailEnd/>
          </a:ln>
        </p:spPr>
      </p:pic>
      <p:sp>
        <p:nvSpPr>
          <p:cNvPr id="12297" name="Freeform 14"/>
          <p:cNvSpPr>
            <a:spLocks/>
          </p:cNvSpPr>
          <p:nvPr/>
        </p:nvSpPr>
        <p:spPr bwMode="auto">
          <a:xfrm>
            <a:off x="7213600" y="4648451"/>
            <a:ext cx="3352800" cy="622258"/>
          </a:xfrm>
          <a:custGeom>
            <a:avLst/>
            <a:gdLst>
              <a:gd name="T0" fmla="*/ 0 w 1584"/>
              <a:gd name="T1" fmla="*/ 0 h 392"/>
              <a:gd name="T2" fmla="*/ 2147483647 w 1584"/>
              <a:gd name="T3" fmla="*/ 2147483647 h 392"/>
              <a:gd name="T4" fmla="*/ 2147483647 w 1584"/>
              <a:gd name="T5" fmla="*/ 2147483647 h 392"/>
              <a:gd name="T6" fmla="*/ 2147483647 w 1584"/>
              <a:gd name="T7" fmla="*/ 2147483647 h 392"/>
              <a:gd name="T8" fmla="*/ 2147483647 w 1584"/>
              <a:gd name="T9" fmla="*/ 2147483647 h 392"/>
              <a:gd name="T10" fmla="*/ 2147483647 w 1584"/>
              <a:gd name="T11" fmla="*/ 2147483647 h 392"/>
              <a:gd name="T12" fmla="*/ 2147483647 w 1584"/>
              <a:gd name="T13" fmla="*/ 2147483647 h 392"/>
              <a:gd name="T14" fmla="*/ 2147483647 w 1584"/>
              <a:gd name="T15" fmla="*/ 2147483647 h 392"/>
              <a:gd name="T16" fmla="*/ 2147483647 w 1584"/>
              <a:gd name="T17" fmla="*/ 2147483647 h 392"/>
              <a:gd name="T18" fmla="*/ 2147483647 w 1584"/>
              <a:gd name="T19" fmla="*/ 2147483647 h 392"/>
              <a:gd name="T20" fmla="*/ 2147483647 w 1584"/>
              <a:gd name="T21" fmla="*/ 2147483647 h 392"/>
              <a:gd name="T22" fmla="*/ 2147483647 w 1584"/>
              <a:gd name="T23" fmla="*/ 2147483647 h 392"/>
              <a:gd name="T24" fmla="*/ 2147483647 w 1584"/>
              <a:gd name="T25" fmla="*/ 2147483647 h 392"/>
              <a:gd name="T26" fmla="*/ 2147483647 w 1584"/>
              <a:gd name="T27" fmla="*/ 2147483647 h 392"/>
              <a:gd name="T28" fmla="*/ 2147483647 w 1584"/>
              <a:gd name="T29" fmla="*/ 2147483647 h 392"/>
              <a:gd name="T30" fmla="*/ 2147483647 w 1584"/>
              <a:gd name="T31" fmla="*/ 2147483647 h 392"/>
              <a:gd name="T32" fmla="*/ 2147483647 w 1584"/>
              <a:gd name="T33" fmla="*/ 2147483647 h 392"/>
              <a:gd name="T34" fmla="*/ 2147483647 w 1584"/>
              <a:gd name="T35" fmla="*/ 2147483647 h 392"/>
              <a:gd name="T36" fmla="*/ 2147483647 w 1584"/>
              <a:gd name="T37" fmla="*/ 2147483647 h 392"/>
              <a:gd name="T38" fmla="*/ 2147483647 w 1584"/>
              <a:gd name="T39" fmla="*/ 2147483647 h 392"/>
              <a:gd name="T40" fmla="*/ 2147483647 w 1584"/>
              <a:gd name="T41" fmla="*/ 2147483647 h 392"/>
              <a:gd name="T42" fmla="*/ 2147483647 w 1584"/>
              <a:gd name="T43" fmla="*/ 2147483647 h 392"/>
              <a:gd name="T44" fmla="*/ 2147483647 w 1584"/>
              <a:gd name="T45" fmla="*/ 2147483647 h 392"/>
              <a:gd name="T46" fmla="*/ 2147483647 w 1584"/>
              <a:gd name="T47" fmla="*/ 2147483647 h 392"/>
              <a:gd name="T48" fmla="*/ 2147483647 w 1584"/>
              <a:gd name="T49" fmla="*/ 2147483647 h 392"/>
              <a:gd name="T50" fmla="*/ 2147483647 w 1584"/>
              <a:gd name="T51" fmla="*/ 2147483647 h 392"/>
              <a:gd name="T52" fmla="*/ 2147483647 w 1584"/>
              <a:gd name="T53" fmla="*/ 2147483647 h 392"/>
              <a:gd name="T54" fmla="*/ 2147483647 w 1584"/>
              <a:gd name="T55" fmla="*/ 2147483647 h 392"/>
              <a:gd name="T56" fmla="*/ 2147483647 w 1584"/>
              <a:gd name="T57" fmla="*/ 2147483647 h 392"/>
              <a:gd name="T58" fmla="*/ 2147483647 w 1584"/>
              <a:gd name="T59" fmla="*/ 2147483647 h 392"/>
              <a:gd name="T60" fmla="*/ 2147483647 w 1584"/>
              <a:gd name="T61" fmla="*/ 2147483647 h 392"/>
              <a:gd name="T62" fmla="*/ 2147483647 w 1584"/>
              <a:gd name="T63" fmla="*/ 2147483647 h 392"/>
              <a:gd name="T64" fmla="*/ 2147483647 w 1584"/>
              <a:gd name="T65" fmla="*/ 2147483647 h 39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84"/>
              <a:gd name="T100" fmla="*/ 0 h 392"/>
              <a:gd name="T101" fmla="*/ 1584 w 1584"/>
              <a:gd name="T102" fmla="*/ 392 h 39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84" h="392">
                <a:moveTo>
                  <a:pt x="0" y="0"/>
                </a:moveTo>
                <a:cubicBezTo>
                  <a:pt x="32" y="36"/>
                  <a:pt x="64" y="72"/>
                  <a:pt x="96" y="96"/>
                </a:cubicBezTo>
                <a:cubicBezTo>
                  <a:pt x="128" y="120"/>
                  <a:pt x="168" y="136"/>
                  <a:pt x="192" y="144"/>
                </a:cubicBezTo>
                <a:cubicBezTo>
                  <a:pt x="216" y="152"/>
                  <a:pt x="232" y="136"/>
                  <a:pt x="240" y="144"/>
                </a:cubicBezTo>
                <a:cubicBezTo>
                  <a:pt x="248" y="152"/>
                  <a:pt x="232" y="184"/>
                  <a:pt x="240" y="192"/>
                </a:cubicBezTo>
                <a:cubicBezTo>
                  <a:pt x="248" y="200"/>
                  <a:pt x="272" y="192"/>
                  <a:pt x="288" y="192"/>
                </a:cubicBezTo>
                <a:cubicBezTo>
                  <a:pt x="304" y="192"/>
                  <a:pt x="320" y="192"/>
                  <a:pt x="336" y="192"/>
                </a:cubicBezTo>
                <a:cubicBezTo>
                  <a:pt x="352" y="192"/>
                  <a:pt x="368" y="192"/>
                  <a:pt x="384" y="192"/>
                </a:cubicBezTo>
                <a:cubicBezTo>
                  <a:pt x="400" y="192"/>
                  <a:pt x="424" y="200"/>
                  <a:pt x="432" y="192"/>
                </a:cubicBezTo>
                <a:cubicBezTo>
                  <a:pt x="440" y="184"/>
                  <a:pt x="424" y="160"/>
                  <a:pt x="432" y="144"/>
                </a:cubicBezTo>
                <a:cubicBezTo>
                  <a:pt x="440" y="128"/>
                  <a:pt x="464" y="104"/>
                  <a:pt x="480" y="96"/>
                </a:cubicBezTo>
                <a:cubicBezTo>
                  <a:pt x="496" y="88"/>
                  <a:pt x="512" y="88"/>
                  <a:pt x="528" y="96"/>
                </a:cubicBezTo>
                <a:cubicBezTo>
                  <a:pt x="544" y="104"/>
                  <a:pt x="568" y="128"/>
                  <a:pt x="576" y="144"/>
                </a:cubicBezTo>
                <a:cubicBezTo>
                  <a:pt x="584" y="160"/>
                  <a:pt x="568" y="176"/>
                  <a:pt x="576" y="192"/>
                </a:cubicBezTo>
                <a:cubicBezTo>
                  <a:pt x="584" y="208"/>
                  <a:pt x="608" y="224"/>
                  <a:pt x="624" y="240"/>
                </a:cubicBezTo>
                <a:cubicBezTo>
                  <a:pt x="640" y="256"/>
                  <a:pt x="656" y="288"/>
                  <a:pt x="672" y="288"/>
                </a:cubicBezTo>
                <a:cubicBezTo>
                  <a:pt x="688" y="288"/>
                  <a:pt x="704" y="248"/>
                  <a:pt x="720" y="240"/>
                </a:cubicBezTo>
                <a:cubicBezTo>
                  <a:pt x="736" y="232"/>
                  <a:pt x="760" y="248"/>
                  <a:pt x="768" y="240"/>
                </a:cubicBezTo>
                <a:cubicBezTo>
                  <a:pt x="776" y="232"/>
                  <a:pt x="760" y="200"/>
                  <a:pt x="768" y="192"/>
                </a:cubicBezTo>
                <a:cubicBezTo>
                  <a:pt x="776" y="184"/>
                  <a:pt x="800" y="184"/>
                  <a:pt x="816" y="192"/>
                </a:cubicBezTo>
                <a:cubicBezTo>
                  <a:pt x="832" y="200"/>
                  <a:pt x="824" y="224"/>
                  <a:pt x="864" y="240"/>
                </a:cubicBezTo>
                <a:cubicBezTo>
                  <a:pt x="904" y="256"/>
                  <a:pt x="1024" y="288"/>
                  <a:pt x="1056" y="288"/>
                </a:cubicBezTo>
                <a:cubicBezTo>
                  <a:pt x="1088" y="288"/>
                  <a:pt x="1040" y="248"/>
                  <a:pt x="1056" y="240"/>
                </a:cubicBezTo>
                <a:cubicBezTo>
                  <a:pt x="1072" y="232"/>
                  <a:pt x="1128" y="232"/>
                  <a:pt x="1152" y="240"/>
                </a:cubicBezTo>
                <a:cubicBezTo>
                  <a:pt x="1176" y="248"/>
                  <a:pt x="1184" y="272"/>
                  <a:pt x="1200" y="288"/>
                </a:cubicBezTo>
                <a:cubicBezTo>
                  <a:pt x="1216" y="304"/>
                  <a:pt x="1232" y="328"/>
                  <a:pt x="1248" y="336"/>
                </a:cubicBezTo>
                <a:cubicBezTo>
                  <a:pt x="1264" y="344"/>
                  <a:pt x="1280" y="336"/>
                  <a:pt x="1296" y="336"/>
                </a:cubicBezTo>
                <a:cubicBezTo>
                  <a:pt x="1312" y="336"/>
                  <a:pt x="1328" y="336"/>
                  <a:pt x="1344" y="336"/>
                </a:cubicBezTo>
                <a:cubicBezTo>
                  <a:pt x="1360" y="336"/>
                  <a:pt x="1384" y="328"/>
                  <a:pt x="1392" y="336"/>
                </a:cubicBezTo>
                <a:cubicBezTo>
                  <a:pt x="1400" y="344"/>
                  <a:pt x="1384" y="376"/>
                  <a:pt x="1392" y="384"/>
                </a:cubicBezTo>
                <a:cubicBezTo>
                  <a:pt x="1400" y="392"/>
                  <a:pt x="1416" y="384"/>
                  <a:pt x="1440" y="384"/>
                </a:cubicBezTo>
                <a:cubicBezTo>
                  <a:pt x="1464" y="384"/>
                  <a:pt x="1512" y="384"/>
                  <a:pt x="1536" y="384"/>
                </a:cubicBezTo>
                <a:cubicBezTo>
                  <a:pt x="1560" y="384"/>
                  <a:pt x="1576" y="384"/>
                  <a:pt x="1584" y="384"/>
                </a:cubicBezTo>
              </a:path>
            </a:pathLst>
          </a:custGeom>
          <a:solidFill>
            <a:srgbClr val="0000FF"/>
          </a:solidFill>
          <a:ln w="57150">
            <a:solidFill>
              <a:srgbClr val="FF0000"/>
            </a:solidFill>
            <a:round/>
            <a:headEnd/>
            <a:tailEnd/>
          </a:ln>
        </p:spPr>
        <p:txBody>
          <a:bodyPr lIns="108723" tIns="54359" rIns="108723" bIns="54359"/>
          <a:lstStyle/>
          <a:p>
            <a:endParaRPr lang="en-US"/>
          </a:p>
        </p:txBody>
      </p:sp>
      <p:sp>
        <p:nvSpPr>
          <p:cNvPr id="83984" name="Text Box 16"/>
          <p:cNvSpPr txBox="1">
            <a:spLocks noChangeArrowheads="1"/>
          </p:cNvSpPr>
          <p:nvPr/>
        </p:nvSpPr>
        <p:spPr bwMode="auto">
          <a:xfrm>
            <a:off x="0" y="0"/>
            <a:ext cx="5994400" cy="3341434"/>
          </a:xfrm>
          <a:prstGeom prst="rect">
            <a:avLst/>
          </a:prstGeom>
          <a:solidFill>
            <a:schemeClr val="accent1"/>
          </a:solidFill>
          <a:ln w="9525">
            <a:noFill/>
            <a:miter lim="800000"/>
            <a:headEnd/>
            <a:tailEnd/>
          </a:ln>
        </p:spPr>
        <p:txBody>
          <a:bodyPr lIns="108723" tIns="54359" rIns="108723" bIns="54359">
            <a:spAutoFit/>
          </a:bodyPr>
          <a:lstStyle/>
          <a:p>
            <a:pPr algn="just" eaLnBrk="1" hangingPunct="1"/>
            <a:r>
              <a:rPr lang="en-US" altLang="en-US" sz="2600" dirty="0">
                <a:latin typeface="Times New Roman" pitchFamily="18" charset="0"/>
              </a:rPr>
              <a:t>Phòng tuyến dài khoảng 100km dọc theo sông từ Đa Phúc đến Phả Lại, đắp bằng đất cao, vững chắc, có nhiều lớp giậu tre dày đặc, dưới sông có những hố chông. Sông rộng, chông ngầm, giậu dày, lũy cao kết hợp với nhau tạo thành phòng tuyến rất vững chắc, lợi hại.</a:t>
            </a:r>
          </a:p>
          <a:p>
            <a:pPr algn="ctr" eaLnBrk="1" hangingPunct="1"/>
            <a:r>
              <a:rPr lang="en-US" altLang="en-US" sz="2800" dirty="0">
                <a:latin typeface="Times New Roman" pitchFamily="18" charset="0"/>
              </a:rPr>
              <a:t>   (</a:t>
            </a:r>
            <a:r>
              <a:rPr lang="en-US" altLang="en-US" sz="2400" dirty="0">
                <a:latin typeface="Times New Roman" pitchFamily="18" charset="0"/>
              </a:rPr>
              <a:t>Tư liệu Sử 7 – NXB Giáo dục 2005</a:t>
            </a:r>
            <a:r>
              <a:rPr lang="en-US" altLang="en-US" sz="2800" dirty="0">
                <a:latin typeface="Times New Roman"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3984"/>
                                        </p:tgtEl>
                                        <p:attrNameLst>
                                          <p:attrName>style.visibility</p:attrName>
                                        </p:attrNameLst>
                                      </p:cBhvr>
                                      <p:to>
                                        <p:strVal val="visible"/>
                                      </p:to>
                                    </p:set>
                                    <p:animEffect transition="in" filter="box(in)">
                                      <p:cBhvr>
                                        <p:cTn id="12" dur="500"/>
                                        <p:tgtEl>
                                          <p:spTgt spid="83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609600" y="1676277"/>
            <a:ext cx="11201400" cy="1569644"/>
          </a:xfrm>
          <a:prstGeom prst="rect">
            <a:avLst/>
          </a:prstGeom>
          <a:noFill/>
          <a:ln w="9525">
            <a:noFill/>
            <a:miter lim="800000"/>
            <a:headEnd/>
            <a:tailEnd/>
          </a:ln>
        </p:spPr>
        <p:txBody>
          <a:bodyPr wrap="square" lIns="91423" tIns="45712" rIns="91423" bIns="45712">
            <a:spAutoFit/>
          </a:bodyPr>
          <a:lstStyle/>
          <a:p>
            <a:pPr algn="ctr"/>
            <a:r>
              <a:rPr lang="en-US" sz="3200" b="1" dirty="0">
                <a:solidFill>
                  <a:srgbClr val="FF0000"/>
                </a:solidFill>
                <a:latin typeface="Times New Roman" pitchFamily="18" charset="0"/>
                <a:ea typeface="Microsoft YaHei" pitchFamily="34" charset="-122"/>
                <a:cs typeface="Times New Roman" pitchFamily="18" charset="0"/>
              </a:rPr>
              <a:t>Bài </a:t>
            </a:r>
            <a:r>
              <a:rPr lang="en-US" sz="3200" b="1" dirty="0" smtClean="0">
                <a:solidFill>
                  <a:srgbClr val="FF0000"/>
                </a:solidFill>
                <a:latin typeface="Times New Roman" pitchFamily="18" charset="0"/>
                <a:ea typeface="Microsoft YaHei" pitchFamily="34" charset="-122"/>
                <a:cs typeface="Times New Roman" pitchFamily="18" charset="0"/>
              </a:rPr>
              <a:t>12</a:t>
            </a:r>
            <a:endParaRPr lang="en-US" sz="3200" b="1" dirty="0">
              <a:solidFill>
                <a:srgbClr val="FF0000"/>
              </a:solidFill>
              <a:latin typeface="Times New Roman" pitchFamily="18" charset="0"/>
              <a:ea typeface="Microsoft YaHei" pitchFamily="34" charset="-122"/>
              <a:cs typeface="Times New Roman" pitchFamily="18" charset="0"/>
            </a:endParaRPr>
          </a:p>
          <a:p>
            <a:pPr algn="ctr"/>
            <a:r>
              <a:rPr lang="en-US" sz="3200" b="1" dirty="0" smtClean="0">
                <a:solidFill>
                  <a:srgbClr val="FF0000"/>
                </a:solidFill>
                <a:latin typeface="Times New Roman" pitchFamily="18" charset="0"/>
                <a:ea typeface="Microsoft YaHei" pitchFamily="34" charset="-122"/>
                <a:cs typeface="Times New Roman" pitchFamily="18" charset="0"/>
              </a:rPr>
              <a:t>CUỘC </a:t>
            </a:r>
            <a:r>
              <a:rPr lang="en-US" sz="3200" b="1" dirty="0">
                <a:solidFill>
                  <a:srgbClr val="FF0000"/>
                </a:solidFill>
                <a:latin typeface="Times New Roman" pitchFamily="18" charset="0"/>
                <a:ea typeface="Microsoft YaHei" pitchFamily="34" charset="-122"/>
                <a:cs typeface="Times New Roman" pitchFamily="18" charset="0"/>
              </a:rPr>
              <a:t>KHÁNG CHIẾN </a:t>
            </a:r>
            <a:r>
              <a:rPr lang="en-US" sz="3200" b="1" dirty="0" smtClean="0">
                <a:solidFill>
                  <a:srgbClr val="FF0000"/>
                </a:solidFill>
                <a:latin typeface="Times New Roman" pitchFamily="18" charset="0"/>
                <a:ea typeface="Microsoft YaHei" pitchFamily="34" charset="-122"/>
                <a:cs typeface="Times New Roman" pitchFamily="18" charset="0"/>
              </a:rPr>
              <a:t>CHỐNG</a:t>
            </a:r>
            <a:r>
              <a:rPr lang="vi-VN" sz="3200" b="1" dirty="0" smtClean="0">
                <a:solidFill>
                  <a:srgbClr val="FF0000"/>
                </a:solidFill>
                <a:latin typeface="Times New Roman" pitchFamily="18" charset="0"/>
                <a:ea typeface="Microsoft YaHei" pitchFamily="34" charset="-122"/>
                <a:cs typeface="Times New Roman" pitchFamily="18" charset="0"/>
              </a:rPr>
              <a:t> QUÂN XÂM LƯỢC TỐNG </a:t>
            </a:r>
          </a:p>
          <a:p>
            <a:pPr algn="ctr"/>
            <a:r>
              <a:rPr lang="en-US" sz="3200" b="1" dirty="0" smtClean="0">
                <a:solidFill>
                  <a:srgbClr val="FF0000"/>
                </a:solidFill>
                <a:latin typeface="Times New Roman" pitchFamily="18" charset="0"/>
                <a:ea typeface="Microsoft YaHei" pitchFamily="34" charset="-122"/>
                <a:cs typeface="Times New Roman" pitchFamily="18" charset="0"/>
              </a:rPr>
              <a:t>(</a:t>
            </a:r>
            <a:r>
              <a:rPr lang="vi-VN" sz="3200" b="1" dirty="0" smtClean="0">
                <a:solidFill>
                  <a:srgbClr val="FF0000"/>
                </a:solidFill>
                <a:latin typeface="Times New Roman" pitchFamily="18" charset="0"/>
                <a:ea typeface="Microsoft YaHei" pitchFamily="34" charset="-122"/>
                <a:cs typeface="Times New Roman" pitchFamily="18" charset="0"/>
              </a:rPr>
              <a:t>1075- 1077</a:t>
            </a:r>
            <a:r>
              <a:rPr lang="en-US" sz="3200" b="1" dirty="0" smtClean="0">
                <a:solidFill>
                  <a:srgbClr val="FF0000"/>
                </a:solidFill>
                <a:latin typeface="Times New Roman" pitchFamily="18" charset="0"/>
                <a:ea typeface="Microsoft YaHei" pitchFamily="34" charset="-122"/>
                <a:cs typeface="Times New Roman" pitchFamily="18" charset="0"/>
              </a:rPr>
              <a:t>)</a:t>
            </a:r>
            <a:endParaRPr lang="en-US" sz="3200" b="1" dirty="0">
              <a:solidFill>
                <a:srgbClr val="FF0000"/>
              </a:solidFill>
              <a:latin typeface="Times New Roman" pitchFamily="18" charset="0"/>
              <a:ea typeface="Microsoft YaHei" pitchFamily="34" charset="-122"/>
              <a:cs typeface="Times New Roman" pitchFamily="18" charset="0"/>
            </a:endParaRPr>
          </a:p>
        </p:txBody>
      </p:sp>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4nhunguyet"/>
          <p:cNvPicPr>
            <a:picLocks noChangeAspect="1" noChangeArrowheads="1"/>
          </p:cNvPicPr>
          <p:nvPr/>
        </p:nvPicPr>
        <p:blipFill>
          <a:blip r:embed="rId2" cstate="print"/>
          <a:srcRect/>
          <a:stretch>
            <a:fillRect/>
          </a:stretch>
        </p:blipFill>
        <p:spPr bwMode="auto">
          <a:xfrm>
            <a:off x="711200" y="152275"/>
            <a:ext cx="10769600" cy="5867274"/>
          </a:xfrm>
          <a:prstGeom prst="rect">
            <a:avLst/>
          </a:prstGeom>
          <a:noFill/>
          <a:ln w="9525">
            <a:solidFill>
              <a:srgbClr val="FF0000"/>
            </a:solidFill>
            <a:miter lim="800000"/>
            <a:headEnd/>
            <a:tailEnd/>
          </a:ln>
        </p:spPr>
      </p:pic>
      <p:sp>
        <p:nvSpPr>
          <p:cNvPr id="13315" name="Text Box 3"/>
          <p:cNvSpPr txBox="1">
            <a:spLocks noChangeArrowheads="1"/>
          </p:cNvSpPr>
          <p:nvPr/>
        </p:nvSpPr>
        <p:spPr bwMode="auto">
          <a:xfrm>
            <a:off x="243842" y="6106030"/>
            <a:ext cx="10071605" cy="586819"/>
          </a:xfrm>
          <a:prstGeom prst="rect">
            <a:avLst/>
          </a:prstGeom>
          <a:noFill/>
          <a:ln w="9525">
            <a:noFill/>
            <a:miter lim="800000"/>
            <a:headEnd/>
            <a:tailEnd/>
          </a:ln>
        </p:spPr>
        <p:txBody>
          <a:bodyPr wrap="none" lIns="108713" tIns="54352" rIns="108713" bIns="54352">
            <a:spAutoFit/>
          </a:bodyPr>
          <a:lstStyle/>
          <a:p>
            <a:pPr eaLnBrk="1" hangingPunct="1"/>
            <a:r>
              <a:rPr lang="en-US" altLang="en-US" sz="3100" b="1" dirty="0">
                <a:latin typeface="Times New Roman" pitchFamily="18" charset="0"/>
                <a:cs typeface="Times New Roman" pitchFamily="18" charset="0"/>
              </a:rPr>
              <a:t>Cảnh quân ta đóng cọc chuẩn bị phòng tuyến Như Nguyệt</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4340" name="TextBox 7"/>
          <p:cNvSpPr txBox="1">
            <a:spLocks noChangeArrowheads="1"/>
          </p:cNvSpPr>
          <p:nvPr/>
        </p:nvSpPr>
        <p:spPr bwMode="auto">
          <a:xfrm>
            <a:off x="533400" y="2362200"/>
            <a:ext cx="10972800" cy="3367698"/>
          </a:xfrm>
          <a:prstGeom prst="rect">
            <a:avLst/>
          </a:prstGeom>
          <a:noFill/>
          <a:ln w="9525">
            <a:noFill/>
            <a:miter lim="800000"/>
            <a:headEnd/>
            <a:tailEnd/>
          </a:ln>
        </p:spPr>
        <p:txBody>
          <a:bodyPr lIns="43288" tIns="21644" rIns="43288" bIns="21644">
            <a:spAutoFit/>
          </a:bodyPr>
          <a:lstStyle/>
          <a:p>
            <a:pPr algn="just"/>
            <a:r>
              <a:rPr lang="en-US" sz="3600" i="1" dirty="0" smtClean="0">
                <a:solidFill>
                  <a:srgbClr val="FFFF00"/>
                </a:solidFill>
                <a:latin typeface="Times New Roman" pitchFamily="18" charset="0"/>
                <a:cs typeface="Times New Roman" pitchFamily="18" charset="0"/>
              </a:rPr>
              <a:t>Việc xây dựng phòng tuyến Như Nguyệt dựa trên sự kết hợp giữa địa hình tự nhiên, bãi chướng ngại vật cùng với lực lượng thuỷ - bộ được bổ trí trọng điểm nên vừa có thể bảo vệ được toàn chiến tuyến, vừa nhanh chóng tập trung tổ chức phản công địch.</a:t>
            </a:r>
            <a:r>
              <a:rPr lang="vi-VN" sz="3600" i="1" dirty="0" smtClean="0">
                <a:solidFill>
                  <a:srgbClr val="FFFF00"/>
                </a:solidFill>
                <a:latin typeface="Times New Roman" pitchFamily="18" charset="0"/>
                <a:cs typeface="Times New Roman" pitchFamily="18" charset="0"/>
              </a:rPr>
              <a:t> Đây chính là s</a:t>
            </a:r>
            <a:r>
              <a:rPr lang="en-US" sz="3600" i="1" dirty="0" smtClean="0">
                <a:solidFill>
                  <a:srgbClr val="FFFF00"/>
                </a:solidFill>
                <a:latin typeface="Times New Roman" pitchFamily="18" charset="0"/>
                <a:cs typeface="Times New Roman" pitchFamily="18" charset="0"/>
              </a:rPr>
              <a:t>ự độc đáo, sáng tạo trong cách tổ chức đánh giặc của Lý Thường Kiệt.</a:t>
            </a:r>
            <a:endParaRPr lang="en-US" sz="3400" dirty="0">
              <a:solidFill>
                <a:srgbClr val="FFFF00"/>
              </a:solidFill>
              <a:latin typeface="Times New Roman" pitchFamily="18" charset="0"/>
              <a:cs typeface="Times New Roman" pitchFamily="18" charset="0"/>
            </a:endParaRPr>
          </a:p>
        </p:txBody>
      </p:sp>
      <p:sp>
        <p:nvSpPr>
          <p:cNvPr id="5" name="Rectangle 1"/>
          <p:cNvSpPr>
            <a:spLocks noChangeArrowheads="1"/>
          </p:cNvSpPr>
          <p:nvPr/>
        </p:nvSpPr>
        <p:spPr bwMode="auto">
          <a:xfrm>
            <a:off x="453813" y="401681"/>
            <a:ext cx="11250507" cy="2308308"/>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algn="just"/>
            <a:r>
              <a:rPr lang="en-US" sz="3600" b="1" dirty="0" smtClean="0">
                <a:solidFill>
                  <a:srgbClr val="FFFF00"/>
                </a:solidFill>
                <a:latin typeface="Times New Roman" pitchFamily="18" charset="0"/>
                <a:cs typeface="Times New Roman" pitchFamily="18" charset="0"/>
              </a:rPr>
              <a:t>a. Chuẩn bị kháng chiến (1076- 1077)</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edge">
                                      <p:cBhvr>
                                        <p:cTn id="7" dur="2000"/>
                                        <p:tgtEl>
                                          <p:spTgt spid="1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4" name="Rectangle 1"/>
          <p:cNvSpPr>
            <a:spLocks noChangeArrowheads="1"/>
          </p:cNvSpPr>
          <p:nvPr/>
        </p:nvSpPr>
        <p:spPr bwMode="auto">
          <a:xfrm>
            <a:off x="453813" y="401681"/>
            <a:ext cx="11250507" cy="2862306"/>
          </a:xfrm>
          <a:prstGeom prst="rect">
            <a:avLst/>
          </a:prstGeom>
          <a:noFill/>
          <a:ln w="9525">
            <a:noFill/>
            <a:miter lim="800000"/>
            <a:headEnd/>
            <a:tailEnd/>
          </a:ln>
        </p:spPr>
        <p:txBody>
          <a:bodyPr lIns="91423" tIns="45712" rIns="91423" bIns="45712">
            <a:spAutoFit/>
          </a:bodyPr>
          <a:lstStyle/>
          <a:p>
            <a:pPr algn="just"/>
            <a:r>
              <a:rPr lang="en-US" altLang="vi-VN" sz="3600" b="1" dirty="0" smtClean="0">
                <a:solidFill>
                  <a:srgbClr val="FFFF00"/>
                </a:solidFill>
                <a:latin typeface="Times New Roman" pitchFamily="18" charset="0"/>
                <a:cs typeface="Times New Roman" pitchFamily="18" charset="0"/>
              </a:rPr>
              <a:t>2</a:t>
            </a:r>
            <a:r>
              <a:rPr lang="en-US" altLang="vi-VN" sz="3600" b="1" dirty="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Cuộc kháng chiến chống Tống giai đoạn thứ hai (năm 1077)</a:t>
            </a:r>
          </a:p>
          <a:p>
            <a:pPr marL="742950" indent="-742950" algn="just"/>
            <a:r>
              <a:rPr lang="en-US" sz="3600" b="1" dirty="0" smtClean="0">
                <a:solidFill>
                  <a:srgbClr val="FFFF00"/>
                </a:solidFill>
                <a:latin typeface="Times New Roman" pitchFamily="18" charset="0"/>
                <a:cs typeface="Times New Roman" pitchFamily="18" charset="0"/>
              </a:rPr>
              <a:t>a. Chuẩn bị kháng chiến (1076- 1077)</a:t>
            </a:r>
          </a:p>
          <a:p>
            <a:r>
              <a:rPr lang="en-US" sz="3600" b="1" dirty="0" smtClean="0">
                <a:solidFill>
                  <a:srgbClr val="FFFF00"/>
                </a:solidFill>
                <a:latin typeface="Times New Roman" pitchFamily="18" charset="0"/>
                <a:cs typeface="Times New Roman" pitchFamily="18" charset="0"/>
              </a:rPr>
              <a:t>b. Cuộc chiến đấu trên phòng tuyến sông Như Nguyệt.</a:t>
            </a:r>
            <a:endParaRPr lang="en-US" sz="3600" dirty="0" smtClean="0">
              <a:solidFill>
                <a:srgbClr val="FFFF00"/>
              </a:solidFill>
              <a:latin typeface="Times New Roman" pitchFamily="18" charset="0"/>
              <a:cs typeface="Times New Roman" pitchFamily="18" charset="0"/>
            </a:endParaRPr>
          </a:p>
          <a:p>
            <a:pPr algn="just"/>
            <a:endParaRPr lang="en-US" altLang="vi-VN" sz="3600" b="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ChangeArrowheads="1"/>
          </p:cNvSpPr>
          <p:nvPr/>
        </p:nvSpPr>
        <p:spPr bwMode="auto">
          <a:xfrm>
            <a:off x="304800" y="2057400"/>
            <a:ext cx="1625600" cy="2438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endParaRPr lang="vi-VN" altLang="en-US" sz="3300" b="1" dirty="0" smtClean="0">
              <a:solidFill>
                <a:srgbClr val="FF0000"/>
              </a:solidFill>
              <a:latin typeface="Times New Roman" pitchFamily="18" charset="0"/>
            </a:endParaRPr>
          </a:p>
          <a:p>
            <a:pPr algn="ctr"/>
            <a:r>
              <a:rPr lang="en-US" altLang="en-US" sz="3300" b="1" dirty="0" smtClean="0">
                <a:solidFill>
                  <a:srgbClr val="FF0000"/>
                </a:solidFill>
                <a:latin typeface="Times New Roman" pitchFamily="18" charset="0"/>
              </a:rPr>
              <a:t>THẢO</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 </a:t>
            </a:r>
            <a:r>
              <a:rPr lang="en-US" altLang="en-US" sz="3300" b="1" dirty="0" smtClean="0">
                <a:solidFill>
                  <a:srgbClr val="FF0000"/>
                </a:solidFill>
                <a:latin typeface="Times New Roman" pitchFamily="18" charset="0"/>
              </a:rPr>
              <a:t>LUẬN </a:t>
            </a:r>
            <a:endParaRPr lang="en-US" altLang="en-US" sz="3300" b="1" dirty="0">
              <a:solidFill>
                <a:srgbClr val="FF0000"/>
              </a:solidFill>
              <a:latin typeface="Times New Roman" pitchFamily="18" charset="0"/>
            </a:endParaRPr>
          </a:p>
          <a:p>
            <a:pPr algn="ctr"/>
            <a:r>
              <a:rPr lang="en-US" altLang="en-US" sz="3300" b="1" dirty="0">
                <a:solidFill>
                  <a:srgbClr val="FF0000"/>
                </a:solidFill>
                <a:latin typeface="Times New Roman" pitchFamily="18" charset="0"/>
              </a:rPr>
              <a:t>NHÓM</a:t>
            </a:r>
          </a:p>
          <a:p>
            <a:pPr algn="ctr"/>
            <a:endParaRPr lang="en-US" altLang="en-US" b="1" dirty="0">
              <a:latin typeface="Times New Roman" pitchFamily="18" charset="0"/>
            </a:endParaRPr>
          </a:p>
        </p:txBody>
      </p:sp>
      <p:sp>
        <p:nvSpPr>
          <p:cNvPr id="331779" name="Rectangle 3"/>
          <p:cNvSpPr>
            <a:spLocks noChangeArrowheads="1"/>
          </p:cNvSpPr>
          <p:nvPr/>
        </p:nvSpPr>
        <p:spPr bwMode="auto">
          <a:xfrm>
            <a:off x="3657600" y="228600"/>
            <a:ext cx="8229600" cy="1295275"/>
          </a:xfrm>
          <a:prstGeom prst="rect">
            <a:avLst/>
          </a:prstGeom>
          <a:solidFill>
            <a:schemeClr val="bg1"/>
          </a:solidFill>
          <a:ln w="9525">
            <a:solidFill>
              <a:schemeClr val="tx1"/>
            </a:solidFill>
            <a:miter lim="800000"/>
            <a:headEnd/>
            <a:tailEnd/>
          </a:ln>
        </p:spPr>
        <p:txBody>
          <a:bodyPr wrap="none" lIns="108834" tIns="54417" rIns="108834" bIns="54417" anchor="ctr"/>
          <a:lstStyle/>
          <a:p>
            <a:pPr algn="ctr"/>
            <a:r>
              <a:rPr lang="en-US" altLang="en-US" sz="2800" b="1" dirty="0" smtClean="0">
                <a:solidFill>
                  <a:srgbClr val="FF0000"/>
                </a:solidFill>
                <a:latin typeface="Times New Roman" pitchFamily="18" charset="0"/>
              </a:rPr>
              <a:t>Nhóm 1</a:t>
            </a:r>
          </a:p>
          <a:p>
            <a:pPr algn="ctr"/>
            <a:r>
              <a:rPr lang="en-US" altLang="en-US" sz="2800" b="1" i="1" dirty="0" smtClean="0">
                <a:latin typeface="Times New Roman" pitchFamily="18" charset="0"/>
              </a:rPr>
              <a:t>Dùng lược đồ H3 trong sgk miêu tả trận chiến </a:t>
            </a:r>
          </a:p>
          <a:p>
            <a:pPr algn="ctr"/>
            <a:r>
              <a:rPr lang="en-US" altLang="en-US" sz="2800" b="1" i="1" dirty="0" smtClean="0">
                <a:latin typeface="Times New Roman" pitchFamily="18" charset="0"/>
              </a:rPr>
              <a:t>chống Tống? </a:t>
            </a:r>
          </a:p>
        </p:txBody>
      </p:sp>
      <p:sp>
        <p:nvSpPr>
          <p:cNvPr id="331780" name="Rectangle 4"/>
          <p:cNvSpPr>
            <a:spLocks noChangeArrowheads="1"/>
          </p:cNvSpPr>
          <p:nvPr/>
        </p:nvSpPr>
        <p:spPr bwMode="auto">
          <a:xfrm>
            <a:off x="3657600" y="1828800"/>
            <a:ext cx="8229600" cy="1447549"/>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2</a:t>
            </a:r>
            <a:endParaRPr lang="en-US" altLang="en-US" sz="2800" b="1" dirty="0">
              <a:solidFill>
                <a:srgbClr val="000000"/>
              </a:solidFill>
              <a:latin typeface="Times New Roman" pitchFamily="18" charset="0"/>
            </a:endParaRPr>
          </a:p>
          <a:p>
            <a:pPr algn="ctr"/>
            <a:r>
              <a:rPr lang="en-US" sz="2800" b="1" i="1" dirty="0" smtClean="0">
                <a:latin typeface="Times New Roman" pitchFamily="18" charset="0"/>
                <a:cs typeface="Times New Roman" pitchFamily="18" charset="0"/>
              </a:rPr>
              <a:t>Vì sao đang ở thế thắng mà Lý Thường Kiệt </a:t>
            </a:r>
          </a:p>
          <a:p>
            <a:pPr algn="ctr"/>
            <a:r>
              <a:rPr lang="en-US" sz="2800" b="1" i="1" dirty="0" smtClean="0">
                <a:latin typeface="Times New Roman" pitchFamily="18" charset="0"/>
                <a:cs typeface="Times New Roman" pitchFamily="18" charset="0"/>
              </a:rPr>
              <a:t>lại cử người đến thương lượng giảng hòa với giặc? </a:t>
            </a:r>
            <a:endParaRPr lang="en-US" altLang="en-US" sz="2800" b="1" i="1" dirty="0">
              <a:solidFill>
                <a:srgbClr val="000000"/>
              </a:solidFill>
              <a:latin typeface="Times New Roman" pitchFamily="18" charset="0"/>
              <a:cs typeface="Times New Roman" pitchFamily="18" charset="0"/>
            </a:endParaRPr>
          </a:p>
        </p:txBody>
      </p:sp>
      <p:sp>
        <p:nvSpPr>
          <p:cNvPr id="331781" name="Rectangle 5"/>
          <p:cNvSpPr>
            <a:spLocks noChangeArrowheads="1"/>
          </p:cNvSpPr>
          <p:nvPr/>
        </p:nvSpPr>
        <p:spPr bwMode="auto">
          <a:xfrm>
            <a:off x="3657600" y="3657726"/>
            <a:ext cx="8229600" cy="13714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cs typeface="Times New Roman" pitchFamily="18" charset="0"/>
              </a:rPr>
              <a:t>Nhóm 3</a:t>
            </a:r>
            <a:endParaRPr lang="en-US" altLang="en-US" sz="2800" b="1" dirty="0">
              <a:solidFill>
                <a:srgbClr val="000000"/>
              </a:solidFill>
              <a:latin typeface="Times New Roman" pitchFamily="18" charset="0"/>
              <a:cs typeface="Times New Roman" pitchFamily="18" charset="0"/>
            </a:endParaRPr>
          </a:p>
          <a:p>
            <a:pPr algn="ctr"/>
            <a:r>
              <a:rPr lang="en-US" sz="2800" b="1" i="1" dirty="0" smtClean="0">
                <a:latin typeface="Times New Roman" pitchFamily="18" charset="0"/>
                <a:cs typeface="Times New Roman" pitchFamily="18" charset="0"/>
              </a:rPr>
              <a:t>Nêu những nét độc đáo trong cách đánh giặc </a:t>
            </a:r>
          </a:p>
          <a:p>
            <a:pPr algn="ctr"/>
            <a:r>
              <a:rPr lang="en-US" sz="2800" b="1" i="1" dirty="0" smtClean="0">
                <a:latin typeface="Times New Roman" pitchFamily="18" charset="0"/>
                <a:cs typeface="Times New Roman" pitchFamily="18" charset="0"/>
              </a:rPr>
              <a:t>của Lý Thường Kiệt? </a:t>
            </a:r>
            <a:endParaRPr lang="en-US" altLang="en-US" sz="2800" b="1" i="1" dirty="0">
              <a:solidFill>
                <a:srgbClr val="000000"/>
              </a:solidFill>
              <a:latin typeface="Times New Roman" pitchFamily="18" charset="0"/>
              <a:cs typeface="Times New Roman" pitchFamily="18" charset="0"/>
            </a:endParaRPr>
          </a:p>
        </p:txBody>
      </p:sp>
      <p:sp>
        <p:nvSpPr>
          <p:cNvPr id="331782" name="Line 6"/>
          <p:cNvSpPr>
            <a:spLocks noChangeShapeType="1"/>
          </p:cNvSpPr>
          <p:nvPr/>
        </p:nvSpPr>
        <p:spPr bwMode="auto">
          <a:xfrm flipV="1">
            <a:off x="1930400" y="838200"/>
            <a:ext cx="1727200" cy="1447802"/>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3" name="Line 7"/>
          <p:cNvSpPr>
            <a:spLocks noChangeShapeType="1"/>
          </p:cNvSpPr>
          <p:nvPr/>
        </p:nvSpPr>
        <p:spPr bwMode="auto">
          <a:xfrm>
            <a:off x="1930400" y="2743451"/>
            <a:ext cx="1727200" cy="0"/>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4" name="Rectangle 8"/>
          <p:cNvSpPr>
            <a:spLocks noChangeArrowheads="1"/>
          </p:cNvSpPr>
          <p:nvPr/>
        </p:nvSpPr>
        <p:spPr bwMode="auto">
          <a:xfrm>
            <a:off x="3657600" y="5334000"/>
            <a:ext cx="8229600" cy="1295274"/>
          </a:xfrm>
          <a:prstGeom prst="rect">
            <a:avLst/>
          </a:prstGeom>
          <a:solidFill>
            <a:srgbClr val="FFFFFF"/>
          </a:solidFill>
          <a:ln w="9525">
            <a:solidFill>
              <a:schemeClr val="tx1"/>
            </a:solidFill>
            <a:miter lim="800000"/>
            <a:headEnd/>
            <a:tailEnd/>
          </a:ln>
        </p:spPr>
        <p:txBody>
          <a:bodyPr wrap="none" lIns="108834" tIns="54417" rIns="108834" bIns="54417" anchor="ctr"/>
          <a:lstStyle/>
          <a:p>
            <a:pPr algn="ctr"/>
            <a:r>
              <a:rPr lang="en-US" altLang="en-US" sz="2800" b="1" dirty="0">
                <a:solidFill>
                  <a:srgbClr val="FF0000"/>
                </a:solidFill>
                <a:latin typeface="Times New Roman" pitchFamily="18" charset="0"/>
              </a:rPr>
              <a:t>Nhóm 4</a:t>
            </a:r>
            <a:endParaRPr lang="en-US" altLang="en-US" sz="2800" b="1" dirty="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Nêu nguyên nhân thắng lợi và ý </a:t>
            </a:r>
            <a:r>
              <a:rPr lang="en-US" altLang="en-US" sz="2800" b="1" i="1" dirty="0">
                <a:solidFill>
                  <a:srgbClr val="000000"/>
                </a:solidFill>
                <a:latin typeface="Times New Roman" pitchFamily="18" charset="0"/>
              </a:rPr>
              <a:t>nghĩa lịch sử </a:t>
            </a:r>
            <a:endParaRPr lang="en-US" altLang="en-US" sz="2800" b="1" i="1" dirty="0" smtClean="0">
              <a:solidFill>
                <a:srgbClr val="000000"/>
              </a:solidFill>
              <a:latin typeface="Times New Roman" pitchFamily="18" charset="0"/>
            </a:endParaRPr>
          </a:p>
          <a:p>
            <a:pPr algn="ctr"/>
            <a:r>
              <a:rPr lang="en-US" altLang="en-US" sz="2800" b="1" i="1" dirty="0" smtClean="0">
                <a:solidFill>
                  <a:srgbClr val="000000"/>
                </a:solidFill>
                <a:latin typeface="Times New Roman" pitchFamily="18" charset="0"/>
              </a:rPr>
              <a:t>của </a:t>
            </a:r>
            <a:r>
              <a:rPr lang="en-US" altLang="en-US" sz="2800" b="1" i="1" dirty="0">
                <a:solidFill>
                  <a:srgbClr val="000000"/>
                </a:solidFill>
                <a:latin typeface="Times New Roman" pitchFamily="18" charset="0"/>
              </a:rPr>
              <a:t>cuộc kháng chiến </a:t>
            </a:r>
            <a:r>
              <a:rPr lang="en-US" altLang="en-US" sz="2800" b="1" i="1" dirty="0" smtClean="0">
                <a:solidFill>
                  <a:srgbClr val="000000"/>
                </a:solidFill>
                <a:latin typeface="Times New Roman" pitchFamily="18" charset="0"/>
              </a:rPr>
              <a:t>chống </a:t>
            </a:r>
            <a:r>
              <a:rPr lang="en-US" altLang="en-US" sz="2800" b="1" i="1" dirty="0">
                <a:solidFill>
                  <a:srgbClr val="000000"/>
                </a:solidFill>
                <a:latin typeface="Times New Roman" pitchFamily="18" charset="0"/>
              </a:rPr>
              <a:t>Tống lần thứ hai ?</a:t>
            </a:r>
          </a:p>
        </p:txBody>
      </p:sp>
      <p:sp>
        <p:nvSpPr>
          <p:cNvPr id="331785" name="Line 9"/>
          <p:cNvSpPr>
            <a:spLocks noChangeShapeType="1"/>
          </p:cNvSpPr>
          <p:nvPr/>
        </p:nvSpPr>
        <p:spPr bwMode="auto">
          <a:xfrm>
            <a:off x="1930400" y="4343279"/>
            <a:ext cx="1727200" cy="1371721"/>
          </a:xfrm>
          <a:prstGeom prst="line">
            <a:avLst/>
          </a:prstGeom>
          <a:noFill/>
          <a:ln w="76200">
            <a:solidFill>
              <a:schemeClr val="tx2"/>
            </a:solidFill>
            <a:round/>
            <a:headEnd/>
            <a:tailEnd type="triangle" w="med" len="med"/>
          </a:ln>
        </p:spPr>
        <p:txBody>
          <a:bodyPr lIns="108834" tIns="54417" rIns="108834" bIns="54417"/>
          <a:lstStyle/>
          <a:p>
            <a:endParaRPr lang="en-US"/>
          </a:p>
        </p:txBody>
      </p:sp>
      <p:sp>
        <p:nvSpPr>
          <p:cNvPr id="331786" name="Line 10"/>
          <p:cNvSpPr>
            <a:spLocks noChangeShapeType="1"/>
          </p:cNvSpPr>
          <p:nvPr/>
        </p:nvSpPr>
        <p:spPr bwMode="auto">
          <a:xfrm>
            <a:off x="1930400" y="3429004"/>
            <a:ext cx="1727200" cy="914275"/>
          </a:xfrm>
          <a:prstGeom prst="line">
            <a:avLst/>
          </a:prstGeom>
          <a:noFill/>
          <a:ln w="76200">
            <a:solidFill>
              <a:schemeClr val="tx2"/>
            </a:solidFill>
            <a:round/>
            <a:headEnd/>
            <a:tailEnd type="triangle" w="med" len="med"/>
          </a:ln>
        </p:spPr>
        <p:txBody>
          <a:bodyPr lIns="108834" tIns="54417" rIns="108834" bIns="54417"/>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box(in)">
                                      <p:cBhvr>
                                        <p:cTn id="7" dur="5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31782"/>
                                        </p:tgtEl>
                                        <p:attrNameLst>
                                          <p:attrName>style.visibility</p:attrName>
                                        </p:attrNameLst>
                                      </p:cBhvr>
                                      <p:to>
                                        <p:strVal val="visible"/>
                                      </p:to>
                                    </p:set>
                                    <p:animEffect transition="in" filter="checkerboard(across)">
                                      <p:cBhvr>
                                        <p:cTn id="12" dur="500"/>
                                        <p:tgtEl>
                                          <p:spTgt spid="33178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1779"/>
                                        </p:tgtEl>
                                        <p:attrNameLst>
                                          <p:attrName>style.visibility</p:attrName>
                                        </p:attrNameLst>
                                      </p:cBhvr>
                                      <p:to>
                                        <p:strVal val="visible"/>
                                      </p:to>
                                    </p:set>
                                    <p:animEffect transition="in" filter="blinds(horizontal)">
                                      <p:cBhvr>
                                        <p:cTn id="15" dur="500"/>
                                        <p:tgtEl>
                                          <p:spTgt spid="33177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31783"/>
                                        </p:tgtEl>
                                        <p:attrNameLst>
                                          <p:attrName>style.visibility</p:attrName>
                                        </p:attrNameLst>
                                      </p:cBhvr>
                                      <p:to>
                                        <p:strVal val="visible"/>
                                      </p:to>
                                    </p:set>
                                    <p:animEffect transition="in" filter="checkerboard(across)">
                                      <p:cBhvr>
                                        <p:cTn id="20" dur="500"/>
                                        <p:tgtEl>
                                          <p:spTgt spid="33178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1780"/>
                                        </p:tgtEl>
                                        <p:attrNameLst>
                                          <p:attrName>style.visibility</p:attrName>
                                        </p:attrNameLst>
                                      </p:cBhvr>
                                      <p:to>
                                        <p:strVal val="visible"/>
                                      </p:to>
                                    </p:set>
                                    <p:animEffect transition="in" filter="blinds(horizontal)">
                                      <p:cBhvr>
                                        <p:cTn id="23" dur="500"/>
                                        <p:tgtEl>
                                          <p:spTgt spid="33178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31781"/>
                                        </p:tgtEl>
                                        <p:attrNameLst>
                                          <p:attrName>style.visibility</p:attrName>
                                        </p:attrNameLst>
                                      </p:cBhvr>
                                      <p:to>
                                        <p:strVal val="visible"/>
                                      </p:to>
                                    </p:set>
                                    <p:animEffect transition="in" filter="blinds(horizontal)">
                                      <p:cBhvr>
                                        <p:cTn id="28" dur="500"/>
                                        <p:tgtEl>
                                          <p:spTgt spid="33178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31786"/>
                                        </p:tgtEl>
                                        <p:attrNameLst>
                                          <p:attrName>style.visibility</p:attrName>
                                        </p:attrNameLst>
                                      </p:cBhvr>
                                      <p:to>
                                        <p:strVal val="visible"/>
                                      </p:to>
                                    </p:set>
                                    <p:animEffect transition="in" filter="blinds(horizontal)">
                                      <p:cBhvr>
                                        <p:cTn id="31" dur="500"/>
                                        <p:tgtEl>
                                          <p:spTgt spid="33178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331784"/>
                                        </p:tgtEl>
                                        <p:attrNameLst>
                                          <p:attrName>style.visibility</p:attrName>
                                        </p:attrNameLst>
                                      </p:cBhvr>
                                      <p:to>
                                        <p:strVal val="visible"/>
                                      </p:to>
                                    </p:set>
                                    <p:animEffect transition="in" filter="box(in)">
                                      <p:cBhvr>
                                        <p:cTn id="36" dur="500"/>
                                        <p:tgtEl>
                                          <p:spTgt spid="331784"/>
                                        </p:tgtEl>
                                      </p:cBhvr>
                                    </p:animEffect>
                                  </p:childTnLst>
                                </p:cTn>
                              </p:par>
                              <p:par>
                                <p:cTn id="37" presetID="4" presetClass="entr" presetSubtype="16" fill="hold" grpId="0" nodeType="withEffect">
                                  <p:stCondLst>
                                    <p:cond delay="0"/>
                                  </p:stCondLst>
                                  <p:childTnLst>
                                    <p:set>
                                      <p:cBhvr>
                                        <p:cTn id="38" dur="1" fill="hold">
                                          <p:stCondLst>
                                            <p:cond delay="0"/>
                                          </p:stCondLst>
                                        </p:cTn>
                                        <p:tgtEl>
                                          <p:spTgt spid="331785"/>
                                        </p:tgtEl>
                                        <p:attrNameLst>
                                          <p:attrName>style.visibility</p:attrName>
                                        </p:attrNameLst>
                                      </p:cBhvr>
                                      <p:to>
                                        <p:strVal val="visible"/>
                                      </p:to>
                                    </p:set>
                                    <p:animEffect transition="in" filter="box(in)">
                                      <p:cBhvr>
                                        <p:cTn id="39" dur="500"/>
                                        <p:tgtEl>
                                          <p:spTgt spid="331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8" grpId="0" animBg="1"/>
      <p:bldP spid="331779" grpId="0" animBg="1"/>
      <p:bldP spid="331780" grpId="0" animBg="1"/>
      <p:bldP spid="331781" grpId="0" animBg="1"/>
      <p:bldP spid="331782" grpId="0" animBg="1"/>
      <p:bldP spid="331783" grpId="0" animBg="1"/>
      <p:bldP spid="331784" grpId="0" animBg="1"/>
      <p:bldP spid="331785" grpId="0" animBg="1"/>
      <p:bldP spid="33178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srcRect l="5505" t="34940" r="71559" b="48512"/>
          <a:stretch>
            <a:fillRect/>
          </a:stretch>
        </p:blipFill>
        <p:spPr bwMode="auto">
          <a:xfrm>
            <a:off x="685800" y="1422484"/>
            <a:ext cx="2819400" cy="3893344"/>
          </a:xfrm>
          <a:prstGeom prst="rect">
            <a:avLst/>
          </a:prstGeom>
          <a:noFill/>
          <a:ln w="9525">
            <a:noFill/>
            <a:miter lim="800000"/>
            <a:headEnd/>
            <a:tailEnd/>
          </a:ln>
        </p:spPr>
      </p:pic>
      <p:pic>
        <p:nvPicPr>
          <p:cNvPr id="7" name="Picture 6"/>
          <p:cNvPicPr>
            <a:picLocks noChangeAspect="1"/>
          </p:cNvPicPr>
          <p:nvPr/>
        </p:nvPicPr>
        <p:blipFill>
          <a:blip r:embed="rId3" cstate="print"/>
          <a:srcRect l="35571" t="34444" r="36758" b="50000"/>
          <a:stretch>
            <a:fillRect/>
          </a:stretch>
        </p:blipFill>
        <p:spPr bwMode="auto">
          <a:xfrm>
            <a:off x="4210475" y="1269582"/>
            <a:ext cx="3114887" cy="3866398"/>
          </a:xfrm>
          <a:prstGeom prst="rect">
            <a:avLst/>
          </a:prstGeom>
          <a:noFill/>
          <a:ln w="9525">
            <a:noFill/>
            <a:miter lim="800000"/>
            <a:headEnd/>
            <a:tailEnd/>
          </a:ln>
        </p:spPr>
      </p:pic>
      <p:pic>
        <p:nvPicPr>
          <p:cNvPr id="8" name="Picture 7"/>
          <p:cNvPicPr>
            <a:picLocks noChangeAspect="1"/>
          </p:cNvPicPr>
          <p:nvPr/>
        </p:nvPicPr>
        <p:blipFill>
          <a:blip r:embed="rId4" cstate="print"/>
          <a:srcRect l="67787" t="34444" b="48888"/>
          <a:stretch>
            <a:fillRect/>
          </a:stretch>
        </p:blipFill>
        <p:spPr bwMode="auto">
          <a:xfrm>
            <a:off x="7989148" y="1574135"/>
            <a:ext cx="3633893" cy="3561849"/>
          </a:xfrm>
          <a:prstGeom prst="rect">
            <a:avLst/>
          </a:prstGeom>
          <a:noFill/>
          <a:ln w="9525">
            <a:noFill/>
            <a:miter lim="800000"/>
            <a:headEnd/>
            <a:tailEnd/>
          </a:ln>
        </p:spPr>
      </p:pic>
      <p:sp>
        <p:nvSpPr>
          <p:cNvPr id="10" name="Title 1"/>
          <p:cNvSpPr>
            <a:spLocks noGrp="1"/>
          </p:cNvSpPr>
          <p:nvPr>
            <p:ph type="title"/>
          </p:nvPr>
        </p:nvSpPr>
        <p:spPr>
          <a:xfrm>
            <a:off x="528320" y="609726"/>
            <a:ext cx="11176000" cy="840330"/>
          </a:xfrm>
        </p:spPr>
        <p:txBody>
          <a:bodyPr/>
          <a:lstStyle/>
          <a:p>
            <a:pPr>
              <a:spcBef>
                <a:spcPct val="0"/>
              </a:spcBef>
              <a:spcAft>
                <a:spcPct val="0"/>
              </a:spcAft>
            </a:pPr>
            <a:r>
              <a:rPr lang="en-US" altLang="en-US" sz="4000" dirty="0" smtClean="0">
                <a:latin typeface="Times New Roman" pitchFamily="18" charset="0"/>
                <a:cs typeface="Times New Roman" pitchFamily="18" charset="0"/>
              </a:rPr>
              <a:t>- Căm tức, chuẩn bị ráo riết xâm lược Đại Việt</a:t>
            </a:r>
          </a:p>
        </p:txBody>
      </p:sp>
      <p:sp>
        <p:nvSpPr>
          <p:cNvPr id="11" name="Title 1"/>
          <p:cNvSpPr>
            <a:spLocks noGrp="1"/>
          </p:cNvSpPr>
          <p:nvPr>
            <p:ph type="title" idx="2"/>
          </p:nvPr>
        </p:nvSpPr>
        <p:spPr>
          <a:xfrm>
            <a:off x="501228" y="5273846"/>
            <a:ext cx="3440853" cy="840957"/>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10 vạn bộ binh</a:t>
            </a:r>
          </a:p>
        </p:txBody>
      </p:sp>
      <p:sp>
        <p:nvSpPr>
          <p:cNvPr id="12" name="Title 1"/>
          <p:cNvSpPr>
            <a:spLocks noGrp="1"/>
          </p:cNvSpPr>
          <p:nvPr>
            <p:ph type="title" idx="4294967295"/>
          </p:nvPr>
        </p:nvSpPr>
        <p:spPr>
          <a:xfrm>
            <a:off x="3733800" y="5334000"/>
            <a:ext cx="3894138" cy="839788"/>
          </a:xfrm>
        </p:spPr>
        <p:txBody>
          <a:bodyPr/>
          <a:lstStyle/>
          <a:p>
            <a:pPr algn="l">
              <a:spcBef>
                <a:spcPct val="0"/>
              </a:spcBef>
              <a:spcAft>
                <a:spcPct val="0"/>
              </a:spcAft>
            </a:pPr>
            <a:r>
              <a:rPr lang="en-US" altLang="en-US" sz="3600" dirty="0" smtClean="0">
                <a:latin typeface="Times New Roman" pitchFamily="18" charset="0"/>
                <a:cs typeface="Times New Roman" pitchFamily="18" charset="0"/>
              </a:rPr>
              <a:t>1 vạn ngựa chiến</a:t>
            </a:r>
          </a:p>
        </p:txBody>
      </p:sp>
      <p:sp>
        <p:nvSpPr>
          <p:cNvPr id="13" name="Title 1"/>
          <p:cNvSpPr>
            <a:spLocks noGrp="1"/>
          </p:cNvSpPr>
          <p:nvPr>
            <p:ph type="title" idx="4294967295"/>
          </p:nvPr>
        </p:nvSpPr>
        <p:spPr>
          <a:xfrm>
            <a:off x="8305800" y="5257800"/>
            <a:ext cx="3886200" cy="841375"/>
          </a:xfrm>
        </p:spPr>
        <p:txBody>
          <a:bodyPr/>
          <a:lstStyle/>
          <a:p>
            <a:pPr algn="just">
              <a:spcBef>
                <a:spcPct val="0"/>
              </a:spcBef>
              <a:spcAft>
                <a:spcPct val="0"/>
              </a:spcAft>
            </a:pPr>
            <a:r>
              <a:rPr lang="en-US" altLang="en-US" sz="3600" dirty="0" smtClean="0">
                <a:latin typeface="Times New Roman" pitchFamily="18" charset="0"/>
                <a:cs typeface="Times New Roman" pitchFamily="18" charset="0"/>
              </a:rPr>
              <a:t>20 vạn dân phu</a:t>
            </a:r>
          </a:p>
        </p:txBody>
      </p:sp>
      <p:sp>
        <p:nvSpPr>
          <p:cNvPr id="9" name="TextBox 8"/>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1</a:t>
            </a:r>
            <a:endParaRPr lang="en-US" sz="40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down)">
                                      <p:cBhvr>
                                        <p:cTn id="50" dur="580">
                                          <p:stCondLst>
                                            <p:cond delay="0"/>
                                          </p:stCondLst>
                                        </p:cTn>
                                        <p:tgtEl>
                                          <p:spTgt spid="11"/>
                                        </p:tgtEl>
                                      </p:cBhvr>
                                    </p:animEffect>
                                    <p:anim calcmode="lin" valueType="num">
                                      <p:cBhvr>
                                        <p:cTn id="5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6" dur="26">
                                          <p:stCondLst>
                                            <p:cond delay="650"/>
                                          </p:stCondLst>
                                        </p:cTn>
                                        <p:tgtEl>
                                          <p:spTgt spid="11"/>
                                        </p:tgtEl>
                                      </p:cBhvr>
                                      <p:to x="100000" y="60000"/>
                                    </p:animScale>
                                    <p:animScale>
                                      <p:cBhvr>
                                        <p:cTn id="57" dur="166" decel="50000">
                                          <p:stCondLst>
                                            <p:cond delay="676"/>
                                          </p:stCondLst>
                                        </p:cTn>
                                        <p:tgtEl>
                                          <p:spTgt spid="11"/>
                                        </p:tgtEl>
                                      </p:cBhvr>
                                      <p:to x="100000" y="100000"/>
                                    </p:animScale>
                                    <p:animScale>
                                      <p:cBhvr>
                                        <p:cTn id="58" dur="26">
                                          <p:stCondLst>
                                            <p:cond delay="1312"/>
                                          </p:stCondLst>
                                        </p:cTn>
                                        <p:tgtEl>
                                          <p:spTgt spid="11"/>
                                        </p:tgtEl>
                                      </p:cBhvr>
                                      <p:to x="100000" y="80000"/>
                                    </p:animScale>
                                    <p:animScale>
                                      <p:cBhvr>
                                        <p:cTn id="59" dur="166" decel="50000">
                                          <p:stCondLst>
                                            <p:cond delay="1338"/>
                                          </p:stCondLst>
                                        </p:cTn>
                                        <p:tgtEl>
                                          <p:spTgt spid="11"/>
                                        </p:tgtEl>
                                      </p:cBhvr>
                                      <p:to x="100000" y="100000"/>
                                    </p:animScale>
                                    <p:animScale>
                                      <p:cBhvr>
                                        <p:cTn id="60" dur="26">
                                          <p:stCondLst>
                                            <p:cond delay="1642"/>
                                          </p:stCondLst>
                                        </p:cTn>
                                        <p:tgtEl>
                                          <p:spTgt spid="11"/>
                                        </p:tgtEl>
                                      </p:cBhvr>
                                      <p:to x="100000" y="90000"/>
                                    </p:animScale>
                                    <p:animScale>
                                      <p:cBhvr>
                                        <p:cTn id="61" dur="166" decel="50000">
                                          <p:stCondLst>
                                            <p:cond delay="1668"/>
                                          </p:stCondLst>
                                        </p:cTn>
                                        <p:tgtEl>
                                          <p:spTgt spid="11"/>
                                        </p:tgtEl>
                                      </p:cBhvr>
                                      <p:to x="100000" y="100000"/>
                                    </p:animScale>
                                    <p:animScale>
                                      <p:cBhvr>
                                        <p:cTn id="62" dur="26">
                                          <p:stCondLst>
                                            <p:cond delay="1808"/>
                                          </p:stCondLst>
                                        </p:cTn>
                                        <p:tgtEl>
                                          <p:spTgt spid="11"/>
                                        </p:tgtEl>
                                      </p:cBhvr>
                                      <p:to x="100000" y="95000"/>
                                    </p:animScale>
                                    <p:animScale>
                                      <p:cBhvr>
                                        <p:cTn id="63" dur="166" decel="50000">
                                          <p:stCondLst>
                                            <p:cond delay="1834"/>
                                          </p:stCondLst>
                                        </p:cTn>
                                        <p:tgtEl>
                                          <p:spTgt spid="11"/>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wipe(down)">
                                      <p:cBhvr>
                                        <p:cTn id="86" dur="580">
                                          <p:stCondLst>
                                            <p:cond delay="0"/>
                                          </p:stCondLst>
                                        </p:cTn>
                                        <p:tgtEl>
                                          <p:spTgt spid="12"/>
                                        </p:tgtEl>
                                      </p:cBhvr>
                                    </p:animEffect>
                                    <p:anim calcmode="lin" valueType="num">
                                      <p:cBhvr>
                                        <p:cTn id="8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2" dur="26">
                                          <p:stCondLst>
                                            <p:cond delay="650"/>
                                          </p:stCondLst>
                                        </p:cTn>
                                        <p:tgtEl>
                                          <p:spTgt spid="12"/>
                                        </p:tgtEl>
                                      </p:cBhvr>
                                      <p:to x="100000" y="60000"/>
                                    </p:animScale>
                                    <p:animScale>
                                      <p:cBhvr>
                                        <p:cTn id="93" dur="166" decel="50000">
                                          <p:stCondLst>
                                            <p:cond delay="676"/>
                                          </p:stCondLst>
                                        </p:cTn>
                                        <p:tgtEl>
                                          <p:spTgt spid="12"/>
                                        </p:tgtEl>
                                      </p:cBhvr>
                                      <p:to x="100000" y="100000"/>
                                    </p:animScale>
                                    <p:animScale>
                                      <p:cBhvr>
                                        <p:cTn id="94" dur="26">
                                          <p:stCondLst>
                                            <p:cond delay="1312"/>
                                          </p:stCondLst>
                                        </p:cTn>
                                        <p:tgtEl>
                                          <p:spTgt spid="12"/>
                                        </p:tgtEl>
                                      </p:cBhvr>
                                      <p:to x="100000" y="80000"/>
                                    </p:animScale>
                                    <p:animScale>
                                      <p:cBhvr>
                                        <p:cTn id="95" dur="166" decel="50000">
                                          <p:stCondLst>
                                            <p:cond delay="1338"/>
                                          </p:stCondLst>
                                        </p:cTn>
                                        <p:tgtEl>
                                          <p:spTgt spid="12"/>
                                        </p:tgtEl>
                                      </p:cBhvr>
                                      <p:to x="100000" y="100000"/>
                                    </p:animScale>
                                    <p:animScale>
                                      <p:cBhvr>
                                        <p:cTn id="96" dur="26">
                                          <p:stCondLst>
                                            <p:cond delay="1642"/>
                                          </p:stCondLst>
                                        </p:cTn>
                                        <p:tgtEl>
                                          <p:spTgt spid="12"/>
                                        </p:tgtEl>
                                      </p:cBhvr>
                                      <p:to x="100000" y="90000"/>
                                    </p:animScale>
                                    <p:animScale>
                                      <p:cBhvr>
                                        <p:cTn id="97" dur="166" decel="50000">
                                          <p:stCondLst>
                                            <p:cond delay="1668"/>
                                          </p:stCondLst>
                                        </p:cTn>
                                        <p:tgtEl>
                                          <p:spTgt spid="12"/>
                                        </p:tgtEl>
                                      </p:cBhvr>
                                      <p:to x="100000" y="100000"/>
                                    </p:animScale>
                                    <p:animScale>
                                      <p:cBhvr>
                                        <p:cTn id="98" dur="26">
                                          <p:stCondLst>
                                            <p:cond delay="1808"/>
                                          </p:stCondLst>
                                        </p:cTn>
                                        <p:tgtEl>
                                          <p:spTgt spid="12"/>
                                        </p:tgtEl>
                                      </p:cBhvr>
                                      <p:to x="100000" y="95000"/>
                                    </p:animScale>
                                    <p:animScale>
                                      <p:cBhvr>
                                        <p:cTn id="99" dur="166" decel="50000">
                                          <p:stCondLst>
                                            <p:cond delay="1834"/>
                                          </p:stCondLst>
                                        </p:cTn>
                                        <p:tgtEl>
                                          <p:spTgt spid="12"/>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wipe(down)">
                                      <p:cBhvr>
                                        <p:cTn id="104" dur="580">
                                          <p:stCondLst>
                                            <p:cond delay="0"/>
                                          </p:stCondLst>
                                        </p:cTn>
                                        <p:tgtEl>
                                          <p:spTgt spid="8"/>
                                        </p:tgtEl>
                                      </p:cBhvr>
                                    </p:animEffect>
                                    <p:anim calcmode="lin" valueType="num">
                                      <p:cBhvr>
                                        <p:cTn id="10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10" dur="26">
                                          <p:stCondLst>
                                            <p:cond delay="650"/>
                                          </p:stCondLst>
                                        </p:cTn>
                                        <p:tgtEl>
                                          <p:spTgt spid="8"/>
                                        </p:tgtEl>
                                      </p:cBhvr>
                                      <p:to x="100000" y="60000"/>
                                    </p:animScale>
                                    <p:animScale>
                                      <p:cBhvr>
                                        <p:cTn id="111" dur="166" decel="50000">
                                          <p:stCondLst>
                                            <p:cond delay="676"/>
                                          </p:stCondLst>
                                        </p:cTn>
                                        <p:tgtEl>
                                          <p:spTgt spid="8"/>
                                        </p:tgtEl>
                                      </p:cBhvr>
                                      <p:to x="100000" y="100000"/>
                                    </p:animScale>
                                    <p:animScale>
                                      <p:cBhvr>
                                        <p:cTn id="112" dur="26">
                                          <p:stCondLst>
                                            <p:cond delay="1312"/>
                                          </p:stCondLst>
                                        </p:cTn>
                                        <p:tgtEl>
                                          <p:spTgt spid="8"/>
                                        </p:tgtEl>
                                      </p:cBhvr>
                                      <p:to x="100000" y="80000"/>
                                    </p:animScale>
                                    <p:animScale>
                                      <p:cBhvr>
                                        <p:cTn id="113" dur="166" decel="50000">
                                          <p:stCondLst>
                                            <p:cond delay="1338"/>
                                          </p:stCondLst>
                                        </p:cTn>
                                        <p:tgtEl>
                                          <p:spTgt spid="8"/>
                                        </p:tgtEl>
                                      </p:cBhvr>
                                      <p:to x="100000" y="100000"/>
                                    </p:animScale>
                                    <p:animScale>
                                      <p:cBhvr>
                                        <p:cTn id="114" dur="26">
                                          <p:stCondLst>
                                            <p:cond delay="1642"/>
                                          </p:stCondLst>
                                        </p:cTn>
                                        <p:tgtEl>
                                          <p:spTgt spid="8"/>
                                        </p:tgtEl>
                                      </p:cBhvr>
                                      <p:to x="100000" y="90000"/>
                                    </p:animScale>
                                    <p:animScale>
                                      <p:cBhvr>
                                        <p:cTn id="115" dur="166" decel="50000">
                                          <p:stCondLst>
                                            <p:cond delay="1668"/>
                                          </p:stCondLst>
                                        </p:cTn>
                                        <p:tgtEl>
                                          <p:spTgt spid="8"/>
                                        </p:tgtEl>
                                      </p:cBhvr>
                                      <p:to x="100000" y="100000"/>
                                    </p:animScale>
                                    <p:animScale>
                                      <p:cBhvr>
                                        <p:cTn id="116" dur="26">
                                          <p:stCondLst>
                                            <p:cond delay="1808"/>
                                          </p:stCondLst>
                                        </p:cTn>
                                        <p:tgtEl>
                                          <p:spTgt spid="8"/>
                                        </p:tgtEl>
                                      </p:cBhvr>
                                      <p:to x="100000" y="95000"/>
                                    </p:animScale>
                                    <p:animScale>
                                      <p:cBhvr>
                                        <p:cTn id="117" dur="166" decel="50000">
                                          <p:stCondLst>
                                            <p:cond delay="1834"/>
                                          </p:stCondLst>
                                        </p:cTn>
                                        <p:tgtEl>
                                          <p:spTgt spid="8"/>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wipe(down)">
                                      <p:cBhvr>
                                        <p:cTn id="122" dur="580">
                                          <p:stCondLst>
                                            <p:cond delay="0"/>
                                          </p:stCondLst>
                                        </p:cTn>
                                        <p:tgtEl>
                                          <p:spTgt spid="13"/>
                                        </p:tgtEl>
                                      </p:cBhvr>
                                    </p:animEffect>
                                    <p:anim calcmode="lin" valueType="num">
                                      <p:cBhvr>
                                        <p:cTn id="12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8" dur="26">
                                          <p:stCondLst>
                                            <p:cond delay="650"/>
                                          </p:stCondLst>
                                        </p:cTn>
                                        <p:tgtEl>
                                          <p:spTgt spid="13"/>
                                        </p:tgtEl>
                                      </p:cBhvr>
                                      <p:to x="100000" y="60000"/>
                                    </p:animScale>
                                    <p:animScale>
                                      <p:cBhvr>
                                        <p:cTn id="129" dur="166" decel="50000">
                                          <p:stCondLst>
                                            <p:cond delay="676"/>
                                          </p:stCondLst>
                                        </p:cTn>
                                        <p:tgtEl>
                                          <p:spTgt spid="13"/>
                                        </p:tgtEl>
                                      </p:cBhvr>
                                      <p:to x="100000" y="100000"/>
                                    </p:animScale>
                                    <p:animScale>
                                      <p:cBhvr>
                                        <p:cTn id="130" dur="26">
                                          <p:stCondLst>
                                            <p:cond delay="1312"/>
                                          </p:stCondLst>
                                        </p:cTn>
                                        <p:tgtEl>
                                          <p:spTgt spid="13"/>
                                        </p:tgtEl>
                                      </p:cBhvr>
                                      <p:to x="100000" y="80000"/>
                                    </p:animScale>
                                    <p:animScale>
                                      <p:cBhvr>
                                        <p:cTn id="131" dur="166" decel="50000">
                                          <p:stCondLst>
                                            <p:cond delay="1338"/>
                                          </p:stCondLst>
                                        </p:cTn>
                                        <p:tgtEl>
                                          <p:spTgt spid="13"/>
                                        </p:tgtEl>
                                      </p:cBhvr>
                                      <p:to x="100000" y="100000"/>
                                    </p:animScale>
                                    <p:animScale>
                                      <p:cBhvr>
                                        <p:cTn id="132" dur="26">
                                          <p:stCondLst>
                                            <p:cond delay="1642"/>
                                          </p:stCondLst>
                                        </p:cTn>
                                        <p:tgtEl>
                                          <p:spTgt spid="13"/>
                                        </p:tgtEl>
                                      </p:cBhvr>
                                      <p:to x="100000" y="90000"/>
                                    </p:animScale>
                                    <p:animScale>
                                      <p:cBhvr>
                                        <p:cTn id="133" dur="166" decel="50000">
                                          <p:stCondLst>
                                            <p:cond delay="1668"/>
                                          </p:stCondLst>
                                        </p:cTn>
                                        <p:tgtEl>
                                          <p:spTgt spid="13"/>
                                        </p:tgtEl>
                                      </p:cBhvr>
                                      <p:to x="100000" y="100000"/>
                                    </p:animScale>
                                    <p:animScale>
                                      <p:cBhvr>
                                        <p:cTn id="134" dur="26">
                                          <p:stCondLst>
                                            <p:cond delay="1808"/>
                                          </p:stCondLst>
                                        </p:cTn>
                                        <p:tgtEl>
                                          <p:spTgt spid="13"/>
                                        </p:tgtEl>
                                      </p:cBhvr>
                                      <p:to x="100000" y="95000"/>
                                    </p:animScale>
                                    <p:animScale>
                                      <p:cBhvr>
                                        <p:cTn id="13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5"/>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76200" cmpd="tri">
            <a:solidFill>
              <a:srgbClr val="FF0000"/>
            </a:solidFill>
            <a:miter lim="800000"/>
            <a:headEnd/>
            <a:tailEnd/>
          </a:ln>
        </p:spPr>
      </p:pic>
      <p:sp>
        <p:nvSpPr>
          <p:cNvPr id="17411" name="TextBox 4"/>
          <p:cNvSpPr txBox="1">
            <a:spLocks noChangeArrowheads="1"/>
          </p:cNvSpPr>
          <p:nvPr/>
        </p:nvSpPr>
        <p:spPr bwMode="auto">
          <a:xfrm>
            <a:off x="1016000" y="4"/>
            <a:ext cx="10871200" cy="617587"/>
          </a:xfrm>
          <a:prstGeom prst="rect">
            <a:avLst/>
          </a:prstGeom>
          <a:noFill/>
          <a:ln w="9525">
            <a:noFill/>
            <a:miter lim="800000"/>
            <a:headEnd/>
            <a:tailEnd/>
          </a:ln>
        </p:spPr>
        <p:txBody>
          <a:bodyPr lIns="108702" tIns="54347" rIns="108702" bIns="54347">
            <a:spAutoFit/>
          </a:bodyPr>
          <a:lstStyle/>
          <a:p>
            <a:pPr eaLnBrk="1" hangingPunct="1"/>
            <a:endParaRPr lang="en-US" altLang="en-US" sz="3300" b="1" dirty="0">
              <a:solidFill>
                <a:srgbClr val="0000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reeform 9"/>
          <p:cNvSpPr>
            <a:spLocks/>
          </p:cNvSpPr>
          <p:nvPr/>
        </p:nvSpPr>
        <p:spPr bwMode="auto">
          <a:xfrm rot="-2895252">
            <a:off x="8608020" y="5249842"/>
            <a:ext cx="580899" cy="12192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35" name="Freeform 10"/>
          <p:cNvSpPr>
            <a:spLocks/>
          </p:cNvSpPr>
          <p:nvPr/>
        </p:nvSpPr>
        <p:spPr bwMode="auto">
          <a:xfrm rot="-3392775">
            <a:off x="5145278" y="4027425"/>
            <a:ext cx="504449"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grpSp>
        <p:nvGrpSpPr>
          <p:cNvPr id="2" name="Group 11"/>
          <p:cNvGrpSpPr>
            <a:grpSpLocks/>
          </p:cNvGrpSpPr>
          <p:nvPr/>
        </p:nvGrpSpPr>
        <p:grpSpPr bwMode="auto">
          <a:xfrm rot="2222953">
            <a:off x="1911773" y="5057650"/>
            <a:ext cx="2540000" cy="686176"/>
            <a:chOff x="2496" y="3344"/>
            <a:chExt cx="672" cy="256"/>
          </a:xfrm>
        </p:grpSpPr>
        <p:sp>
          <p:nvSpPr>
            <p:cNvPr id="18479"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0"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sp>
          <p:nvSpPr>
            <p:cNvPr id="18481"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8437" name="Text Box 15"/>
          <p:cNvSpPr txBox="1">
            <a:spLocks noChangeArrowheads="1"/>
          </p:cNvSpPr>
          <p:nvPr/>
        </p:nvSpPr>
        <p:spPr bwMode="auto">
          <a:xfrm rot="3302184">
            <a:off x="7409872" y="5860142"/>
            <a:ext cx="1721584"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Kế Nguyên</a:t>
            </a:r>
          </a:p>
        </p:txBody>
      </p:sp>
      <p:sp>
        <p:nvSpPr>
          <p:cNvPr id="18438" name="Text Box 16"/>
          <p:cNvSpPr txBox="1">
            <a:spLocks noChangeArrowheads="1"/>
          </p:cNvSpPr>
          <p:nvPr/>
        </p:nvSpPr>
        <p:spPr bwMode="auto">
          <a:xfrm rot="2405882">
            <a:off x="1786102" y="5573452"/>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LÝ THƯỜNG KIỆT</a:t>
            </a:r>
          </a:p>
        </p:txBody>
      </p:sp>
      <p:sp>
        <p:nvSpPr>
          <p:cNvPr id="18439" name="Freeform 17"/>
          <p:cNvSpPr>
            <a:spLocks/>
          </p:cNvSpPr>
          <p:nvPr/>
        </p:nvSpPr>
        <p:spPr bwMode="auto">
          <a:xfrm rot="-3137229">
            <a:off x="7094835" y="4698875"/>
            <a:ext cx="505076" cy="812800"/>
          </a:xfrm>
          <a:custGeom>
            <a:avLst/>
            <a:gdLst>
              <a:gd name="T0" fmla="*/ 0 w 178"/>
              <a:gd name="T1" fmla="*/ 2147483647 h 282"/>
              <a:gd name="T2" fmla="*/ 2147483647 w 178"/>
              <a:gd name="T3" fmla="*/ 0 h 282"/>
              <a:gd name="T4" fmla="*/ 2147483647 w 178"/>
              <a:gd name="T5" fmla="*/ 2147483647 h 282"/>
              <a:gd name="T6" fmla="*/ 2147483647 w 178"/>
              <a:gd name="T7" fmla="*/ 2147483647 h 282"/>
              <a:gd name="T8" fmla="*/ 2147483647 w 178"/>
              <a:gd name="T9" fmla="*/ 2147483647 h 282"/>
              <a:gd name="T10" fmla="*/ 2147483647 w 178"/>
              <a:gd name="T11" fmla="*/ 2147483647 h 282"/>
              <a:gd name="T12" fmla="*/ 2147483647 w 178"/>
              <a:gd name="T13" fmla="*/ 2147483647 h 282"/>
              <a:gd name="T14" fmla="*/ 2147483647 w 178"/>
              <a:gd name="T15" fmla="*/ 2147483647 h 282"/>
              <a:gd name="T16" fmla="*/ 2147483647 w 178"/>
              <a:gd name="T17" fmla="*/ 2147483647 h 282"/>
              <a:gd name="T18" fmla="*/ 2147483647 w 178"/>
              <a:gd name="T19" fmla="*/ 2147483647 h 282"/>
              <a:gd name="T20" fmla="*/ 2147483647 w 178"/>
              <a:gd name="T21" fmla="*/ 2147483647 h 282"/>
              <a:gd name="T22" fmla="*/ 2147483647 w 178"/>
              <a:gd name="T23" fmla="*/ 2147483647 h 282"/>
              <a:gd name="T24" fmla="*/ 2147483647 w 178"/>
              <a:gd name="T25" fmla="*/ 2147483647 h 282"/>
              <a:gd name="T26" fmla="*/ 2147483647 w 178"/>
              <a:gd name="T27" fmla="*/ 2147483647 h 282"/>
              <a:gd name="T28" fmla="*/ 2147483647 w 178"/>
              <a:gd name="T29" fmla="*/ 2147483647 h 282"/>
              <a:gd name="T30" fmla="*/ 2147483647 w 178"/>
              <a:gd name="T31" fmla="*/ 2147483647 h 282"/>
              <a:gd name="T32" fmla="*/ 2147483647 w 178"/>
              <a:gd name="T33" fmla="*/ 2147483647 h 282"/>
              <a:gd name="T34" fmla="*/ 2147483647 w 178"/>
              <a:gd name="T35" fmla="*/ 2147483647 h 282"/>
              <a:gd name="T36" fmla="*/ 2147483647 w 178"/>
              <a:gd name="T37" fmla="*/ 2147483647 h 282"/>
              <a:gd name="T38" fmla="*/ 2147483647 w 178"/>
              <a:gd name="T39" fmla="*/ 2147483647 h 282"/>
              <a:gd name="T40" fmla="*/ 2147483647 w 178"/>
              <a:gd name="T41" fmla="*/ 2147483647 h 282"/>
              <a:gd name="T42" fmla="*/ 2147483647 w 178"/>
              <a:gd name="T43" fmla="*/ 2147483647 h 282"/>
              <a:gd name="T44" fmla="*/ 2147483647 w 178"/>
              <a:gd name="T45" fmla="*/ 2147483647 h 282"/>
              <a:gd name="T46" fmla="*/ 2147483647 w 178"/>
              <a:gd name="T47" fmla="*/ 2147483647 h 282"/>
              <a:gd name="T48" fmla="*/ 0 w 178"/>
              <a:gd name="T49" fmla="*/ 2147483647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8"/>
              <a:gd name="T76" fmla="*/ 0 h 282"/>
              <a:gd name="T77" fmla="*/ 178 w 178"/>
              <a:gd name="T78" fmla="*/ 282 h 28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8" h="282">
                <a:moveTo>
                  <a:pt x="0" y="27"/>
                </a:moveTo>
                <a:lnTo>
                  <a:pt x="16" y="0"/>
                </a:lnTo>
                <a:lnTo>
                  <a:pt x="49" y="9"/>
                </a:lnTo>
                <a:lnTo>
                  <a:pt x="73" y="36"/>
                </a:lnTo>
                <a:lnTo>
                  <a:pt x="89" y="63"/>
                </a:lnTo>
                <a:lnTo>
                  <a:pt x="105" y="100"/>
                </a:lnTo>
                <a:lnTo>
                  <a:pt x="146" y="100"/>
                </a:lnTo>
                <a:lnTo>
                  <a:pt x="146" y="72"/>
                </a:lnTo>
                <a:lnTo>
                  <a:pt x="178" y="127"/>
                </a:lnTo>
                <a:lnTo>
                  <a:pt x="146" y="173"/>
                </a:lnTo>
                <a:lnTo>
                  <a:pt x="146" y="145"/>
                </a:lnTo>
                <a:lnTo>
                  <a:pt x="113" y="145"/>
                </a:lnTo>
                <a:lnTo>
                  <a:pt x="113" y="182"/>
                </a:lnTo>
                <a:lnTo>
                  <a:pt x="105" y="218"/>
                </a:lnTo>
                <a:lnTo>
                  <a:pt x="89" y="255"/>
                </a:lnTo>
                <a:lnTo>
                  <a:pt x="73" y="282"/>
                </a:lnTo>
                <a:lnTo>
                  <a:pt x="32" y="264"/>
                </a:lnTo>
                <a:lnTo>
                  <a:pt x="57" y="228"/>
                </a:lnTo>
                <a:lnTo>
                  <a:pt x="65" y="191"/>
                </a:lnTo>
                <a:lnTo>
                  <a:pt x="73" y="164"/>
                </a:lnTo>
                <a:lnTo>
                  <a:pt x="73" y="127"/>
                </a:lnTo>
                <a:lnTo>
                  <a:pt x="65" y="100"/>
                </a:lnTo>
                <a:lnTo>
                  <a:pt x="49" y="72"/>
                </a:lnTo>
                <a:lnTo>
                  <a:pt x="24" y="45"/>
                </a:lnTo>
                <a:lnTo>
                  <a:pt x="0" y="27"/>
                </a:lnTo>
                <a:close/>
              </a:path>
            </a:pathLst>
          </a:custGeom>
          <a:solidFill>
            <a:srgbClr val="FF0000"/>
          </a:solidFill>
          <a:ln w="9525">
            <a:noFill/>
            <a:round/>
            <a:headEnd/>
            <a:tailEnd/>
          </a:ln>
        </p:spPr>
        <p:txBody>
          <a:bodyPr lIns="108723" tIns="54359" rIns="108723" bIns="54359"/>
          <a:lstStyle/>
          <a:p>
            <a:endParaRPr lang="en-US"/>
          </a:p>
        </p:txBody>
      </p:sp>
      <p:sp>
        <p:nvSpPr>
          <p:cNvPr id="18440" name="Text Box 18"/>
          <p:cNvSpPr txBox="1">
            <a:spLocks noChangeArrowheads="1"/>
          </p:cNvSpPr>
          <p:nvPr/>
        </p:nvSpPr>
        <p:spPr bwMode="auto">
          <a:xfrm rot="2301081">
            <a:off x="6260475" y="5011352"/>
            <a:ext cx="1305123"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Vi Thủ An</a:t>
            </a:r>
          </a:p>
        </p:txBody>
      </p:sp>
      <p:sp>
        <p:nvSpPr>
          <p:cNvPr id="18441" name="Text Box 22"/>
          <p:cNvSpPr txBox="1">
            <a:spLocks noChangeArrowheads="1"/>
          </p:cNvSpPr>
          <p:nvPr/>
        </p:nvSpPr>
        <p:spPr bwMode="auto">
          <a:xfrm rot="2741922">
            <a:off x="4325613" y="4609046"/>
            <a:ext cx="1997300"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a:solidFill>
                  <a:srgbClr val="0000FF"/>
                </a:solidFill>
                <a:latin typeface="Times New Roman" pitchFamily="18" charset="0"/>
              </a:rPr>
              <a:t>Thân Cảnh Phúc</a:t>
            </a:r>
          </a:p>
        </p:txBody>
      </p:sp>
      <p:sp>
        <p:nvSpPr>
          <p:cNvPr id="18442" name="Rectangle 23"/>
          <p:cNvSpPr>
            <a:spLocks noChangeArrowheads="1"/>
          </p:cNvSpPr>
          <p:nvPr/>
        </p:nvSpPr>
        <p:spPr bwMode="auto">
          <a:xfrm>
            <a:off x="2743200" y="3962275"/>
            <a:ext cx="1625600" cy="305176"/>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(Lạng Sơn)</a:t>
            </a:r>
          </a:p>
        </p:txBody>
      </p:sp>
      <p:sp>
        <p:nvSpPr>
          <p:cNvPr id="18443" name="Rectangle 24"/>
          <p:cNvSpPr>
            <a:spLocks noChangeArrowheads="1"/>
          </p:cNvSpPr>
          <p:nvPr/>
        </p:nvSpPr>
        <p:spPr bwMode="auto">
          <a:xfrm>
            <a:off x="1930400" y="2286004"/>
            <a:ext cx="1625600" cy="304549"/>
          </a:xfrm>
          <a:prstGeom prst="rect">
            <a:avLst/>
          </a:prstGeom>
          <a:solidFill>
            <a:schemeClr val="tx2"/>
          </a:solidFill>
          <a:ln w="9525">
            <a:solidFill>
              <a:schemeClr val="tx2"/>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(Cao Bằng)</a:t>
            </a:r>
          </a:p>
        </p:txBody>
      </p:sp>
      <p:sp>
        <p:nvSpPr>
          <p:cNvPr id="18444" name="Rectangle 25"/>
          <p:cNvSpPr>
            <a:spLocks noChangeArrowheads="1"/>
          </p:cNvSpPr>
          <p:nvPr/>
        </p:nvSpPr>
        <p:spPr bwMode="auto">
          <a:xfrm>
            <a:off x="8128000" y="5105275"/>
            <a:ext cx="1828800" cy="305176"/>
          </a:xfrm>
          <a:prstGeom prst="rect">
            <a:avLst/>
          </a:prstGeom>
          <a:solidFill>
            <a:schemeClr val="tx2"/>
          </a:solidFill>
          <a:ln w="9525">
            <a:solidFill>
              <a:schemeClr val="bg1"/>
            </a:solidFill>
            <a:miter lim="800000"/>
            <a:headEnd/>
            <a:tailEnd/>
          </a:ln>
        </p:spPr>
        <p:txBody>
          <a:bodyPr wrap="none" lIns="108723" tIns="54359" rIns="108723" bIns="54359" anchor="ctr"/>
          <a:lstStyle/>
          <a:p>
            <a:pPr algn="ctr" eaLnBrk="1" hangingPunct="1"/>
            <a:r>
              <a:rPr lang="en-US" altLang="en-US" sz="2400" b="1" i="1" dirty="0">
                <a:solidFill>
                  <a:srgbClr val="660033"/>
                </a:solidFill>
                <a:latin typeface="Times New Roman" pitchFamily="18" charset="0"/>
              </a:rPr>
              <a:t>Quảng Ninh</a:t>
            </a:r>
          </a:p>
        </p:txBody>
      </p:sp>
      <p:grpSp>
        <p:nvGrpSpPr>
          <p:cNvPr id="3" name="Group 2"/>
          <p:cNvGrpSpPr>
            <a:grpSpLocks/>
          </p:cNvGrpSpPr>
          <p:nvPr/>
        </p:nvGrpSpPr>
        <p:grpSpPr bwMode="auto">
          <a:xfrm>
            <a:off x="203200" y="533279"/>
            <a:ext cx="11861800" cy="6172451"/>
            <a:chOff x="192" y="-35"/>
            <a:chExt cx="5424" cy="3823"/>
          </a:xfrm>
        </p:grpSpPr>
        <p:pic>
          <p:nvPicPr>
            <p:cNvPr id="18473" name="Picture 3"/>
            <p:cNvPicPr>
              <a:picLocks noChangeAspect="1" noChangeArrowheads="1"/>
            </p:cNvPicPr>
            <p:nvPr/>
          </p:nvPicPr>
          <p:blipFill>
            <a:blip r:embed="rId2" cstate="print"/>
            <a:srcRect l="13281" r="29088" b="45833"/>
            <a:stretch>
              <a:fillRect/>
            </a:stretch>
          </p:blipFill>
          <p:spPr bwMode="auto">
            <a:xfrm>
              <a:off x="192" y="-35"/>
              <a:ext cx="5424" cy="3823"/>
            </a:xfrm>
            <a:prstGeom prst="rect">
              <a:avLst/>
            </a:prstGeom>
            <a:noFill/>
            <a:ln w="9525">
              <a:noFill/>
              <a:miter lim="800000"/>
              <a:headEnd/>
              <a:tailEnd/>
            </a:ln>
          </p:spPr>
        </p:pic>
        <p:sp>
          <p:nvSpPr>
            <p:cNvPr id="18474" name="Freeform 4"/>
            <p:cNvSpPr>
              <a:spLocks/>
            </p:cNvSpPr>
            <p:nvPr/>
          </p:nvSpPr>
          <p:spPr bwMode="auto">
            <a:xfrm>
              <a:off x="576" y="1417"/>
              <a:ext cx="1152" cy="302"/>
            </a:xfrm>
            <a:custGeom>
              <a:avLst/>
              <a:gdLst>
                <a:gd name="T0" fmla="*/ 91 w 1152"/>
                <a:gd name="T1" fmla="*/ 0 h 302"/>
                <a:gd name="T2" fmla="*/ 1152 w 1152"/>
                <a:gd name="T3" fmla="*/ 0 h 302"/>
                <a:gd name="T4" fmla="*/ 1125 w 1152"/>
                <a:gd name="T5" fmla="*/ 302 h 302"/>
                <a:gd name="T6" fmla="*/ 0 w 1152"/>
                <a:gd name="T7" fmla="*/ 265 h 302"/>
                <a:gd name="T8" fmla="*/ 91 w 1152"/>
                <a:gd name="T9" fmla="*/ 0 h 302"/>
                <a:gd name="T10" fmla="*/ 0 60000 65536"/>
                <a:gd name="T11" fmla="*/ 0 60000 65536"/>
                <a:gd name="T12" fmla="*/ 0 60000 65536"/>
                <a:gd name="T13" fmla="*/ 0 60000 65536"/>
                <a:gd name="T14" fmla="*/ 0 60000 65536"/>
                <a:gd name="T15" fmla="*/ 0 w 1152"/>
                <a:gd name="T16" fmla="*/ 0 h 302"/>
                <a:gd name="T17" fmla="*/ 1152 w 1152"/>
                <a:gd name="T18" fmla="*/ 302 h 302"/>
              </a:gdLst>
              <a:ahLst/>
              <a:cxnLst>
                <a:cxn ang="T10">
                  <a:pos x="T0" y="T1"/>
                </a:cxn>
                <a:cxn ang="T11">
                  <a:pos x="T2" y="T3"/>
                </a:cxn>
                <a:cxn ang="T12">
                  <a:pos x="T4" y="T5"/>
                </a:cxn>
                <a:cxn ang="T13">
                  <a:pos x="T6" y="T7"/>
                </a:cxn>
                <a:cxn ang="T14">
                  <a:pos x="T8" y="T9"/>
                </a:cxn>
              </a:cxnLst>
              <a:rect l="T15" t="T16" r="T17" b="T18"/>
              <a:pathLst>
                <a:path w="1152" h="302">
                  <a:moveTo>
                    <a:pt x="91" y="0"/>
                  </a:moveTo>
                  <a:cubicBezTo>
                    <a:pt x="445" y="0"/>
                    <a:pt x="798" y="0"/>
                    <a:pt x="1152" y="0"/>
                  </a:cubicBezTo>
                  <a:lnTo>
                    <a:pt x="1125" y="302"/>
                  </a:lnTo>
                  <a:lnTo>
                    <a:pt x="0" y="265"/>
                  </a:lnTo>
                  <a:lnTo>
                    <a:pt x="91" y="0"/>
                  </a:lnTo>
                  <a:close/>
                </a:path>
              </a:pathLst>
            </a:custGeom>
            <a:solidFill>
              <a:srgbClr val="FFFFFF"/>
            </a:solidFill>
            <a:ln w="9525">
              <a:noFill/>
              <a:round/>
              <a:headEnd/>
              <a:tailEnd/>
            </a:ln>
          </p:spPr>
          <p:txBody>
            <a:bodyPr/>
            <a:lstStyle/>
            <a:p>
              <a:endParaRPr lang="en-US"/>
            </a:p>
          </p:txBody>
        </p:sp>
        <p:sp>
          <p:nvSpPr>
            <p:cNvPr id="18475" name="Freeform 5"/>
            <p:cNvSpPr>
              <a:spLocks/>
            </p:cNvSpPr>
            <p:nvPr/>
          </p:nvSpPr>
          <p:spPr bwMode="auto">
            <a:xfrm>
              <a:off x="1382" y="2504"/>
              <a:ext cx="1032" cy="192"/>
            </a:xfrm>
            <a:custGeom>
              <a:avLst/>
              <a:gdLst>
                <a:gd name="T0" fmla="*/ 46 w 1032"/>
                <a:gd name="T1" fmla="*/ 4 h 192"/>
                <a:gd name="T2" fmla="*/ 1032 w 1032"/>
                <a:gd name="T3" fmla="*/ 0 h 192"/>
                <a:gd name="T4" fmla="*/ 1000 w 1032"/>
                <a:gd name="T5" fmla="*/ 190 h 192"/>
                <a:gd name="T6" fmla="*/ 0 w 1032"/>
                <a:gd name="T7" fmla="*/ 192 h 192"/>
                <a:gd name="T8" fmla="*/ 46 w 1032"/>
                <a:gd name="T9" fmla="*/ 4 h 192"/>
                <a:gd name="T10" fmla="*/ 0 60000 65536"/>
                <a:gd name="T11" fmla="*/ 0 60000 65536"/>
                <a:gd name="T12" fmla="*/ 0 60000 65536"/>
                <a:gd name="T13" fmla="*/ 0 60000 65536"/>
                <a:gd name="T14" fmla="*/ 0 60000 65536"/>
                <a:gd name="T15" fmla="*/ 0 w 1032"/>
                <a:gd name="T16" fmla="*/ 0 h 192"/>
                <a:gd name="T17" fmla="*/ 1032 w 1032"/>
                <a:gd name="T18" fmla="*/ 192 h 192"/>
              </a:gdLst>
              <a:ahLst/>
              <a:cxnLst>
                <a:cxn ang="T10">
                  <a:pos x="T0" y="T1"/>
                </a:cxn>
                <a:cxn ang="T11">
                  <a:pos x="T2" y="T3"/>
                </a:cxn>
                <a:cxn ang="T12">
                  <a:pos x="T4" y="T5"/>
                </a:cxn>
                <a:cxn ang="T13">
                  <a:pos x="T6" y="T7"/>
                </a:cxn>
                <a:cxn ang="T14">
                  <a:pos x="T8" y="T9"/>
                </a:cxn>
              </a:cxnLst>
              <a:rect l="T15" t="T16" r="T17" b="T18"/>
              <a:pathLst>
                <a:path w="1032" h="192">
                  <a:moveTo>
                    <a:pt x="46" y="4"/>
                  </a:moveTo>
                  <a:lnTo>
                    <a:pt x="1032" y="0"/>
                  </a:lnTo>
                  <a:lnTo>
                    <a:pt x="1000" y="190"/>
                  </a:lnTo>
                  <a:lnTo>
                    <a:pt x="0" y="192"/>
                  </a:lnTo>
                  <a:lnTo>
                    <a:pt x="46" y="4"/>
                  </a:lnTo>
                  <a:close/>
                </a:path>
              </a:pathLst>
            </a:custGeom>
            <a:solidFill>
              <a:srgbClr val="FFFFFF"/>
            </a:solidFill>
            <a:ln w="9525">
              <a:noFill/>
              <a:round/>
              <a:headEnd/>
              <a:tailEnd/>
            </a:ln>
          </p:spPr>
          <p:txBody>
            <a:bodyPr/>
            <a:lstStyle/>
            <a:p>
              <a:endParaRPr lang="en-US"/>
            </a:p>
          </p:txBody>
        </p:sp>
        <p:sp>
          <p:nvSpPr>
            <p:cNvPr id="18476" name="Freeform 6"/>
            <p:cNvSpPr>
              <a:spLocks/>
            </p:cNvSpPr>
            <p:nvPr/>
          </p:nvSpPr>
          <p:spPr bwMode="auto">
            <a:xfrm>
              <a:off x="3736" y="3080"/>
              <a:ext cx="1078" cy="236"/>
            </a:xfrm>
            <a:custGeom>
              <a:avLst/>
              <a:gdLst>
                <a:gd name="T0" fmla="*/ 0 w 1078"/>
                <a:gd name="T1" fmla="*/ 176 h 236"/>
                <a:gd name="T2" fmla="*/ 452 w 1078"/>
                <a:gd name="T3" fmla="*/ 236 h 236"/>
                <a:gd name="T4" fmla="*/ 1072 w 1078"/>
                <a:gd name="T5" fmla="*/ 188 h 236"/>
                <a:gd name="T6" fmla="*/ 1078 w 1078"/>
                <a:gd name="T7" fmla="*/ 36 h 236"/>
                <a:gd name="T8" fmla="*/ 996 w 1078"/>
                <a:gd name="T9" fmla="*/ 0 h 236"/>
                <a:gd name="T10" fmla="*/ 502 w 1078"/>
                <a:gd name="T11" fmla="*/ 38 h 236"/>
                <a:gd name="T12" fmla="*/ 460 w 1078"/>
                <a:gd name="T13" fmla="*/ 62 h 236"/>
                <a:gd name="T14" fmla="*/ 382 w 1078"/>
                <a:gd name="T15" fmla="*/ 80 h 236"/>
                <a:gd name="T16" fmla="*/ 312 w 1078"/>
                <a:gd name="T17" fmla="*/ 66 h 236"/>
                <a:gd name="T18" fmla="*/ 230 w 1078"/>
                <a:gd name="T19" fmla="*/ 82 h 236"/>
                <a:gd name="T20" fmla="*/ 172 w 1078"/>
                <a:gd name="T21" fmla="*/ 72 h 236"/>
                <a:gd name="T22" fmla="*/ 112 w 1078"/>
                <a:gd name="T23" fmla="*/ 72 h 236"/>
                <a:gd name="T24" fmla="*/ 56 w 1078"/>
                <a:gd name="T25" fmla="*/ 78 h 236"/>
                <a:gd name="T26" fmla="*/ 4 w 1078"/>
                <a:gd name="T27" fmla="*/ 90 h 236"/>
                <a:gd name="T28" fmla="*/ 0 w 1078"/>
                <a:gd name="T29" fmla="*/ 176 h 2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78"/>
                <a:gd name="T46" fmla="*/ 0 h 236"/>
                <a:gd name="T47" fmla="*/ 1078 w 1078"/>
                <a:gd name="T48" fmla="*/ 236 h 2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78" h="236">
                  <a:moveTo>
                    <a:pt x="0" y="176"/>
                  </a:moveTo>
                  <a:lnTo>
                    <a:pt x="452" y="236"/>
                  </a:lnTo>
                  <a:lnTo>
                    <a:pt x="1072" y="188"/>
                  </a:lnTo>
                  <a:lnTo>
                    <a:pt x="1078" y="36"/>
                  </a:lnTo>
                  <a:lnTo>
                    <a:pt x="996" y="0"/>
                  </a:lnTo>
                  <a:lnTo>
                    <a:pt x="502" y="38"/>
                  </a:lnTo>
                  <a:lnTo>
                    <a:pt x="460" y="62"/>
                  </a:lnTo>
                  <a:lnTo>
                    <a:pt x="382" y="80"/>
                  </a:lnTo>
                  <a:lnTo>
                    <a:pt x="312" y="66"/>
                  </a:lnTo>
                  <a:lnTo>
                    <a:pt x="230" y="82"/>
                  </a:lnTo>
                  <a:lnTo>
                    <a:pt x="172" y="72"/>
                  </a:lnTo>
                  <a:lnTo>
                    <a:pt x="112" y="72"/>
                  </a:lnTo>
                  <a:lnTo>
                    <a:pt x="56" y="78"/>
                  </a:lnTo>
                  <a:lnTo>
                    <a:pt x="4" y="90"/>
                  </a:lnTo>
                  <a:lnTo>
                    <a:pt x="0" y="176"/>
                  </a:lnTo>
                  <a:close/>
                </a:path>
              </a:pathLst>
            </a:custGeom>
            <a:solidFill>
              <a:srgbClr val="00CCFF"/>
            </a:solidFill>
            <a:ln w="9525">
              <a:noFill/>
              <a:round/>
              <a:headEnd/>
              <a:tailEnd/>
            </a:ln>
          </p:spPr>
          <p:txBody>
            <a:bodyPr/>
            <a:lstStyle/>
            <a:p>
              <a:endParaRPr lang="en-US"/>
            </a:p>
          </p:txBody>
        </p:sp>
        <p:sp>
          <p:nvSpPr>
            <p:cNvPr id="18477" name="Freeform 7"/>
            <p:cNvSpPr>
              <a:spLocks/>
            </p:cNvSpPr>
            <p:nvPr/>
          </p:nvSpPr>
          <p:spPr bwMode="auto">
            <a:xfrm>
              <a:off x="4866" y="3105"/>
              <a:ext cx="750" cy="196"/>
            </a:xfrm>
            <a:custGeom>
              <a:avLst/>
              <a:gdLst>
                <a:gd name="T0" fmla="*/ 30 w 750"/>
                <a:gd name="T1" fmla="*/ 20 h 196"/>
                <a:gd name="T2" fmla="*/ 82 w 750"/>
                <a:gd name="T3" fmla="*/ 0 h 196"/>
                <a:gd name="T4" fmla="*/ 750 w 750"/>
                <a:gd name="T5" fmla="*/ 2 h 196"/>
                <a:gd name="T6" fmla="*/ 750 w 750"/>
                <a:gd name="T7" fmla="*/ 196 h 196"/>
                <a:gd name="T8" fmla="*/ 0 w 750"/>
                <a:gd name="T9" fmla="*/ 196 h 196"/>
                <a:gd name="T10" fmla="*/ 30 w 750"/>
                <a:gd name="T11" fmla="*/ 20 h 196"/>
                <a:gd name="T12" fmla="*/ 0 60000 65536"/>
                <a:gd name="T13" fmla="*/ 0 60000 65536"/>
                <a:gd name="T14" fmla="*/ 0 60000 65536"/>
                <a:gd name="T15" fmla="*/ 0 60000 65536"/>
                <a:gd name="T16" fmla="*/ 0 60000 65536"/>
                <a:gd name="T17" fmla="*/ 0 60000 65536"/>
                <a:gd name="T18" fmla="*/ 0 w 750"/>
                <a:gd name="T19" fmla="*/ 0 h 196"/>
                <a:gd name="T20" fmla="*/ 750 w 750"/>
                <a:gd name="T21" fmla="*/ 196 h 196"/>
              </a:gdLst>
              <a:ahLst/>
              <a:cxnLst>
                <a:cxn ang="T12">
                  <a:pos x="T0" y="T1"/>
                </a:cxn>
                <a:cxn ang="T13">
                  <a:pos x="T2" y="T3"/>
                </a:cxn>
                <a:cxn ang="T14">
                  <a:pos x="T4" y="T5"/>
                </a:cxn>
                <a:cxn ang="T15">
                  <a:pos x="T6" y="T7"/>
                </a:cxn>
                <a:cxn ang="T16">
                  <a:pos x="T8" y="T9"/>
                </a:cxn>
                <a:cxn ang="T17">
                  <a:pos x="T10" y="T11"/>
                </a:cxn>
              </a:cxnLst>
              <a:rect l="T18" t="T19" r="T20" b="T21"/>
              <a:pathLst>
                <a:path w="750" h="196">
                  <a:moveTo>
                    <a:pt x="30" y="20"/>
                  </a:moveTo>
                  <a:lnTo>
                    <a:pt x="82" y="0"/>
                  </a:lnTo>
                  <a:lnTo>
                    <a:pt x="750" y="2"/>
                  </a:lnTo>
                  <a:lnTo>
                    <a:pt x="750" y="196"/>
                  </a:lnTo>
                  <a:lnTo>
                    <a:pt x="0" y="196"/>
                  </a:lnTo>
                  <a:lnTo>
                    <a:pt x="30" y="20"/>
                  </a:lnTo>
                  <a:close/>
                </a:path>
              </a:pathLst>
            </a:custGeom>
            <a:solidFill>
              <a:srgbClr val="00CCFF"/>
            </a:solidFill>
            <a:ln w="9525">
              <a:noFill/>
              <a:round/>
              <a:headEnd/>
              <a:tailEnd/>
            </a:ln>
          </p:spPr>
          <p:txBody>
            <a:bodyPr/>
            <a:lstStyle/>
            <a:p>
              <a:endParaRPr lang="en-US"/>
            </a:p>
          </p:txBody>
        </p:sp>
        <p:sp>
          <p:nvSpPr>
            <p:cNvPr id="18478" name="Freeform 8"/>
            <p:cNvSpPr>
              <a:spLocks/>
            </p:cNvSpPr>
            <p:nvPr/>
          </p:nvSpPr>
          <p:spPr bwMode="auto">
            <a:xfrm>
              <a:off x="3540" y="3096"/>
              <a:ext cx="196" cy="222"/>
            </a:xfrm>
            <a:custGeom>
              <a:avLst/>
              <a:gdLst>
                <a:gd name="T0" fmla="*/ 0 w 196"/>
                <a:gd name="T1" fmla="*/ 222 h 222"/>
                <a:gd name="T2" fmla="*/ 140 w 196"/>
                <a:gd name="T3" fmla="*/ 220 h 222"/>
                <a:gd name="T4" fmla="*/ 172 w 196"/>
                <a:gd name="T5" fmla="*/ 192 h 222"/>
                <a:gd name="T6" fmla="*/ 172 w 196"/>
                <a:gd name="T7" fmla="*/ 150 h 222"/>
                <a:gd name="T8" fmla="*/ 168 w 196"/>
                <a:gd name="T9" fmla="*/ 114 h 222"/>
                <a:gd name="T10" fmla="*/ 196 w 196"/>
                <a:gd name="T11" fmla="*/ 62 h 222"/>
                <a:gd name="T12" fmla="*/ 194 w 196"/>
                <a:gd name="T13" fmla="*/ 24 h 222"/>
                <a:gd name="T14" fmla="*/ 76 w 196"/>
                <a:gd name="T15" fmla="*/ 0 h 222"/>
                <a:gd name="T16" fmla="*/ 6 w 196"/>
                <a:gd name="T17" fmla="*/ 84 h 222"/>
                <a:gd name="T18" fmla="*/ 2 w 196"/>
                <a:gd name="T19" fmla="*/ 202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6"/>
                <a:gd name="T31" fmla="*/ 0 h 222"/>
                <a:gd name="T32" fmla="*/ 196 w 196"/>
                <a:gd name="T33" fmla="*/ 222 h 2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6" h="222">
                  <a:moveTo>
                    <a:pt x="0" y="222"/>
                  </a:moveTo>
                  <a:cubicBezTo>
                    <a:pt x="47" y="221"/>
                    <a:pt x="140" y="220"/>
                    <a:pt x="140" y="220"/>
                  </a:cubicBezTo>
                  <a:lnTo>
                    <a:pt x="172" y="192"/>
                  </a:lnTo>
                  <a:lnTo>
                    <a:pt x="172" y="150"/>
                  </a:lnTo>
                  <a:lnTo>
                    <a:pt x="168" y="114"/>
                  </a:lnTo>
                  <a:lnTo>
                    <a:pt x="196" y="62"/>
                  </a:lnTo>
                  <a:lnTo>
                    <a:pt x="194" y="24"/>
                  </a:lnTo>
                  <a:lnTo>
                    <a:pt x="76" y="0"/>
                  </a:lnTo>
                  <a:lnTo>
                    <a:pt x="6" y="84"/>
                  </a:lnTo>
                  <a:lnTo>
                    <a:pt x="2" y="202"/>
                  </a:lnTo>
                </a:path>
              </a:pathLst>
            </a:custGeom>
            <a:solidFill>
              <a:schemeClr val="tx1"/>
            </a:solidFill>
            <a:ln w="9525">
              <a:noFill/>
              <a:round/>
              <a:headEnd/>
              <a:tailEnd/>
            </a:ln>
          </p:spPr>
          <p:txBody>
            <a:bodyPr/>
            <a:lstStyle/>
            <a:p>
              <a:endParaRPr lang="en-US"/>
            </a:p>
          </p:txBody>
        </p:sp>
      </p:grpSp>
      <p:grpSp>
        <p:nvGrpSpPr>
          <p:cNvPr id="4" name="Group 11"/>
          <p:cNvGrpSpPr>
            <a:grpSpLocks/>
          </p:cNvGrpSpPr>
          <p:nvPr/>
        </p:nvGrpSpPr>
        <p:grpSpPr bwMode="auto">
          <a:xfrm rot="2222953">
            <a:off x="1924475" y="5559592"/>
            <a:ext cx="1927860" cy="553954"/>
            <a:chOff x="2496" y="3344"/>
            <a:chExt cx="672" cy="256"/>
          </a:xfrm>
        </p:grpSpPr>
        <p:sp>
          <p:nvSpPr>
            <p:cNvPr id="18470" name="AutoShape 12"/>
            <p:cNvSpPr>
              <a:spLocks noChangeArrowheads="1"/>
            </p:cNvSpPr>
            <p:nvPr/>
          </p:nvSpPr>
          <p:spPr bwMode="auto">
            <a:xfrm rot="5400000">
              <a:off x="2736" y="3168"/>
              <a:ext cx="192" cy="672"/>
            </a:xfrm>
            <a:prstGeom prst="moon">
              <a:avLst>
                <a:gd name="adj" fmla="val 33333"/>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1" name="AutoShape 13"/>
            <p:cNvSpPr>
              <a:spLocks noChangeArrowheads="1"/>
            </p:cNvSpPr>
            <p:nvPr/>
          </p:nvSpPr>
          <p:spPr bwMode="auto">
            <a:xfrm rot="567740">
              <a:off x="288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rot="10800000" vert="eaVert" wrap="none" anchor="ctr"/>
            <a:lstStyle/>
            <a:p>
              <a:pPr eaLnBrk="1" hangingPunct="1"/>
              <a:endParaRPr lang="en-US" altLang="en-US">
                <a:latin typeface="Tahoma" pitchFamily="34" charset="0"/>
              </a:endParaRPr>
            </a:p>
          </p:txBody>
        </p:sp>
        <p:sp>
          <p:nvSpPr>
            <p:cNvPr id="18472" name="AutoShape 14"/>
            <p:cNvSpPr>
              <a:spLocks noChangeArrowheads="1"/>
            </p:cNvSpPr>
            <p:nvPr/>
          </p:nvSpPr>
          <p:spPr bwMode="auto">
            <a:xfrm rot="21032260" flipH="1">
              <a:off x="2640" y="3344"/>
              <a:ext cx="144" cy="96"/>
            </a:xfrm>
            <a:prstGeom prst="upArrow">
              <a:avLst>
                <a:gd name="adj1" fmla="val 50000"/>
                <a:gd name="adj2" fmla="val 37500"/>
              </a:avLst>
            </a:prstGeom>
            <a:solidFill>
              <a:srgbClr val="FF0000"/>
            </a:solidFill>
            <a:ln w="9525">
              <a:solidFill>
                <a:srgbClr val="FF0000"/>
              </a:solidFill>
              <a:miter lim="800000"/>
              <a:headEnd/>
              <a:tailEnd/>
            </a:ln>
          </p:spPr>
          <p:txBody>
            <a:bodyPr wrap="none" anchor="ctr"/>
            <a:lstStyle/>
            <a:p>
              <a:pPr eaLnBrk="1" hangingPunct="1"/>
              <a:endParaRPr lang="en-US" altLang="en-US">
                <a:latin typeface="Tahoma" pitchFamily="34" charset="0"/>
              </a:endParaRPr>
            </a:p>
          </p:txBody>
        </p:sp>
      </p:grpSp>
      <p:sp>
        <p:nvSpPr>
          <p:cNvPr id="16420" name="Text Box 15"/>
          <p:cNvSpPr txBox="1">
            <a:spLocks noChangeArrowheads="1"/>
          </p:cNvSpPr>
          <p:nvPr/>
        </p:nvSpPr>
        <p:spPr bwMode="auto">
          <a:xfrm>
            <a:off x="5808135" y="5985084"/>
            <a:ext cx="2117525"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Lý Kế Nguyên</a:t>
            </a:r>
          </a:p>
        </p:txBody>
      </p:sp>
      <p:sp>
        <p:nvSpPr>
          <p:cNvPr id="16421" name="Text Box 16"/>
          <p:cNvSpPr txBox="1">
            <a:spLocks noChangeArrowheads="1"/>
          </p:cNvSpPr>
          <p:nvPr/>
        </p:nvSpPr>
        <p:spPr bwMode="auto">
          <a:xfrm>
            <a:off x="2336800" y="5943730"/>
            <a:ext cx="2382406" cy="402167"/>
          </a:xfrm>
          <a:prstGeom prst="rect">
            <a:avLst/>
          </a:prstGeom>
          <a:noFill/>
          <a:ln w="9525">
            <a:noFill/>
            <a:miter lim="800000"/>
            <a:headEnd/>
            <a:tailEnd/>
          </a:ln>
        </p:spPr>
        <p:txBody>
          <a:bodyPr wrap="none" lIns="108723" tIns="54359" rIns="108723" bIns="54359">
            <a:spAutoFit/>
          </a:bodyPr>
          <a:lstStyle/>
          <a:p>
            <a:pPr eaLnBrk="1" hangingPunct="1"/>
            <a:r>
              <a:rPr lang="en-US" altLang="en-US" b="1" dirty="0">
                <a:solidFill>
                  <a:srgbClr val="C00000"/>
                </a:solidFill>
                <a:latin typeface="Times New Roman" pitchFamily="18" charset="0"/>
              </a:rPr>
              <a:t>LÝ THƯỜNG KIỆT</a:t>
            </a:r>
          </a:p>
        </p:txBody>
      </p:sp>
      <p:sp>
        <p:nvSpPr>
          <p:cNvPr id="16425" name="Rectangle 61"/>
          <p:cNvSpPr>
            <a:spLocks noChangeArrowheads="1"/>
          </p:cNvSpPr>
          <p:nvPr/>
        </p:nvSpPr>
        <p:spPr bwMode="auto">
          <a:xfrm>
            <a:off x="5909733" y="5187992"/>
            <a:ext cx="1589816"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Vi Thủ An</a:t>
            </a:r>
          </a:p>
        </p:txBody>
      </p:sp>
      <p:sp>
        <p:nvSpPr>
          <p:cNvPr id="16426" name="Text Box 42"/>
          <p:cNvSpPr txBox="1">
            <a:spLocks noChangeArrowheads="1"/>
          </p:cNvSpPr>
          <p:nvPr/>
        </p:nvSpPr>
        <p:spPr bwMode="auto">
          <a:xfrm>
            <a:off x="1547707" y="2964030"/>
            <a:ext cx="3657600" cy="479112"/>
          </a:xfrm>
          <a:prstGeom prst="rect">
            <a:avLst/>
          </a:prstGeom>
          <a:noFill/>
          <a:ln w="9525">
            <a:noFill/>
            <a:miter lim="800000"/>
            <a:headEnd/>
            <a:tailEnd/>
          </a:ln>
        </p:spPr>
        <p:txBody>
          <a:bodyPr lIns="108723" tIns="54359" rIns="108723" bIns="54359">
            <a:spAutoFit/>
          </a:bodyPr>
          <a:lstStyle/>
          <a:p>
            <a:pPr eaLnBrk="1" hangingPunct="1"/>
            <a:r>
              <a:rPr lang="en-US" altLang="en-US" sz="2400" b="1" dirty="0">
                <a:solidFill>
                  <a:srgbClr val="CC3300"/>
                </a:solidFill>
                <a:latin typeface="Times New Roman" pitchFamily="18" charset="0"/>
              </a:rPr>
              <a:t>Hoàng Kim Mãn</a:t>
            </a:r>
            <a:r>
              <a:rPr lang="en-US" altLang="en-US" sz="2400" dirty="0">
                <a:solidFill>
                  <a:srgbClr val="CC3300"/>
                </a:solidFill>
                <a:latin typeface="Times New RomanH"/>
              </a:rPr>
              <a:t>         </a:t>
            </a:r>
            <a:endParaRPr lang="en-US" altLang="en-US" sz="2400" b="1" dirty="0">
              <a:solidFill>
                <a:srgbClr val="CC3300"/>
              </a:solidFill>
              <a:latin typeface="Times New RomanH"/>
            </a:endParaRPr>
          </a:p>
        </p:txBody>
      </p:sp>
      <p:sp>
        <p:nvSpPr>
          <p:cNvPr id="16428" name="Freeform 44"/>
          <p:cNvSpPr>
            <a:spLocks/>
          </p:cNvSpPr>
          <p:nvPr/>
        </p:nvSpPr>
        <p:spPr bwMode="auto">
          <a:xfrm rot="1145938">
            <a:off x="7948507" y="1982704"/>
            <a:ext cx="2740660" cy="1836696"/>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7" y="282"/>
                </a:lnTo>
                <a:lnTo>
                  <a:pt x="761" y="410"/>
                </a:lnTo>
                <a:lnTo>
                  <a:pt x="567" y="538"/>
                </a:lnTo>
                <a:lnTo>
                  <a:pt x="453" y="611"/>
                </a:lnTo>
                <a:lnTo>
                  <a:pt x="332" y="684"/>
                </a:lnTo>
                <a:lnTo>
                  <a:pt x="210" y="747"/>
                </a:lnTo>
                <a:lnTo>
                  <a:pt x="89" y="820"/>
                </a:lnTo>
                <a:lnTo>
                  <a:pt x="81" y="784"/>
                </a:lnTo>
                <a:lnTo>
                  <a:pt x="0" y="884"/>
                </a:lnTo>
                <a:lnTo>
                  <a:pt x="105" y="884"/>
                </a:lnTo>
                <a:lnTo>
                  <a:pt x="89" y="848"/>
                </a:lnTo>
                <a:lnTo>
                  <a:pt x="259" y="775"/>
                </a:lnTo>
                <a:lnTo>
                  <a:pt x="429" y="693"/>
                </a:lnTo>
                <a:lnTo>
                  <a:pt x="591" y="601"/>
                </a:lnTo>
                <a:lnTo>
                  <a:pt x="753" y="510"/>
                </a:lnTo>
                <a:lnTo>
                  <a:pt x="915" y="410"/>
                </a:lnTo>
                <a:lnTo>
                  <a:pt x="1069" y="301"/>
                </a:lnTo>
                <a:lnTo>
                  <a:pt x="1223" y="182"/>
                </a:lnTo>
                <a:lnTo>
                  <a:pt x="1377" y="63"/>
                </a:lnTo>
                <a:lnTo>
                  <a:pt x="1304" y="45"/>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29" name="Text Box 45"/>
          <p:cNvSpPr txBox="1">
            <a:spLocks noChangeArrowheads="1"/>
          </p:cNvSpPr>
          <p:nvPr/>
        </p:nvSpPr>
        <p:spPr bwMode="auto">
          <a:xfrm rot="-1549558">
            <a:off x="8208436" y="2256057"/>
            <a:ext cx="2650067"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Quách Quỳ</a:t>
            </a:r>
          </a:p>
        </p:txBody>
      </p:sp>
      <p:sp>
        <p:nvSpPr>
          <p:cNvPr id="16430" name="Text Box 46"/>
          <p:cNvSpPr txBox="1">
            <a:spLocks noChangeArrowheads="1"/>
          </p:cNvSpPr>
          <p:nvPr/>
        </p:nvSpPr>
        <p:spPr bwMode="auto">
          <a:xfrm rot="-1790490">
            <a:off x="8867140" y="3013358"/>
            <a:ext cx="21336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FF00"/>
                </a:solidFill>
                <a:latin typeface="Times New Roman" pitchFamily="18" charset="0"/>
              </a:rPr>
              <a:t>Triệu Tiết</a:t>
            </a:r>
          </a:p>
        </p:txBody>
      </p:sp>
      <p:sp>
        <p:nvSpPr>
          <p:cNvPr id="16432" name="Freeform 48"/>
          <p:cNvSpPr>
            <a:spLocks/>
          </p:cNvSpPr>
          <p:nvPr/>
        </p:nvSpPr>
        <p:spPr bwMode="auto">
          <a:xfrm rot="-876898">
            <a:off x="4775200" y="2209554"/>
            <a:ext cx="2235200" cy="1295901"/>
          </a:xfrm>
          <a:custGeom>
            <a:avLst/>
            <a:gdLst>
              <a:gd name="T0" fmla="*/ 2147483647 w 1069"/>
              <a:gd name="T1" fmla="*/ 2147483647 h 766"/>
              <a:gd name="T2" fmla="*/ 2147483647 w 1069"/>
              <a:gd name="T3" fmla="*/ 2147483647 h 766"/>
              <a:gd name="T4" fmla="*/ 2147483647 w 1069"/>
              <a:gd name="T5" fmla="*/ 2147483647 h 766"/>
              <a:gd name="T6" fmla="*/ 2147483647 w 1069"/>
              <a:gd name="T7" fmla="*/ 2147483647 h 766"/>
              <a:gd name="T8" fmla="*/ 2147483647 w 1069"/>
              <a:gd name="T9" fmla="*/ 2147483647 h 766"/>
              <a:gd name="T10" fmla="*/ 2147483647 w 1069"/>
              <a:gd name="T11" fmla="*/ 2147483647 h 766"/>
              <a:gd name="T12" fmla="*/ 2147483647 w 1069"/>
              <a:gd name="T13" fmla="*/ 2147483647 h 766"/>
              <a:gd name="T14" fmla="*/ 2147483647 w 1069"/>
              <a:gd name="T15" fmla="*/ 2147483647 h 766"/>
              <a:gd name="T16" fmla="*/ 2147483647 w 1069"/>
              <a:gd name="T17" fmla="*/ 2147483647 h 766"/>
              <a:gd name="T18" fmla="*/ 2147483647 w 1069"/>
              <a:gd name="T19" fmla="*/ 2147483647 h 766"/>
              <a:gd name="T20" fmla="*/ 2147483647 w 1069"/>
              <a:gd name="T21" fmla="*/ 2147483647 h 766"/>
              <a:gd name="T22" fmla="*/ 2147483647 w 1069"/>
              <a:gd name="T23" fmla="*/ 2147483647 h 766"/>
              <a:gd name="T24" fmla="*/ 0 w 1069"/>
              <a:gd name="T25" fmla="*/ 2147483647 h 766"/>
              <a:gd name="T26" fmla="*/ 2147483647 w 1069"/>
              <a:gd name="T27" fmla="*/ 0 h 766"/>
              <a:gd name="T28" fmla="*/ 2147483647 w 1069"/>
              <a:gd name="T29" fmla="*/ 2147483647 h 766"/>
              <a:gd name="T30" fmla="*/ 2147483647 w 1069"/>
              <a:gd name="T31" fmla="*/ 2147483647 h 766"/>
              <a:gd name="T32" fmla="*/ 2147483647 w 1069"/>
              <a:gd name="T33" fmla="*/ 2147483647 h 766"/>
              <a:gd name="T34" fmla="*/ 2147483647 w 1069"/>
              <a:gd name="T35" fmla="*/ 2147483647 h 766"/>
              <a:gd name="T36" fmla="*/ 2147483647 w 1069"/>
              <a:gd name="T37" fmla="*/ 2147483647 h 766"/>
              <a:gd name="T38" fmla="*/ 2147483647 w 1069"/>
              <a:gd name="T39" fmla="*/ 2147483647 h 766"/>
              <a:gd name="T40" fmla="*/ 2147483647 w 1069"/>
              <a:gd name="T41" fmla="*/ 2147483647 h 766"/>
              <a:gd name="T42" fmla="*/ 2147483647 w 1069"/>
              <a:gd name="T43" fmla="*/ 2147483647 h 766"/>
              <a:gd name="T44" fmla="*/ 2147483647 w 1069"/>
              <a:gd name="T45" fmla="*/ 2147483647 h 766"/>
              <a:gd name="T46" fmla="*/ 2147483647 w 1069"/>
              <a:gd name="T47" fmla="*/ 2147483647 h 766"/>
              <a:gd name="T48" fmla="*/ 2147483647 w 1069"/>
              <a:gd name="T49" fmla="*/ 2147483647 h 766"/>
              <a:gd name="T50" fmla="*/ 2147483647 w 1069"/>
              <a:gd name="T51" fmla="*/ 2147483647 h 766"/>
              <a:gd name="T52" fmla="*/ 2147483647 w 1069"/>
              <a:gd name="T53" fmla="*/ 2147483647 h 766"/>
              <a:gd name="T54" fmla="*/ 2147483647 w 1069"/>
              <a:gd name="T55" fmla="*/ 2147483647 h 766"/>
              <a:gd name="T56" fmla="*/ 2147483647 w 1069"/>
              <a:gd name="T57" fmla="*/ 2147483647 h 7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69"/>
              <a:gd name="T88" fmla="*/ 0 h 766"/>
              <a:gd name="T89" fmla="*/ 1069 w 1069"/>
              <a:gd name="T90" fmla="*/ 766 h 7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69" h="766">
                <a:moveTo>
                  <a:pt x="1004" y="766"/>
                </a:moveTo>
                <a:lnTo>
                  <a:pt x="883" y="629"/>
                </a:lnTo>
                <a:lnTo>
                  <a:pt x="802" y="547"/>
                </a:lnTo>
                <a:lnTo>
                  <a:pt x="721" y="474"/>
                </a:lnTo>
                <a:lnTo>
                  <a:pt x="591" y="355"/>
                </a:lnTo>
                <a:lnTo>
                  <a:pt x="510" y="282"/>
                </a:lnTo>
                <a:lnTo>
                  <a:pt x="429" y="219"/>
                </a:lnTo>
                <a:lnTo>
                  <a:pt x="332" y="164"/>
                </a:lnTo>
                <a:lnTo>
                  <a:pt x="251" y="118"/>
                </a:lnTo>
                <a:lnTo>
                  <a:pt x="170" y="82"/>
                </a:lnTo>
                <a:lnTo>
                  <a:pt x="97" y="54"/>
                </a:lnTo>
                <a:lnTo>
                  <a:pt x="81" y="91"/>
                </a:lnTo>
                <a:lnTo>
                  <a:pt x="0" y="18"/>
                </a:lnTo>
                <a:lnTo>
                  <a:pt x="97" y="0"/>
                </a:lnTo>
                <a:lnTo>
                  <a:pt x="89" y="27"/>
                </a:lnTo>
                <a:lnTo>
                  <a:pt x="170" y="36"/>
                </a:lnTo>
                <a:lnTo>
                  <a:pt x="243" y="64"/>
                </a:lnTo>
                <a:lnTo>
                  <a:pt x="332" y="100"/>
                </a:lnTo>
                <a:lnTo>
                  <a:pt x="421" y="146"/>
                </a:lnTo>
                <a:lnTo>
                  <a:pt x="502" y="200"/>
                </a:lnTo>
                <a:lnTo>
                  <a:pt x="575" y="264"/>
                </a:lnTo>
                <a:lnTo>
                  <a:pt x="640" y="319"/>
                </a:lnTo>
                <a:lnTo>
                  <a:pt x="704" y="374"/>
                </a:lnTo>
                <a:lnTo>
                  <a:pt x="769" y="437"/>
                </a:lnTo>
                <a:lnTo>
                  <a:pt x="834" y="492"/>
                </a:lnTo>
                <a:lnTo>
                  <a:pt x="947" y="592"/>
                </a:lnTo>
                <a:lnTo>
                  <a:pt x="1069" y="711"/>
                </a:lnTo>
                <a:lnTo>
                  <a:pt x="996" y="720"/>
                </a:lnTo>
                <a:lnTo>
                  <a:pt x="1004" y="766"/>
                </a:lnTo>
                <a:close/>
              </a:path>
            </a:pathLst>
          </a:custGeom>
          <a:solidFill>
            <a:srgbClr val="0000FF"/>
          </a:solidFill>
          <a:ln w="9525">
            <a:noFill/>
            <a:round/>
            <a:headEnd/>
            <a:tailEnd/>
          </a:ln>
        </p:spPr>
        <p:txBody>
          <a:bodyPr lIns="108723" tIns="54359" rIns="108723" bIns="54359"/>
          <a:lstStyle/>
          <a:p>
            <a:endParaRPr lang="en-US"/>
          </a:p>
        </p:txBody>
      </p:sp>
      <p:sp>
        <p:nvSpPr>
          <p:cNvPr id="16433" name="Freeform 49"/>
          <p:cNvSpPr>
            <a:spLocks/>
          </p:cNvSpPr>
          <p:nvPr/>
        </p:nvSpPr>
        <p:spPr bwMode="auto">
          <a:xfrm rot="732185">
            <a:off x="5689603" y="3352549"/>
            <a:ext cx="1662007" cy="1562226"/>
          </a:xfrm>
          <a:custGeom>
            <a:avLst/>
            <a:gdLst>
              <a:gd name="T0" fmla="*/ 2147483647 w 785"/>
              <a:gd name="T1" fmla="*/ 0 h 984"/>
              <a:gd name="T2" fmla="*/ 2147483647 w 785"/>
              <a:gd name="T3" fmla="*/ 2147483647 h 984"/>
              <a:gd name="T4" fmla="*/ 2147483647 w 785"/>
              <a:gd name="T5" fmla="*/ 2147483647 h 984"/>
              <a:gd name="T6" fmla="*/ 2147483647 w 785"/>
              <a:gd name="T7" fmla="*/ 2147483647 h 984"/>
              <a:gd name="T8" fmla="*/ 2147483647 w 785"/>
              <a:gd name="T9" fmla="*/ 2147483647 h 984"/>
              <a:gd name="T10" fmla="*/ 2147483647 w 785"/>
              <a:gd name="T11" fmla="*/ 2147483647 h 984"/>
              <a:gd name="T12" fmla="*/ 2147483647 w 785"/>
              <a:gd name="T13" fmla="*/ 2147483647 h 984"/>
              <a:gd name="T14" fmla="*/ 2147483647 w 785"/>
              <a:gd name="T15" fmla="*/ 2147483647 h 984"/>
              <a:gd name="T16" fmla="*/ 2147483647 w 785"/>
              <a:gd name="T17" fmla="*/ 2147483647 h 984"/>
              <a:gd name="T18" fmla="*/ 2147483647 w 785"/>
              <a:gd name="T19" fmla="*/ 2147483647 h 984"/>
              <a:gd name="T20" fmla="*/ 2147483647 w 785"/>
              <a:gd name="T21" fmla="*/ 2147483647 h 984"/>
              <a:gd name="T22" fmla="*/ 2147483647 w 785"/>
              <a:gd name="T23" fmla="*/ 2147483647 h 984"/>
              <a:gd name="T24" fmla="*/ 2147483647 w 785"/>
              <a:gd name="T25" fmla="*/ 2147483647 h 984"/>
              <a:gd name="T26" fmla="*/ 0 w 785"/>
              <a:gd name="T27" fmla="*/ 2147483647 h 984"/>
              <a:gd name="T28" fmla="*/ 2147483647 w 785"/>
              <a:gd name="T29" fmla="*/ 2147483647 h 984"/>
              <a:gd name="T30" fmla="*/ 2147483647 w 785"/>
              <a:gd name="T31" fmla="*/ 2147483647 h 984"/>
              <a:gd name="T32" fmla="*/ 2147483647 w 785"/>
              <a:gd name="T33" fmla="*/ 2147483647 h 984"/>
              <a:gd name="T34" fmla="*/ 2147483647 w 785"/>
              <a:gd name="T35" fmla="*/ 2147483647 h 984"/>
              <a:gd name="T36" fmla="*/ 2147483647 w 785"/>
              <a:gd name="T37" fmla="*/ 2147483647 h 984"/>
              <a:gd name="T38" fmla="*/ 2147483647 w 785"/>
              <a:gd name="T39" fmla="*/ 2147483647 h 984"/>
              <a:gd name="T40" fmla="*/ 2147483647 w 785"/>
              <a:gd name="T41" fmla="*/ 2147483647 h 984"/>
              <a:gd name="T42" fmla="*/ 2147483647 w 785"/>
              <a:gd name="T43" fmla="*/ 2147483647 h 984"/>
              <a:gd name="T44" fmla="*/ 2147483647 w 785"/>
              <a:gd name="T45" fmla="*/ 2147483647 h 984"/>
              <a:gd name="T46" fmla="*/ 2147483647 w 785"/>
              <a:gd name="T47" fmla="*/ 2147483647 h 984"/>
              <a:gd name="T48" fmla="*/ 2147483647 w 785"/>
              <a:gd name="T49" fmla="*/ 2147483647 h 984"/>
              <a:gd name="T50" fmla="*/ 2147483647 w 785"/>
              <a:gd name="T51" fmla="*/ 2147483647 h 984"/>
              <a:gd name="T52" fmla="*/ 2147483647 w 785"/>
              <a:gd name="T53" fmla="*/ 2147483647 h 984"/>
              <a:gd name="T54" fmla="*/ 2147483647 w 785"/>
              <a:gd name="T55" fmla="*/ 2147483647 h 984"/>
              <a:gd name="T56" fmla="*/ 2147483647 w 785"/>
              <a:gd name="T57" fmla="*/ 2147483647 h 984"/>
              <a:gd name="T58" fmla="*/ 2147483647 w 785"/>
              <a:gd name="T59" fmla="*/ 2147483647 h 984"/>
              <a:gd name="T60" fmla="*/ 2147483647 w 785"/>
              <a:gd name="T61" fmla="*/ 2147483647 h 984"/>
              <a:gd name="T62" fmla="*/ 2147483647 w 785"/>
              <a:gd name="T63" fmla="*/ 0 h 9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85"/>
              <a:gd name="T97" fmla="*/ 0 h 984"/>
              <a:gd name="T98" fmla="*/ 785 w 785"/>
              <a:gd name="T99" fmla="*/ 984 h 9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85" h="984">
                <a:moveTo>
                  <a:pt x="713" y="0"/>
                </a:moveTo>
                <a:lnTo>
                  <a:pt x="640" y="118"/>
                </a:lnTo>
                <a:lnTo>
                  <a:pt x="567" y="255"/>
                </a:lnTo>
                <a:lnTo>
                  <a:pt x="510" y="355"/>
                </a:lnTo>
                <a:lnTo>
                  <a:pt x="445" y="456"/>
                </a:lnTo>
                <a:lnTo>
                  <a:pt x="380" y="547"/>
                </a:lnTo>
                <a:lnTo>
                  <a:pt x="316" y="629"/>
                </a:lnTo>
                <a:lnTo>
                  <a:pt x="243" y="702"/>
                </a:lnTo>
                <a:lnTo>
                  <a:pt x="178" y="793"/>
                </a:lnTo>
                <a:lnTo>
                  <a:pt x="145" y="820"/>
                </a:lnTo>
                <a:lnTo>
                  <a:pt x="121" y="848"/>
                </a:lnTo>
                <a:lnTo>
                  <a:pt x="105" y="848"/>
                </a:lnTo>
                <a:lnTo>
                  <a:pt x="73" y="829"/>
                </a:lnTo>
                <a:lnTo>
                  <a:pt x="0" y="984"/>
                </a:lnTo>
                <a:lnTo>
                  <a:pt x="154" y="948"/>
                </a:lnTo>
                <a:lnTo>
                  <a:pt x="145" y="893"/>
                </a:lnTo>
                <a:lnTo>
                  <a:pt x="170" y="866"/>
                </a:lnTo>
                <a:lnTo>
                  <a:pt x="202" y="848"/>
                </a:lnTo>
                <a:lnTo>
                  <a:pt x="316" y="747"/>
                </a:lnTo>
                <a:lnTo>
                  <a:pt x="421" y="629"/>
                </a:lnTo>
                <a:lnTo>
                  <a:pt x="470" y="574"/>
                </a:lnTo>
                <a:lnTo>
                  <a:pt x="534" y="501"/>
                </a:lnTo>
                <a:lnTo>
                  <a:pt x="583" y="428"/>
                </a:lnTo>
                <a:lnTo>
                  <a:pt x="640" y="355"/>
                </a:lnTo>
                <a:lnTo>
                  <a:pt x="640" y="346"/>
                </a:lnTo>
                <a:lnTo>
                  <a:pt x="648" y="346"/>
                </a:lnTo>
                <a:lnTo>
                  <a:pt x="721" y="209"/>
                </a:lnTo>
                <a:lnTo>
                  <a:pt x="777" y="91"/>
                </a:lnTo>
                <a:lnTo>
                  <a:pt x="785" y="73"/>
                </a:lnTo>
                <a:lnTo>
                  <a:pt x="785" y="54"/>
                </a:lnTo>
                <a:lnTo>
                  <a:pt x="737" y="63"/>
                </a:lnTo>
                <a:lnTo>
                  <a:pt x="713" y="0"/>
                </a:lnTo>
                <a:close/>
              </a:path>
            </a:pathLst>
          </a:custGeom>
          <a:solidFill>
            <a:srgbClr val="0000FF"/>
          </a:solidFill>
          <a:ln w="9525">
            <a:noFill/>
            <a:round/>
            <a:headEnd/>
            <a:tailEnd/>
          </a:ln>
        </p:spPr>
        <p:txBody>
          <a:bodyPr lIns="108723" tIns="54359" rIns="108723" bIns="54359"/>
          <a:lstStyle/>
          <a:p>
            <a:endParaRPr lang="en-US"/>
          </a:p>
        </p:txBody>
      </p:sp>
      <p:sp>
        <p:nvSpPr>
          <p:cNvPr id="16434" name="Freeform 50"/>
          <p:cNvSpPr>
            <a:spLocks/>
          </p:cNvSpPr>
          <p:nvPr/>
        </p:nvSpPr>
        <p:spPr bwMode="auto">
          <a:xfrm rot="-1017492">
            <a:off x="7556501" y="3589421"/>
            <a:ext cx="506307" cy="1276476"/>
          </a:xfrm>
          <a:custGeom>
            <a:avLst/>
            <a:gdLst>
              <a:gd name="T0" fmla="*/ 2147483647 w 308"/>
              <a:gd name="T1" fmla="*/ 0 h 994"/>
              <a:gd name="T2" fmla="*/ 2147483647 w 308"/>
              <a:gd name="T3" fmla="*/ 2147483647 h 994"/>
              <a:gd name="T4" fmla="*/ 2147483647 w 308"/>
              <a:gd name="T5" fmla="*/ 2147483647 h 994"/>
              <a:gd name="T6" fmla="*/ 2147483647 w 308"/>
              <a:gd name="T7" fmla="*/ 2147483647 h 994"/>
              <a:gd name="T8" fmla="*/ 2147483647 w 308"/>
              <a:gd name="T9" fmla="*/ 2147483647 h 994"/>
              <a:gd name="T10" fmla="*/ 2147483647 w 308"/>
              <a:gd name="T11" fmla="*/ 2147483647 h 994"/>
              <a:gd name="T12" fmla="*/ 2147483647 w 308"/>
              <a:gd name="T13" fmla="*/ 2147483647 h 994"/>
              <a:gd name="T14" fmla="*/ 2147483647 w 308"/>
              <a:gd name="T15" fmla="*/ 2147483647 h 994"/>
              <a:gd name="T16" fmla="*/ 2147483647 w 308"/>
              <a:gd name="T17" fmla="*/ 2147483647 h 994"/>
              <a:gd name="T18" fmla="*/ 2147483647 w 308"/>
              <a:gd name="T19" fmla="*/ 2147483647 h 994"/>
              <a:gd name="T20" fmla="*/ 2147483647 w 308"/>
              <a:gd name="T21" fmla="*/ 2147483647 h 994"/>
              <a:gd name="T22" fmla="*/ 2147483647 w 308"/>
              <a:gd name="T23" fmla="*/ 2147483647 h 994"/>
              <a:gd name="T24" fmla="*/ 2147483647 w 308"/>
              <a:gd name="T25" fmla="*/ 2147483647 h 994"/>
              <a:gd name="T26" fmla="*/ 0 w 308"/>
              <a:gd name="T27" fmla="*/ 2147483647 h 994"/>
              <a:gd name="T28" fmla="*/ 2147483647 w 308"/>
              <a:gd name="T29" fmla="*/ 2147483647 h 994"/>
              <a:gd name="T30" fmla="*/ 2147483647 w 308"/>
              <a:gd name="T31" fmla="*/ 2147483647 h 994"/>
              <a:gd name="T32" fmla="*/ 2147483647 w 308"/>
              <a:gd name="T33" fmla="*/ 2147483647 h 994"/>
              <a:gd name="T34" fmla="*/ 2147483647 w 308"/>
              <a:gd name="T35" fmla="*/ 2147483647 h 994"/>
              <a:gd name="T36" fmla="*/ 2147483647 w 308"/>
              <a:gd name="T37" fmla="*/ 2147483647 h 994"/>
              <a:gd name="T38" fmla="*/ 2147483647 w 308"/>
              <a:gd name="T39" fmla="*/ 2147483647 h 994"/>
              <a:gd name="T40" fmla="*/ 2147483647 w 308"/>
              <a:gd name="T41" fmla="*/ 2147483647 h 994"/>
              <a:gd name="T42" fmla="*/ 2147483647 w 308"/>
              <a:gd name="T43" fmla="*/ 2147483647 h 994"/>
              <a:gd name="T44" fmla="*/ 2147483647 w 308"/>
              <a:gd name="T45" fmla="*/ 2147483647 h 994"/>
              <a:gd name="T46" fmla="*/ 2147483647 w 308"/>
              <a:gd name="T47" fmla="*/ 2147483647 h 994"/>
              <a:gd name="T48" fmla="*/ 2147483647 w 308"/>
              <a:gd name="T49" fmla="*/ 2147483647 h 994"/>
              <a:gd name="T50" fmla="*/ 2147483647 w 308"/>
              <a:gd name="T51" fmla="*/ 2147483647 h 994"/>
              <a:gd name="T52" fmla="*/ 2147483647 w 308"/>
              <a:gd name="T53" fmla="*/ 2147483647 h 994"/>
              <a:gd name="T54" fmla="*/ 2147483647 w 308"/>
              <a:gd name="T55" fmla="*/ 2147483647 h 994"/>
              <a:gd name="T56" fmla="*/ 2147483647 w 308"/>
              <a:gd name="T57" fmla="*/ 2147483647 h 994"/>
              <a:gd name="T58" fmla="*/ 2147483647 w 308"/>
              <a:gd name="T59" fmla="*/ 2147483647 h 994"/>
              <a:gd name="T60" fmla="*/ 2147483647 w 308"/>
              <a:gd name="T61" fmla="*/ 2147483647 h 994"/>
              <a:gd name="T62" fmla="*/ 2147483647 w 308"/>
              <a:gd name="T63" fmla="*/ 0 h 9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8"/>
              <a:gd name="T97" fmla="*/ 0 h 994"/>
              <a:gd name="T98" fmla="*/ 308 w 308"/>
              <a:gd name="T99" fmla="*/ 994 h 9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8" h="994">
                <a:moveTo>
                  <a:pt x="227" y="0"/>
                </a:moveTo>
                <a:lnTo>
                  <a:pt x="211" y="119"/>
                </a:lnTo>
                <a:lnTo>
                  <a:pt x="203" y="246"/>
                </a:lnTo>
                <a:lnTo>
                  <a:pt x="187" y="347"/>
                </a:lnTo>
                <a:lnTo>
                  <a:pt x="170" y="438"/>
                </a:lnTo>
                <a:lnTo>
                  <a:pt x="146" y="529"/>
                </a:lnTo>
                <a:lnTo>
                  <a:pt x="122" y="611"/>
                </a:lnTo>
                <a:lnTo>
                  <a:pt x="98" y="693"/>
                </a:lnTo>
                <a:lnTo>
                  <a:pt x="65" y="784"/>
                </a:lnTo>
                <a:lnTo>
                  <a:pt x="57" y="821"/>
                </a:lnTo>
                <a:lnTo>
                  <a:pt x="41" y="848"/>
                </a:lnTo>
                <a:lnTo>
                  <a:pt x="33" y="848"/>
                </a:lnTo>
                <a:lnTo>
                  <a:pt x="8" y="848"/>
                </a:lnTo>
                <a:lnTo>
                  <a:pt x="0" y="994"/>
                </a:lnTo>
                <a:lnTo>
                  <a:pt x="98" y="912"/>
                </a:lnTo>
                <a:lnTo>
                  <a:pt x="73" y="875"/>
                </a:lnTo>
                <a:lnTo>
                  <a:pt x="89" y="848"/>
                </a:lnTo>
                <a:lnTo>
                  <a:pt x="106" y="821"/>
                </a:lnTo>
                <a:lnTo>
                  <a:pt x="162" y="702"/>
                </a:lnTo>
                <a:lnTo>
                  <a:pt x="203" y="575"/>
                </a:lnTo>
                <a:lnTo>
                  <a:pt x="227" y="520"/>
                </a:lnTo>
                <a:lnTo>
                  <a:pt x="243" y="438"/>
                </a:lnTo>
                <a:lnTo>
                  <a:pt x="268" y="365"/>
                </a:lnTo>
                <a:lnTo>
                  <a:pt x="284" y="292"/>
                </a:lnTo>
                <a:lnTo>
                  <a:pt x="284" y="283"/>
                </a:lnTo>
                <a:lnTo>
                  <a:pt x="300" y="155"/>
                </a:lnTo>
                <a:lnTo>
                  <a:pt x="308" y="46"/>
                </a:lnTo>
                <a:lnTo>
                  <a:pt x="308" y="27"/>
                </a:lnTo>
                <a:lnTo>
                  <a:pt x="300" y="18"/>
                </a:lnTo>
                <a:lnTo>
                  <a:pt x="268" y="37"/>
                </a:lnTo>
                <a:lnTo>
                  <a:pt x="227" y="0"/>
                </a:lnTo>
                <a:close/>
              </a:path>
            </a:pathLst>
          </a:custGeom>
          <a:solidFill>
            <a:srgbClr val="0000FF"/>
          </a:solidFill>
          <a:ln w="9525">
            <a:noFill/>
            <a:round/>
            <a:headEnd/>
            <a:tailEnd/>
          </a:ln>
        </p:spPr>
        <p:txBody>
          <a:bodyPr lIns="108723" tIns="54359" rIns="108723" bIns="54359"/>
          <a:lstStyle/>
          <a:p>
            <a:endParaRPr lang="en-US"/>
          </a:p>
        </p:txBody>
      </p:sp>
      <p:sp>
        <p:nvSpPr>
          <p:cNvPr id="16435" name="Freeform 51"/>
          <p:cNvSpPr>
            <a:spLocks/>
          </p:cNvSpPr>
          <p:nvPr/>
        </p:nvSpPr>
        <p:spPr bwMode="auto">
          <a:xfrm rot="998115">
            <a:off x="9448801" y="4724275"/>
            <a:ext cx="2407075" cy="1782804"/>
          </a:xfrm>
          <a:custGeom>
            <a:avLst/>
            <a:gdLst>
              <a:gd name="T0" fmla="*/ 2147483647 w 1377"/>
              <a:gd name="T1" fmla="*/ 0 h 884"/>
              <a:gd name="T2" fmla="*/ 2147483647 w 1377"/>
              <a:gd name="T3" fmla="*/ 2147483647 h 884"/>
              <a:gd name="T4" fmla="*/ 2147483647 w 1377"/>
              <a:gd name="T5" fmla="*/ 2147483647 h 884"/>
              <a:gd name="T6" fmla="*/ 2147483647 w 1377"/>
              <a:gd name="T7" fmla="*/ 2147483647 h 884"/>
              <a:gd name="T8" fmla="*/ 2147483647 w 1377"/>
              <a:gd name="T9" fmla="*/ 2147483647 h 884"/>
              <a:gd name="T10" fmla="*/ 2147483647 w 1377"/>
              <a:gd name="T11" fmla="*/ 2147483647 h 884"/>
              <a:gd name="T12" fmla="*/ 2147483647 w 1377"/>
              <a:gd name="T13" fmla="*/ 2147483647 h 884"/>
              <a:gd name="T14" fmla="*/ 2147483647 w 1377"/>
              <a:gd name="T15" fmla="*/ 2147483647 h 884"/>
              <a:gd name="T16" fmla="*/ 2147483647 w 1377"/>
              <a:gd name="T17" fmla="*/ 2147483647 h 884"/>
              <a:gd name="T18" fmla="*/ 2147483647 w 1377"/>
              <a:gd name="T19" fmla="*/ 2147483647 h 884"/>
              <a:gd name="T20" fmla="*/ 0 w 1377"/>
              <a:gd name="T21" fmla="*/ 2147483647 h 884"/>
              <a:gd name="T22" fmla="*/ 2147483647 w 1377"/>
              <a:gd name="T23" fmla="*/ 2147483647 h 884"/>
              <a:gd name="T24" fmla="*/ 2147483647 w 1377"/>
              <a:gd name="T25" fmla="*/ 2147483647 h 884"/>
              <a:gd name="T26" fmla="*/ 2147483647 w 1377"/>
              <a:gd name="T27" fmla="*/ 2147483647 h 884"/>
              <a:gd name="T28" fmla="*/ 2147483647 w 1377"/>
              <a:gd name="T29" fmla="*/ 2147483647 h 884"/>
              <a:gd name="T30" fmla="*/ 2147483647 w 1377"/>
              <a:gd name="T31" fmla="*/ 2147483647 h 884"/>
              <a:gd name="T32" fmla="*/ 2147483647 w 1377"/>
              <a:gd name="T33" fmla="*/ 2147483647 h 884"/>
              <a:gd name="T34" fmla="*/ 2147483647 w 1377"/>
              <a:gd name="T35" fmla="*/ 2147483647 h 884"/>
              <a:gd name="T36" fmla="*/ 2147483647 w 1377"/>
              <a:gd name="T37" fmla="*/ 2147483647 h 884"/>
              <a:gd name="T38" fmla="*/ 2147483647 w 1377"/>
              <a:gd name="T39" fmla="*/ 2147483647 h 884"/>
              <a:gd name="T40" fmla="*/ 2147483647 w 1377"/>
              <a:gd name="T41" fmla="*/ 2147483647 h 884"/>
              <a:gd name="T42" fmla="*/ 2147483647 w 1377"/>
              <a:gd name="T43" fmla="*/ 2147483647 h 884"/>
              <a:gd name="T44" fmla="*/ 2147483647 w 1377"/>
              <a:gd name="T45" fmla="*/ 0 h 8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77"/>
              <a:gd name="T70" fmla="*/ 0 h 884"/>
              <a:gd name="T71" fmla="*/ 1377 w 1377"/>
              <a:gd name="T72" fmla="*/ 884 h 8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77" h="884">
                <a:moveTo>
                  <a:pt x="1312" y="0"/>
                </a:moveTo>
                <a:lnTo>
                  <a:pt x="1134" y="146"/>
                </a:lnTo>
                <a:lnTo>
                  <a:pt x="948" y="283"/>
                </a:lnTo>
                <a:lnTo>
                  <a:pt x="761" y="410"/>
                </a:lnTo>
                <a:lnTo>
                  <a:pt x="575" y="538"/>
                </a:lnTo>
                <a:lnTo>
                  <a:pt x="453" y="611"/>
                </a:lnTo>
                <a:lnTo>
                  <a:pt x="332" y="684"/>
                </a:lnTo>
                <a:lnTo>
                  <a:pt x="210" y="748"/>
                </a:lnTo>
                <a:lnTo>
                  <a:pt x="89" y="821"/>
                </a:lnTo>
                <a:lnTo>
                  <a:pt x="81" y="784"/>
                </a:lnTo>
                <a:lnTo>
                  <a:pt x="0" y="884"/>
                </a:lnTo>
                <a:lnTo>
                  <a:pt x="105" y="884"/>
                </a:lnTo>
                <a:lnTo>
                  <a:pt x="97" y="848"/>
                </a:lnTo>
                <a:lnTo>
                  <a:pt x="259" y="775"/>
                </a:lnTo>
                <a:lnTo>
                  <a:pt x="429" y="693"/>
                </a:lnTo>
                <a:lnTo>
                  <a:pt x="591" y="602"/>
                </a:lnTo>
                <a:lnTo>
                  <a:pt x="753" y="511"/>
                </a:lnTo>
                <a:lnTo>
                  <a:pt x="915" y="410"/>
                </a:lnTo>
                <a:lnTo>
                  <a:pt x="1069" y="301"/>
                </a:lnTo>
                <a:lnTo>
                  <a:pt x="1223" y="182"/>
                </a:lnTo>
                <a:lnTo>
                  <a:pt x="1377" y="64"/>
                </a:lnTo>
                <a:lnTo>
                  <a:pt x="1304" y="46"/>
                </a:lnTo>
                <a:lnTo>
                  <a:pt x="1312" y="0"/>
                </a:lnTo>
                <a:close/>
              </a:path>
            </a:pathLst>
          </a:custGeom>
          <a:solidFill>
            <a:srgbClr val="0000FF"/>
          </a:solidFill>
          <a:ln w="9525">
            <a:noFill/>
            <a:round/>
            <a:headEnd/>
            <a:tailEnd/>
          </a:ln>
        </p:spPr>
        <p:txBody>
          <a:bodyPr lIns="108723" tIns="54359" rIns="108723" bIns="54359"/>
          <a:lstStyle/>
          <a:p>
            <a:endParaRPr lang="en-US"/>
          </a:p>
        </p:txBody>
      </p:sp>
      <p:sp>
        <p:nvSpPr>
          <p:cNvPr id="16436" name="Text Box 52"/>
          <p:cNvSpPr txBox="1">
            <a:spLocks noChangeArrowheads="1"/>
          </p:cNvSpPr>
          <p:nvPr/>
        </p:nvSpPr>
        <p:spPr bwMode="auto">
          <a:xfrm rot="-1527801">
            <a:off x="10137988" y="5589319"/>
            <a:ext cx="2031155" cy="494500"/>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pt-BR" altLang="en-US" sz="2500" b="1" dirty="0">
                <a:solidFill>
                  <a:srgbClr val="FFFF66"/>
                </a:solidFill>
                <a:latin typeface="Times New Roman" pitchFamily="18" charset="0"/>
              </a:rPr>
              <a:t>Hoà Mâu</a:t>
            </a:r>
            <a:endParaRPr lang="en-US" altLang="en-US" sz="2500" b="1" dirty="0">
              <a:solidFill>
                <a:srgbClr val="FFFF66"/>
              </a:solidFill>
              <a:latin typeface="Times New Roman" pitchFamily="18" charset="0"/>
            </a:endParaRPr>
          </a:p>
        </p:txBody>
      </p:sp>
      <p:sp>
        <p:nvSpPr>
          <p:cNvPr id="18459" name="Text Box 54"/>
          <p:cNvSpPr txBox="1">
            <a:spLocks noChangeArrowheads="1"/>
          </p:cNvSpPr>
          <p:nvPr/>
        </p:nvSpPr>
        <p:spPr bwMode="auto">
          <a:xfrm>
            <a:off x="1727200" y="100265"/>
            <a:ext cx="96520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solidFill>
                  <a:srgbClr val="FF0000"/>
                </a:solidFill>
                <a:latin typeface="Times New Roman" pitchFamily="18" charset="0"/>
              </a:rPr>
              <a:t>LƯỢC ĐỒ KHÁNG CHIẾN CHỐNG TỐNG (1076 - 1077)</a:t>
            </a:r>
          </a:p>
        </p:txBody>
      </p:sp>
      <p:sp>
        <p:nvSpPr>
          <p:cNvPr id="16440" name="Text Box 56"/>
          <p:cNvSpPr txBox="1">
            <a:spLocks noChangeArrowheads="1"/>
          </p:cNvSpPr>
          <p:nvPr/>
        </p:nvSpPr>
        <p:spPr bwMode="auto">
          <a:xfrm rot="-2516028">
            <a:off x="5861475" y="4107165"/>
            <a:ext cx="1930400" cy="479112"/>
          </a:xfrm>
          <a:prstGeom prst="rect">
            <a:avLst/>
          </a:prstGeom>
          <a:noFill/>
          <a:ln w="9525">
            <a:noFill/>
            <a:miter lim="800000"/>
            <a:headEnd/>
            <a:tailEnd/>
          </a:ln>
        </p:spPr>
        <p:txBody>
          <a:bodyPr lIns="108723" tIns="54359" rIns="108723" bIns="54359">
            <a:spAutoFit/>
          </a:bodyPr>
          <a:lstStyle/>
          <a:p>
            <a:pPr eaLnBrk="1" hangingPunct="1">
              <a:spcBef>
                <a:spcPct val="50000"/>
              </a:spcBef>
            </a:pPr>
            <a:r>
              <a:rPr lang="en-US" altLang="en-US" sz="2400" b="1" dirty="0">
                <a:latin typeface="Times New Roman" pitchFamily="18" charset="0"/>
              </a:rPr>
              <a:t>(1 - 1077)</a:t>
            </a:r>
          </a:p>
        </p:txBody>
      </p:sp>
      <p:sp>
        <p:nvSpPr>
          <p:cNvPr id="16441" name="Freeform 57"/>
          <p:cNvSpPr>
            <a:spLocks/>
          </p:cNvSpPr>
          <p:nvPr/>
        </p:nvSpPr>
        <p:spPr bwMode="auto">
          <a:xfrm rot="-3390778">
            <a:off x="4035804" y="2937851"/>
            <a:ext cx="787066" cy="392007"/>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
        <p:nvSpPr>
          <p:cNvPr id="16442" name="Freeform 58"/>
          <p:cNvSpPr>
            <a:spLocks/>
          </p:cNvSpPr>
          <p:nvPr/>
        </p:nvSpPr>
        <p:spPr bwMode="auto">
          <a:xfrm rot="2783486">
            <a:off x="5126588" y="4689475"/>
            <a:ext cx="352174" cy="812800"/>
          </a:xfrm>
          <a:custGeom>
            <a:avLst/>
            <a:gdLst>
              <a:gd name="T0" fmla="*/ 2147483647 w 130"/>
              <a:gd name="T1" fmla="*/ 2147483647 h 246"/>
              <a:gd name="T2" fmla="*/ 2147483647 w 130"/>
              <a:gd name="T3" fmla="*/ 2147483647 h 246"/>
              <a:gd name="T4" fmla="*/ 2147483647 w 130"/>
              <a:gd name="T5" fmla="*/ 2147483647 h 246"/>
              <a:gd name="T6" fmla="*/ 2147483647 w 130"/>
              <a:gd name="T7" fmla="*/ 0 h 246"/>
              <a:gd name="T8" fmla="*/ 0 w 130"/>
              <a:gd name="T9" fmla="*/ 2147483647 h 246"/>
              <a:gd name="T10" fmla="*/ 2147483647 w 130"/>
              <a:gd name="T11" fmla="*/ 2147483647 h 246"/>
              <a:gd name="T12" fmla="*/ 2147483647 w 130"/>
              <a:gd name="T13" fmla="*/ 2147483647 h 246"/>
              <a:gd name="T14" fmla="*/ 2147483647 w 130"/>
              <a:gd name="T15" fmla="*/ 2147483647 h 246"/>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246"/>
              <a:gd name="T26" fmla="*/ 130 w 130"/>
              <a:gd name="T27" fmla="*/ 246 h 2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246">
                <a:moveTo>
                  <a:pt x="130" y="219"/>
                </a:moveTo>
                <a:lnTo>
                  <a:pt x="97" y="100"/>
                </a:lnTo>
                <a:lnTo>
                  <a:pt x="130" y="91"/>
                </a:lnTo>
                <a:lnTo>
                  <a:pt x="32" y="0"/>
                </a:lnTo>
                <a:lnTo>
                  <a:pt x="0" y="136"/>
                </a:lnTo>
                <a:lnTo>
                  <a:pt x="32" y="127"/>
                </a:lnTo>
                <a:lnTo>
                  <a:pt x="65" y="246"/>
                </a:lnTo>
                <a:lnTo>
                  <a:pt x="130" y="219"/>
                </a:lnTo>
                <a:close/>
              </a:path>
            </a:pathLst>
          </a:custGeom>
          <a:solidFill>
            <a:srgbClr val="FF3300"/>
          </a:solidFill>
          <a:ln w="12700">
            <a:solidFill>
              <a:srgbClr val="1F1A17"/>
            </a:solidFill>
            <a:round/>
            <a:headEnd/>
            <a:tailEnd/>
          </a:ln>
        </p:spPr>
        <p:txBody>
          <a:bodyPr lIns="108723" tIns="54359" rIns="108723" bIns="54359"/>
          <a:lstStyle/>
          <a:p>
            <a:endParaRPr lang="en-US"/>
          </a:p>
        </p:txBody>
      </p:sp>
      <p:sp>
        <p:nvSpPr>
          <p:cNvPr id="16443" name="Freeform 59"/>
          <p:cNvSpPr>
            <a:spLocks/>
          </p:cNvSpPr>
          <p:nvPr/>
        </p:nvSpPr>
        <p:spPr bwMode="auto">
          <a:xfrm rot="6065598">
            <a:off x="6833298" y="4690492"/>
            <a:ext cx="358441" cy="817035"/>
          </a:xfrm>
          <a:custGeom>
            <a:avLst/>
            <a:gdLst>
              <a:gd name="T0" fmla="*/ 2147483647 w 154"/>
              <a:gd name="T1" fmla="*/ 2147483647 h 219"/>
              <a:gd name="T2" fmla="*/ 2147483647 w 154"/>
              <a:gd name="T3" fmla="*/ 2147483647 h 219"/>
              <a:gd name="T4" fmla="*/ 2147483647 w 154"/>
              <a:gd name="T5" fmla="*/ 2147483647 h 219"/>
              <a:gd name="T6" fmla="*/ 0 w 154"/>
              <a:gd name="T7" fmla="*/ 0 h 219"/>
              <a:gd name="T8" fmla="*/ 0 w 154"/>
              <a:gd name="T9" fmla="*/ 2147483647 h 219"/>
              <a:gd name="T10" fmla="*/ 2147483647 w 154"/>
              <a:gd name="T11" fmla="*/ 2147483647 h 219"/>
              <a:gd name="T12" fmla="*/ 2147483647 w 154"/>
              <a:gd name="T13" fmla="*/ 2147483647 h 219"/>
              <a:gd name="T14" fmla="*/ 2147483647 w 154"/>
              <a:gd name="T15" fmla="*/ 2147483647 h 219"/>
              <a:gd name="T16" fmla="*/ 0 60000 65536"/>
              <a:gd name="T17" fmla="*/ 0 60000 65536"/>
              <a:gd name="T18" fmla="*/ 0 60000 65536"/>
              <a:gd name="T19" fmla="*/ 0 60000 65536"/>
              <a:gd name="T20" fmla="*/ 0 60000 65536"/>
              <a:gd name="T21" fmla="*/ 0 60000 65536"/>
              <a:gd name="T22" fmla="*/ 0 60000 65536"/>
              <a:gd name="T23" fmla="*/ 0 60000 65536"/>
              <a:gd name="T24" fmla="*/ 0 w 154"/>
              <a:gd name="T25" fmla="*/ 0 h 219"/>
              <a:gd name="T26" fmla="*/ 154 w 154"/>
              <a:gd name="T27" fmla="*/ 219 h 2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4" h="219">
                <a:moveTo>
                  <a:pt x="154" y="173"/>
                </a:moveTo>
                <a:lnTo>
                  <a:pt x="89" y="73"/>
                </a:lnTo>
                <a:lnTo>
                  <a:pt x="113" y="55"/>
                </a:lnTo>
                <a:lnTo>
                  <a:pt x="0" y="0"/>
                </a:lnTo>
                <a:lnTo>
                  <a:pt x="0" y="146"/>
                </a:lnTo>
                <a:lnTo>
                  <a:pt x="32" y="118"/>
                </a:lnTo>
                <a:lnTo>
                  <a:pt x="97" y="219"/>
                </a:lnTo>
                <a:lnTo>
                  <a:pt x="154" y="173"/>
                </a:lnTo>
                <a:close/>
              </a:path>
            </a:pathLst>
          </a:custGeom>
          <a:solidFill>
            <a:srgbClr val="DA251D"/>
          </a:solidFill>
          <a:ln w="9525">
            <a:noFill/>
            <a:round/>
            <a:headEnd/>
            <a:tailEnd/>
          </a:ln>
        </p:spPr>
        <p:txBody>
          <a:bodyPr lIns="108723" tIns="54359" rIns="108723" bIns="54359"/>
          <a:lstStyle/>
          <a:p>
            <a:endParaRPr lang="en-US"/>
          </a:p>
        </p:txBody>
      </p:sp>
      <p:sp>
        <p:nvSpPr>
          <p:cNvPr id="43" name="Text Box 22"/>
          <p:cNvSpPr txBox="1">
            <a:spLocks noChangeArrowheads="1"/>
          </p:cNvSpPr>
          <p:nvPr/>
        </p:nvSpPr>
        <p:spPr bwMode="auto">
          <a:xfrm>
            <a:off x="2413003" y="4800725"/>
            <a:ext cx="2462171" cy="479112"/>
          </a:xfrm>
          <a:prstGeom prst="rect">
            <a:avLst/>
          </a:prstGeom>
          <a:noFill/>
          <a:ln w="9525">
            <a:noFill/>
            <a:miter lim="800000"/>
            <a:headEnd/>
            <a:tailEnd/>
          </a:ln>
        </p:spPr>
        <p:txBody>
          <a:bodyPr wrap="none" lIns="108723" tIns="54359" rIns="108723" bIns="54359">
            <a:spAutoFit/>
          </a:bodyPr>
          <a:lstStyle/>
          <a:p>
            <a:pPr eaLnBrk="1" hangingPunct="1"/>
            <a:r>
              <a:rPr lang="en-US" altLang="en-US" sz="2400" b="1" dirty="0">
                <a:solidFill>
                  <a:srgbClr val="C00000"/>
                </a:solidFill>
                <a:latin typeface="Times New Roman" pitchFamily="18" charset="0"/>
              </a:rPr>
              <a:t>Thân Cảnh Phúc</a:t>
            </a:r>
          </a:p>
        </p:txBody>
      </p:sp>
      <p:sp>
        <p:nvSpPr>
          <p:cNvPr id="16445" name="Freeform 61"/>
          <p:cNvSpPr>
            <a:spLocks/>
          </p:cNvSpPr>
          <p:nvPr/>
        </p:nvSpPr>
        <p:spPr bwMode="auto">
          <a:xfrm rot="-307012">
            <a:off x="2521373" y="2589296"/>
            <a:ext cx="1720427" cy="2208296"/>
          </a:xfrm>
          <a:custGeom>
            <a:avLst/>
            <a:gdLst>
              <a:gd name="T0" fmla="*/ 2147483647 w 899"/>
              <a:gd name="T1" fmla="*/ 2147483647 h 1843"/>
              <a:gd name="T2" fmla="*/ 2147483647 w 899"/>
              <a:gd name="T3" fmla="*/ 2147483647 h 1843"/>
              <a:gd name="T4" fmla="*/ 2147483647 w 899"/>
              <a:gd name="T5" fmla="*/ 2147483647 h 1843"/>
              <a:gd name="T6" fmla="*/ 2147483647 w 899"/>
              <a:gd name="T7" fmla="*/ 2147483647 h 1843"/>
              <a:gd name="T8" fmla="*/ 2147483647 w 899"/>
              <a:gd name="T9" fmla="*/ 2147483647 h 1843"/>
              <a:gd name="T10" fmla="*/ 2147483647 w 899"/>
              <a:gd name="T11" fmla="*/ 2147483647 h 1843"/>
              <a:gd name="T12" fmla="*/ 2147483647 w 899"/>
              <a:gd name="T13" fmla="*/ 2147483647 h 1843"/>
              <a:gd name="T14" fmla="*/ 2147483647 w 899"/>
              <a:gd name="T15" fmla="*/ 2147483647 h 1843"/>
              <a:gd name="T16" fmla="*/ 2147483647 w 899"/>
              <a:gd name="T17" fmla="*/ 2147483647 h 1843"/>
              <a:gd name="T18" fmla="*/ 2147483647 w 899"/>
              <a:gd name="T19" fmla="*/ 2147483647 h 1843"/>
              <a:gd name="T20" fmla="*/ 2147483647 w 899"/>
              <a:gd name="T21" fmla="*/ 2147483647 h 1843"/>
              <a:gd name="T22" fmla="*/ 2147483647 w 899"/>
              <a:gd name="T23" fmla="*/ 2147483647 h 1843"/>
              <a:gd name="T24" fmla="*/ 2147483647 w 899"/>
              <a:gd name="T25" fmla="*/ 2147483647 h 1843"/>
              <a:gd name="T26" fmla="*/ 2147483647 w 899"/>
              <a:gd name="T27" fmla="*/ 2147483647 h 1843"/>
              <a:gd name="T28" fmla="*/ 2147483647 w 899"/>
              <a:gd name="T29" fmla="*/ 2147483647 h 1843"/>
              <a:gd name="T30" fmla="*/ 2147483647 w 899"/>
              <a:gd name="T31" fmla="*/ 2147483647 h 1843"/>
              <a:gd name="T32" fmla="*/ 2147483647 w 899"/>
              <a:gd name="T33" fmla="*/ 2147483647 h 1843"/>
              <a:gd name="T34" fmla="*/ 2147483647 w 899"/>
              <a:gd name="T35" fmla="*/ 2147483647 h 1843"/>
              <a:gd name="T36" fmla="*/ 2147483647 w 899"/>
              <a:gd name="T37" fmla="*/ 2147483647 h 1843"/>
              <a:gd name="T38" fmla="*/ 2147483647 w 899"/>
              <a:gd name="T39" fmla="*/ 2147483647 h 1843"/>
              <a:gd name="T40" fmla="*/ 2147483647 w 899"/>
              <a:gd name="T41" fmla="*/ 2147483647 h 1843"/>
              <a:gd name="T42" fmla="*/ 0 w 899"/>
              <a:gd name="T43" fmla="*/ 2147483647 h 1843"/>
              <a:gd name="T44" fmla="*/ 2147483647 w 899"/>
              <a:gd name="T45" fmla="*/ 2147483647 h 1843"/>
              <a:gd name="T46" fmla="*/ 2147483647 w 899"/>
              <a:gd name="T47" fmla="*/ 2147483647 h 1843"/>
              <a:gd name="T48" fmla="*/ 2147483647 w 899"/>
              <a:gd name="T49" fmla="*/ 2147483647 h 1843"/>
              <a:gd name="T50" fmla="*/ 2147483647 w 899"/>
              <a:gd name="T51" fmla="*/ 2147483647 h 1843"/>
              <a:gd name="T52" fmla="*/ 2147483647 w 899"/>
              <a:gd name="T53" fmla="*/ 2147483647 h 1843"/>
              <a:gd name="T54" fmla="*/ 2147483647 w 899"/>
              <a:gd name="T55" fmla="*/ 2147483647 h 1843"/>
              <a:gd name="T56" fmla="*/ 2147483647 w 899"/>
              <a:gd name="T57" fmla="*/ 2147483647 h 1843"/>
              <a:gd name="T58" fmla="*/ 2147483647 w 899"/>
              <a:gd name="T59" fmla="*/ 2147483647 h 1843"/>
              <a:gd name="T60" fmla="*/ 2147483647 w 899"/>
              <a:gd name="T61" fmla="*/ 2147483647 h 1843"/>
              <a:gd name="T62" fmla="*/ 2147483647 w 899"/>
              <a:gd name="T63" fmla="*/ 2147483647 h 1843"/>
              <a:gd name="T64" fmla="*/ 2147483647 w 899"/>
              <a:gd name="T65" fmla="*/ 2147483647 h 1843"/>
              <a:gd name="T66" fmla="*/ 2147483647 w 899"/>
              <a:gd name="T67" fmla="*/ 2147483647 h 1843"/>
              <a:gd name="T68" fmla="*/ 2147483647 w 899"/>
              <a:gd name="T69" fmla="*/ 2147483647 h 1843"/>
              <a:gd name="T70" fmla="*/ 2147483647 w 899"/>
              <a:gd name="T71" fmla="*/ 2147483647 h 1843"/>
              <a:gd name="T72" fmla="*/ 2147483647 w 899"/>
              <a:gd name="T73" fmla="*/ 2147483647 h 1843"/>
              <a:gd name="T74" fmla="*/ 2147483647 w 899"/>
              <a:gd name="T75" fmla="*/ 2147483647 h 1843"/>
              <a:gd name="T76" fmla="*/ 2147483647 w 899"/>
              <a:gd name="T77" fmla="*/ 2147483647 h 1843"/>
              <a:gd name="T78" fmla="*/ 2147483647 w 899"/>
              <a:gd name="T79" fmla="*/ 2147483647 h 1843"/>
              <a:gd name="T80" fmla="*/ 2147483647 w 899"/>
              <a:gd name="T81" fmla="*/ 2147483647 h 1843"/>
              <a:gd name="T82" fmla="*/ 2147483647 w 899"/>
              <a:gd name="T83" fmla="*/ 2147483647 h 1843"/>
              <a:gd name="T84" fmla="*/ 2147483647 w 899"/>
              <a:gd name="T85" fmla="*/ 2147483647 h 1843"/>
              <a:gd name="T86" fmla="*/ 2147483647 w 899"/>
              <a:gd name="T87" fmla="*/ 2147483647 h 1843"/>
              <a:gd name="T88" fmla="*/ 2147483647 w 899"/>
              <a:gd name="T89" fmla="*/ 0 h 1843"/>
              <a:gd name="T90" fmla="*/ 2147483647 w 899"/>
              <a:gd name="T91" fmla="*/ 2147483647 h 1843"/>
              <a:gd name="T92" fmla="*/ 2147483647 w 899"/>
              <a:gd name="T93" fmla="*/ 2147483647 h 18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99"/>
              <a:gd name="T142" fmla="*/ 0 h 1843"/>
              <a:gd name="T143" fmla="*/ 899 w 899"/>
              <a:gd name="T144" fmla="*/ 1843 h 18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99" h="1843">
                <a:moveTo>
                  <a:pt x="899" y="46"/>
                </a:moveTo>
                <a:lnTo>
                  <a:pt x="867" y="101"/>
                </a:lnTo>
                <a:lnTo>
                  <a:pt x="826" y="165"/>
                </a:lnTo>
                <a:lnTo>
                  <a:pt x="778" y="238"/>
                </a:lnTo>
                <a:lnTo>
                  <a:pt x="721" y="320"/>
                </a:lnTo>
                <a:lnTo>
                  <a:pt x="656" y="393"/>
                </a:lnTo>
                <a:lnTo>
                  <a:pt x="600" y="466"/>
                </a:lnTo>
                <a:lnTo>
                  <a:pt x="535" y="539"/>
                </a:lnTo>
                <a:lnTo>
                  <a:pt x="478" y="602"/>
                </a:lnTo>
                <a:lnTo>
                  <a:pt x="405" y="703"/>
                </a:lnTo>
                <a:lnTo>
                  <a:pt x="332" y="812"/>
                </a:lnTo>
                <a:lnTo>
                  <a:pt x="268" y="922"/>
                </a:lnTo>
                <a:lnTo>
                  <a:pt x="219" y="1031"/>
                </a:lnTo>
                <a:lnTo>
                  <a:pt x="178" y="1140"/>
                </a:lnTo>
                <a:lnTo>
                  <a:pt x="138" y="1250"/>
                </a:lnTo>
                <a:lnTo>
                  <a:pt x="114" y="1368"/>
                </a:lnTo>
                <a:lnTo>
                  <a:pt x="97" y="1487"/>
                </a:lnTo>
                <a:lnTo>
                  <a:pt x="89" y="1569"/>
                </a:lnTo>
                <a:lnTo>
                  <a:pt x="81" y="1669"/>
                </a:lnTo>
                <a:lnTo>
                  <a:pt x="114" y="1678"/>
                </a:lnTo>
                <a:lnTo>
                  <a:pt x="81" y="1843"/>
                </a:lnTo>
                <a:lnTo>
                  <a:pt x="0" y="1678"/>
                </a:lnTo>
                <a:lnTo>
                  <a:pt x="49" y="1688"/>
                </a:lnTo>
                <a:lnTo>
                  <a:pt x="41" y="1651"/>
                </a:lnTo>
                <a:lnTo>
                  <a:pt x="33" y="1615"/>
                </a:lnTo>
                <a:lnTo>
                  <a:pt x="41" y="1532"/>
                </a:lnTo>
                <a:lnTo>
                  <a:pt x="49" y="1450"/>
                </a:lnTo>
                <a:lnTo>
                  <a:pt x="65" y="1368"/>
                </a:lnTo>
                <a:lnTo>
                  <a:pt x="81" y="1295"/>
                </a:lnTo>
                <a:lnTo>
                  <a:pt x="97" y="1222"/>
                </a:lnTo>
                <a:lnTo>
                  <a:pt x="122" y="1140"/>
                </a:lnTo>
                <a:lnTo>
                  <a:pt x="146" y="1067"/>
                </a:lnTo>
                <a:lnTo>
                  <a:pt x="170" y="994"/>
                </a:lnTo>
                <a:lnTo>
                  <a:pt x="211" y="894"/>
                </a:lnTo>
                <a:lnTo>
                  <a:pt x="259" y="794"/>
                </a:lnTo>
                <a:lnTo>
                  <a:pt x="308" y="721"/>
                </a:lnTo>
                <a:lnTo>
                  <a:pt x="357" y="648"/>
                </a:lnTo>
                <a:lnTo>
                  <a:pt x="413" y="575"/>
                </a:lnTo>
                <a:lnTo>
                  <a:pt x="470" y="511"/>
                </a:lnTo>
                <a:lnTo>
                  <a:pt x="511" y="456"/>
                </a:lnTo>
                <a:lnTo>
                  <a:pt x="543" y="411"/>
                </a:lnTo>
                <a:lnTo>
                  <a:pt x="624" y="311"/>
                </a:lnTo>
                <a:lnTo>
                  <a:pt x="697" y="219"/>
                </a:lnTo>
                <a:lnTo>
                  <a:pt x="778" y="101"/>
                </a:lnTo>
                <a:lnTo>
                  <a:pt x="843" y="0"/>
                </a:lnTo>
                <a:lnTo>
                  <a:pt x="851" y="55"/>
                </a:lnTo>
                <a:lnTo>
                  <a:pt x="899" y="46"/>
                </a:lnTo>
                <a:close/>
              </a:path>
            </a:pathLst>
          </a:custGeom>
          <a:solidFill>
            <a:srgbClr val="0000FF"/>
          </a:solidFill>
          <a:ln w="9525">
            <a:noFill/>
            <a:round/>
            <a:headEnd/>
            <a:tailEnd/>
          </a:ln>
        </p:spPr>
        <p:txBody>
          <a:bodyPr lIns="108723" tIns="54359" rIns="108723" bIns="54359"/>
          <a:lstStyle/>
          <a:p>
            <a:endParaRPr lang="en-US"/>
          </a:p>
        </p:txBody>
      </p:sp>
      <p:sp>
        <p:nvSpPr>
          <p:cNvPr id="16447" name="Freeform 63"/>
          <p:cNvSpPr>
            <a:spLocks/>
          </p:cNvSpPr>
          <p:nvPr/>
        </p:nvSpPr>
        <p:spPr bwMode="auto">
          <a:xfrm rot="1269462">
            <a:off x="3562776" y="4419725"/>
            <a:ext cx="1474893" cy="1187492"/>
          </a:xfrm>
          <a:custGeom>
            <a:avLst/>
            <a:gdLst>
              <a:gd name="T0" fmla="*/ 2147483647 w 697"/>
              <a:gd name="T1" fmla="*/ 2147483647 h 748"/>
              <a:gd name="T2" fmla="*/ 2147483647 w 697"/>
              <a:gd name="T3" fmla="*/ 2147483647 h 748"/>
              <a:gd name="T4" fmla="*/ 2147483647 w 697"/>
              <a:gd name="T5" fmla="*/ 2147483647 h 748"/>
              <a:gd name="T6" fmla="*/ 2147483647 w 697"/>
              <a:gd name="T7" fmla="*/ 2147483647 h 748"/>
              <a:gd name="T8" fmla="*/ 2147483647 w 697"/>
              <a:gd name="T9" fmla="*/ 2147483647 h 748"/>
              <a:gd name="T10" fmla="*/ 2147483647 w 697"/>
              <a:gd name="T11" fmla="*/ 2147483647 h 748"/>
              <a:gd name="T12" fmla="*/ 2147483647 w 697"/>
              <a:gd name="T13" fmla="*/ 2147483647 h 748"/>
              <a:gd name="T14" fmla="*/ 2147483647 w 697"/>
              <a:gd name="T15" fmla="*/ 2147483647 h 748"/>
              <a:gd name="T16" fmla="*/ 2147483647 w 697"/>
              <a:gd name="T17" fmla="*/ 2147483647 h 748"/>
              <a:gd name="T18" fmla="*/ 2147483647 w 697"/>
              <a:gd name="T19" fmla="*/ 2147483647 h 748"/>
              <a:gd name="T20" fmla="*/ 2147483647 w 697"/>
              <a:gd name="T21" fmla="*/ 2147483647 h 748"/>
              <a:gd name="T22" fmla="*/ 2147483647 w 697"/>
              <a:gd name="T23" fmla="*/ 2147483647 h 748"/>
              <a:gd name="T24" fmla="*/ 2147483647 w 697"/>
              <a:gd name="T25" fmla="*/ 2147483647 h 748"/>
              <a:gd name="T26" fmla="*/ 2147483647 w 697"/>
              <a:gd name="T27" fmla="*/ 2147483647 h 748"/>
              <a:gd name="T28" fmla="*/ 2147483647 w 697"/>
              <a:gd name="T29" fmla="*/ 2147483647 h 748"/>
              <a:gd name="T30" fmla="*/ 0 w 697"/>
              <a:gd name="T31" fmla="*/ 2147483647 h 748"/>
              <a:gd name="T32" fmla="*/ 2147483647 w 697"/>
              <a:gd name="T33" fmla="*/ 2147483647 h 748"/>
              <a:gd name="T34" fmla="*/ 2147483647 w 697"/>
              <a:gd name="T35" fmla="*/ 2147483647 h 748"/>
              <a:gd name="T36" fmla="*/ 2147483647 w 697"/>
              <a:gd name="T37" fmla="*/ 2147483647 h 748"/>
              <a:gd name="T38" fmla="*/ 2147483647 w 697"/>
              <a:gd name="T39" fmla="*/ 2147483647 h 748"/>
              <a:gd name="T40" fmla="*/ 2147483647 w 697"/>
              <a:gd name="T41" fmla="*/ 2147483647 h 748"/>
              <a:gd name="T42" fmla="*/ 2147483647 w 697"/>
              <a:gd name="T43" fmla="*/ 2147483647 h 748"/>
              <a:gd name="T44" fmla="*/ 2147483647 w 697"/>
              <a:gd name="T45" fmla="*/ 2147483647 h 748"/>
              <a:gd name="T46" fmla="*/ 2147483647 w 697"/>
              <a:gd name="T47" fmla="*/ 2147483647 h 748"/>
              <a:gd name="T48" fmla="*/ 2147483647 w 697"/>
              <a:gd name="T49" fmla="*/ 2147483647 h 748"/>
              <a:gd name="T50" fmla="*/ 2147483647 w 697"/>
              <a:gd name="T51" fmla="*/ 2147483647 h 748"/>
              <a:gd name="T52" fmla="*/ 2147483647 w 697"/>
              <a:gd name="T53" fmla="*/ 2147483647 h 748"/>
              <a:gd name="T54" fmla="*/ 2147483647 w 697"/>
              <a:gd name="T55" fmla="*/ 2147483647 h 748"/>
              <a:gd name="T56" fmla="*/ 2147483647 w 697"/>
              <a:gd name="T57" fmla="*/ 2147483647 h 748"/>
              <a:gd name="T58" fmla="*/ 2147483647 w 697"/>
              <a:gd name="T59" fmla="*/ 2147483647 h 748"/>
              <a:gd name="T60" fmla="*/ 2147483647 w 697"/>
              <a:gd name="T61" fmla="*/ 2147483647 h 748"/>
              <a:gd name="T62" fmla="*/ 2147483647 w 697"/>
              <a:gd name="T63" fmla="*/ 2147483647 h 748"/>
              <a:gd name="T64" fmla="*/ 2147483647 w 697"/>
              <a:gd name="T65" fmla="*/ 0 h 748"/>
              <a:gd name="T66" fmla="*/ 2147483647 w 697"/>
              <a:gd name="T67" fmla="*/ 2147483647 h 748"/>
              <a:gd name="T68" fmla="*/ 2147483647 w 697"/>
              <a:gd name="T69" fmla="*/ 2147483647 h 7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97"/>
              <a:gd name="T106" fmla="*/ 0 h 748"/>
              <a:gd name="T107" fmla="*/ 697 w 697"/>
              <a:gd name="T108" fmla="*/ 748 h 7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97" h="748">
                <a:moveTo>
                  <a:pt x="697" y="82"/>
                </a:moveTo>
                <a:lnTo>
                  <a:pt x="673" y="91"/>
                </a:lnTo>
                <a:lnTo>
                  <a:pt x="640" y="91"/>
                </a:lnTo>
                <a:lnTo>
                  <a:pt x="543" y="128"/>
                </a:lnTo>
                <a:lnTo>
                  <a:pt x="454" y="174"/>
                </a:lnTo>
                <a:lnTo>
                  <a:pt x="365" y="228"/>
                </a:lnTo>
                <a:lnTo>
                  <a:pt x="284" y="301"/>
                </a:lnTo>
                <a:lnTo>
                  <a:pt x="251" y="338"/>
                </a:lnTo>
                <a:lnTo>
                  <a:pt x="219" y="374"/>
                </a:lnTo>
                <a:lnTo>
                  <a:pt x="170" y="429"/>
                </a:lnTo>
                <a:lnTo>
                  <a:pt x="122" y="484"/>
                </a:lnTo>
                <a:lnTo>
                  <a:pt x="81" y="557"/>
                </a:lnTo>
                <a:lnTo>
                  <a:pt x="49" y="629"/>
                </a:lnTo>
                <a:lnTo>
                  <a:pt x="81" y="629"/>
                </a:lnTo>
                <a:lnTo>
                  <a:pt x="16" y="748"/>
                </a:lnTo>
                <a:lnTo>
                  <a:pt x="0" y="611"/>
                </a:lnTo>
                <a:lnTo>
                  <a:pt x="25" y="620"/>
                </a:lnTo>
                <a:lnTo>
                  <a:pt x="25" y="611"/>
                </a:lnTo>
                <a:lnTo>
                  <a:pt x="33" y="611"/>
                </a:lnTo>
                <a:lnTo>
                  <a:pt x="49" y="557"/>
                </a:lnTo>
                <a:lnTo>
                  <a:pt x="65" y="511"/>
                </a:lnTo>
                <a:lnTo>
                  <a:pt x="98" y="438"/>
                </a:lnTo>
                <a:lnTo>
                  <a:pt x="138" y="374"/>
                </a:lnTo>
                <a:lnTo>
                  <a:pt x="187" y="310"/>
                </a:lnTo>
                <a:lnTo>
                  <a:pt x="235" y="256"/>
                </a:lnTo>
                <a:lnTo>
                  <a:pt x="324" y="174"/>
                </a:lnTo>
                <a:lnTo>
                  <a:pt x="430" y="101"/>
                </a:lnTo>
                <a:lnTo>
                  <a:pt x="478" y="73"/>
                </a:lnTo>
                <a:lnTo>
                  <a:pt x="535" y="46"/>
                </a:lnTo>
                <a:lnTo>
                  <a:pt x="584" y="28"/>
                </a:lnTo>
                <a:lnTo>
                  <a:pt x="640" y="18"/>
                </a:lnTo>
                <a:lnTo>
                  <a:pt x="673" y="9"/>
                </a:lnTo>
                <a:lnTo>
                  <a:pt x="697" y="0"/>
                </a:lnTo>
                <a:lnTo>
                  <a:pt x="673" y="46"/>
                </a:lnTo>
                <a:lnTo>
                  <a:pt x="697" y="82"/>
                </a:lnTo>
                <a:close/>
              </a:path>
            </a:pathLst>
          </a:custGeom>
          <a:solidFill>
            <a:srgbClr val="0000FF"/>
          </a:solidFill>
          <a:ln w="9525">
            <a:noFill/>
            <a:round/>
            <a:headEnd/>
            <a:tailEnd/>
          </a:ln>
        </p:spPr>
        <p:txBody>
          <a:bodyPr lIns="108723" tIns="54359" rIns="108723" bIns="54359"/>
          <a:lstStyle/>
          <a:p>
            <a:endParaRPr lang="en-US"/>
          </a:p>
        </p:txBody>
      </p:sp>
      <p:sp>
        <p:nvSpPr>
          <p:cNvPr id="16448" name="Freeform 64"/>
          <p:cNvSpPr>
            <a:spLocks/>
          </p:cNvSpPr>
          <p:nvPr/>
        </p:nvSpPr>
        <p:spPr bwMode="auto">
          <a:xfrm rot="520546">
            <a:off x="4830235" y="5359693"/>
            <a:ext cx="2256367" cy="593432"/>
          </a:xfrm>
          <a:custGeom>
            <a:avLst/>
            <a:gdLst>
              <a:gd name="T0" fmla="*/ 2147483647 w 1272"/>
              <a:gd name="T1" fmla="*/ 2147483647 h 584"/>
              <a:gd name="T2" fmla="*/ 2147483647 w 1272"/>
              <a:gd name="T3" fmla="*/ 2147483647 h 584"/>
              <a:gd name="T4" fmla="*/ 2147483647 w 1272"/>
              <a:gd name="T5" fmla="*/ 2147483647 h 584"/>
              <a:gd name="T6" fmla="*/ 2147483647 w 1272"/>
              <a:gd name="T7" fmla="*/ 2147483647 h 584"/>
              <a:gd name="T8" fmla="*/ 2147483647 w 1272"/>
              <a:gd name="T9" fmla="*/ 2147483647 h 584"/>
              <a:gd name="T10" fmla="*/ 2147483647 w 1272"/>
              <a:gd name="T11" fmla="*/ 2147483647 h 584"/>
              <a:gd name="T12" fmla="*/ 2147483647 w 1272"/>
              <a:gd name="T13" fmla="*/ 2147483647 h 584"/>
              <a:gd name="T14" fmla="*/ 2147483647 w 1272"/>
              <a:gd name="T15" fmla="*/ 2147483647 h 584"/>
              <a:gd name="T16" fmla="*/ 2147483647 w 1272"/>
              <a:gd name="T17" fmla="*/ 2147483647 h 584"/>
              <a:gd name="T18" fmla="*/ 2147483647 w 1272"/>
              <a:gd name="T19" fmla="*/ 2147483647 h 584"/>
              <a:gd name="T20" fmla="*/ 2147483647 w 1272"/>
              <a:gd name="T21" fmla="*/ 2147483647 h 584"/>
              <a:gd name="T22" fmla="*/ 2147483647 w 1272"/>
              <a:gd name="T23" fmla="*/ 2147483647 h 584"/>
              <a:gd name="T24" fmla="*/ 2147483647 w 1272"/>
              <a:gd name="T25" fmla="*/ 2147483647 h 584"/>
              <a:gd name="T26" fmla="*/ 2147483647 w 1272"/>
              <a:gd name="T27" fmla="*/ 2147483647 h 584"/>
              <a:gd name="T28" fmla="*/ 2147483647 w 1272"/>
              <a:gd name="T29" fmla="*/ 2147483647 h 584"/>
              <a:gd name="T30" fmla="*/ 2147483647 w 1272"/>
              <a:gd name="T31" fmla="*/ 2147483647 h 584"/>
              <a:gd name="T32" fmla="*/ 2147483647 w 1272"/>
              <a:gd name="T33" fmla="*/ 2147483647 h 584"/>
              <a:gd name="T34" fmla="*/ 2147483647 w 1272"/>
              <a:gd name="T35" fmla="*/ 2147483647 h 584"/>
              <a:gd name="T36" fmla="*/ 2147483647 w 1272"/>
              <a:gd name="T37" fmla="*/ 2147483647 h 584"/>
              <a:gd name="T38" fmla="*/ 2147483647 w 1272"/>
              <a:gd name="T39" fmla="*/ 2147483647 h 584"/>
              <a:gd name="T40" fmla="*/ 0 w 1272"/>
              <a:gd name="T41" fmla="*/ 2147483647 h 584"/>
              <a:gd name="T42" fmla="*/ 2147483647 w 1272"/>
              <a:gd name="T43" fmla="*/ 2147483647 h 584"/>
              <a:gd name="T44" fmla="*/ 2147483647 w 1272"/>
              <a:gd name="T45" fmla="*/ 2147483647 h 584"/>
              <a:gd name="T46" fmla="*/ 2147483647 w 1272"/>
              <a:gd name="T47" fmla="*/ 2147483647 h 584"/>
              <a:gd name="T48" fmla="*/ 2147483647 w 1272"/>
              <a:gd name="T49" fmla="*/ 2147483647 h 584"/>
              <a:gd name="T50" fmla="*/ 2147483647 w 1272"/>
              <a:gd name="T51" fmla="*/ 2147483647 h 584"/>
              <a:gd name="T52" fmla="*/ 2147483647 w 1272"/>
              <a:gd name="T53" fmla="*/ 2147483647 h 584"/>
              <a:gd name="T54" fmla="*/ 2147483647 w 1272"/>
              <a:gd name="T55" fmla="*/ 2147483647 h 584"/>
              <a:gd name="T56" fmla="*/ 2147483647 w 1272"/>
              <a:gd name="T57" fmla="*/ 2147483647 h 584"/>
              <a:gd name="T58" fmla="*/ 2147483647 w 1272"/>
              <a:gd name="T59" fmla="*/ 2147483647 h 584"/>
              <a:gd name="T60" fmla="*/ 2147483647 w 1272"/>
              <a:gd name="T61" fmla="*/ 2147483647 h 584"/>
              <a:gd name="T62" fmla="*/ 2147483647 w 1272"/>
              <a:gd name="T63" fmla="*/ 2147483647 h 584"/>
              <a:gd name="T64" fmla="*/ 2147483647 w 1272"/>
              <a:gd name="T65" fmla="*/ 2147483647 h 584"/>
              <a:gd name="T66" fmla="*/ 2147483647 w 1272"/>
              <a:gd name="T67" fmla="*/ 2147483647 h 584"/>
              <a:gd name="T68" fmla="*/ 2147483647 w 1272"/>
              <a:gd name="T69" fmla="*/ 2147483647 h 584"/>
              <a:gd name="T70" fmla="*/ 2147483647 w 1272"/>
              <a:gd name="T71" fmla="*/ 2147483647 h 584"/>
              <a:gd name="T72" fmla="*/ 2147483647 w 1272"/>
              <a:gd name="T73" fmla="*/ 2147483647 h 584"/>
              <a:gd name="T74" fmla="*/ 2147483647 w 1272"/>
              <a:gd name="T75" fmla="*/ 2147483647 h 584"/>
              <a:gd name="T76" fmla="*/ 2147483647 w 1272"/>
              <a:gd name="T77" fmla="*/ 2147483647 h 584"/>
              <a:gd name="T78" fmla="*/ 2147483647 w 1272"/>
              <a:gd name="T79" fmla="*/ 2147483647 h 584"/>
              <a:gd name="T80" fmla="*/ 2147483647 w 1272"/>
              <a:gd name="T81" fmla="*/ 0 h 584"/>
              <a:gd name="T82" fmla="*/ 2147483647 w 1272"/>
              <a:gd name="T83" fmla="*/ 2147483647 h 584"/>
              <a:gd name="T84" fmla="*/ 2147483647 w 1272"/>
              <a:gd name="T85" fmla="*/ 2147483647 h 5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72"/>
              <a:gd name="T130" fmla="*/ 0 h 584"/>
              <a:gd name="T131" fmla="*/ 1272 w 1272"/>
              <a:gd name="T132" fmla="*/ 584 h 58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72" h="584">
                <a:moveTo>
                  <a:pt x="1272" y="46"/>
                </a:moveTo>
                <a:lnTo>
                  <a:pt x="1256" y="73"/>
                </a:lnTo>
                <a:lnTo>
                  <a:pt x="1207" y="109"/>
                </a:lnTo>
                <a:lnTo>
                  <a:pt x="1094" y="155"/>
                </a:lnTo>
                <a:lnTo>
                  <a:pt x="972" y="182"/>
                </a:lnTo>
                <a:lnTo>
                  <a:pt x="940" y="191"/>
                </a:lnTo>
                <a:lnTo>
                  <a:pt x="916" y="191"/>
                </a:lnTo>
                <a:lnTo>
                  <a:pt x="851" y="191"/>
                </a:lnTo>
                <a:lnTo>
                  <a:pt x="770" y="191"/>
                </a:lnTo>
                <a:lnTo>
                  <a:pt x="697" y="201"/>
                </a:lnTo>
                <a:lnTo>
                  <a:pt x="616" y="219"/>
                </a:lnTo>
                <a:lnTo>
                  <a:pt x="551" y="228"/>
                </a:lnTo>
                <a:lnTo>
                  <a:pt x="494" y="246"/>
                </a:lnTo>
                <a:lnTo>
                  <a:pt x="438" y="264"/>
                </a:lnTo>
                <a:lnTo>
                  <a:pt x="381" y="292"/>
                </a:lnTo>
                <a:lnTo>
                  <a:pt x="284" y="356"/>
                </a:lnTo>
                <a:lnTo>
                  <a:pt x="195" y="410"/>
                </a:lnTo>
                <a:lnTo>
                  <a:pt x="146" y="438"/>
                </a:lnTo>
                <a:lnTo>
                  <a:pt x="89" y="474"/>
                </a:lnTo>
                <a:lnTo>
                  <a:pt x="97" y="511"/>
                </a:lnTo>
                <a:lnTo>
                  <a:pt x="0" y="584"/>
                </a:lnTo>
                <a:lnTo>
                  <a:pt x="33" y="438"/>
                </a:lnTo>
                <a:lnTo>
                  <a:pt x="65" y="465"/>
                </a:lnTo>
                <a:lnTo>
                  <a:pt x="81" y="447"/>
                </a:lnTo>
                <a:lnTo>
                  <a:pt x="81" y="438"/>
                </a:lnTo>
                <a:lnTo>
                  <a:pt x="130" y="392"/>
                </a:lnTo>
                <a:lnTo>
                  <a:pt x="186" y="356"/>
                </a:lnTo>
                <a:lnTo>
                  <a:pt x="243" y="319"/>
                </a:lnTo>
                <a:lnTo>
                  <a:pt x="308" y="283"/>
                </a:lnTo>
                <a:lnTo>
                  <a:pt x="373" y="246"/>
                </a:lnTo>
                <a:lnTo>
                  <a:pt x="438" y="219"/>
                </a:lnTo>
                <a:lnTo>
                  <a:pt x="535" y="173"/>
                </a:lnTo>
                <a:lnTo>
                  <a:pt x="624" y="155"/>
                </a:lnTo>
                <a:lnTo>
                  <a:pt x="729" y="137"/>
                </a:lnTo>
                <a:lnTo>
                  <a:pt x="826" y="128"/>
                </a:lnTo>
                <a:lnTo>
                  <a:pt x="916" y="119"/>
                </a:lnTo>
                <a:lnTo>
                  <a:pt x="1005" y="91"/>
                </a:lnTo>
                <a:lnTo>
                  <a:pt x="1086" y="55"/>
                </a:lnTo>
                <a:lnTo>
                  <a:pt x="1167" y="27"/>
                </a:lnTo>
                <a:lnTo>
                  <a:pt x="1199" y="9"/>
                </a:lnTo>
                <a:lnTo>
                  <a:pt x="1223" y="0"/>
                </a:lnTo>
                <a:lnTo>
                  <a:pt x="1199" y="55"/>
                </a:lnTo>
                <a:lnTo>
                  <a:pt x="1272" y="46"/>
                </a:lnTo>
                <a:close/>
              </a:path>
            </a:pathLst>
          </a:custGeom>
          <a:solidFill>
            <a:srgbClr val="0000FF"/>
          </a:solidFill>
          <a:ln w="9525">
            <a:noFill/>
            <a:round/>
            <a:headEnd/>
            <a:tailEnd/>
          </a:ln>
        </p:spPr>
        <p:txBody>
          <a:bodyPr lIns="108723" tIns="54359" rIns="108723" bIns="54359"/>
          <a:lstStyle/>
          <a:p>
            <a:endParaRPr lang="en-US"/>
          </a:p>
        </p:txBody>
      </p:sp>
      <p:sp>
        <p:nvSpPr>
          <p:cNvPr id="42" name="AutoShape 21"/>
          <p:cNvSpPr>
            <a:spLocks noChangeArrowheads="1"/>
          </p:cNvSpPr>
          <p:nvPr/>
        </p:nvSpPr>
        <p:spPr bwMode="auto">
          <a:xfrm rot="-8808620">
            <a:off x="7954437" y="5754483"/>
            <a:ext cx="1086273" cy="976313"/>
          </a:xfrm>
          <a:prstGeom prst="irregularSeal2">
            <a:avLst/>
          </a:prstGeom>
          <a:solidFill>
            <a:srgbClr val="FF3300"/>
          </a:solidFill>
          <a:ln w="9525">
            <a:solidFill>
              <a:schemeClr val="tx1"/>
            </a:solidFill>
            <a:miter lim="800000"/>
            <a:headEnd/>
            <a:tailEnd/>
          </a:ln>
        </p:spPr>
        <p:txBody>
          <a:bodyPr rot="10800000" wrap="none" lIns="108723" tIns="54359" rIns="108723" bIns="54359" anchor="ctr"/>
          <a:lstStyle/>
          <a:p>
            <a:pPr eaLnBrk="1" hangingPunct="1"/>
            <a:endParaRPr lang="en-US" altLang="en-US">
              <a:latin typeface="Tahoma" pitchFamily="34" charset="0"/>
            </a:endParaRPr>
          </a:p>
        </p:txBody>
      </p:sp>
      <p:sp>
        <p:nvSpPr>
          <p:cNvPr id="16451" name="Freeform 67"/>
          <p:cNvSpPr>
            <a:spLocks/>
          </p:cNvSpPr>
          <p:nvPr/>
        </p:nvSpPr>
        <p:spPr bwMode="auto">
          <a:xfrm rot="-396910">
            <a:off x="6979073" y="6324725"/>
            <a:ext cx="1049867" cy="293270"/>
          </a:xfrm>
          <a:custGeom>
            <a:avLst/>
            <a:gdLst>
              <a:gd name="T0" fmla="*/ 2147483647 w 219"/>
              <a:gd name="T1" fmla="*/ 2147483647 h 155"/>
              <a:gd name="T2" fmla="*/ 2147483647 w 219"/>
              <a:gd name="T3" fmla="*/ 2147483647 h 155"/>
              <a:gd name="T4" fmla="*/ 2147483647 w 219"/>
              <a:gd name="T5" fmla="*/ 2147483647 h 155"/>
              <a:gd name="T6" fmla="*/ 2147483647 w 219"/>
              <a:gd name="T7" fmla="*/ 2147483647 h 155"/>
              <a:gd name="T8" fmla="*/ 2147483647 w 219"/>
              <a:gd name="T9" fmla="*/ 0 h 155"/>
              <a:gd name="T10" fmla="*/ 2147483647 w 219"/>
              <a:gd name="T11" fmla="*/ 2147483647 h 155"/>
              <a:gd name="T12" fmla="*/ 0 w 219"/>
              <a:gd name="T13" fmla="*/ 2147483647 h 155"/>
              <a:gd name="T14" fmla="*/ 2147483647 w 219"/>
              <a:gd name="T15" fmla="*/ 2147483647 h 155"/>
              <a:gd name="T16" fmla="*/ 0 60000 65536"/>
              <a:gd name="T17" fmla="*/ 0 60000 65536"/>
              <a:gd name="T18" fmla="*/ 0 60000 65536"/>
              <a:gd name="T19" fmla="*/ 0 60000 65536"/>
              <a:gd name="T20" fmla="*/ 0 60000 65536"/>
              <a:gd name="T21" fmla="*/ 0 60000 65536"/>
              <a:gd name="T22" fmla="*/ 0 60000 65536"/>
              <a:gd name="T23" fmla="*/ 0 60000 65536"/>
              <a:gd name="T24" fmla="*/ 0 w 219"/>
              <a:gd name="T25" fmla="*/ 0 h 155"/>
              <a:gd name="T26" fmla="*/ 219 w 219"/>
              <a:gd name="T27" fmla="*/ 155 h 1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9" h="155">
                <a:moveTo>
                  <a:pt x="9" y="137"/>
                </a:moveTo>
                <a:lnTo>
                  <a:pt x="122" y="119"/>
                </a:lnTo>
                <a:lnTo>
                  <a:pt x="122" y="155"/>
                </a:lnTo>
                <a:lnTo>
                  <a:pt x="219" y="55"/>
                </a:lnTo>
                <a:lnTo>
                  <a:pt x="98" y="0"/>
                </a:lnTo>
                <a:lnTo>
                  <a:pt x="106" y="37"/>
                </a:lnTo>
                <a:lnTo>
                  <a:pt x="0" y="64"/>
                </a:lnTo>
                <a:lnTo>
                  <a:pt x="9" y="137"/>
                </a:lnTo>
                <a:close/>
              </a:path>
            </a:pathLst>
          </a:custGeom>
          <a:solidFill>
            <a:srgbClr val="DA251D"/>
          </a:solidFill>
          <a:ln w="9525">
            <a:noFill/>
            <a:round/>
            <a:headEnd/>
            <a:tailEnd/>
          </a:ln>
        </p:spPr>
        <p:txBody>
          <a:bodyPr lIns="108723" tIns="54359" rIns="108723" bIns="54359"/>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428"/>
                                        </p:tgtEl>
                                        <p:attrNameLst>
                                          <p:attrName>style.visibility</p:attrName>
                                        </p:attrNameLst>
                                      </p:cBhvr>
                                      <p:to>
                                        <p:strVal val="visible"/>
                                      </p:to>
                                    </p:set>
                                    <p:animEffect transition="in" filter="checkerboard(across)">
                                      <p:cBhvr>
                                        <p:cTn id="7" dur="500"/>
                                        <p:tgtEl>
                                          <p:spTgt spid="1642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429"/>
                                        </p:tgtEl>
                                        <p:attrNameLst>
                                          <p:attrName>style.visibility</p:attrName>
                                        </p:attrNameLst>
                                      </p:cBhvr>
                                      <p:to>
                                        <p:strVal val="visible"/>
                                      </p:to>
                                    </p:set>
                                    <p:animEffect transition="in" filter="blinds(horizontal)">
                                      <p:cBhvr>
                                        <p:cTn id="10" dur="500"/>
                                        <p:tgtEl>
                                          <p:spTgt spid="1642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430"/>
                                        </p:tgtEl>
                                        <p:attrNameLst>
                                          <p:attrName>style.visibility</p:attrName>
                                        </p:attrNameLst>
                                      </p:cBhvr>
                                      <p:to>
                                        <p:strVal val="visible"/>
                                      </p:to>
                                    </p:set>
                                    <p:animEffect transition="in" filter="blinds(horizontal)">
                                      <p:cBhvr>
                                        <p:cTn id="13" dur="500"/>
                                        <p:tgtEl>
                                          <p:spTgt spid="1643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435"/>
                                        </p:tgtEl>
                                        <p:attrNameLst>
                                          <p:attrName>style.visibility</p:attrName>
                                        </p:attrNameLst>
                                      </p:cBhvr>
                                      <p:to>
                                        <p:strVal val="visible"/>
                                      </p:to>
                                    </p:set>
                                    <p:animEffect transition="in" filter="blinds(horizontal)">
                                      <p:cBhvr>
                                        <p:cTn id="18" dur="500"/>
                                        <p:tgtEl>
                                          <p:spTgt spid="164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6436"/>
                                        </p:tgtEl>
                                        <p:attrNameLst>
                                          <p:attrName>style.visibility</p:attrName>
                                        </p:attrNameLst>
                                      </p:cBhvr>
                                      <p:to>
                                        <p:strVal val="visible"/>
                                      </p:to>
                                    </p:set>
                                    <p:animEffect transition="in" filter="blinds(horizontal)">
                                      <p:cBhvr>
                                        <p:cTn id="21" dur="500"/>
                                        <p:tgtEl>
                                          <p:spTgt spid="1643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432"/>
                                        </p:tgtEl>
                                        <p:attrNameLst>
                                          <p:attrName>style.visibility</p:attrName>
                                        </p:attrNameLst>
                                      </p:cBhvr>
                                      <p:to>
                                        <p:strVal val="visible"/>
                                      </p:to>
                                    </p:set>
                                    <p:animEffect transition="in" filter="blinds(horizontal)">
                                      <p:cBhvr>
                                        <p:cTn id="26" dur="500"/>
                                        <p:tgtEl>
                                          <p:spTgt spid="1643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6433"/>
                                        </p:tgtEl>
                                        <p:attrNameLst>
                                          <p:attrName>style.visibility</p:attrName>
                                        </p:attrNameLst>
                                      </p:cBhvr>
                                      <p:to>
                                        <p:strVal val="visible"/>
                                      </p:to>
                                    </p:set>
                                    <p:animEffect transition="in" filter="blinds(horizontal)">
                                      <p:cBhvr>
                                        <p:cTn id="29" dur="500"/>
                                        <p:tgtEl>
                                          <p:spTgt spid="16433"/>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6434"/>
                                        </p:tgtEl>
                                        <p:attrNameLst>
                                          <p:attrName>style.visibility</p:attrName>
                                        </p:attrNameLst>
                                      </p:cBhvr>
                                      <p:to>
                                        <p:strVal val="visible"/>
                                      </p:to>
                                    </p:set>
                                    <p:animEffect transition="in" filter="box(in)">
                                      <p:cBhvr>
                                        <p:cTn id="32" dur="500"/>
                                        <p:tgtEl>
                                          <p:spTgt spid="16434"/>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16440"/>
                                        </p:tgtEl>
                                        <p:attrNameLst>
                                          <p:attrName>style.visibility</p:attrName>
                                        </p:attrNameLst>
                                      </p:cBhvr>
                                      <p:to>
                                        <p:strVal val="visible"/>
                                      </p:to>
                                    </p:set>
                                    <p:animEffect transition="in" filter="box(in)">
                                      <p:cBhvr>
                                        <p:cTn id="35" dur="500"/>
                                        <p:tgtEl>
                                          <p:spTgt spid="1644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441"/>
                                        </p:tgtEl>
                                        <p:attrNameLst>
                                          <p:attrName>style.visibility</p:attrName>
                                        </p:attrNameLst>
                                      </p:cBhvr>
                                      <p:to>
                                        <p:strVal val="visible"/>
                                      </p:to>
                                    </p:set>
                                    <p:animEffect transition="in" filter="blinds(horizontal)">
                                      <p:cBhvr>
                                        <p:cTn id="40" dur="500"/>
                                        <p:tgtEl>
                                          <p:spTgt spid="1644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426"/>
                                        </p:tgtEl>
                                        <p:attrNameLst>
                                          <p:attrName>style.visibility</p:attrName>
                                        </p:attrNameLst>
                                      </p:cBhvr>
                                      <p:to>
                                        <p:strVal val="visible"/>
                                      </p:to>
                                    </p:set>
                                    <p:animEffect transition="in" filter="blinds(horizontal)">
                                      <p:cBhvr>
                                        <p:cTn id="43" dur="500"/>
                                        <p:tgtEl>
                                          <p:spTgt spid="1642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442"/>
                                        </p:tgtEl>
                                        <p:attrNameLst>
                                          <p:attrName>style.visibility</p:attrName>
                                        </p:attrNameLst>
                                      </p:cBhvr>
                                      <p:to>
                                        <p:strVal val="visible"/>
                                      </p:to>
                                    </p:set>
                                    <p:animEffect transition="in" filter="blinds(horizontal)">
                                      <p:cBhvr>
                                        <p:cTn id="48" dur="500"/>
                                        <p:tgtEl>
                                          <p:spTgt spid="16442"/>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blinds(horizontal)">
                                      <p:cBhvr>
                                        <p:cTn id="51" dur="500"/>
                                        <p:tgtEl>
                                          <p:spTgt spid="4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6443"/>
                                        </p:tgtEl>
                                        <p:attrNameLst>
                                          <p:attrName>style.visibility</p:attrName>
                                        </p:attrNameLst>
                                      </p:cBhvr>
                                      <p:to>
                                        <p:strVal val="visible"/>
                                      </p:to>
                                    </p:set>
                                    <p:animEffect transition="in" filter="blinds(horizontal)">
                                      <p:cBhvr>
                                        <p:cTn id="56" dur="500"/>
                                        <p:tgtEl>
                                          <p:spTgt spid="16443"/>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6425"/>
                                        </p:tgtEl>
                                        <p:attrNameLst>
                                          <p:attrName>style.visibility</p:attrName>
                                        </p:attrNameLst>
                                      </p:cBhvr>
                                      <p:to>
                                        <p:strVal val="visible"/>
                                      </p:to>
                                    </p:set>
                                    <p:animEffect transition="in" filter="blinds(horizontal)">
                                      <p:cBhvr>
                                        <p:cTn id="59" dur="500"/>
                                        <p:tgtEl>
                                          <p:spTgt spid="1642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6445"/>
                                        </p:tgtEl>
                                        <p:attrNameLst>
                                          <p:attrName>style.visibility</p:attrName>
                                        </p:attrNameLst>
                                      </p:cBhvr>
                                      <p:to>
                                        <p:strVal val="visible"/>
                                      </p:to>
                                    </p:set>
                                    <p:animEffect transition="in" filter="blinds(horizontal)">
                                      <p:cBhvr>
                                        <p:cTn id="64" dur="500"/>
                                        <p:tgtEl>
                                          <p:spTgt spid="16445"/>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6447"/>
                                        </p:tgtEl>
                                        <p:attrNameLst>
                                          <p:attrName>style.visibility</p:attrName>
                                        </p:attrNameLst>
                                      </p:cBhvr>
                                      <p:to>
                                        <p:strVal val="visible"/>
                                      </p:to>
                                    </p:set>
                                    <p:animEffect transition="in" filter="blinds(horizontal)">
                                      <p:cBhvr>
                                        <p:cTn id="67" dur="500"/>
                                        <p:tgtEl>
                                          <p:spTgt spid="16447"/>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16448"/>
                                        </p:tgtEl>
                                        <p:attrNameLst>
                                          <p:attrName>style.visibility</p:attrName>
                                        </p:attrNameLst>
                                      </p:cBhvr>
                                      <p:to>
                                        <p:strVal val="visible"/>
                                      </p:to>
                                    </p:set>
                                    <p:animEffect transition="in" filter="blinds(horizontal)">
                                      <p:cBhvr>
                                        <p:cTn id="70" dur="500"/>
                                        <p:tgtEl>
                                          <p:spTgt spid="16448"/>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blinds(horizontal)">
                                      <p:cBhvr>
                                        <p:cTn id="75" dur="500"/>
                                        <p:tgtEl>
                                          <p:spTgt spid="4"/>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6421"/>
                                        </p:tgtEl>
                                        <p:attrNameLst>
                                          <p:attrName>style.visibility</p:attrName>
                                        </p:attrNameLst>
                                      </p:cBhvr>
                                      <p:to>
                                        <p:strVal val="visible"/>
                                      </p:to>
                                    </p:set>
                                    <p:animEffect transition="in" filter="blinds(horizontal)">
                                      <p:cBhvr>
                                        <p:cTn id="80" dur="500"/>
                                        <p:tgtEl>
                                          <p:spTgt spid="16421"/>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6451"/>
                                        </p:tgtEl>
                                        <p:attrNameLst>
                                          <p:attrName>style.visibility</p:attrName>
                                        </p:attrNameLst>
                                      </p:cBhvr>
                                      <p:to>
                                        <p:strVal val="visible"/>
                                      </p:to>
                                    </p:set>
                                    <p:animEffect transition="in" filter="blinds(horizontal)">
                                      <p:cBhvr>
                                        <p:cTn id="85" dur="500"/>
                                        <p:tgtEl>
                                          <p:spTgt spid="16451"/>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6420"/>
                                        </p:tgtEl>
                                        <p:attrNameLst>
                                          <p:attrName>style.visibility</p:attrName>
                                        </p:attrNameLst>
                                      </p:cBhvr>
                                      <p:to>
                                        <p:strVal val="visible"/>
                                      </p:to>
                                    </p:set>
                                    <p:animEffect transition="in" filter="blinds(horizontal)">
                                      <p:cBhvr>
                                        <p:cTn id="88" dur="500"/>
                                        <p:tgtEl>
                                          <p:spTgt spid="16420"/>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blinds(horizontal)">
                                      <p:cBhvr>
                                        <p:cTn id="9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0" grpId="0"/>
      <p:bldP spid="16421" grpId="0"/>
      <p:bldP spid="16425" grpId="0"/>
      <p:bldP spid="16426" grpId="0"/>
      <p:bldP spid="16428" grpId="0" animBg="1"/>
      <p:bldP spid="16429" grpId="0"/>
      <p:bldP spid="16430" grpId="0"/>
      <p:bldP spid="16432" grpId="0" animBg="1"/>
      <p:bldP spid="16433" grpId="0" animBg="1"/>
      <p:bldP spid="16434" grpId="0" animBg="1"/>
      <p:bldP spid="16435" grpId="0" animBg="1"/>
      <p:bldP spid="16436" grpId="0"/>
      <p:bldP spid="16440" grpId="0"/>
      <p:bldP spid="16441" grpId="0" animBg="1"/>
      <p:bldP spid="16442" grpId="0" animBg="1"/>
      <p:bldP spid="16443" grpId="0" animBg="1"/>
      <p:bldP spid="43" grpId="0"/>
      <p:bldP spid="16445" grpId="0" animBg="1"/>
      <p:bldP spid="16447" grpId="0" animBg="1"/>
      <p:bldP spid="16448" grpId="0" animBg="1"/>
      <p:bldP spid="42" grpId="0" animBg="1"/>
      <p:bldP spid="164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a:grpSpLocks/>
          </p:cNvGrpSpPr>
          <p:nvPr/>
        </p:nvGrpSpPr>
        <p:grpSpPr bwMode="auto">
          <a:xfrm>
            <a:off x="-1097280" y="-258804"/>
            <a:ext cx="13716000" cy="7116804"/>
            <a:chOff x="0" y="-19"/>
            <a:chExt cx="6192" cy="4483"/>
          </a:xfrm>
        </p:grpSpPr>
        <p:sp>
          <p:nvSpPr>
            <p:cNvPr id="19493" name="Rectangle 34"/>
            <p:cNvSpPr>
              <a:spLocks noChangeArrowheads="1"/>
            </p:cNvSpPr>
            <p:nvPr/>
          </p:nvSpPr>
          <p:spPr bwMode="auto">
            <a:xfrm>
              <a:off x="0" y="-19"/>
              <a:ext cx="6192" cy="4483"/>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cs typeface="Times New Roman" pitchFamily="18" charset="0"/>
              </a:endParaRPr>
            </a:p>
          </p:txBody>
        </p:sp>
        <p:sp>
          <p:nvSpPr>
            <p:cNvPr id="19494" name="Freeform 5"/>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19495" name="Freeform 6"/>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19496" name="Freeform 7"/>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19497" name="Freeform 8"/>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19498" name="Freeform 9"/>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19499" name="Freeform 10"/>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19500" name="Freeform 11"/>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19501" name="Freeform 12"/>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19502" name="Freeform 13"/>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19503" name="Freeform 14"/>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19504" name="Freeform 16"/>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19505" name="Freeform 17"/>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19506" name="Freeform 18"/>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9507" name="Freeform 19"/>
            <p:cNvSpPr>
              <a:spLocks/>
            </p:cNvSpPr>
            <p:nvPr/>
          </p:nvSpPr>
          <p:spPr bwMode="auto">
            <a:xfrm>
              <a:off x="1298" y="1667"/>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FF0000"/>
              </a:solidFill>
              <a:round/>
              <a:headEnd/>
              <a:tailEnd/>
            </a:ln>
          </p:spPr>
          <p:txBody>
            <a:bodyPr/>
            <a:lstStyle/>
            <a:p>
              <a:endParaRPr lang="en-US"/>
            </a:p>
          </p:txBody>
        </p:sp>
        <p:sp>
          <p:nvSpPr>
            <p:cNvPr id="19508" name="Freeform 25"/>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19509" name="Text Box 26"/>
            <p:cNvSpPr txBox="1">
              <a:spLocks noChangeArrowheads="1"/>
            </p:cNvSpPr>
            <p:nvPr/>
          </p:nvSpPr>
          <p:spPr bwMode="auto">
            <a:xfrm>
              <a:off x="4056" y="1824"/>
              <a:ext cx="1008"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GIANG</a:t>
              </a:r>
            </a:p>
          </p:txBody>
        </p:sp>
        <p:sp>
          <p:nvSpPr>
            <p:cNvPr id="19510" name="Text Box 28"/>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LẠNG GIANG</a:t>
              </a:r>
            </a:p>
          </p:txBody>
        </p:sp>
        <p:sp>
          <p:nvSpPr>
            <p:cNvPr id="19511" name="Text Box 29"/>
            <p:cNvSpPr txBox="1">
              <a:spLocks noChangeArrowheads="1"/>
            </p:cNvSpPr>
            <p:nvPr/>
          </p:nvSpPr>
          <p:spPr bwMode="auto">
            <a:xfrm>
              <a:off x="1800" y="720"/>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HIỆP HÒA</a:t>
              </a:r>
            </a:p>
          </p:txBody>
        </p:sp>
        <p:sp>
          <p:nvSpPr>
            <p:cNvPr id="19512" name="Text Box 30"/>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BẮC NINH</a:t>
              </a:r>
            </a:p>
          </p:txBody>
        </p:sp>
        <p:sp>
          <p:nvSpPr>
            <p:cNvPr id="19513" name="Text Box 31"/>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VẠN XUÂN</a:t>
              </a:r>
            </a:p>
          </p:txBody>
        </p:sp>
        <p:sp>
          <p:nvSpPr>
            <p:cNvPr id="19514" name="Text Box 32"/>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TỪ SƠN</a:t>
              </a:r>
            </a:p>
          </p:txBody>
        </p:sp>
        <p:sp>
          <p:nvSpPr>
            <p:cNvPr id="19515" name="Text Box 33"/>
            <p:cNvSpPr txBox="1">
              <a:spLocks noChangeArrowheads="1"/>
            </p:cNvSpPr>
            <p:nvPr/>
          </p:nvSpPr>
          <p:spPr bwMode="auto">
            <a:xfrm>
              <a:off x="2904" y="129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VIỆT YÊN</a:t>
              </a:r>
            </a:p>
          </p:txBody>
        </p:sp>
        <p:sp>
          <p:nvSpPr>
            <p:cNvPr id="19516" name="Freeform 35"/>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19517" name="Text Box 36"/>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cs typeface="Times New Roman" pitchFamily="18" charset="0"/>
                </a:rPr>
                <a:t>      </a:t>
              </a:r>
            </a:p>
          </p:txBody>
        </p:sp>
        <p:sp>
          <p:nvSpPr>
            <p:cNvPr id="19518" name="Rectangle 37"/>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cs typeface="Times New Roman" pitchFamily="18" charset="0"/>
              </a:endParaRPr>
            </a:p>
          </p:txBody>
        </p:sp>
        <p:sp>
          <p:nvSpPr>
            <p:cNvPr id="19519" name="Text Box 39"/>
            <p:cNvSpPr txBox="1">
              <a:spLocks noChangeArrowheads="1"/>
            </p:cNvSpPr>
            <p:nvPr/>
          </p:nvSpPr>
          <p:spPr bwMode="auto">
            <a:xfrm rot="3091637">
              <a:off x="-196" y="1473"/>
              <a:ext cx="1296" cy="174"/>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cs typeface="Times New Roman" pitchFamily="18" charset="0"/>
                </a:rPr>
                <a:t>Dãy núi Tam Đảo</a:t>
              </a:r>
            </a:p>
          </p:txBody>
        </p:sp>
        <p:sp>
          <p:nvSpPr>
            <p:cNvPr id="19520" name="Text Box 41"/>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cs typeface="Times New Roman" pitchFamily="18" charset="0"/>
                </a:rPr>
                <a:t>Sông Hồng</a:t>
              </a:r>
            </a:p>
          </p:txBody>
        </p:sp>
        <p:sp>
          <p:nvSpPr>
            <p:cNvPr id="19521" name="Text Box 42"/>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Đuống</a:t>
              </a:r>
            </a:p>
          </p:txBody>
        </p:sp>
        <p:sp>
          <p:nvSpPr>
            <p:cNvPr id="19522" name="Text Box 43"/>
            <p:cNvSpPr txBox="1">
              <a:spLocks noChangeArrowheads="1"/>
            </p:cNvSpPr>
            <p:nvPr/>
          </p:nvSpPr>
          <p:spPr bwMode="auto">
            <a:xfrm rot="18831539">
              <a:off x="4148" y="3729"/>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Thái Bình</a:t>
              </a:r>
            </a:p>
          </p:txBody>
        </p:sp>
        <p:sp>
          <p:nvSpPr>
            <p:cNvPr id="19523" name="Text Box 44"/>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Lục Nam</a:t>
              </a:r>
            </a:p>
          </p:txBody>
        </p:sp>
        <p:sp>
          <p:nvSpPr>
            <p:cNvPr id="19524" name="Text Box 45"/>
            <p:cNvSpPr txBox="1">
              <a:spLocks noChangeArrowheads="1"/>
            </p:cNvSpPr>
            <p:nvPr/>
          </p:nvSpPr>
          <p:spPr bwMode="auto">
            <a:xfrm rot="3592819">
              <a:off x="3428" y="1137"/>
              <a:ext cx="1296" cy="174"/>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cs typeface="Times New Roman" pitchFamily="18" charset="0"/>
                </a:rPr>
                <a:t>Sông Thương</a:t>
              </a:r>
            </a:p>
          </p:txBody>
        </p:sp>
        <p:sp>
          <p:nvSpPr>
            <p:cNvPr id="19525" name="Text Box 46"/>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cs typeface="Times New Roman" pitchFamily="18" charset="0"/>
              </a:endParaRPr>
            </a:p>
          </p:txBody>
        </p:sp>
        <p:sp>
          <p:nvSpPr>
            <p:cNvPr id="19526" name="Text Box 47"/>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Bến Ngọt</a:t>
              </a:r>
            </a:p>
          </p:txBody>
        </p:sp>
        <p:sp>
          <p:nvSpPr>
            <p:cNvPr id="19527" name="Text Box 48"/>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Can Vang</a:t>
              </a:r>
            </a:p>
          </p:txBody>
        </p:sp>
        <p:sp>
          <p:nvSpPr>
            <p:cNvPr id="19528" name="Text Box 50"/>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cs typeface="Times New Roman" pitchFamily="18" charset="0"/>
                </a:rPr>
                <a:t>Đa Phúc</a:t>
              </a:r>
            </a:p>
          </p:txBody>
        </p:sp>
      </p:grpSp>
      <p:sp>
        <p:nvSpPr>
          <p:cNvPr id="19459" name="Freeform 53"/>
          <p:cNvSpPr>
            <a:spLocks/>
          </p:cNvSpPr>
          <p:nvPr/>
        </p:nvSpPr>
        <p:spPr bwMode="auto">
          <a:xfrm>
            <a:off x="4165601" y="4419726"/>
            <a:ext cx="1731435" cy="5332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60" name="Oval 56"/>
          <p:cNvSpPr>
            <a:spLocks noChangeArrowheads="1"/>
          </p:cNvSpPr>
          <p:nvPr/>
        </p:nvSpPr>
        <p:spPr bwMode="auto">
          <a:xfrm>
            <a:off x="4144435" y="3586288"/>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9461" name="Oval 57"/>
          <p:cNvSpPr>
            <a:spLocks noChangeArrowheads="1"/>
          </p:cNvSpPr>
          <p:nvPr/>
        </p:nvSpPr>
        <p:spPr bwMode="auto">
          <a:xfrm>
            <a:off x="6629400" y="3943476"/>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10298" name="Freeform 58"/>
          <p:cNvSpPr>
            <a:spLocks/>
          </p:cNvSpPr>
          <p:nvPr/>
        </p:nvSpPr>
        <p:spPr bwMode="auto">
          <a:xfrm rot="-1835999">
            <a:off x="3556002" y="3962275"/>
            <a:ext cx="789940" cy="3891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0299" name="Freeform 59"/>
          <p:cNvSpPr>
            <a:spLocks/>
          </p:cNvSpPr>
          <p:nvPr/>
        </p:nvSpPr>
        <p:spPr bwMode="auto">
          <a:xfrm rot="3456006" flipH="1">
            <a:off x="6116682" y="3926460"/>
            <a:ext cx="339641" cy="9990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chemeClr val="tx1"/>
            </a:solidFill>
            <a:round/>
            <a:headEnd/>
            <a:tailEnd/>
          </a:ln>
        </p:spPr>
        <p:txBody>
          <a:bodyPr lIns="108702" tIns="54347" rIns="108702" bIns="54347"/>
          <a:lstStyle/>
          <a:p>
            <a:endParaRPr lang="en-US"/>
          </a:p>
        </p:txBody>
      </p:sp>
      <p:sp>
        <p:nvSpPr>
          <p:cNvPr id="19464" name="Text Box 61"/>
          <p:cNvSpPr txBox="1">
            <a:spLocks noChangeArrowheads="1"/>
          </p:cNvSpPr>
          <p:nvPr/>
        </p:nvSpPr>
        <p:spPr bwMode="auto">
          <a:xfrm>
            <a:off x="-568960" y="6400553"/>
            <a:ext cx="3901440" cy="586809"/>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3100" b="1" dirty="0">
                <a:solidFill>
                  <a:srgbClr val="000000"/>
                </a:solidFill>
                <a:latin typeface="Times New Roman" pitchFamily="18" charset="0"/>
                <a:cs typeface="Times New Roman" pitchFamily="18" charset="0"/>
              </a:rPr>
              <a:t>THĂNG LONG</a:t>
            </a:r>
          </a:p>
        </p:txBody>
      </p:sp>
      <p:sp>
        <p:nvSpPr>
          <p:cNvPr id="10302" name="Freeform 62"/>
          <p:cNvSpPr>
            <a:spLocks/>
          </p:cNvSpPr>
          <p:nvPr/>
        </p:nvSpPr>
        <p:spPr bwMode="auto">
          <a:xfrm rot="7307531">
            <a:off x="3922994" y="3010961"/>
            <a:ext cx="629151" cy="550333"/>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4" name="Freeform 64"/>
          <p:cNvSpPr>
            <a:spLocks/>
          </p:cNvSpPr>
          <p:nvPr/>
        </p:nvSpPr>
        <p:spPr bwMode="auto">
          <a:xfrm rot="7307531">
            <a:off x="6172221" y="2971529"/>
            <a:ext cx="431758" cy="1193800"/>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rot="10800000" vert="eaVert" lIns="108702" tIns="54347" rIns="108702" bIns="54347"/>
          <a:lstStyle/>
          <a:p>
            <a:endParaRPr lang="en-US"/>
          </a:p>
        </p:txBody>
      </p:sp>
      <p:sp>
        <p:nvSpPr>
          <p:cNvPr id="10307" name="Text Box 67"/>
          <p:cNvSpPr txBox="1">
            <a:spLocks noChangeArrowheads="1"/>
          </p:cNvSpPr>
          <p:nvPr/>
        </p:nvSpPr>
        <p:spPr bwMode="auto">
          <a:xfrm>
            <a:off x="3779520" y="2135605"/>
            <a:ext cx="2641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10308" name="Text Box 68"/>
          <p:cNvSpPr txBox="1">
            <a:spLocks noChangeArrowheads="1"/>
          </p:cNvSpPr>
          <p:nvPr/>
        </p:nvSpPr>
        <p:spPr bwMode="auto">
          <a:xfrm>
            <a:off x="6400800" y="2438277"/>
            <a:ext cx="17272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19469" name="WordArt 81"/>
          <p:cNvSpPr>
            <a:spLocks noChangeArrowheads="1" noChangeShapeType="1" noTextEdit="1"/>
          </p:cNvSpPr>
          <p:nvPr/>
        </p:nvSpPr>
        <p:spPr bwMode="auto">
          <a:xfrm rot="251008">
            <a:off x="3721102" y="5024438"/>
            <a:ext cx="2603500" cy="1304674"/>
          </a:xfrm>
          <a:prstGeom prst="rect">
            <a:avLst/>
          </a:prstGeom>
        </p:spPr>
        <p:txBody>
          <a:bodyPr spcFirstLastPara="1" wrap="none" lIns="43288" tIns="21644" rIns="43288" bIns="21644" fromWordArt="1">
            <a:prstTxWarp prst="textArchUp">
              <a:avLst>
                <a:gd name="adj" fmla="val 12580092"/>
              </a:avLst>
            </a:prstTxWarp>
          </a:bodyPr>
          <a:lstStyle/>
          <a:p>
            <a:pPr algn="ctr"/>
            <a:r>
              <a:rPr lang="vi-VN" sz="4300" kern="10" dirty="0">
                <a:ln w="9525">
                  <a:solidFill>
                    <a:srgbClr val="000000"/>
                  </a:solidFill>
                  <a:round/>
                  <a:headEnd/>
                  <a:tailEnd/>
                </a:ln>
                <a:solidFill>
                  <a:srgbClr val="FF00FF"/>
                </a:solidFill>
                <a:latin typeface="Times New Roman"/>
                <a:cs typeface="Times New Roman"/>
              </a:rPr>
              <a:t>Lý Thường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0" name="WordArt 82"/>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19471" name="Freeform 83"/>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72" name="WordArt 84"/>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sp>
        <p:nvSpPr>
          <p:cNvPr id="19473" name="WordArt 106"/>
          <p:cNvSpPr>
            <a:spLocks noChangeArrowheads="1" noChangeShapeType="1" noTextEdit="1"/>
          </p:cNvSpPr>
          <p:nvPr/>
        </p:nvSpPr>
        <p:spPr bwMode="auto">
          <a:xfrm rot="336009">
            <a:off x="8020475" y="4194134"/>
            <a:ext cx="1917700" cy="355934"/>
          </a:xfrm>
          <a:prstGeom prst="rect">
            <a:avLst/>
          </a:prstGeom>
        </p:spPr>
        <p:txBody>
          <a:bodyPr spcFirstLastPara="1" wrap="none" lIns="43288" tIns="21644" rIns="43288" bIns="21644" fromWordArt="1">
            <a:prstTxWarp prst="textArchUp">
              <a:avLst>
                <a:gd name="adj" fmla="val 11514836"/>
              </a:avLst>
            </a:prstTxWarp>
          </a:bodyPr>
          <a:lstStyle/>
          <a:p>
            <a:pPr algn="ctr"/>
            <a:r>
              <a:rPr lang="vi-VN" sz="4300" kern="10" dirty="0">
                <a:ln w="9525">
                  <a:noFill/>
                  <a:round/>
                  <a:headEnd/>
                  <a:tailEnd/>
                </a:ln>
                <a:solidFill>
                  <a:srgbClr val="00FFFF"/>
                </a:solidFill>
                <a:latin typeface="Times New Roman"/>
                <a:cs typeface="Times New Roman"/>
              </a:rPr>
              <a:t>S. Như Nguyệt</a:t>
            </a:r>
            <a:endParaRPr lang="en-US" sz="4300" kern="10" dirty="0">
              <a:ln w="9525">
                <a:noFill/>
                <a:round/>
                <a:headEnd/>
                <a:tailEnd/>
              </a:ln>
              <a:solidFill>
                <a:srgbClr val="00FFFF"/>
              </a:solidFill>
              <a:latin typeface="Times New Roman"/>
              <a:cs typeface="Times New Roman"/>
            </a:endParaRPr>
          </a:p>
        </p:txBody>
      </p:sp>
      <p:sp>
        <p:nvSpPr>
          <p:cNvPr id="19474" name="Text Box 126"/>
          <p:cNvSpPr txBox="1">
            <a:spLocks noChangeArrowheads="1"/>
          </p:cNvSpPr>
          <p:nvPr/>
        </p:nvSpPr>
        <p:spPr bwMode="auto">
          <a:xfrm>
            <a:off x="-243840" y="0"/>
            <a:ext cx="12679680" cy="525254"/>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spcBef>
                <a:spcPct val="50000"/>
              </a:spcBef>
            </a:pPr>
            <a:r>
              <a:rPr lang="en-US" altLang="en-US" sz="2700" b="1" dirty="0">
                <a:solidFill>
                  <a:schemeClr val="bg1"/>
                </a:solidFill>
                <a:latin typeface="Times New Roman" pitchFamily="18" charset="0"/>
                <a:cs typeface="Times New Roman" pitchFamily="18" charset="0"/>
              </a:rPr>
              <a:t>LƯỢC ĐỒ  TRẬN ĐÁNH TRÊN PHÒNG TUYẾN SÔNG NHƯ NGUYỆT</a:t>
            </a:r>
          </a:p>
        </p:txBody>
      </p:sp>
      <p:sp>
        <p:nvSpPr>
          <p:cNvPr id="19475" name="TextBox 82"/>
          <p:cNvSpPr txBox="1">
            <a:spLocks noChangeArrowheads="1"/>
          </p:cNvSpPr>
          <p:nvPr/>
        </p:nvSpPr>
        <p:spPr bwMode="auto">
          <a:xfrm>
            <a:off x="0" y="3124455"/>
            <a:ext cx="30480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sp>
        <p:nvSpPr>
          <p:cNvPr id="19476" name="TextBox 84"/>
          <p:cNvSpPr txBox="1">
            <a:spLocks noChangeArrowheads="1"/>
          </p:cNvSpPr>
          <p:nvPr/>
        </p:nvSpPr>
        <p:spPr bwMode="auto">
          <a:xfrm>
            <a:off x="9550400" y="1066553"/>
            <a:ext cx="2641600" cy="402143"/>
          </a:xfrm>
          <a:prstGeom prst="rect">
            <a:avLst/>
          </a:prstGeom>
          <a:noFill/>
          <a:ln w="9525">
            <a:noFill/>
            <a:miter lim="800000"/>
            <a:headEnd/>
            <a:tailEnd/>
          </a:ln>
        </p:spPr>
        <p:txBody>
          <a:bodyPr lIns="108702" tIns="54347" rIns="108702" bIns="54347">
            <a:spAutoFit/>
          </a:bodyPr>
          <a:lstStyle/>
          <a:p>
            <a:pPr eaLnBrk="1" hangingPunct="1"/>
            <a:endParaRPr lang="en-US" altLang="en-US"/>
          </a:p>
        </p:txBody>
      </p:sp>
      <p:cxnSp>
        <p:nvCxnSpPr>
          <p:cNvPr id="93" name="Straight Connector 92">
            <a:extLst/>
          </p:cNvPr>
          <p:cNvCxnSpPr/>
          <p:nvPr/>
        </p:nvCxnSpPr>
        <p:spPr>
          <a:xfrm rot="5400000">
            <a:off x="7760064" y="1485226"/>
            <a:ext cx="1752725" cy="4235"/>
          </a:xfrm>
          <a:prstGeom prst="line">
            <a:avLst/>
          </a:prstGeom>
        </p:spPr>
        <p:style>
          <a:lnRef idx="1">
            <a:schemeClr val="accent1"/>
          </a:lnRef>
          <a:fillRef idx="0">
            <a:schemeClr val="accent1"/>
          </a:fillRef>
          <a:effectRef idx="0">
            <a:schemeClr val="accent1"/>
          </a:effectRef>
          <a:fontRef idx="minor">
            <a:schemeClr val="tx1"/>
          </a:fontRef>
        </p:style>
      </p:cxnSp>
      <p:sp>
        <p:nvSpPr>
          <p:cNvPr id="99" name="Rectangle 98">
            <a:extLst/>
          </p:cNvPr>
          <p:cNvSpPr/>
          <p:nvPr/>
        </p:nvSpPr>
        <p:spPr>
          <a:xfrm>
            <a:off x="7884160" y="1473868"/>
            <a:ext cx="4307840" cy="1905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18469" name="Freeform 111">
            <a:extLst/>
          </p:cNvPr>
          <p:cNvSpPr>
            <a:spLocks/>
          </p:cNvSpPr>
          <p:nvPr/>
        </p:nvSpPr>
        <p:spPr bwMode="auto">
          <a:xfrm rot="2121118">
            <a:off x="7921415" y="1666875"/>
            <a:ext cx="681567" cy="464970"/>
          </a:xfrm>
          <a:custGeom>
            <a:avLst/>
            <a:gdLst>
              <a:gd name="T0" fmla="*/ 0 w 3036"/>
              <a:gd name="T1" fmla="*/ 41520 h 2254"/>
              <a:gd name="T2" fmla="*/ 9662 w 3036"/>
              <a:gd name="T3" fmla="*/ 32674 h 2254"/>
              <a:gd name="T4" fmla="*/ 18014 w 3036"/>
              <a:gd name="T5" fmla="*/ 25634 h 2254"/>
              <a:gd name="T6" fmla="*/ 22272 w 3036"/>
              <a:gd name="T7" fmla="*/ 21663 h 2254"/>
              <a:gd name="T8" fmla="*/ 28332 w 3036"/>
              <a:gd name="T9" fmla="*/ 17511 h 2254"/>
              <a:gd name="T10" fmla="*/ 32917 w 3036"/>
              <a:gd name="T11" fmla="*/ 14803 h 2254"/>
              <a:gd name="T12" fmla="*/ 35865 w 3036"/>
              <a:gd name="T13" fmla="*/ 12998 h 2254"/>
              <a:gd name="T14" fmla="*/ 39959 w 3036"/>
              <a:gd name="T15" fmla="*/ 10470 h 2254"/>
              <a:gd name="T16" fmla="*/ 44872 w 3036"/>
              <a:gd name="T17" fmla="*/ 8304 h 2254"/>
              <a:gd name="T18" fmla="*/ 48967 w 3036"/>
              <a:gd name="T19" fmla="*/ 6679 h 2254"/>
              <a:gd name="T20" fmla="*/ 53061 w 3036"/>
              <a:gd name="T21" fmla="*/ 4874 h 2254"/>
              <a:gd name="T22" fmla="*/ 57482 w 3036"/>
              <a:gd name="T23" fmla="*/ 3430 h 2254"/>
              <a:gd name="T24" fmla="*/ 53225 w 3036"/>
              <a:gd name="T25" fmla="*/ 361 h 2254"/>
              <a:gd name="T26" fmla="*/ 68782 w 3036"/>
              <a:gd name="T27" fmla="*/ 0 h 2254"/>
              <a:gd name="T28" fmla="*/ 62232 w 3036"/>
              <a:gd name="T29" fmla="*/ 13178 h 2254"/>
              <a:gd name="T30" fmla="*/ 60594 w 3036"/>
              <a:gd name="T31" fmla="*/ 6679 h 2254"/>
              <a:gd name="T32" fmla="*/ 55517 w 3036"/>
              <a:gd name="T33" fmla="*/ 9387 h 2254"/>
              <a:gd name="T34" fmla="*/ 50277 w 3036"/>
              <a:gd name="T35" fmla="*/ 12998 h 2254"/>
              <a:gd name="T36" fmla="*/ 46183 w 3036"/>
              <a:gd name="T37" fmla="*/ 16247 h 2254"/>
              <a:gd name="T38" fmla="*/ 42088 w 3036"/>
              <a:gd name="T39" fmla="*/ 19496 h 2254"/>
              <a:gd name="T40" fmla="*/ 38649 w 3036"/>
              <a:gd name="T41" fmla="*/ 23107 h 2254"/>
              <a:gd name="T42" fmla="*/ 34064 w 3036"/>
              <a:gd name="T43" fmla="*/ 27439 h 2254"/>
              <a:gd name="T44" fmla="*/ 30133 w 3036"/>
              <a:gd name="T45" fmla="*/ 32674 h 2254"/>
              <a:gd name="T46" fmla="*/ 19325 w 3036"/>
              <a:gd name="T47" fmla="*/ 51629 h 2254"/>
              <a:gd name="T48" fmla="*/ 19816 w 3036"/>
              <a:gd name="T49" fmla="*/ 35021 h 2254"/>
              <a:gd name="T50" fmla="*/ 0 w 3036"/>
              <a:gd name="T51" fmla="*/ 41520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0000FF"/>
          </a:solidFill>
          <a:ln w="9525">
            <a:solidFill>
              <a:schemeClr val="tx1"/>
            </a:solidFill>
            <a:round/>
            <a:headEnd/>
            <a:tailEnd/>
          </a:ln>
        </p:spPr>
        <p:txBody>
          <a:bodyPr lIns="108702" tIns="54347" rIns="108702" bIns="54347"/>
          <a:lstStyle/>
          <a:p>
            <a:pPr eaLnBrk="1" hangingPunct="1">
              <a:defRPr/>
            </a:pPr>
            <a:endParaRPr lang="en-US">
              <a:solidFill>
                <a:schemeClr val="bg1">
                  <a:lumMod val="75000"/>
                </a:schemeClr>
              </a:solidFill>
              <a:latin typeface="Arial" charset="0"/>
            </a:endParaRPr>
          </a:p>
        </p:txBody>
      </p:sp>
      <p:sp>
        <p:nvSpPr>
          <p:cNvPr id="19480" name="Freeform 111"/>
          <p:cNvSpPr>
            <a:spLocks/>
          </p:cNvSpPr>
          <p:nvPr/>
        </p:nvSpPr>
        <p:spPr bwMode="auto">
          <a:xfrm rot="3095538">
            <a:off x="8118131" y="1832026"/>
            <a:ext cx="471863" cy="694267"/>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33CC"/>
          </a:solidFill>
          <a:ln w="9525">
            <a:solidFill>
              <a:srgbClr val="FF0000"/>
            </a:solidFill>
            <a:round/>
            <a:headEnd/>
            <a:tailEnd/>
          </a:ln>
        </p:spPr>
        <p:txBody>
          <a:bodyPr lIns="108702" tIns="54347" rIns="108702" bIns="54347"/>
          <a:lstStyle/>
          <a:p>
            <a:endParaRPr lang="en-US"/>
          </a:p>
        </p:txBody>
      </p:sp>
      <p:sp>
        <p:nvSpPr>
          <p:cNvPr id="19481" name="Freeform 53"/>
          <p:cNvSpPr>
            <a:spLocks/>
          </p:cNvSpPr>
          <p:nvPr/>
        </p:nvSpPr>
        <p:spPr bwMode="auto">
          <a:xfrm>
            <a:off x="7965440" y="2436395"/>
            <a:ext cx="812800" cy="381000"/>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19482" name="TextBox 111"/>
          <p:cNvSpPr txBox="1">
            <a:spLocks noChangeArrowheads="1"/>
          </p:cNvSpPr>
          <p:nvPr/>
        </p:nvSpPr>
        <p:spPr bwMode="auto">
          <a:xfrm>
            <a:off x="9103360" y="1564108"/>
            <a:ext cx="35560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Trận tuyến quân Tống</a:t>
            </a:r>
          </a:p>
        </p:txBody>
      </p:sp>
      <p:sp>
        <p:nvSpPr>
          <p:cNvPr id="19483" name="TextBox 112"/>
          <p:cNvSpPr txBox="1">
            <a:spLocks noChangeArrowheads="1"/>
          </p:cNvSpPr>
          <p:nvPr/>
        </p:nvSpPr>
        <p:spPr bwMode="auto">
          <a:xfrm>
            <a:off x="8778240" y="1834820"/>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Tống tiến đánh</a:t>
            </a:r>
          </a:p>
        </p:txBody>
      </p:sp>
      <p:sp>
        <p:nvSpPr>
          <p:cNvPr id="19484" name="TextBox 113"/>
          <p:cNvSpPr txBox="1">
            <a:spLocks noChangeArrowheads="1"/>
          </p:cNvSpPr>
          <p:nvPr/>
        </p:nvSpPr>
        <p:spPr bwMode="auto">
          <a:xfrm>
            <a:off x="8818880" y="2165688"/>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Quân ta chặn đánh</a:t>
            </a:r>
          </a:p>
        </p:txBody>
      </p:sp>
      <p:sp>
        <p:nvSpPr>
          <p:cNvPr id="19485" name="TextBox 114"/>
          <p:cNvSpPr txBox="1">
            <a:spLocks noChangeArrowheads="1"/>
          </p:cNvSpPr>
          <p:nvPr/>
        </p:nvSpPr>
        <p:spPr bwMode="auto">
          <a:xfrm>
            <a:off x="8778240" y="2616873"/>
            <a:ext cx="39624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Nhà Lý phòng thủ</a:t>
            </a:r>
          </a:p>
        </p:txBody>
      </p:sp>
      <p:sp>
        <p:nvSpPr>
          <p:cNvPr id="19486" name="Line 70"/>
          <p:cNvSpPr>
            <a:spLocks noChangeShapeType="1"/>
          </p:cNvSpPr>
          <p:nvPr/>
        </p:nvSpPr>
        <p:spPr bwMode="auto">
          <a:xfrm>
            <a:off x="8006080" y="2977816"/>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19487" name="Line 69"/>
          <p:cNvSpPr>
            <a:spLocks noChangeShapeType="1"/>
          </p:cNvSpPr>
          <p:nvPr/>
        </p:nvSpPr>
        <p:spPr bwMode="auto">
          <a:xfrm>
            <a:off x="7924800" y="3128211"/>
            <a:ext cx="914400" cy="0"/>
          </a:xfrm>
          <a:prstGeom prst="line">
            <a:avLst/>
          </a:prstGeom>
          <a:noFill/>
          <a:ln w="57150">
            <a:solidFill>
              <a:srgbClr val="FF0000"/>
            </a:solidFill>
            <a:round/>
            <a:headEnd/>
            <a:tailEnd/>
          </a:ln>
        </p:spPr>
        <p:txBody>
          <a:bodyPr lIns="108702" tIns="54347" rIns="108702" bIns="54347"/>
          <a:lstStyle/>
          <a:p>
            <a:endParaRPr lang="en-US"/>
          </a:p>
        </p:txBody>
      </p:sp>
      <p:sp>
        <p:nvSpPr>
          <p:cNvPr id="19488" name="Freeform 17"/>
          <p:cNvSpPr>
            <a:spLocks/>
          </p:cNvSpPr>
          <p:nvPr/>
        </p:nvSpPr>
        <p:spPr bwMode="auto">
          <a:xfrm>
            <a:off x="3657600" y="2438275"/>
            <a:ext cx="3962400" cy="1119188"/>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89" name="Freeform 17"/>
          <p:cNvSpPr>
            <a:spLocks/>
          </p:cNvSpPr>
          <p:nvPr/>
        </p:nvSpPr>
        <p:spPr bwMode="auto">
          <a:xfrm>
            <a:off x="7924800" y="1413711"/>
            <a:ext cx="1117600" cy="305176"/>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2"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9490" name="TextBox 89"/>
          <p:cNvSpPr txBox="1">
            <a:spLocks noChangeArrowheads="1"/>
          </p:cNvSpPr>
          <p:nvPr/>
        </p:nvSpPr>
        <p:spPr bwMode="auto">
          <a:xfrm>
            <a:off x="8737600" y="3037978"/>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dirty="0">
                <a:latin typeface="Times New Roman" pitchFamily="18" charset="0"/>
                <a:cs typeface="Times New Roman" pitchFamily="18" charset="0"/>
              </a:rPr>
              <a:t>Phòng tuyến Như Nguyệt</a:t>
            </a:r>
          </a:p>
        </p:txBody>
      </p:sp>
      <p:sp>
        <p:nvSpPr>
          <p:cNvPr id="19491" name="Text Box 73"/>
          <p:cNvSpPr txBox="1">
            <a:spLocks noChangeArrowheads="1"/>
          </p:cNvSpPr>
          <p:nvPr/>
        </p:nvSpPr>
        <p:spPr bwMode="auto">
          <a:xfrm>
            <a:off x="-609600" y="304553"/>
            <a:ext cx="2844800" cy="540643"/>
          </a:xfrm>
          <a:prstGeom prst="rect">
            <a:avLst/>
          </a:prstGeom>
          <a:noFill/>
          <a:ln w="9525">
            <a:noFill/>
            <a:miter lim="800000"/>
            <a:headEnd/>
            <a:tailEnd/>
          </a:ln>
        </p:spPr>
        <p:txBody>
          <a:bodyPr lIns="108702" tIns="54347" rIns="108702" bIns="54347">
            <a:spAutoFit/>
          </a:bodyPr>
          <a:lstStyle/>
          <a:p>
            <a:pPr eaLnBrk="1" hangingPunct="1">
              <a:spcBef>
                <a:spcPct val="50000"/>
              </a:spcBef>
            </a:pPr>
            <a:endParaRPr lang="en-US" altLang="en-US" sz="2800" dirty="0"/>
          </a:p>
        </p:txBody>
      </p:sp>
      <p:sp>
        <p:nvSpPr>
          <p:cNvPr id="19492" name="Text Box 80"/>
          <p:cNvSpPr txBox="1">
            <a:spLocks noChangeArrowheads="1"/>
          </p:cNvSpPr>
          <p:nvPr/>
        </p:nvSpPr>
        <p:spPr bwMode="auto">
          <a:xfrm>
            <a:off x="3149600" y="4038730"/>
            <a:ext cx="3048000" cy="402143"/>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b="1">
                <a:solidFill>
                  <a:srgbClr val="000000"/>
                </a:solidFill>
              </a:rPr>
              <a:t>YÊN PHONG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repeatCount="indefinite" fill="hold" nodeType="withEffect">
                                  <p:stCondLst>
                                    <p:cond delay="0"/>
                                  </p:stCondLst>
                                  <p:endCondLst>
                                    <p:cond evt="onNext" delay="0">
                                      <p:tgtEl>
                                        <p:sldTgt/>
                                      </p:tgtEl>
                                    </p:cond>
                                  </p:endCondLst>
                                  <p:childTnLst>
                                    <p:animClr clrSpc="rgb" dir="cw">
                                      <p:cBhvr>
                                        <p:cTn id="6" dur="500" fill="hold"/>
                                        <p:tgtEl>
                                          <p:spTgt spid="10307"/>
                                        </p:tgtEl>
                                        <p:attrNameLst>
                                          <p:attrName>fillcolor</p:attrName>
                                        </p:attrNameLst>
                                      </p:cBhvr>
                                      <p:to>
                                        <a:srgbClr val="FFFF00"/>
                                      </p:to>
                                    </p:animClr>
                                    <p:set>
                                      <p:cBhvr>
                                        <p:cTn id="7" dur="500" fill="hold"/>
                                        <p:tgtEl>
                                          <p:spTgt spid="10307"/>
                                        </p:tgtEl>
                                        <p:attrNameLst>
                                          <p:attrName>fill.type</p:attrName>
                                        </p:attrNameLst>
                                      </p:cBhvr>
                                      <p:to>
                                        <p:strVal val="solid"/>
                                      </p:to>
                                    </p:set>
                                    <p:set>
                                      <p:cBhvr>
                                        <p:cTn id="8" dur="500" fill="hold"/>
                                        <p:tgtEl>
                                          <p:spTgt spid="10307"/>
                                        </p:tgtEl>
                                        <p:attrNameLst>
                                          <p:attrName>fill.on</p:attrName>
                                        </p:attrNameLst>
                                      </p:cBhvr>
                                      <p:to>
                                        <p:strVal val="true"/>
                                      </p:to>
                                    </p:set>
                                  </p:childTnLst>
                                </p:cTn>
                              </p:par>
                              <p:par>
                                <p:cTn id="9" presetID="1" presetClass="emph" presetSubtype="2" repeatCount="indefinite" fill="hold" nodeType="withEffect">
                                  <p:stCondLst>
                                    <p:cond delay="0"/>
                                  </p:stCondLst>
                                  <p:endCondLst>
                                    <p:cond evt="onNext" delay="0">
                                      <p:tgtEl>
                                        <p:sldTgt/>
                                      </p:tgtEl>
                                    </p:cond>
                                  </p:endCondLst>
                                  <p:childTnLst>
                                    <p:animClr clrSpc="rgb" dir="cw">
                                      <p:cBhvr>
                                        <p:cTn id="10" dur="500" fill="hold"/>
                                        <p:tgtEl>
                                          <p:spTgt spid="10308"/>
                                        </p:tgtEl>
                                        <p:attrNameLst>
                                          <p:attrName>fillcolor</p:attrName>
                                        </p:attrNameLst>
                                      </p:cBhvr>
                                      <p:to>
                                        <a:srgbClr val="FFFF00"/>
                                      </p:to>
                                    </p:animClr>
                                    <p:set>
                                      <p:cBhvr>
                                        <p:cTn id="11" dur="500" fill="hold"/>
                                        <p:tgtEl>
                                          <p:spTgt spid="10308"/>
                                        </p:tgtEl>
                                        <p:attrNameLst>
                                          <p:attrName>fill.type</p:attrName>
                                        </p:attrNameLst>
                                      </p:cBhvr>
                                      <p:to>
                                        <p:strVal val="solid"/>
                                      </p:to>
                                    </p:set>
                                    <p:set>
                                      <p:cBhvr>
                                        <p:cTn id="12" dur="500" fill="hold"/>
                                        <p:tgtEl>
                                          <p:spTgt spid="10308"/>
                                        </p:tgtEl>
                                        <p:attrNameLst>
                                          <p:attrName>fill.on</p:attrName>
                                        </p:attrNameLst>
                                      </p:cBhvr>
                                      <p:to>
                                        <p:strVal val="tru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4000" fill="hold" grpId="0" nodeType="clickEffect">
                                  <p:stCondLst>
                                    <p:cond delay="0"/>
                                  </p:stCondLst>
                                  <p:childTnLst>
                                    <p:set>
                                      <p:cBhvr>
                                        <p:cTn id="16" dur="1" fill="hold">
                                          <p:stCondLst>
                                            <p:cond delay="0"/>
                                          </p:stCondLst>
                                        </p:cTn>
                                        <p:tgtEl>
                                          <p:spTgt spid="10302"/>
                                        </p:tgtEl>
                                        <p:attrNameLst>
                                          <p:attrName>style.visibility</p:attrName>
                                        </p:attrNameLst>
                                      </p:cBhvr>
                                      <p:to>
                                        <p:strVal val="visible"/>
                                      </p:to>
                                    </p:set>
                                    <p:animEffect transition="in" filter="wipe(up)">
                                      <p:cBhvr>
                                        <p:cTn id="17" dur="1000"/>
                                        <p:tgtEl>
                                          <p:spTgt spid="10302"/>
                                        </p:tgtEl>
                                      </p:cBhvr>
                                    </p:animEffect>
                                  </p:childTnLst>
                                </p:cTn>
                              </p:par>
                              <p:par>
                                <p:cTn id="18" presetID="22" presetClass="entr" presetSubtype="1" repeatCount="4000" fill="hold" grpId="0" nodeType="withEffect">
                                  <p:stCondLst>
                                    <p:cond delay="0"/>
                                  </p:stCondLst>
                                  <p:childTnLst>
                                    <p:set>
                                      <p:cBhvr>
                                        <p:cTn id="19" dur="1" fill="hold">
                                          <p:stCondLst>
                                            <p:cond delay="0"/>
                                          </p:stCondLst>
                                        </p:cTn>
                                        <p:tgtEl>
                                          <p:spTgt spid="10304"/>
                                        </p:tgtEl>
                                        <p:attrNameLst>
                                          <p:attrName>style.visibility</p:attrName>
                                        </p:attrNameLst>
                                      </p:cBhvr>
                                      <p:to>
                                        <p:strVal val="visible"/>
                                      </p:to>
                                    </p:set>
                                    <p:animEffect transition="in" filter="wipe(up)">
                                      <p:cBhvr>
                                        <p:cTn id="20" dur="1000"/>
                                        <p:tgtEl>
                                          <p:spTgt spid="10304"/>
                                        </p:tgtEl>
                                      </p:cBhvr>
                                    </p:animEffect>
                                  </p:childTnLst>
                                </p:cTn>
                              </p:par>
                            </p:childTnLst>
                          </p:cTn>
                        </p:par>
                        <p:par>
                          <p:cTn id="21" fill="hold" nodeType="afterGroup">
                            <p:stCondLst>
                              <p:cond delay="4000"/>
                            </p:stCondLst>
                            <p:childTnLst>
                              <p:par>
                                <p:cTn id="22" presetID="22" presetClass="entr" presetSubtype="4" repeatCount="4000" fill="hold" grpId="0" nodeType="afterEffect">
                                  <p:stCondLst>
                                    <p:cond delay="0"/>
                                  </p:stCondLst>
                                  <p:childTnLst>
                                    <p:set>
                                      <p:cBhvr>
                                        <p:cTn id="23" dur="1" fill="hold">
                                          <p:stCondLst>
                                            <p:cond delay="0"/>
                                          </p:stCondLst>
                                        </p:cTn>
                                        <p:tgtEl>
                                          <p:spTgt spid="10298"/>
                                        </p:tgtEl>
                                        <p:attrNameLst>
                                          <p:attrName>style.visibility</p:attrName>
                                        </p:attrNameLst>
                                      </p:cBhvr>
                                      <p:to>
                                        <p:strVal val="visible"/>
                                      </p:to>
                                    </p:set>
                                    <p:animEffect transition="in" filter="wipe(down)">
                                      <p:cBhvr>
                                        <p:cTn id="24" dur="500"/>
                                        <p:tgtEl>
                                          <p:spTgt spid="10298"/>
                                        </p:tgtEl>
                                      </p:cBhvr>
                                    </p:animEffect>
                                  </p:childTnLst>
                                </p:cTn>
                              </p:par>
                              <p:par>
                                <p:cTn id="25" presetID="22" presetClass="entr" presetSubtype="4" repeatCount="4000" fill="hold" grpId="0" nodeType="withEffect">
                                  <p:stCondLst>
                                    <p:cond delay="0"/>
                                  </p:stCondLst>
                                  <p:childTnLst>
                                    <p:set>
                                      <p:cBhvr>
                                        <p:cTn id="26" dur="1" fill="hold">
                                          <p:stCondLst>
                                            <p:cond delay="0"/>
                                          </p:stCondLst>
                                        </p:cTn>
                                        <p:tgtEl>
                                          <p:spTgt spid="10299"/>
                                        </p:tgtEl>
                                        <p:attrNameLst>
                                          <p:attrName>style.visibility</p:attrName>
                                        </p:attrNameLst>
                                      </p:cBhvr>
                                      <p:to>
                                        <p:strVal val="visible"/>
                                      </p:to>
                                    </p:set>
                                    <p:animEffect transition="in" filter="wipe(down)">
                                      <p:cBhvr>
                                        <p:cTn id="27" dur="500"/>
                                        <p:tgtEl>
                                          <p:spTgt spid="1029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xit" presetSubtype="10" fill="hold" grpId="1" nodeType="clickEffect">
                                  <p:stCondLst>
                                    <p:cond delay="0"/>
                                  </p:stCondLst>
                                  <p:childTnLst>
                                    <p:animEffect transition="out" filter="checkerboard(across)">
                                      <p:cBhvr>
                                        <p:cTn id="31" dur="500"/>
                                        <p:tgtEl>
                                          <p:spTgt spid="10304"/>
                                        </p:tgtEl>
                                      </p:cBhvr>
                                    </p:animEffect>
                                    <p:set>
                                      <p:cBhvr>
                                        <p:cTn id="32" dur="1" fill="hold">
                                          <p:stCondLst>
                                            <p:cond delay="499"/>
                                          </p:stCondLst>
                                        </p:cTn>
                                        <p:tgtEl>
                                          <p:spTgt spid="1030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xit" presetSubtype="10" fill="hold" grpId="1" nodeType="clickEffect">
                                  <p:stCondLst>
                                    <p:cond delay="0"/>
                                  </p:stCondLst>
                                  <p:childTnLst>
                                    <p:animEffect transition="out" filter="checkerboard(across)">
                                      <p:cBhvr>
                                        <p:cTn id="36" dur="500"/>
                                        <p:tgtEl>
                                          <p:spTgt spid="10302"/>
                                        </p:tgtEl>
                                      </p:cBhvr>
                                    </p:animEffect>
                                    <p:set>
                                      <p:cBhvr>
                                        <p:cTn id="37" dur="1" fill="hold">
                                          <p:stCondLst>
                                            <p:cond delay="499"/>
                                          </p:stCondLst>
                                        </p:cTn>
                                        <p:tgtEl>
                                          <p:spTgt spid="103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8" grpId="0" animBg="1"/>
      <p:bldP spid="10299" grpId="0" animBg="1"/>
      <p:bldP spid="10302" grpId="0" animBg="1"/>
      <p:bldP spid="10302" grpId="1" animBg="1"/>
      <p:bldP spid="10304" grpId="0" animBg="1"/>
      <p:bldP spid="10304"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203200" y="6172455"/>
            <a:ext cx="11684000" cy="459957"/>
          </a:xfrm>
        </p:spPr>
        <p:txBody>
          <a:bodyPr>
            <a:normAutofit fontScale="90000"/>
          </a:bodyPr>
          <a:lstStyle/>
          <a:p>
            <a:r>
              <a:rPr lang="en-US" altLang="en-US" sz="2800" dirty="0" smtClean="0">
                <a:latin typeface="Times New Roman" pitchFamily="18" charset="0"/>
              </a:rPr>
              <a:t>Tranh minh họa Lý Thường Kiệt và bài thơ thần “Nam quốc sơn hà”</a:t>
            </a:r>
          </a:p>
        </p:txBody>
      </p:sp>
      <p:sp>
        <p:nvSpPr>
          <p:cNvPr id="20483" name="Rectangle 3"/>
          <p:cNvSpPr>
            <a:spLocks noGrp="1" noChangeArrowheads="1"/>
          </p:cNvSpPr>
          <p:nvPr>
            <p:ph idx="1"/>
          </p:nvPr>
        </p:nvSpPr>
        <p:spPr/>
        <p:txBody>
          <a:bodyPr/>
          <a:lstStyle/>
          <a:p>
            <a:endParaRPr lang="en-US" altLang="en-US" smtClean="0"/>
          </a:p>
        </p:txBody>
      </p:sp>
      <p:pic>
        <p:nvPicPr>
          <p:cNvPr id="273413" name="Picture 5" descr="L_THNG~1"/>
          <p:cNvPicPr>
            <a:picLocks noChangeAspect="1" noChangeArrowheads="1"/>
          </p:cNvPicPr>
          <p:nvPr/>
        </p:nvPicPr>
        <p:blipFill>
          <a:blip r:embed="rId2" cstate="print"/>
          <a:srcRect/>
          <a:stretch>
            <a:fillRect/>
          </a:stretch>
        </p:blipFill>
        <p:spPr bwMode="auto">
          <a:xfrm>
            <a:off x="304800" y="152275"/>
            <a:ext cx="11684000" cy="60201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box(in)">
                                      <p:cBhvr>
                                        <p:cTn id="7" dur="500"/>
                                        <p:tgtEl>
                                          <p:spTgt spid="2734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73410"/>
                                        </p:tgtEl>
                                        <p:attrNameLst>
                                          <p:attrName>style.visibility</p:attrName>
                                        </p:attrNameLst>
                                      </p:cBhvr>
                                      <p:to>
                                        <p:strVal val="visible"/>
                                      </p:to>
                                    </p:set>
                                    <p:animEffect transition="in" filter="blinds(horizontal)">
                                      <p:cBhvr>
                                        <p:cTn id="10" dur="500"/>
                                        <p:tgtEl>
                                          <p:spTgt spid="273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nam-quoc-son-ha"/>
          <p:cNvPicPr>
            <a:picLocks noGrp="1" noChangeAspect="1" noChangeArrowheads="1"/>
          </p:cNvPicPr>
          <p:nvPr>
            <p:ph idx="1"/>
          </p:nvPr>
        </p:nvPicPr>
        <p:blipFill>
          <a:blip r:embed="rId3" cstate="print"/>
          <a:srcRect/>
          <a:stretch>
            <a:fillRect/>
          </a:stretch>
        </p:blipFill>
        <p:spPr>
          <a:xfrm>
            <a:off x="0" y="152275"/>
            <a:ext cx="6604000" cy="4877176"/>
          </a:xfrm>
          <a:solidFill>
            <a:srgbClr val="FF9966"/>
          </a:solidFill>
          <a:ln>
            <a:solidFill>
              <a:srgbClr val="FF0000"/>
            </a:solidFill>
          </a:ln>
        </p:spPr>
      </p:pic>
      <p:sp>
        <p:nvSpPr>
          <p:cNvPr id="21508" name="Rectangle 4"/>
          <p:cNvSpPr>
            <a:spLocks noChangeArrowheads="1"/>
          </p:cNvSpPr>
          <p:nvPr/>
        </p:nvSpPr>
        <p:spPr bwMode="auto">
          <a:xfrm>
            <a:off x="6604000" y="152275"/>
            <a:ext cx="5384800" cy="4877176"/>
          </a:xfrm>
          <a:prstGeom prst="rect">
            <a:avLst/>
          </a:prstGeom>
          <a:solidFill>
            <a:schemeClr val="accent6">
              <a:lumMod val="60000"/>
              <a:lumOff val="40000"/>
            </a:schemeClr>
          </a:solidFill>
          <a:ln w="57150">
            <a:solidFill>
              <a:schemeClr val="tx1"/>
            </a:solidFill>
            <a:miter lim="800000"/>
            <a:headEnd/>
            <a:tailEnd/>
          </a:ln>
        </p:spPr>
        <p:txBody>
          <a:bodyPr wrap="none" lIns="108834" tIns="54417" rIns="108834" bIns="54417" anchor="ctr"/>
          <a:lstStyle/>
          <a:p>
            <a:pPr algn="ctr">
              <a:spcBef>
                <a:spcPct val="50000"/>
              </a:spcBef>
            </a:pPr>
            <a:r>
              <a:rPr lang="en-US" altLang="en-US" sz="2800" b="1" dirty="0" smtClean="0">
                <a:latin typeface="Times New Roman" pitchFamily="18" charset="0"/>
              </a:rPr>
              <a:t>SÔNG NÚI NƯỚC NAM</a:t>
            </a:r>
          </a:p>
          <a:p>
            <a:pPr algn="ctr">
              <a:spcBef>
                <a:spcPct val="50000"/>
              </a:spcBef>
            </a:pPr>
            <a:r>
              <a:rPr lang="en-US" altLang="en-US" sz="2800" b="1" dirty="0" smtClean="0">
                <a:latin typeface="Times New Roman" pitchFamily="18" charset="0"/>
              </a:rPr>
              <a:t>“Sông núi nước Nam, vua Nam ở</a:t>
            </a:r>
          </a:p>
          <a:p>
            <a:pPr algn="ctr">
              <a:spcBef>
                <a:spcPct val="50000"/>
              </a:spcBef>
            </a:pPr>
            <a:r>
              <a:rPr lang="en-US" altLang="en-US" sz="2800" b="1" dirty="0" smtClean="0">
                <a:latin typeface="Times New Roman" pitchFamily="18" charset="0"/>
              </a:rPr>
              <a:t>Rành rành định phận ở sách trời.</a:t>
            </a:r>
          </a:p>
          <a:p>
            <a:pPr algn="ctr">
              <a:spcBef>
                <a:spcPct val="50000"/>
              </a:spcBef>
            </a:pPr>
            <a:r>
              <a:rPr lang="en-US" altLang="en-US" sz="2800" b="1" dirty="0" smtClean="0">
                <a:latin typeface="Times New Roman" pitchFamily="18" charset="0"/>
              </a:rPr>
              <a:t>Cớ sao lũ giặc sang xâm phạm,</a:t>
            </a:r>
          </a:p>
          <a:p>
            <a:pPr algn="ctr">
              <a:spcBef>
                <a:spcPct val="50000"/>
              </a:spcBef>
            </a:pPr>
            <a:r>
              <a:rPr lang="en-US" altLang="en-US" sz="2800" b="1" dirty="0" smtClean="0">
                <a:latin typeface="Times New Roman" pitchFamily="18" charset="0"/>
              </a:rPr>
              <a:t>Chúng bay sẽ bị đánh tơi bời.”</a:t>
            </a:r>
          </a:p>
          <a:p>
            <a:endParaRPr lang="en-US" altLang="en-US" dirty="0"/>
          </a:p>
        </p:txBody>
      </p:sp>
      <p:sp>
        <p:nvSpPr>
          <p:cNvPr id="21509" name="Text Box 5"/>
          <p:cNvSpPr txBox="1">
            <a:spLocks noChangeArrowheads="1"/>
          </p:cNvSpPr>
          <p:nvPr/>
        </p:nvSpPr>
        <p:spPr bwMode="auto">
          <a:xfrm>
            <a:off x="6604000" y="152275"/>
            <a:ext cx="5588000" cy="1710335"/>
          </a:xfrm>
          <a:prstGeom prst="rect">
            <a:avLst/>
          </a:prstGeom>
          <a:noFill/>
          <a:ln w="9525">
            <a:noFill/>
            <a:miter lim="800000"/>
            <a:headEnd/>
            <a:tailEnd/>
          </a:ln>
        </p:spPr>
        <p:txBody>
          <a:bodyPr lIns="108834" tIns="54417" rIns="108834" bIns="54417">
            <a:spAutoFit/>
          </a:bodyPr>
          <a:lstStyle/>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a:p>
            <a:pPr algn="ctr">
              <a:spcBef>
                <a:spcPct val="50000"/>
              </a:spcBef>
            </a:pPr>
            <a:endParaRPr lang="en-US" altLang="en-US" sz="2600" b="1" dirty="0">
              <a:solidFill>
                <a:srgbClr val="0000FF"/>
              </a:solidFill>
              <a:latin typeface="Times New Roman" pitchFamily="18" charset="0"/>
            </a:endParaRPr>
          </a:p>
        </p:txBody>
      </p:sp>
      <p:pic>
        <p:nvPicPr>
          <p:cNvPr id="349190" name="Nam quoc son ha.mp3">
            <a:hlinkClick r:id="" action="ppaction://media"/>
          </p:cNvPr>
          <p:cNvPicPr>
            <a:picLocks noRot="1" noChangeAspect="1" noChangeArrowheads="1"/>
          </p:cNvPicPr>
          <p:nvPr>
            <a:audioFile r:link="rId1"/>
          </p:nvPr>
        </p:nvPicPr>
        <p:blipFill>
          <a:blip r:embed="rId4" cstate="print"/>
          <a:srcRect/>
          <a:stretch>
            <a:fillRect/>
          </a:stretch>
        </p:blipFill>
        <p:spPr bwMode="auto">
          <a:xfrm>
            <a:off x="406400" y="5638550"/>
            <a:ext cx="406400" cy="305176"/>
          </a:xfrm>
          <a:prstGeom prst="rect">
            <a:avLst/>
          </a:prstGeom>
          <a:noFill/>
          <a:ln w="9525">
            <a:noFill/>
            <a:miter lim="800000"/>
            <a:headEnd/>
            <a:tailEnd/>
          </a:ln>
        </p:spPr>
      </p:pic>
      <p:sp>
        <p:nvSpPr>
          <p:cNvPr id="7" name="Horizontal Scroll 6"/>
          <p:cNvSpPr/>
          <p:nvPr/>
        </p:nvSpPr>
        <p:spPr>
          <a:xfrm>
            <a:off x="1066800" y="4876800"/>
            <a:ext cx="10058400" cy="1981200"/>
          </a:xfrm>
          <a:prstGeom prst="horizontalScroll">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b="1" i="1" dirty="0" smtClean="0">
                <a:solidFill>
                  <a:schemeClr val="tx1"/>
                </a:solidFill>
                <a:latin typeface="Times New Roman" pitchFamily="18" charset="0"/>
              </a:rPr>
              <a:t>Bài thơ này được xem như là bản Tuyên ngôn độc lập đầu tiên của nước ta. Bài thơ đã khẳng định độc lập chủ quyền và toàn vẹn lãnh thổ của người Việt ở phương Nam.</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9190"/>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304" fill="hold"/>
                                        <p:tgtEl>
                                          <p:spTgt spid="349190"/>
                                        </p:tgtEl>
                                      </p:cBhvr>
                                    </p:cmd>
                                  </p:childTnLst>
                                </p:cTn>
                              </p:par>
                            </p:childTnLst>
                          </p:cTn>
                        </p:par>
                      </p:childTnLst>
                    </p:cTn>
                  </p:par>
                </p:childTnLst>
              </p:cTn>
              <p:nextCondLst>
                <p:cond evt="onClick" delay="0">
                  <p:tgtEl>
                    <p:spTgt spid="34919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4919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738187" cy="584759"/>
          </a:xfrm>
          <a:prstGeom prst="rect">
            <a:avLst/>
          </a:prstGeom>
          <a:noFill/>
          <a:ln w="9525">
            <a:noFill/>
            <a:miter lim="800000"/>
            <a:headEnd/>
            <a:tailEnd/>
          </a:ln>
        </p:spPr>
        <p:txBody>
          <a:bodyPr wrap="square" lIns="91423" tIns="45712" rIns="91423" bIns="45712">
            <a:spAutoFit/>
          </a:bodyPr>
          <a:lstStyle/>
          <a:p>
            <a:r>
              <a:rPr lang="vi-VN" altLang="vi-VN" sz="3200" b="1" dirty="0" smtClean="0">
                <a:solidFill>
                  <a:srgbClr val="FFFF00"/>
                </a:solidFill>
                <a:latin typeface="+mj-lt"/>
                <a:cs typeface="Times New Roman" pitchFamily="18" charset="0"/>
              </a:rPr>
              <a:t>1</a:t>
            </a:r>
            <a:r>
              <a:rPr lang="en-US" altLang="vi-VN" sz="3200" b="1" dirty="0" smtClean="0">
                <a:solidFill>
                  <a:srgbClr val="FFFF00"/>
                </a:solidFill>
                <a:latin typeface="+mj-lt"/>
                <a:cs typeface="Times New Roman" pitchFamily="18" charset="0"/>
              </a:rPr>
              <a:t>. </a:t>
            </a:r>
            <a:r>
              <a:rPr lang="en-US" sz="3200" b="1" dirty="0" smtClean="0">
                <a:solidFill>
                  <a:srgbClr val="FFFF00"/>
                </a:solidFill>
                <a:latin typeface="Times New Roman" pitchFamily="18" charset="0"/>
                <a:cs typeface="Times New Roman" pitchFamily="18" charset="0"/>
              </a:rPr>
              <a:t>Cuộc kháng chiến chống Tống giai đoạn thứ nhất (năm 1075)</a:t>
            </a:r>
            <a:endParaRPr lang="en-US" sz="32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vi-VN" sz="3200" b="1" dirty="0" smtClean="0">
                <a:solidFill>
                  <a:srgbClr val="FFFF00"/>
                </a:solidFill>
                <a:latin typeface="Times New Roman" panose="02020603050405020304" pitchFamily="18" charset="0"/>
                <a:ea typeface="Times New Roman" panose="02020603050405020304" pitchFamily="18" charset="0"/>
              </a:rPr>
              <a:t>a. Âm mưu của nhà Tống</a:t>
            </a:r>
          </a:p>
        </p:txBody>
      </p:sp>
      <p:sp>
        <p:nvSpPr>
          <p:cNvPr id="6" name="Cloud Callout 5"/>
          <p:cNvSpPr/>
          <p:nvPr/>
        </p:nvSpPr>
        <p:spPr bwMode="auto">
          <a:xfrm>
            <a:off x="7086600" y="1371600"/>
            <a:ext cx="4639491" cy="2944494"/>
          </a:xfrm>
          <a:prstGeom prst="cloudCallout">
            <a:avLst>
              <a:gd name="adj1" fmla="val -59810"/>
              <a:gd name="adj2" fmla="val 27216"/>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Nhà </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Tống đã làm gì để thực hiện âm mưu xâm lược Đại Việt ?</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7" name="Cloud Callout 6"/>
          <p:cNvSpPr/>
          <p:nvPr/>
        </p:nvSpPr>
        <p:spPr bwMode="auto">
          <a:xfrm>
            <a:off x="7467600" y="1600200"/>
            <a:ext cx="3810000" cy="2667000"/>
          </a:xfrm>
          <a:prstGeom prst="cloudCallout">
            <a:avLst>
              <a:gd name="adj1" fmla="val -62991"/>
              <a:gd name="adj2" fmla="val -31318"/>
            </a:avLst>
          </a:prstGeom>
          <a:solidFill>
            <a:schemeClr val="accent6">
              <a:lumMod val="60000"/>
              <a:lumOff val="40000"/>
            </a:schemeClr>
          </a:solidFill>
          <a:ln w="9525"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Vì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sao</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Đại</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Việt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8" name="TextBox 7"/>
          <p:cNvSpPr txBox="1">
            <a:spLocks noChangeArrowheads="1"/>
          </p:cNvSpPr>
          <p:nvPr/>
        </p:nvSpPr>
        <p:spPr bwMode="auto">
          <a:xfrm>
            <a:off x="457200" y="3276600"/>
            <a:ext cx="5867400" cy="2998366"/>
          </a:xfrm>
          <a:prstGeom prst="rect">
            <a:avLst/>
          </a:prstGeom>
          <a:noFill/>
          <a:ln w="9525">
            <a:noFill/>
            <a:miter lim="800000"/>
            <a:headEnd/>
            <a:tailEnd/>
          </a:ln>
        </p:spPr>
        <p:txBody>
          <a:bodyPr wrap="square" lIns="43288" tIns="21644" rIns="43288" bIns="21644">
            <a:spAutoFit/>
          </a:bodyPr>
          <a:lstStyle/>
          <a:p>
            <a:pPr algn="just"/>
            <a:r>
              <a:rPr lang="vi-VN" sz="3200" dirty="0" smtClean="0">
                <a:solidFill>
                  <a:srgbClr val="FFFF00"/>
                </a:solidFill>
                <a:latin typeface="Times New Roman" pitchFamily="18" charset="0"/>
                <a:cs typeface="Times New Roman" pitchFamily="18" charset="0"/>
              </a:rPr>
              <a:t>+ Xúi Chăm- pa đánh Đại Việt từ phía Nam</a:t>
            </a:r>
            <a:r>
              <a:rPr lang="en-US" sz="3200" dirty="0" smtClean="0">
                <a:solidFill>
                  <a:srgbClr val="FFFF00"/>
                </a:solidFill>
                <a:latin typeface="Times New Roman" pitchFamily="18" charset="0"/>
                <a:cs typeface="Times New Roman" pitchFamily="18" charset="0"/>
              </a:rPr>
              <a:t>.</a:t>
            </a:r>
          </a:p>
          <a:p>
            <a:pPr algn="just"/>
            <a:r>
              <a:rPr lang="vi-VN" sz="3200" dirty="0" smtClean="0">
                <a:solidFill>
                  <a:srgbClr val="FFFF00"/>
                </a:solidFill>
                <a:latin typeface="Times New Roman" pitchFamily="18" charset="0"/>
                <a:cs typeface="Times New Roman" pitchFamily="18" charset="0"/>
              </a:rPr>
              <a:t>+ Ngăn cản việc buôn bán của nhân dân 2 nước.</a:t>
            </a:r>
            <a:endParaRPr lang="en-US" sz="3200" dirty="0" smtClean="0">
              <a:solidFill>
                <a:srgbClr val="FFFF00"/>
              </a:solidFill>
              <a:latin typeface="Times New Roman" pitchFamily="18" charset="0"/>
              <a:cs typeface="Times New Roman" pitchFamily="18" charset="0"/>
            </a:endParaRPr>
          </a:p>
          <a:p>
            <a:pPr algn="just"/>
            <a:r>
              <a:rPr lang="vi-VN" sz="3200" dirty="0" smtClean="0">
                <a:solidFill>
                  <a:srgbClr val="FFFF00"/>
                </a:solidFill>
                <a:latin typeface="Times New Roman" pitchFamily="18" charset="0"/>
                <a:cs typeface="Times New Roman" pitchFamily="18" charset="0"/>
              </a:rPr>
              <a:t>+ Mua chuộc các t</a:t>
            </a:r>
            <a:r>
              <a:rPr lang="en-US" sz="3200" dirty="0" smtClean="0">
                <a:solidFill>
                  <a:srgbClr val="FFFF00"/>
                </a:solidFill>
                <a:latin typeface="Times New Roman" pitchFamily="18" charset="0"/>
                <a:cs typeface="Times New Roman" pitchFamily="18" charset="0"/>
              </a:rPr>
              <a:t>ù</a:t>
            </a:r>
            <a:r>
              <a:rPr lang="vi-VN" sz="3200" dirty="0" smtClean="0">
                <a:solidFill>
                  <a:srgbClr val="FFFF00"/>
                </a:solidFill>
                <a:latin typeface="Times New Roman" pitchFamily="18" charset="0"/>
                <a:cs typeface="Times New Roman" pitchFamily="18" charset="0"/>
              </a:rPr>
              <a:t> trưởng miền núi.</a:t>
            </a:r>
            <a:endParaRPr lang="en-US" sz="3200" dirty="0" smtClean="0">
              <a:solidFill>
                <a:srgbClr val="FFFF00"/>
              </a:solidFill>
              <a:latin typeface="Times New Roman" pitchFamily="18" charset="0"/>
              <a:cs typeface="Times New Roman" pitchFamily="18" charset="0"/>
            </a:endParaRPr>
          </a:p>
        </p:txBody>
      </p:sp>
      <p:sp>
        <p:nvSpPr>
          <p:cNvPr id="10" name="TextBox 7"/>
          <p:cNvSpPr txBox="1">
            <a:spLocks noChangeArrowheads="1"/>
          </p:cNvSpPr>
          <p:nvPr/>
        </p:nvSpPr>
        <p:spPr bwMode="auto">
          <a:xfrm>
            <a:off x="533400" y="1676400"/>
            <a:ext cx="5791200" cy="1521038"/>
          </a:xfrm>
          <a:prstGeom prst="rect">
            <a:avLst/>
          </a:prstGeom>
          <a:noFill/>
          <a:ln w="9525">
            <a:noFill/>
            <a:miter lim="800000"/>
            <a:headEnd/>
            <a:tailEnd/>
          </a:ln>
        </p:spPr>
        <p:txBody>
          <a:bodyPr wrap="square" lIns="43288" tIns="21644" rIns="43288" bIns="21644">
            <a:spAutoFit/>
          </a:bodyPr>
          <a:lstStyle/>
          <a:p>
            <a:pPr algn="just"/>
            <a:r>
              <a:rPr lang="en-US" sz="3200" dirty="0" smtClean="0">
                <a:solidFill>
                  <a:srgbClr val="FFFF00"/>
                </a:solidFill>
                <a:latin typeface="Times New Roman" pitchFamily="18" charset="0"/>
                <a:cs typeface="Times New Roman" pitchFamily="18" charset="0"/>
              </a:rPr>
              <a:t>- </a:t>
            </a:r>
            <a:r>
              <a:rPr lang="vi-VN" sz="3200" dirty="0" smtClean="0">
                <a:solidFill>
                  <a:srgbClr val="FFFF00"/>
                </a:solidFill>
                <a:latin typeface="Times New Roman" pitchFamily="18" charset="0"/>
                <a:cs typeface="Times New Roman" pitchFamily="18" charset="0"/>
              </a:rPr>
              <a:t>X</a:t>
            </a:r>
            <a:r>
              <a:rPr lang="en-US" sz="3200" dirty="0" smtClean="0">
                <a:solidFill>
                  <a:srgbClr val="FFFF00"/>
                </a:solidFill>
                <a:latin typeface="Times New Roman" pitchFamily="18" charset="0"/>
                <a:cs typeface="Times New Roman" pitchFamily="18" charset="0"/>
              </a:rPr>
              <a:t>âm lược Đại Việt để giải quyết khó khăn trong nước và mở rộng lãnh thổ.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p:cTn id="13" dur="1000" fill="hold"/>
                                        <p:tgtEl>
                                          <p:spTgt spid="10244"/>
                                        </p:tgtEl>
                                        <p:attrNameLst>
                                          <p:attrName>ppt_w</p:attrName>
                                        </p:attrNameLst>
                                      </p:cBhvr>
                                      <p:tavLst>
                                        <p:tav tm="0">
                                          <p:val>
                                            <p:strVal val="#ppt_w*0.70"/>
                                          </p:val>
                                        </p:tav>
                                        <p:tav tm="100000">
                                          <p:val>
                                            <p:strVal val="#ppt_w"/>
                                          </p:val>
                                        </p:tav>
                                      </p:tavLst>
                                    </p:anim>
                                    <p:anim calcmode="lin" valueType="num">
                                      <p:cBhvr>
                                        <p:cTn id="14" dur="1000" fill="hold"/>
                                        <p:tgtEl>
                                          <p:spTgt spid="10244"/>
                                        </p:tgtEl>
                                        <p:attrNameLst>
                                          <p:attrName>ppt_h</p:attrName>
                                        </p:attrNameLst>
                                      </p:cBhvr>
                                      <p:tavLst>
                                        <p:tav tm="0">
                                          <p:val>
                                            <p:strVal val="#ppt_h"/>
                                          </p:val>
                                        </p:tav>
                                        <p:tav tm="100000">
                                          <p:val>
                                            <p:strVal val="#ppt_h"/>
                                          </p:val>
                                        </p:tav>
                                      </p:tavLst>
                                    </p:anim>
                                    <p:animEffect transition="in" filter="fade">
                                      <p:cBhvr>
                                        <p:cTn id="15" dur="1000"/>
                                        <p:tgtEl>
                                          <p:spTgt spid="1024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55"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strVal val="#ppt_w*0.70"/>
                                          </p:val>
                                        </p:tav>
                                        <p:tav tm="100000">
                                          <p:val>
                                            <p:strVal val="#ppt_w"/>
                                          </p:val>
                                        </p:tav>
                                      </p:tavLst>
                                    </p:anim>
                                    <p:anim calcmode="lin" valueType="num">
                                      <p:cBhvr>
                                        <p:cTn id="31" dur="1000" fill="hold"/>
                                        <p:tgtEl>
                                          <p:spTgt spid="10"/>
                                        </p:tgtEl>
                                        <p:attrNameLst>
                                          <p:attrName>ppt_h</p:attrName>
                                        </p:attrNameLst>
                                      </p:cBhvr>
                                      <p:tavLst>
                                        <p:tav tm="0">
                                          <p:val>
                                            <p:strVal val="#ppt_h"/>
                                          </p:val>
                                        </p:tav>
                                        <p:tav tm="100000">
                                          <p:val>
                                            <p:strVal val="#ppt_h"/>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 calcmode="lin" valueType="num">
                                      <p:cBhvr additive="base">
                                        <p:cTn id="4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 calcmode="lin" valueType="num">
                                      <p:cBhvr additive="base">
                                        <p:cTn id="5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8">
                                            <p:txEl>
                                              <p:pRg st="2" end="2"/>
                                            </p:txEl>
                                          </p:spTgt>
                                        </p:tgtEl>
                                        <p:attrNameLst>
                                          <p:attrName>style.visibility</p:attrName>
                                        </p:attrNameLst>
                                      </p:cBhvr>
                                      <p:to>
                                        <p:strVal val="visible"/>
                                      </p:to>
                                    </p:set>
                                    <p:anim calcmode="lin" valueType="num">
                                      <p:cBhvr additive="base">
                                        <p:cTn id="5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6" grpId="0" animBg="1"/>
      <p:bldP spid="7" grpId="0" animBg="1"/>
      <p:bldP spid="7" grpId="1"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4"/>
            <a:ext cx="13055600" cy="7087979"/>
            <a:chOff x="0" y="0"/>
            <a:chExt cx="6168" cy="4465"/>
          </a:xfrm>
        </p:grpSpPr>
        <p:sp>
          <p:nvSpPr>
            <p:cNvPr id="22586" name="Rectangle 3"/>
            <p:cNvSpPr>
              <a:spLocks noChangeArrowheads="1"/>
            </p:cNvSpPr>
            <p:nvPr/>
          </p:nvSpPr>
          <p:spPr bwMode="auto">
            <a:xfrm>
              <a:off x="0" y="0"/>
              <a:ext cx="5760" cy="4320"/>
            </a:xfrm>
            <a:prstGeom prst="rect">
              <a:avLst/>
            </a:prstGeom>
            <a:gradFill rotWithShape="1">
              <a:gsLst>
                <a:gs pos="0">
                  <a:srgbClr val="FFFF99"/>
                </a:gs>
                <a:gs pos="100000">
                  <a:srgbClr val="767647"/>
                </a:gs>
              </a:gsLst>
              <a:lin ang="0" scaled="1"/>
            </a:gradFill>
            <a:ln w="9525">
              <a:noFill/>
              <a:miter lim="800000"/>
              <a:headEnd/>
              <a:tailEnd/>
            </a:ln>
          </p:spPr>
          <p:txBody>
            <a:bodyPr wrap="none" anchor="ctr"/>
            <a:lstStyle/>
            <a:p>
              <a:pPr eaLnBrk="1" hangingPunct="1"/>
              <a:endParaRPr lang="en-US" altLang="en-US"/>
            </a:p>
          </p:txBody>
        </p:sp>
        <p:sp>
          <p:nvSpPr>
            <p:cNvPr id="22587" name="Freeform 4"/>
            <p:cNvSpPr>
              <a:spLocks/>
            </p:cNvSpPr>
            <p:nvPr/>
          </p:nvSpPr>
          <p:spPr bwMode="auto">
            <a:xfrm>
              <a:off x="24" y="288"/>
              <a:ext cx="1344" cy="1344"/>
            </a:xfrm>
            <a:custGeom>
              <a:avLst/>
              <a:gdLst>
                <a:gd name="T0" fmla="*/ 0 w 1344"/>
                <a:gd name="T1" fmla="*/ 0 h 1344"/>
                <a:gd name="T2" fmla="*/ 240 w 1344"/>
                <a:gd name="T3" fmla="*/ 96 h 1344"/>
                <a:gd name="T4" fmla="*/ 384 w 1344"/>
                <a:gd name="T5" fmla="*/ 144 h 1344"/>
                <a:gd name="T6" fmla="*/ 576 w 1344"/>
                <a:gd name="T7" fmla="*/ 144 h 1344"/>
                <a:gd name="T8" fmla="*/ 672 w 1344"/>
                <a:gd name="T9" fmla="*/ 144 h 1344"/>
                <a:gd name="T10" fmla="*/ 672 w 1344"/>
                <a:gd name="T11" fmla="*/ 288 h 1344"/>
                <a:gd name="T12" fmla="*/ 816 w 1344"/>
                <a:gd name="T13" fmla="*/ 384 h 1344"/>
                <a:gd name="T14" fmla="*/ 720 w 1344"/>
                <a:gd name="T15" fmla="*/ 432 h 1344"/>
                <a:gd name="T16" fmla="*/ 816 w 1344"/>
                <a:gd name="T17" fmla="*/ 528 h 1344"/>
                <a:gd name="T18" fmla="*/ 768 w 1344"/>
                <a:gd name="T19" fmla="*/ 624 h 1344"/>
                <a:gd name="T20" fmla="*/ 912 w 1344"/>
                <a:gd name="T21" fmla="*/ 672 h 1344"/>
                <a:gd name="T22" fmla="*/ 960 w 1344"/>
                <a:gd name="T23" fmla="*/ 768 h 1344"/>
                <a:gd name="T24" fmla="*/ 912 w 1344"/>
                <a:gd name="T25" fmla="*/ 864 h 1344"/>
                <a:gd name="T26" fmla="*/ 912 w 1344"/>
                <a:gd name="T27" fmla="*/ 1008 h 1344"/>
                <a:gd name="T28" fmla="*/ 1056 w 1344"/>
                <a:gd name="T29" fmla="*/ 1200 h 1344"/>
                <a:gd name="T30" fmla="*/ 1200 w 1344"/>
                <a:gd name="T31" fmla="*/ 1200 h 1344"/>
                <a:gd name="T32" fmla="*/ 1296 w 1344"/>
                <a:gd name="T33" fmla="*/ 1200 h 1344"/>
                <a:gd name="T34" fmla="*/ 1344 w 1344"/>
                <a:gd name="T35" fmla="*/ 1344 h 1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44"/>
                <a:gd name="T55" fmla="*/ 0 h 1344"/>
                <a:gd name="T56" fmla="*/ 1344 w 1344"/>
                <a:gd name="T57" fmla="*/ 1344 h 1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44" h="1344">
                  <a:moveTo>
                    <a:pt x="0" y="0"/>
                  </a:moveTo>
                  <a:cubicBezTo>
                    <a:pt x="88" y="36"/>
                    <a:pt x="176" y="72"/>
                    <a:pt x="240" y="96"/>
                  </a:cubicBezTo>
                  <a:cubicBezTo>
                    <a:pt x="304" y="120"/>
                    <a:pt x="328" y="136"/>
                    <a:pt x="384" y="144"/>
                  </a:cubicBezTo>
                  <a:cubicBezTo>
                    <a:pt x="440" y="152"/>
                    <a:pt x="528" y="144"/>
                    <a:pt x="576" y="144"/>
                  </a:cubicBezTo>
                  <a:cubicBezTo>
                    <a:pt x="624" y="144"/>
                    <a:pt x="656" y="120"/>
                    <a:pt x="672" y="144"/>
                  </a:cubicBezTo>
                  <a:cubicBezTo>
                    <a:pt x="688" y="168"/>
                    <a:pt x="648" y="248"/>
                    <a:pt x="672" y="288"/>
                  </a:cubicBezTo>
                  <a:cubicBezTo>
                    <a:pt x="696" y="328"/>
                    <a:pt x="808" y="360"/>
                    <a:pt x="816" y="384"/>
                  </a:cubicBezTo>
                  <a:cubicBezTo>
                    <a:pt x="824" y="408"/>
                    <a:pt x="720" y="408"/>
                    <a:pt x="720" y="432"/>
                  </a:cubicBezTo>
                  <a:cubicBezTo>
                    <a:pt x="720" y="456"/>
                    <a:pt x="808" y="496"/>
                    <a:pt x="816" y="528"/>
                  </a:cubicBezTo>
                  <a:cubicBezTo>
                    <a:pt x="824" y="560"/>
                    <a:pt x="752" y="600"/>
                    <a:pt x="768" y="624"/>
                  </a:cubicBezTo>
                  <a:cubicBezTo>
                    <a:pt x="784" y="648"/>
                    <a:pt x="880" y="648"/>
                    <a:pt x="912" y="672"/>
                  </a:cubicBezTo>
                  <a:cubicBezTo>
                    <a:pt x="944" y="696"/>
                    <a:pt x="960" y="736"/>
                    <a:pt x="960" y="768"/>
                  </a:cubicBezTo>
                  <a:cubicBezTo>
                    <a:pt x="960" y="800"/>
                    <a:pt x="920" y="824"/>
                    <a:pt x="912" y="864"/>
                  </a:cubicBezTo>
                  <a:cubicBezTo>
                    <a:pt x="904" y="904"/>
                    <a:pt x="888" y="952"/>
                    <a:pt x="912" y="1008"/>
                  </a:cubicBezTo>
                  <a:cubicBezTo>
                    <a:pt x="936" y="1064"/>
                    <a:pt x="1008" y="1168"/>
                    <a:pt x="1056" y="1200"/>
                  </a:cubicBezTo>
                  <a:cubicBezTo>
                    <a:pt x="1104" y="1232"/>
                    <a:pt x="1160" y="1200"/>
                    <a:pt x="1200" y="1200"/>
                  </a:cubicBezTo>
                  <a:cubicBezTo>
                    <a:pt x="1240" y="1200"/>
                    <a:pt x="1272" y="1176"/>
                    <a:pt x="1296" y="1200"/>
                  </a:cubicBezTo>
                  <a:cubicBezTo>
                    <a:pt x="1320" y="1224"/>
                    <a:pt x="1336" y="1312"/>
                    <a:pt x="1344" y="1344"/>
                  </a:cubicBezTo>
                </a:path>
              </a:pathLst>
            </a:custGeom>
            <a:noFill/>
            <a:ln w="9525">
              <a:solidFill>
                <a:srgbClr val="00FFFF"/>
              </a:solidFill>
              <a:round/>
              <a:headEnd/>
              <a:tailEnd/>
            </a:ln>
          </p:spPr>
          <p:txBody>
            <a:bodyPr/>
            <a:lstStyle/>
            <a:p>
              <a:endParaRPr lang="en-US"/>
            </a:p>
          </p:txBody>
        </p:sp>
        <p:sp>
          <p:nvSpPr>
            <p:cNvPr id="22588" name="Freeform 5"/>
            <p:cNvSpPr>
              <a:spLocks/>
            </p:cNvSpPr>
            <p:nvPr/>
          </p:nvSpPr>
          <p:spPr bwMode="auto">
            <a:xfrm>
              <a:off x="1416" y="1648"/>
              <a:ext cx="3560" cy="1528"/>
            </a:xfrm>
            <a:custGeom>
              <a:avLst/>
              <a:gdLst>
                <a:gd name="T0" fmla="*/ 144 w 3560"/>
                <a:gd name="T1" fmla="*/ 80 h 1528"/>
                <a:gd name="T2" fmla="*/ 288 w 3560"/>
                <a:gd name="T3" fmla="*/ 512 h 1528"/>
                <a:gd name="T4" fmla="*/ 576 w 3560"/>
                <a:gd name="T5" fmla="*/ 752 h 1528"/>
                <a:gd name="T6" fmla="*/ 864 w 3560"/>
                <a:gd name="T7" fmla="*/ 560 h 1528"/>
                <a:gd name="T8" fmla="*/ 1152 w 3560"/>
                <a:gd name="T9" fmla="*/ 752 h 1528"/>
                <a:gd name="T10" fmla="*/ 1344 w 3560"/>
                <a:gd name="T11" fmla="*/ 896 h 1528"/>
                <a:gd name="T12" fmla="*/ 1296 w 3560"/>
                <a:gd name="T13" fmla="*/ 656 h 1528"/>
                <a:gd name="T14" fmla="*/ 1680 w 3560"/>
                <a:gd name="T15" fmla="*/ 848 h 1528"/>
                <a:gd name="T16" fmla="*/ 1968 w 3560"/>
                <a:gd name="T17" fmla="*/ 896 h 1528"/>
                <a:gd name="T18" fmla="*/ 2016 w 3560"/>
                <a:gd name="T19" fmla="*/ 752 h 1528"/>
                <a:gd name="T20" fmla="*/ 2304 w 3560"/>
                <a:gd name="T21" fmla="*/ 1040 h 1528"/>
                <a:gd name="T22" fmla="*/ 2784 w 3560"/>
                <a:gd name="T23" fmla="*/ 1088 h 1528"/>
                <a:gd name="T24" fmla="*/ 2880 w 3560"/>
                <a:gd name="T25" fmla="*/ 1280 h 1528"/>
                <a:gd name="T26" fmla="*/ 3168 w 3560"/>
                <a:gd name="T27" fmla="*/ 1184 h 1528"/>
                <a:gd name="T28" fmla="*/ 3360 w 3560"/>
                <a:gd name="T29" fmla="*/ 1472 h 1528"/>
                <a:gd name="T30" fmla="*/ 3312 w 3560"/>
                <a:gd name="T31" fmla="*/ 1424 h 1528"/>
                <a:gd name="T32" fmla="*/ 3216 w 3560"/>
                <a:gd name="T33" fmla="*/ 1232 h 1528"/>
                <a:gd name="T34" fmla="*/ 2928 w 3560"/>
                <a:gd name="T35" fmla="*/ 1184 h 1528"/>
                <a:gd name="T36" fmla="*/ 2736 w 3560"/>
                <a:gd name="T37" fmla="*/ 1232 h 1528"/>
                <a:gd name="T38" fmla="*/ 2544 w 3560"/>
                <a:gd name="T39" fmla="*/ 1088 h 1528"/>
                <a:gd name="T40" fmla="*/ 2256 w 3560"/>
                <a:gd name="T41" fmla="*/ 848 h 1528"/>
                <a:gd name="T42" fmla="*/ 1920 w 3560"/>
                <a:gd name="T43" fmla="*/ 752 h 1528"/>
                <a:gd name="T44" fmla="*/ 1824 w 3560"/>
                <a:gd name="T45" fmla="*/ 896 h 1528"/>
                <a:gd name="T46" fmla="*/ 1536 w 3560"/>
                <a:gd name="T47" fmla="*/ 704 h 1528"/>
                <a:gd name="T48" fmla="*/ 1248 w 3560"/>
                <a:gd name="T49" fmla="*/ 656 h 1528"/>
                <a:gd name="T50" fmla="*/ 1296 w 3560"/>
                <a:gd name="T51" fmla="*/ 944 h 1528"/>
                <a:gd name="T52" fmla="*/ 1152 w 3560"/>
                <a:gd name="T53" fmla="*/ 560 h 1528"/>
                <a:gd name="T54" fmla="*/ 960 w 3560"/>
                <a:gd name="T55" fmla="*/ 512 h 1528"/>
                <a:gd name="T56" fmla="*/ 672 w 3560"/>
                <a:gd name="T57" fmla="*/ 656 h 1528"/>
                <a:gd name="T58" fmla="*/ 624 w 3560"/>
                <a:gd name="T59" fmla="*/ 704 h 1528"/>
                <a:gd name="T60" fmla="*/ 336 w 3560"/>
                <a:gd name="T61" fmla="*/ 560 h 1528"/>
                <a:gd name="T62" fmla="*/ 192 w 3560"/>
                <a:gd name="T63" fmla="*/ 320 h 1528"/>
                <a:gd name="T64" fmla="*/ 144 w 3560"/>
                <a:gd name="T65" fmla="*/ 32 h 15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60"/>
                <a:gd name="T100" fmla="*/ 0 h 1528"/>
                <a:gd name="T101" fmla="*/ 3560 w 3560"/>
                <a:gd name="T102" fmla="*/ 1528 h 15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60" h="1528">
                  <a:moveTo>
                    <a:pt x="0" y="32"/>
                  </a:moveTo>
                  <a:cubicBezTo>
                    <a:pt x="0" y="40"/>
                    <a:pt x="120" y="32"/>
                    <a:pt x="144" y="80"/>
                  </a:cubicBezTo>
                  <a:cubicBezTo>
                    <a:pt x="168" y="128"/>
                    <a:pt x="120" y="248"/>
                    <a:pt x="144" y="320"/>
                  </a:cubicBezTo>
                  <a:cubicBezTo>
                    <a:pt x="168" y="392"/>
                    <a:pt x="248" y="456"/>
                    <a:pt x="288" y="512"/>
                  </a:cubicBezTo>
                  <a:cubicBezTo>
                    <a:pt x="328" y="568"/>
                    <a:pt x="336" y="616"/>
                    <a:pt x="384" y="656"/>
                  </a:cubicBezTo>
                  <a:cubicBezTo>
                    <a:pt x="432" y="696"/>
                    <a:pt x="512" y="760"/>
                    <a:pt x="576" y="752"/>
                  </a:cubicBezTo>
                  <a:cubicBezTo>
                    <a:pt x="640" y="744"/>
                    <a:pt x="720" y="640"/>
                    <a:pt x="768" y="608"/>
                  </a:cubicBezTo>
                  <a:cubicBezTo>
                    <a:pt x="816" y="576"/>
                    <a:pt x="816" y="576"/>
                    <a:pt x="864" y="560"/>
                  </a:cubicBezTo>
                  <a:cubicBezTo>
                    <a:pt x="912" y="544"/>
                    <a:pt x="1008" y="480"/>
                    <a:pt x="1056" y="512"/>
                  </a:cubicBezTo>
                  <a:cubicBezTo>
                    <a:pt x="1104" y="544"/>
                    <a:pt x="1128" y="680"/>
                    <a:pt x="1152" y="752"/>
                  </a:cubicBezTo>
                  <a:cubicBezTo>
                    <a:pt x="1176" y="824"/>
                    <a:pt x="1168" y="920"/>
                    <a:pt x="1200" y="944"/>
                  </a:cubicBezTo>
                  <a:cubicBezTo>
                    <a:pt x="1232" y="968"/>
                    <a:pt x="1328" y="928"/>
                    <a:pt x="1344" y="896"/>
                  </a:cubicBezTo>
                  <a:cubicBezTo>
                    <a:pt x="1360" y="864"/>
                    <a:pt x="1304" y="792"/>
                    <a:pt x="1296" y="752"/>
                  </a:cubicBezTo>
                  <a:cubicBezTo>
                    <a:pt x="1288" y="712"/>
                    <a:pt x="1256" y="656"/>
                    <a:pt x="1296" y="656"/>
                  </a:cubicBezTo>
                  <a:cubicBezTo>
                    <a:pt x="1336" y="656"/>
                    <a:pt x="1472" y="720"/>
                    <a:pt x="1536" y="752"/>
                  </a:cubicBezTo>
                  <a:cubicBezTo>
                    <a:pt x="1600" y="784"/>
                    <a:pt x="1640" y="816"/>
                    <a:pt x="1680" y="848"/>
                  </a:cubicBezTo>
                  <a:cubicBezTo>
                    <a:pt x="1720" y="880"/>
                    <a:pt x="1728" y="936"/>
                    <a:pt x="1776" y="944"/>
                  </a:cubicBezTo>
                  <a:cubicBezTo>
                    <a:pt x="1824" y="952"/>
                    <a:pt x="1944" y="920"/>
                    <a:pt x="1968" y="896"/>
                  </a:cubicBezTo>
                  <a:cubicBezTo>
                    <a:pt x="1992" y="872"/>
                    <a:pt x="1912" y="824"/>
                    <a:pt x="1920" y="800"/>
                  </a:cubicBezTo>
                  <a:cubicBezTo>
                    <a:pt x="1928" y="776"/>
                    <a:pt x="1960" y="744"/>
                    <a:pt x="2016" y="752"/>
                  </a:cubicBezTo>
                  <a:cubicBezTo>
                    <a:pt x="2072" y="760"/>
                    <a:pt x="2208" y="800"/>
                    <a:pt x="2256" y="848"/>
                  </a:cubicBezTo>
                  <a:cubicBezTo>
                    <a:pt x="2304" y="896"/>
                    <a:pt x="2256" y="1000"/>
                    <a:pt x="2304" y="1040"/>
                  </a:cubicBezTo>
                  <a:cubicBezTo>
                    <a:pt x="2352" y="1080"/>
                    <a:pt x="2464" y="1080"/>
                    <a:pt x="2544" y="1088"/>
                  </a:cubicBezTo>
                  <a:cubicBezTo>
                    <a:pt x="2624" y="1096"/>
                    <a:pt x="2760" y="1064"/>
                    <a:pt x="2784" y="1088"/>
                  </a:cubicBezTo>
                  <a:cubicBezTo>
                    <a:pt x="2808" y="1112"/>
                    <a:pt x="2672" y="1200"/>
                    <a:pt x="2688" y="1232"/>
                  </a:cubicBezTo>
                  <a:cubicBezTo>
                    <a:pt x="2704" y="1264"/>
                    <a:pt x="2824" y="1296"/>
                    <a:pt x="2880" y="1280"/>
                  </a:cubicBezTo>
                  <a:cubicBezTo>
                    <a:pt x="2936" y="1264"/>
                    <a:pt x="2976" y="1152"/>
                    <a:pt x="3024" y="1136"/>
                  </a:cubicBezTo>
                  <a:cubicBezTo>
                    <a:pt x="3072" y="1120"/>
                    <a:pt x="3144" y="1144"/>
                    <a:pt x="3168" y="1184"/>
                  </a:cubicBezTo>
                  <a:cubicBezTo>
                    <a:pt x="3192" y="1224"/>
                    <a:pt x="3136" y="1328"/>
                    <a:pt x="3168" y="1376"/>
                  </a:cubicBezTo>
                  <a:cubicBezTo>
                    <a:pt x="3200" y="1424"/>
                    <a:pt x="3296" y="1448"/>
                    <a:pt x="3360" y="1472"/>
                  </a:cubicBezTo>
                  <a:cubicBezTo>
                    <a:pt x="3424" y="1496"/>
                    <a:pt x="3560" y="1528"/>
                    <a:pt x="3552" y="1520"/>
                  </a:cubicBezTo>
                  <a:cubicBezTo>
                    <a:pt x="3544" y="1512"/>
                    <a:pt x="3368" y="1448"/>
                    <a:pt x="3312" y="1424"/>
                  </a:cubicBezTo>
                  <a:cubicBezTo>
                    <a:pt x="3256" y="1400"/>
                    <a:pt x="3232" y="1408"/>
                    <a:pt x="3216" y="1376"/>
                  </a:cubicBezTo>
                  <a:cubicBezTo>
                    <a:pt x="3200" y="1344"/>
                    <a:pt x="3232" y="1280"/>
                    <a:pt x="3216" y="1232"/>
                  </a:cubicBezTo>
                  <a:cubicBezTo>
                    <a:pt x="3200" y="1184"/>
                    <a:pt x="3168" y="1096"/>
                    <a:pt x="3120" y="1088"/>
                  </a:cubicBezTo>
                  <a:cubicBezTo>
                    <a:pt x="3072" y="1080"/>
                    <a:pt x="2968" y="1152"/>
                    <a:pt x="2928" y="1184"/>
                  </a:cubicBezTo>
                  <a:cubicBezTo>
                    <a:pt x="2888" y="1216"/>
                    <a:pt x="2912" y="1272"/>
                    <a:pt x="2880" y="1280"/>
                  </a:cubicBezTo>
                  <a:cubicBezTo>
                    <a:pt x="2848" y="1288"/>
                    <a:pt x="2752" y="1256"/>
                    <a:pt x="2736" y="1232"/>
                  </a:cubicBezTo>
                  <a:cubicBezTo>
                    <a:pt x="2720" y="1208"/>
                    <a:pt x="2816" y="1160"/>
                    <a:pt x="2784" y="1136"/>
                  </a:cubicBezTo>
                  <a:cubicBezTo>
                    <a:pt x="2752" y="1112"/>
                    <a:pt x="2624" y="1104"/>
                    <a:pt x="2544" y="1088"/>
                  </a:cubicBezTo>
                  <a:cubicBezTo>
                    <a:pt x="2464" y="1072"/>
                    <a:pt x="2352" y="1080"/>
                    <a:pt x="2304" y="1040"/>
                  </a:cubicBezTo>
                  <a:cubicBezTo>
                    <a:pt x="2256" y="1000"/>
                    <a:pt x="2280" y="896"/>
                    <a:pt x="2256" y="848"/>
                  </a:cubicBezTo>
                  <a:cubicBezTo>
                    <a:pt x="2232" y="800"/>
                    <a:pt x="2216" y="768"/>
                    <a:pt x="2160" y="752"/>
                  </a:cubicBezTo>
                  <a:cubicBezTo>
                    <a:pt x="2104" y="736"/>
                    <a:pt x="1952" y="736"/>
                    <a:pt x="1920" y="752"/>
                  </a:cubicBezTo>
                  <a:cubicBezTo>
                    <a:pt x="1888" y="768"/>
                    <a:pt x="1984" y="824"/>
                    <a:pt x="1968" y="848"/>
                  </a:cubicBezTo>
                  <a:cubicBezTo>
                    <a:pt x="1952" y="872"/>
                    <a:pt x="1864" y="896"/>
                    <a:pt x="1824" y="896"/>
                  </a:cubicBezTo>
                  <a:cubicBezTo>
                    <a:pt x="1784" y="896"/>
                    <a:pt x="1776" y="880"/>
                    <a:pt x="1728" y="848"/>
                  </a:cubicBezTo>
                  <a:cubicBezTo>
                    <a:pt x="1680" y="816"/>
                    <a:pt x="1600" y="736"/>
                    <a:pt x="1536" y="704"/>
                  </a:cubicBezTo>
                  <a:cubicBezTo>
                    <a:pt x="1472" y="672"/>
                    <a:pt x="1392" y="664"/>
                    <a:pt x="1344" y="656"/>
                  </a:cubicBezTo>
                  <a:cubicBezTo>
                    <a:pt x="1296" y="648"/>
                    <a:pt x="1248" y="624"/>
                    <a:pt x="1248" y="656"/>
                  </a:cubicBezTo>
                  <a:cubicBezTo>
                    <a:pt x="1248" y="688"/>
                    <a:pt x="1336" y="800"/>
                    <a:pt x="1344" y="848"/>
                  </a:cubicBezTo>
                  <a:cubicBezTo>
                    <a:pt x="1352" y="896"/>
                    <a:pt x="1320" y="952"/>
                    <a:pt x="1296" y="944"/>
                  </a:cubicBezTo>
                  <a:cubicBezTo>
                    <a:pt x="1272" y="936"/>
                    <a:pt x="1224" y="864"/>
                    <a:pt x="1200" y="800"/>
                  </a:cubicBezTo>
                  <a:cubicBezTo>
                    <a:pt x="1176" y="736"/>
                    <a:pt x="1176" y="608"/>
                    <a:pt x="1152" y="560"/>
                  </a:cubicBezTo>
                  <a:cubicBezTo>
                    <a:pt x="1128" y="512"/>
                    <a:pt x="1088" y="520"/>
                    <a:pt x="1056" y="512"/>
                  </a:cubicBezTo>
                  <a:cubicBezTo>
                    <a:pt x="1024" y="504"/>
                    <a:pt x="992" y="512"/>
                    <a:pt x="960" y="512"/>
                  </a:cubicBezTo>
                  <a:cubicBezTo>
                    <a:pt x="928" y="512"/>
                    <a:pt x="912" y="488"/>
                    <a:pt x="864" y="512"/>
                  </a:cubicBezTo>
                  <a:cubicBezTo>
                    <a:pt x="816" y="536"/>
                    <a:pt x="720" y="640"/>
                    <a:pt x="672" y="656"/>
                  </a:cubicBezTo>
                  <a:cubicBezTo>
                    <a:pt x="624" y="672"/>
                    <a:pt x="584" y="600"/>
                    <a:pt x="576" y="608"/>
                  </a:cubicBezTo>
                  <a:cubicBezTo>
                    <a:pt x="568" y="616"/>
                    <a:pt x="640" y="688"/>
                    <a:pt x="624" y="704"/>
                  </a:cubicBezTo>
                  <a:cubicBezTo>
                    <a:pt x="608" y="720"/>
                    <a:pt x="528" y="728"/>
                    <a:pt x="480" y="704"/>
                  </a:cubicBezTo>
                  <a:cubicBezTo>
                    <a:pt x="432" y="680"/>
                    <a:pt x="376" y="608"/>
                    <a:pt x="336" y="560"/>
                  </a:cubicBezTo>
                  <a:cubicBezTo>
                    <a:pt x="296" y="512"/>
                    <a:pt x="264" y="456"/>
                    <a:pt x="240" y="416"/>
                  </a:cubicBezTo>
                  <a:cubicBezTo>
                    <a:pt x="216" y="376"/>
                    <a:pt x="200" y="360"/>
                    <a:pt x="192" y="320"/>
                  </a:cubicBezTo>
                  <a:cubicBezTo>
                    <a:pt x="184" y="280"/>
                    <a:pt x="200" y="224"/>
                    <a:pt x="192" y="176"/>
                  </a:cubicBezTo>
                  <a:cubicBezTo>
                    <a:pt x="184" y="128"/>
                    <a:pt x="168" y="64"/>
                    <a:pt x="144" y="32"/>
                  </a:cubicBezTo>
                  <a:cubicBezTo>
                    <a:pt x="120" y="0"/>
                    <a:pt x="0" y="24"/>
                    <a:pt x="0" y="32"/>
                  </a:cubicBezTo>
                  <a:close/>
                </a:path>
              </a:pathLst>
            </a:custGeom>
            <a:solidFill>
              <a:srgbClr val="00FFFF"/>
            </a:solidFill>
            <a:ln w="9525">
              <a:solidFill>
                <a:srgbClr val="00FFFF"/>
              </a:solidFill>
              <a:round/>
              <a:headEnd/>
              <a:tailEnd/>
            </a:ln>
          </p:spPr>
          <p:txBody>
            <a:bodyPr/>
            <a:lstStyle/>
            <a:p>
              <a:endParaRPr lang="en-US"/>
            </a:p>
          </p:txBody>
        </p:sp>
        <p:sp>
          <p:nvSpPr>
            <p:cNvPr id="22589" name="Freeform 6"/>
            <p:cNvSpPr>
              <a:spLocks/>
            </p:cNvSpPr>
            <p:nvPr/>
          </p:nvSpPr>
          <p:spPr bwMode="auto">
            <a:xfrm>
              <a:off x="1200" y="0"/>
              <a:ext cx="696" cy="1560"/>
            </a:xfrm>
            <a:custGeom>
              <a:avLst/>
              <a:gdLst>
                <a:gd name="T0" fmla="*/ 264 w 696"/>
                <a:gd name="T1" fmla="*/ 0 h 1560"/>
                <a:gd name="T2" fmla="*/ 216 w 696"/>
                <a:gd name="T3" fmla="*/ 96 h 1560"/>
                <a:gd name="T4" fmla="*/ 408 w 696"/>
                <a:gd name="T5" fmla="*/ 48 h 1560"/>
                <a:gd name="T6" fmla="*/ 264 w 696"/>
                <a:gd name="T7" fmla="*/ 144 h 1560"/>
                <a:gd name="T8" fmla="*/ 408 w 696"/>
                <a:gd name="T9" fmla="*/ 144 h 1560"/>
                <a:gd name="T10" fmla="*/ 408 w 696"/>
                <a:gd name="T11" fmla="*/ 240 h 1560"/>
                <a:gd name="T12" fmla="*/ 552 w 696"/>
                <a:gd name="T13" fmla="*/ 240 h 1560"/>
                <a:gd name="T14" fmla="*/ 552 w 696"/>
                <a:gd name="T15" fmla="*/ 384 h 1560"/>
                <a:gd name="T16" fmla="*/ 648 w 696"/>
                <a:gd name="T17" fmla="*/ 528 h 1560"/>
                <a:gd name="T18" fmla="*/ 648 w 696"/>
                <a:gd name="T19" fmla="*/ 672 h 1560"/>
                <a:gd name="T20" fmla="*/ 600 w 696"/>
                <a:gd name="T21" fmla="*/ 816 h 1560"/>
                <a:gd name="T22" fmla="*/ 504 w 696"/>
                <a:gd name="T23" fmla="*/ 864 h 1560"/>
                <a:gd name="T24" fmla="*/ 552 w 696"/>
                <a:gd name="T25" fmla="*/ 1056 h 1560"/>
                <a:gd name="T26" fmla="*/ 408 w 696"/>
                <a:gd name="T27" fmla="*/ 1104 h 1560"/>
                <a:gd name="T28" fmla="*/ 264 w 696"/>
                <a:gd name="T29" fmla="*/ 1056 h 1560"/>
                <a:gd name="T30" fmla="*/ 168 w 696"/>
                <a:gd name="T31" fmla="*/ 1248 h 1560"/>
                <a:gd name="T32" fmla="*/ 264 w 696"/>
                <a:gd name="T33" fmla="*/ 1344 h 1560"/>
                <a:gd name="T34" fmla="*/ 24 w 696"/>
                <a:gd name="T35" fmla="*/ 1344 h 1560"/>
                <a:gd name="T36" fmla="*/ 168 w 696"/>
                <a:gd name="T37" fmla="*/ 1536 h 1560"/>
                <a:gd name="T38" fmla="*/ 72 w 696"/>
                <a:gd name="T39" fmla="*/ 1488 h 1560"/>
                <a:gd name="T40" fmla="*/ 24 w 696"/>
                <a:gd name="T41" fmla="*/ 1392 h 1560"/>
                <a:gd name="T42" fmla="*/ 216 w 696"/>
                <a:gd name="T43" fmla="*/ 1344 h 1560"/>
                <a:gd name="T44" fmla="*/ 216 w 696"/>
                <a:gd name="T45" fmla="*/ 1200 h 1560"/>
                <a:gd name="T46" fmla="*/ 216 w 696"/>
                <a:gd name="T47" fmla="*/ 1104 h 1560"/>
                <a:gd name="T48" fmla="*/ 504 w 696"/>
                <a:gd name="T49" fmla="*/ 1104 h 1560"/>
                <a:gd name="T50" fmla="*/ 600 w 696"/>
                <a:gd name="T51" fmla="*/ 1008 h 1560"/>
                <a:gd name="T52" fmla="*/ 504 w 696"/>
                <a:gd name="T53" fmla="*/ 912 h 1560"/>
                <a:gd name="T54" fmla="*/ 600 w 696"/>
                <a:gd name="T55" fmla="*/ 816 h 1560"/>
                <a:gd name="T56" fmla="*/ 696 w 696"/>
                <a:gd name="T57" fmla="*/ 672 h 1560"/>
                <a:gd name="T58" fmla="*/ 600 w 696"/>
                <a:gd name="T59" fmla="*/ 480 h 1560"/>
                <a:gd name="T60" fmla="*/ 552 w 696"/>
                <a:gd name="T61" fmla="*/ 288 h 15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96"/>
                <a:gd name="T94" fmla="*/ 0 h 1560"/>
                <a:gd name="T95" fmla="*/ 696 w 696"/>
                <a:gd name="T96" fmla="*/ 1560 h 15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96" h="1560">
                  <a:moveTo>
                    <a:pt x="264" y="0"/>
                  </a:moveTo>
                  <a:cubicBezTo>
                    <a:pt x="228" y="44"/>
                    <a:pt x="192" y="88"/>
                    <a:pt x="216" y="96"/>
                  </a:cubicBezTo>
                  <a:cubicBezTo>
                    <a:pt x="240" y="104"/>
                    <a:pt x="400" y="40"/>
                    <a:pt x="408" y="48"/>
                  </a:cubicBezTo>
                  <a:cubicBezTo>
                    <a:pt x="416" y="56"/>
                    <a:pt x="264" y="128"/>
                    <a:pt x="264" y="144"/>
                  </a:cubicBezTo>
                  <a:cubicBezTo>
                    <a:pt x="264" y="160"/>
                    <a:pt x="384" y="128"/>
                    <a:pt x="408" y="144"/>
                  </a:cubicBezTo>
                  <a:cubicBezTo>
                    <a:pt x="432" y="160"/>
                    <a:pt x="384" y="224"/>
                    <a:pt x="408" y="240"/>
                  </a:cubicBezTo>
                  <a:cubicBezTo>
                    <a:pt x="432" y="256"/>
                    <a:pt x="528" y="216"/>
                    <a:pt x="552" y="240"/>
                  </a:cubicBezTo>
                  <a:cubicBezTo>
                    <a:pt x="576" y="264"/>
                    <a:pt x="536" y="336"/>
                    <a:pt x="552" y="384"/>
                  </a:cubicBezTo>
                  <a:cubicBezTo>
                    <a:pt x="568" y="432"/>
                    <a:pt x="632" y="480"/>
                    <a:pt x="648" y="528"/>
                  </a:cubicBezTo>
                  <a:cubicBezTo>
                    <a:pt x="664" y="576"/>
                    <a:pt x="656" y="624"/>
                    <a:pt x="648" y="672"/>
                  </a:cubicBezTo>
                  <a:cubicBezTo>
                    <a:pt x="640" y="720"/>
                    <a:pt x="624" y="784"/>
                    <a:pt x="600" y="816"/>
                  </a:cubicBezTo>
                  <a:cubicBezTo>
                    <a:pt x="576" y="848"/>
                    <a:pt x="512" y="824"/>
                    <a:pt x="504" y="864"/>
                  </a:cubicBezTo>
                  <a:cubicBezTo>
                    <a:pt x="496" y="904"/>
                    <a:pt x="568" y="1016"/>
                    <a:pt x="552" y="1056"/>
                  </a:cubicBezTo>
                  <a:cubicBezTo>
                    <a:pt x="536" y="1096"/>
                    <a:pt x="456" y="1104"/>
                    <a:pt x="408" y="1104"/>
                  </a:cubicBezTo>
                  <a:cubicBezTo>
                    <a:pt x="360" y="1104"/>
                    <a:pt x="304" y="1032"/>
                    <a:pt x="264" y="1056"/>
                  </a:cubicBezTo>
                  <a:cubicBezTo>
                    <a:pt x="224" y="1080"/>
                    <a:pt x="168" y="1200"/>
                    <a:pt x="168" y="1248"/>
                  </a:cubicBezTo>
                  <a:cubicBezTo>
                    <a:pt x="168" y="1296"/>
                    <a:pt x="288" y="1328"/>
                    <a:pt x="264" y="1344"/>
                  </a:cubicBezTo>
                  <a:cubicBezTo>
                    <a:pt x="240" y="1360"/>
                    <a:pt x="40" y="1312"/>
                    <a:pt x="24" y="1344"/>
                  </a:cubicBezTo>
                  <a:cubicBezTo>
                    <a:pt x="8" y="1376"/>
                    <a:pt x="160" y="1512"/>
                    <a:pt x="168" y="1536"/>
                  </a:cubicBezTo>
                  <a:cubicBezTo>
                    <a:pt x="176" y="1560"/>
                    <a:pt x="96" y="1512"/>
                    <a:pt x="72" y="1488"/>
                  </a:cubicBezTo>
                  <a:cubicBezTo>
                    <a:pt x="48" y="1464"/>
                    <a:pt x="0" y="1416"/>
                    <a:pt x="24" y="1392"/>
                  </a:cubicBezTo>
                  <a:cubicBezTo>
                    <a:pt x="48" y="1368"/>
                    <a:pt x="184" y="1376"/>
                    <a:pt x="216" y="1344"/>
                  </a:cubicBezTo>
                  <a:cubicBezTo>
                    <a:pt x="248" y="1312"/>
                    <a:pt x="216" y="1240"/>
                    <a:pt x="216" y="1200"/>
                  </a:cubicBezTo>
                  <a:cubicBezTo>
                    <a:pt x="216" y="1160"/>
                    <a:pt x="168" y="1120"/>
                    <a:pt x="216" y="1104"/>
                  </a:cubicBezTo>
                  <a:cubicBezTo>
                    <a:pt x="264" y="1088"/>
                    <a:pt x="440" y="1120"/>
                    <a:pt x="504" y="1104"/>
                  </a:cubicBezTo>
                  <a:cubicBezTo>
                    <a:pt x="568" y="1088"/>
                    <a:pt x="600" y="1040"/>
                    <a:pt x="600" y="1008"/>
                  </a:cubicBezTo>
                  <a:cubicBezTo>
                    <a:pt x="600" y="976"/>
                    <a:pt x="504" y="944"/>
                    <a:pt x="504" y="912"/>
                  </a:cubicBezTo>
                  <a:cubicBezTo>
                    <a:pt x="504" y="880"/>
                    <a:pt x="568" y="856"/>
                    <a:pt x="600" y="816"/>
                  </a:cubicBezTo>
                  <a:cubicBezTo>
                    <a:pt x="632" y="776"/>
                    <a:pt x="696" y="728"/>
                    <a:pt x="696" y="672"/>
                  </a:cubicBezTo>
                  <a:cubicBezTo>
                    <a:pt x="696" y="616"/>
                    <a:pt x="624" y="544"/>
                    <a:pt x="600" y="480"/>
                  </a:cubicBezTo>
                  <a:cubicBezTo>
                    <a:pt x="576" y="416"/>
                    <a:pt x="560" y="320"/>
                    <a:pt x="552" y="288"/>
                  </a:cubicBezTo>
                </a:path>
              </a:pathLst>
            </a:custGeom>
            <a:solidFill>
              <a:srgbClr val="00FFFF"/>
            </a:solidFill>
            <a:ln w="9525">
              <a:solidFill>
                <a:srgbClr val="00FFFF"/>
              </a:solidFill>
              <a:round/>
              <a:headEnd/>
              <a:tailEnd/>
            </a:ln>
          </p:spPr>
          <p:txBody>
            <a:bodyPr/>
            <a:lstStyle/>
            <a:p>
              <a:endParaRPr lang="en-US"/>
            </a:p>
          </p:txBody>
        </p:sp>
        <p:sp>
          <p:nvSpPr>
            <p:cNvPr id="22590" name="Freeform 7"/>
            <p:cNvSpPr>
              <a:spLocks/>
            </p:cNvSpPr>
            <p:nvPr/>
          </p:nvSpPr>
          <p:spPr bwMode="auto">
            <a:xfrm>
              <a:off x="2448" y="0"/>
              <a:ext cx="1464" cy="1448"/>
            </a:xfrm>
            <a:custGeom>
              <a:avLst/>
              <a:gdLst>
                <a:gd name="T0" fmla="*/ 120 w 1464"/>
                <a:gd name="T1" fmla="*/ 0 h 1448"/>
                <a:gd name="T2" fmla="*/ 24 w 1464"/>
                <a:gd name="T3" fmla="*/ 96 h 1448"/>
                <a:gd name="T4" fmla="*/ 24 w 1464"/>
                <a:gd name="T5" fmla="*/ 288 h 1448"/>
                <a:gd name="T6" fmla="*/ 168 w 1464"/>
                <a:gd name="T7" fmla="*/ 384 h 1448"/>
                <a:gd name="T8" fmla="*/ 72 w 1464"/>
                <a:gd name="T9" fmla="*/ 480 h 1448"/>
                <a:gd name="T10" fmla="*/ 312 w 1464"/>
                <a:gd name="T11" fmla="*/ 768 h 1448"/>
                <a:gd name="T12" fmla="*/ 456 w 1464"/>
                <a:gd name="T13" fmla="*/ 864 h 1448"/>
                <a:gd name="T14" fmla="*/ 456 w 1464"/>
                <a:gd name="T15" fmla="*/ 1056 h 1448"/>
                <a:gd name="T16" fmla="*/ 600 w 1464"/>
                <a:gd name="T17" fmla="*/ 1056 h 1448"/>
                <a:gd name="T18" fmla="*/ 744 w 1464"/>
                <a:gd name="T19" fmla="*/ 1248 h 1448"/>
                <a:gd name="T20" fmla="*/ 984 w 1464"/>
                <a:gd name="T21" fmla="*/ 1296 h 1448"/>
                <a:gd name="T22" fmla="*/ 1080 w 1464"/>
                <a:gd name="T23" fmla="*/ 1440 h 1448"/>
                <a:gd name="T24" fmla="*/ 1320 w 1464"/>
                <a:gd name="T25" fmla="*/ 1344 h 1448"/>
                <a:gd name="T26" fmla="*/ 1464 w 1464"/>
                <a:gd name="T27" fmla="*/ 1392 h 1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64"/>
                <a:gd name="T43" fmla="*/ 0 h 1448"/>
                <a:gd name="T44" fmla="*/ 1464 w 1464"/>
                <a:gd name="T45" fmla="*/ 1448 h 14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64" h="1448">
                  <a:moveTo>
                    <a:pt x="120" y="0"/>
                  </a:moveTo>
                  <a:cubicBezTo>
                    <a:pt x="80" y="24"/>
                    <a:pt x="40" y="48"/>
                    <a:pt x="24" y="96"/>
                  </a:cubicBezTo>
                  <a:cubicBezTo>
                    <a:pt x="8" y="144"/>
                    <a:pt x="0" y="240"/>
                    <a:pt x="24" y="288"/>
                  </a:cubicBezTo>
                  <a:cubicBezTo>
                    <a:pt x="48" y="336"/>
                    <a:pt x="160" y="352"/>
                    <a:pt x="168" y="384"/>
                  </a:cubicBezTo>
                  <a:cubicBezTo>
                    <a:pt x="176" y="416"/>
                    <a:pt x="48" y="416"/>
                    <a:pt x="72" y="480"/>
                  </a:cubicBezTo>
                  <a:cubicBezTo>
                    <a:pt x="96" y="544"/>
                    <a:pt x="248" y="704"/>
                    <a:pt x="312" y="768"/>
                  </a:cubicBezTo>
                  <a:cubicBezTo>
                    <a:pt x="376" y="832"/>
                    <a:pt x="432" y="816"/>
                    <a:pt x="456" y="864"/>
                  </a:cubicBezTo>
                  <a:cubicBezTo>
                    <a:pt x="480" y="912"/>
                    <a:pt x="432" y="1024"/>
                    <a:pt x="456" y="1056"/>
                  </a:cubicBezTo>
                  <a:cubicBezTo>
                    <a:pt x="480" y="1088"/>
                    <a:pt x="552" y="1024"/>
                    <a:pt x="600" y="1056"/>
                  </a:cubicBezTo>
                  <a:cubicBezTo>
                    <a:pt x="648" y="1088"/>
                    <a:pt x="680" y="1208"/>
                    <a:pt x="744" y="1248"/>
                  </a:cubicBezTo>
                  <a:cubicBezTo>
                    <a:pt x="808" y="1288"/>
                    <a:pt x="928" y="1264"/>
                    <a:pt x="984" y="1296"/>
                  </a:cubicBezTo>
                  <a:cubicBezTo>
                    <a:pt x="1040" y="1328"/>
                    <a:pt x="1024" y="1432"/>
                    <a:pt x="1080" y="1440"/>
                  </a:cubicBezTo>
                  <a:cubicBezTo>
                    <a:pt x="1136" y="1448"/>
                    <a:pt x="1256" y="1352"/>
                    <a:pt x="1320" y="1344"/>
                  </a:cubicBezTo>
                  <a:cubicBezTo>
                    <a:pt x="1384" y="1336"/>
                    <a:pt x="1424" y="1364"/>
                    <a:pt x="1464" y="1392"/>
                  </a:cubicBezTo>
                </a:path>
              </a:pathLst>
            </a:custGeom>
            <a:noFill/>
            <a:ln w="9525">
              <a:solidFill>
                <a:srgbClr val="00FFFF"/>
              </a:solidFill>
              <a:round/>
              <a:headEnd/>
              <a:tailEnd/>
            </a:ln>
          </p:spPr>
          <p:txBody>
            <a:bodyPr/>
            <a:lstStyle/>
            <a:p>
              <a:endParaRPr lang="en-US"/>
            </a:p>
          </p:txBody>
        </p:sp>
        <p:sp>
          <p:nvSpPr>
            <p:cNvPr id="22591" name="Freeform 8"/>
            <p:cNvSpPr>
              <a:spLocks/>
            </p:cNvSpPr>
            <p:nvPr/>
          </p:nvSpPr>
          <p:spPr bwMode="auto">
            <a:xfrm>
              <a:off x="3384" y="48"/>
              <a:ext cx="760" cy="2160"/>
            </a:xfrm>
            <a:custGeom>
              <a:avLst/>
              <a:gdLst>
                <a:gd name="T0" fmla="*/ 0 w 760"/>
                <a:gd name="T1" fmla="*/ 0 h 2160"/>
                <a:gd name="T2" fmla="*/ 48 w 760"/>
                <a:gd name="T3" fmla="*/ 96 h 2160"/>
                <a:gd name="T4" fmla="*/ 144 w 760"/>
                <a:gd name="T5" fmla="*/ 192 h 2160"/>
                <a:gd name="T6" fmla="*/ 384 w 760"/>
                <a:gd name="T7" fmla="*/ 336 h 2160"/>
                <a:gd name="T8" fmla="*/ 336 w 760"/>
                <a:gd name="T9" fmla="*/ 432 h 2160"/>
                <a:gd name="T10" fmla="*/ 288 w 760"/>
                <a:gd name="T11" fmla="*/ 528 h 2160"/>
                <a:gd name="T12" fmla="*/ 384 w 760"/>
                <a:gd name="T13" fmla="*/ 624 h 2160"/>
                <a:gd name="T14" fmla="*/ 336 w 760"/>
                <a:gd name="T15" fmla="*/ 768 h 2160"/>
                <a:gd name="T16" fmla="*/ 432 w 760"/>
                <a:gd name="T17" fmla="*/ 960 h 2160"/>
                <a:gd name="T18" fmla="*/ 528 w 760"/>
                <a:gd name="T19" fmla="*/ 1056 h 2160"/>
                <a:gd name="T20" fmla="*/ 624 w 760"/>
                <a:gd name="T21" fmla="*/ 1248 h 2160"/>
                <a:gd name="T22" fmla="*/ 480 w 760"/>
                <a:gd name="T23" fmla="*/ 1344 h 2160"/>
                <a:gd name="T24" fmla="*/ 528 w 760"/>
                <a:gd name="T25" fmla="*/ 1488 h 2160"/>
                <a:gd name="T26" fmla="*/ 624 w 760"/>
                <a:gd name="T27" fmla="*/ 1632 h 2160"/>
                <a:gd name="T28" fmla="*/ 528 w 760"/>
                <a:gd name="T29" fmla="*/ 1680 h 2160"/>
                <a:gd name="T30" fmla="*/ 480 w 760"/>
                <a:gd name="T31" fmla="*/ 1872 h 2160"/>
                <a:gd name="T32" fmla="*/ 720 w 760"/>
                <a:gd name="T33" fmla="*/ 2016 h 2160"/>
                <a:gd name="T34" fmla="*/ 720 w 760"/>
                <a:gd name="T35" fmla="*/ 2160 h 2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60"/>
                <a:gd name="T55" fmla="*/ 0 h 2160"/>
                <a:gd name="T56" fmla="*/ 760 w 760"/>
                <a:gd name="T57" fmla="*/ 2160 h 2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60" h="2160">
                  <a:moveTo>
                    <a:pt x="0" y="0"/>
                  </a:moveTo>
                  <a:cubicBezTo>
                    <a:pt x="12" y="32"/>
                    <a:pt x="24" y="64"/>
                    <a:pt x="48" y="96"/>
                  </a:cubicBezTo>
                  <a:cubicBezTo>
                    <a:pt x="72" y="128"/>
                    <a:pt x="88" y="152"/>
                    <a:pt x="144" y="192"/>
                  </a:cubicBezTo>
                  <a:cubicBezTo>
                    <a:pt x="200" y="232"/>
                    <a:pt x="352" y="296"/>
                    <a:pt x="384" y="336"/>
                  </a:cubicBezTo>
                  <a:cubicBezTo>
                    <a:pt x="416" y="376"/>
                    <a:pt x="352" y="400"/>
                    <a:pt x="336" y="432"/>
                  </a:cubicBezTo>
                  <a:cubicBezTo>
                    <a:pt x="320" y="464"/>
                    <a:pt x="280" y="496"/>
                    <a:pt x="288" y="528"/>
                  </a:cubicBezTo>
                  <a:cubicBezTo>
                    <a:pt x="296" y="560"/>
                    <a:pt x="376" y="584"/>
                    <a:pt x="384" y="624"/>
                  </a:cubicBezTo>
                  <a:cubicBezTo>
                    <a:pt x="392" y="664"/>
                    <a:pt x="328" y="712"/>
                    <a:pt x="336" y="768"/>
                  </a:cubicBezTo>
                  <a:cubicBezTo>
                    <a:pt x="344" y="824"/>
                    <a:pt x="400" y="912"/>
                    <a:pt x="432" y="960"/>
                  </a:cubicBezTo>
                  <a:cubicBezTo>
                    <a:pt x="464" y="1008"/>
                    <a:pt x="496" y="1008"/>
                    <a:pt x="528" y="1056"/>
                  </a:cubicBezTo>
                  <a:cubicBezTo>
                    <a:pt x="560" y="1104"/>
                    <a:pt x="632" y="1200"/>
                    <a:pt x="624" y="1248"/>
                  </a:cubicBezTo>
                  <a:cubicBezTo>
                    <a:pt x="616" y="1296"/>
                    <a:pt x="496" y="1304"/>
                    <a:pt x="480" y="1344"/>
                  </a:cubicBezTo>
                  <a:cubicBezTo>
                    <a:pt x="464" y="1384"/>
                    <a:pt x="504" y="1440"/>
                    <a:pt x="528" y="1488"/>
                  </a:cubicBezTo>
                  <a:cubicBezTo>
                    <a:pt x="552" y="1536"/>
                    <a:pt x="624" y="1600"/>
                    <a:pt x="624" y="1632"/>
                  </a:cubicBezTo>
                  <a:cubicBezTo>
                    <a:pt x="624" y="1664"/>
                    <a:pt x="552" y="1640"/>
                    <a:pt x="528" y="1680"/>
                  </a:cubicBezTo>
                  <a:cubicBezTo>
                    <a:pt x="504" y="1720"/>
                    <a:pt x="448" y="1816"/>
                    <a:pt x="480" y="1872"/>
                  </a:cubicBezTo>
                  <a:cubicBezTo>
                    <a:pt x="512" y="1928"/>
                    <a:pt x="680" y="1968"/>
                    <a:pt x="720" y="2016"/>
                  </a:cubicBezTo>
                  <a:cubicBezTo>
                    <a:pt x="760" y="2064"/>
                    <a:pt x="720" y="2136"/>
                    <a:pt x="720" y="2160"/>
                  </a:cubicBezTo>
                </a:path>
              </a:pathLst>
            </a:custGeom>
            <a:noFill/>
            <a:ln w="9525">
              <a:solidFill>
                <a:srgbClr val="00FFFF"/>
              </a:solidFill>
              <a:round/>
              <a:headEnd/>
              <a:tailEnd/>
            </a:ln>
          </p:spPr>
          <p:txBody>
            <a:bodyPr/>
            <a:lstStyle/>
            <a:p>
              <a:endParaRPr lang="en-US"/>
            </a:p>
          </p:txBody>
        </p:sp>
        <p:sp>
          <p:nvSpPr>
            <p:cNvPr id="22592" name="Freeform 9"/>
            <p:cNvSpPr>
              <a:spLocks/>
            </p:cNvSpPr>
            <p:nvPr/>
          </p:nvSpPr>
          <p:spPr bwMode="auto">
            <a:xfrm>
              <a:off x="4096" y="2152"/>
              <a:ext cx="1456" cy="1688"/>
            </a:xfrm>
            <a:custGeom>
              <a:avLst/>
              <a:gdLst>
                <a:gd name="T0" fmla="*/ 8 w 1456"/>
                <a:gd name="T1" fmla="*/ 56 h 1688"/>
                <a:gd name="T2" fmla="*/ 152 w 1456"/>
                <a:gd name="T3" fmla="*/ 104 h 1688"/>
                <a:gd name="T4" fmla="*/ 200 w 1456"/>
                <a:gd name="T5" fmla="*/ 8 h 1688"/>
                <a:gd name="T6" fmla="*/ 344 w 1456"/>
                <a:gd name="T7" fmla="*/ 56 h 1688"/>
                <a:gd name="T8" fmla="*/ 344 w 1456"/>
                <a:gd name="T9" fmla="*/ 200 h 1688"/>
                <a:gd name="T10" fmla="*/ 440 w 1456"/>
                <a:gd name="T11" fmla="*/ 152 h 1688"/>
                <a:gd name="T12" fmla="*/ 584 w 1456"/>
                <a:gd name="T13" fmla="*/ 200 h 1688"/>
                <a:gd name="T14" fmla="*/ 632 w 1456"/>
                <a:gd name="T15" fmla="*/ 296 h 1688"/>
                <a:gd name="T16" fmla="*/ 824 w 1456"/>
                <a:gd name="T17" fmla="*/ 392 h 1688"/>
                <a:gd name="T18" fmla="*/ 824 w 1456"/>
                <a:gd name="T19" fmla="*/ 248 h 1688"/>
                <a:gd name="T20" fmla="*/ 920 w 1456"/>
                <a:gd name="T21" fmla="*/ 248 h 1688"/>
                <a:gd name="T22" fmla="*/ 968 w 1456"/>
                <a:gd name="T23" fmla="*/ 440 h 1688"/>
                <a:gd name="T24" fmla="*/ 872 w 1456"/>
                <a:gd name="T25" fmla="*/ 488 h 1688"/>
                <a:gd name="T26" fmla="*/ 968 w 1456"/>
                <a:gd name="T27" fmla="*/ 728 h 1688"/>
                <a:gd name="T28" fmla="*/ 1016 w 1456"/>
                <a:gd name="T29" fmla="*/ 824 h 1688"/>
                <a:gd name="T30" fmla="*/ 920 w 1456"/>
                <a:gd name="T31" fmla="*/ 968 h 1688"/>
                <a:gd name="T32" fmla="*/ 776 w 1456"/>
                <a:gd name="T33" fmla="*/ 1112 h 1688"/>
                <a:gd name="T34" fmla="*/ 824 w 1456"/>
                <a:gd name="T35" fmla="*/ 1256 h 1688"/>
                <a:gd name="T36" fmla="*/ 1016 w 1456"/>
                <a:gd name="T37" fmla="*/ 1304 h 1688"/>
                <a:gd name="T38" fmla="*/ 1304 w 1456"/>
                <a:gd name="T39" fmla="*/ 1304 h 1688"/>
                <a:gd name="T40" fmla="*/ 1400 w 1456"/>
                <a:gd name="T41" fmla="*/ 1544 h 1688"/>
                <a:gd name="T42" fmla="*/ 1448 w 1456"/>
                <a:gd name="T43" fmla="*/ 1688 h 1688"/>
                <a:gd name="T44" fmla="*/ 1352 w 1456"/>
                <a:gd name="T45" fmla="*/ 1544 h 1688"/>
                <a:gd name="T46" fmla="*/ 1304 w 1456"/>
                <a:gd name="T47" fmla="*/ 1304 h 1688"/>
                <a:gd name="T48" fmla="*/ 1112 w 1456"/>
                <a:gd name="T49" fmla="*/ 1304 h 1688"/>
                <a:gd name="T50" fmla="*/ 872 w 1456"/>
                <a:gd name="T51" fmla="*/ 1256 h 1688"/>
                <a:gd name="T52" fmla="*/ 824 w 1456"/>
                <a:gd name="T53" fmla="*/ 1160 h 1688"/>
                <a:gd name="T54" fmla="*/ 872 w 1456"/>
                <a:gd name="T55" fmla="*/ 1016 h 1688"/>
                <a:gd name="T56" fmla="*/ 1016 w 1456"/>
                <a:gd name="T57" fmla="*/ 872 h 1688"/>
                <a:gd name="T58" fmla="*/ 1064 w 1456"/>
                <a:gd name="T59" fmla="*/ 776 h 1688"/>
                <a:gd name="T60" fmla="*/ 920 w 1456"/>
                <a:gd name="T61" fmla="*/ 632 h 1688"/>
                <a:gd name="T62" fmla="*/ 920 w 1456"/>
                <a:gd name="T63" fmla="*/ 488 h 1688"/>
                <a:gd name="T64" fmla="*/ 968 w 1456"/>
                <a:gd name="T65" fmla="*/ 392 h 1688"/>
                <a:gd name="T66" fmla="*/ 920 w 1456"/>
                <a:gd name="T67" fmla="*/ 248 h 1688"/>
                <a:gd name="T68" fmla="*/ 824 w 1456"/>
                <a:gd name="T69" fmla="*/ 248 h 1688"/>
                <a:gd name="T70" fmla="*/ 872 w 1456"/>
                <a:gd name="T71" fmla="*/ 344 h 1688"/>
                <a:gd name="T72" fmla="*/ 728 w 1456"/>
                <a:gd name="T73" fmla="*/ 344 h 1688"/>
                <a:gd name="T74" fmla="*/ 584 w 1456"/>
                <a:gd name="T75" fmla="*/ 248 h 1688"/>
                <a:gd name="T76" fmla="*/ 536 w 1456"/>
                <a:gd name="T77" fmla="*/ 152 h 1688"/>
                <a:gd name="T78" fmla="*/ 440 w 1456"/>
                <a:gd name="T79" fmla="*/ 152 h 1688"/>
                <a:gd name="T80" fmla="*/ 344 w 1456"/>
                <a:gd name="T81" fmla="*/ 200 h 1688"/>
                <a:gd name="T82" fmla="*/ 296 w 1456"/>
                <a:gd name="T83" fmla="*/ 56 h 1688"/>
                <a:gd name="T84" fmla="*/ 200 w 1456"/>
                <a:gd name="T85" fmla="*/ 56 h 1688"/>
                <a:gd name="T86" fmla="*/ 8 w 1456"/>
                <a:gd name="T87" fmla="*/ 56 h 16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56"/>
                <a:gd name="T133" fmla="*/ 0 h 1688"/>
                <a:gd name="T134" fmla="*/ 1456 w 1456"/>
                <a:gd name="T135" fmla="*/ 1688 h 168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56" h="1688">
                  <a:moveTo>
                    <a:pt x="8" y="56"/>
                  </a:moveTo>
                  <a:cubicBezTo>
                    <a:pt x="0" y="64"/>
                    <a:pt x="120" y="112"/>
                    <a:pt x="152" y="104"/>
                  </a:cubicBezTo>
                  <a:cubicBezTo>
                    <a:pt x="184" y="96"/>
                    <a:pt x="168" y="16"/>
                    <a:pt x="200" y="8"/>
                  </a:cubicBezTo>
                  <a:cubicBezTo>
                    <a:pt x="232" y="0"/>
                    <a:pt x="320" y="24"/>
                    <a:pt x="344" y="56"/>
                  </a:cubicBezTo>
                  <a:cubicBezTo>
                    <a:pt x="368" y="88"/>
                    <a:pt x="328" y="184"/>
                    <a:pt x="344" y="200"/>
                  </a:cubicBezTo>
                  <a:cubicBezTo>
                    <a:pt x="360" y="216"/>
                    <a:pt x="400" y="152"/>
                    <a:pt x="440" y="152"/>
                  </a:cubicBezTo>
                  <a:cubicBezTo>
                    <a:pt x="480" y="152"/>
                    <a:pt x="552" y="176"/>
                    <a:pt x="584" y="200"/>
                  </a:cubicBezTo>
                  <a:cubicBezTo>
                    <a:pt x="616" y="224"/>
                    <a:pt x="592" y="264"/>
                    <a:pt x="632" y="296"/>
                  </a:cubicBezTo>
                  <a:cubicBezTo>
                    <a:pt x="672" y="328"/>
                    <a:pt x="792" y="400"/>
                    <a:pt x="824" y="392"/>
                  </a:cubicBezTo>
                  <a:cubicBezTo>
                    <a:pt x="856" y="384"/>
                    <a:pt x="808" y="272"/>
                    <a:pt x="824" y="248"/>
                  </a:cubicBezTo>
                  <a:cubicBezTo>
                    <a:pt x="840" y="224"/>
                    <a:pt x="896" y="216"/>
                    <a:pt x="920" y="248"/>
                  </a:cubicBezTo>
                  <a:cubicBezTo>
                    <a:pt x="944" y="280"/>
                    <a:pt x="976" y="400"/>
                    <a:pt x="968" y="440"/>
                  </a:cubicBezTo>
                  <a:cubicBezTo>
                    <a:pt x="960" y="480"/>
                    <a:pt x="872" y="440"/>
                    <a:pt x="872" y="488"/>
                  </a:cubicBezTo>
                  <a:cubicBezTo>
                    <a:pt x="872" y="536"/>
                    <a:pt x="944" y="672"/>
                    <a:pt x="968" y="728"/>
                  </a:cubicBezTo>
                  <a:cubicBezTo>
                    <a:pt x="992" y="784"/>
                    <a:pt x="1024" y="784"/>
                    <a:pt x="1016" y="824"/>
                  </a:cubicBezTo>
                  <a:cubicBezTo>
                    <a:pt x="1008" y="864"/>
                    <a:pt x="960" y="920"/>
                    <a:pt x="920" y="968"/>
                  </a:cubicBezTo>
                  <a:cubicBezTo>
                    <a:pt x="880" y="1016"/>
                    <a:pt x="792" y="1064"/>
                    <a:pt x="776" y="1112"/>
                  </a:cubicBezTo>
                  <a:cubicBezTo>
                    <a:pt x="760" y="1160"/>
                    <a:pt x="784" y="1224"/>
                    <a:pt x="824" y="1256"/>
                  </a:cubicBezTo>
                  <a:cubicBezTo>
                    <a:pt x="864" y="1288"/>
                    <a:pt x="936" y="1296"/>
                    <a:pt x="1016" y="1304"/>
                  </a:cubicBezTo>
                  <a:cubicBezTo>
                    <a:pt x="1096" y="1312"/>
                    <a:pt x="1240" y="1264"/>
                    <a:pt x="1304" y="1304"/>
                  </a:cubicBezTo>
                  <a:cubicBezTo>
                    <a:pt x="1368" y="1344"/>
                    <a:pt x="1376" y="1480"/>
                    <a:pt x="1400" y="1544"/>
                  </a:cubicBezTo>
                  <a:cubicBezTo>
                    <a:pt x="1424" y="1608"/>
                    <a:pt x="1456" y="1688"/>
                    <a:pt x="1448" y="1688"/>
                  </a:cubicBezTo>
                  <a:cubicBezTo>
                    <a:pt x="1440" y="1688"/>
                    <a:pt x="1376" y="1608"/>
                    <a:pt x="1352" y="1544"/>
                  </a:cubicBezTo>
                  <a:cubicBezTo>
                    <a:pt x="1328" y="1480"/>
                    <a:pt x="1344" y="1344"/>
                    <a:pt x="1304" y="1304"/>
                  </a:cubicBezTo>
                  <a:cubicBezTo>
                    <a:pt x="1264" y="1264"/>
                    <a:pt x="1184" y="1312"/>
                    <a:pt x="1112" y="1304"/>
                  </a:cubicBezTo>
                  <a:cubicBezTo>
                    <a:pt x="1040" y="1296"/>
                    <a:pt x="920" y="1280"/>
                    <a:pt x="872" y="1256"/>
                  </a:cubicBezTo>
                  <a:cubicBezTo>
                    <a:pt x="824" y="1232"/>
                    <a:pt x="824" y="1200"/>
                    <a:pt x="824" y="1160"/>
                  </a:cubicBezTo>
                  <a:cubicBezTo>
                    <a:pt x="824" y="1120"/>
                    <a:pt x="840" y="1064"/>
                    <a:pt x="872" y="1016"/>
                  </a:cubicBezTo>
                  <a:cubicBezTo>
                    <a:pt x="904" y="968"/>
                    <a:pt x="984" y="912"/>
                    <a:pt x="1016" y="872"/>
                  </a:cubicBezTo>
                  <a:cubicBezTo>
                    <a:pt x="1048" y="832"/>
                    <a:pt x="1080" y="816"/>
                    <a:pt x="1064" y="776"/>
                  </a:cubicBezTo>
                  <a:cubicBezTo>
                    <a:pt x="1048" y="736"/>
                    <a:pt x="944" y="680"/>
                    <a:pt x="920" y="632"/>
                  </a:cubicBezTo>
                  <a:cubicBezTo>
                    <a:pt x="896" y="584"/>
                    <a:pt x="912" y="528"/>
                    <a:pt x="920" y="488"/>
                  </a:cubicBezTo>
                  <a:cubicBezTo>
                    <a:pt x="928" y="448"/>
                    <a:pt x="968" y="432"/>
                    <a:pt x="968" y="392"/>
                  </a:cubicBezTo>
                  <a:cubicBezTo>
                    <a:pt x="968" y="352"/>
                    <a:pt x="944" y="272"/>
                    <a:pt x="920" y="248"/>
                  </a:cubicBezTo>
                  <a:cubicBezTo>
                    <a:pt x="896" y="224"/>
                    <a:pt x="832" y="232"/>
                    <a:pt x="824" y="248"/>
                  </a:cubicBezTo>
                  <a:cubicBezTo>
                    <a:pt x="816" y="264"/>
                    <a:pt x="888" y="328"/>
                    <a:pt x="872" y="344"/>
                  </a:cubicBezTo>
                  <a:cubicBezTo>
                    <a:pt x="856" y="360"/>
                    <a:pt x="776" y="360"/>
                    <a:pt x="728" y="344"/>
                  </a:cubicBezTo>
                  <a:cubicBezTo>
                    <a:pt x="680" y="328"/>
                    <a:pt x="616" y="280"/>
                    <a:pt x="584" y="248"/>
                  </a:cubicBezTo>
                  <a:cubicBezTo>
                    <a:pt x="552" y="216"/>
                    <a:pt x="560" y="168"/>
                    <a:pt x="536" y="152"/>
                  </a:cubicBezTo>
                  <a:cubicBezTo>
                    <a:pt x="512" y="136"/>
                    <a:pt x="472" y="144"/>
                    <a:pt x="440" y="152"/>
                  </a:cubicBezTo>
                  <a:cubicBezTo>
                    <a:pt x="408" y="160"/>
                    <a:pt x="368" y="216"/>
                    <a:pt x="344" y="200"/>
                  </a:cubicBezTo>
                  <a:cubicBezTo>
                    <a:pt x="320" y="184"/>
                    <a:pt x="320" y="80"/>
                    <a:pt x="296" y="56"/>
                  </a:cubicBezTo>
                  <a:cubicBezTo>
                    <a:pt x="272" y="32"/>
                    <a:pt x="248" y="56"/>
                    <a:pt x="200" y="56"/>
                  </a:cubicBezTo>
                  <a:cubicBezTo>
                    <a:pt x="152" y="56"/>
                    <a:pt x="16" y="48"/>
                    <a:pt x="8" y="56"/>
                  </a:cubicBezTo>
                  <a:close/>
                </a:path>
              </a:pathLst>
            </a:custGeom>
            <a:solidFill>
              <a:srgbClr val="00FFFF"/>
            </a:solidFill>
            <a:ln w="9525">
              <a:solidFill>
                <a:srgbClr val="00FFFF"/>
              </a:solidFill>
              <a:round/>
              <a:headEnd/>
              <a:tailEnd/>
            </a:ln>
          </p:spPr>
          <p:txBody>
            <a:bodyPr/>
            <a:lstStyle/>
            <a:p>
              <a:endParaRPr lang="en-US"/>
            </a:p>
          </p:txBody>
        </p:sp>
        <p:sp>
          <p:nvSpPr>
            <p:cNvPr id="22593" name="Freeform 10"/>
            <p:cNvSpPr>
              <a:spLocks/>
            </p:cNvSpPr>
            <p:nvPr/>
          </p:nvSpPr>
          <p:spPr bwMode="auto">
            <a:xfrm>
              <a:off x="5016" y="2056"/>
              <a:ext cx="776" cy="544"/>
            </a:xfrm>
            <a:custGeom>
              <a:avLst/>
              <a:gdLst>
                <a:gd name="T0" fmla="*/ 768 w 776"/>
                <a:gd name="T1" fmla="*/ 8 h 544"/>
                <a:gd name="T2" fmla="*/ 624 w 776"/>
                <a:gd name="T3" fmla="*/ 104 h 544"/>
                <a:gd name="T4" fmla="*/ 528 w 776"/>
                <a:gd name="T5" fmla="*/ 152 h 544"/>
                <a:gd name="T6" fmla="*/ 432 w 776"/>
                <a:gd name="T7" fmla="*/ 104 h 544"/>
                <a:gd name="T8" fmla="*/ 288 w 776"/>
                <a:gd name="T9" fmla="*/ 248 h 544"/>
                <a:gd name="T10" fmla="*/ 192 w 776"/>
                <a:gd name="T11" fmla="*/ 104 h 544"/>
                <a:gd name="T12" fmla="*/ 96 w 776"/>
                <a:gd name="T13" fmla="*/ 248 h 544"/>
                <a:gd name="T14" fmla="*/ 192 w 776"/>
                <a:gd name="T15" fmla="*/ 392 h 544"/>
                <a:gd name="T16" fmla="*/ 240 w 776"/>
                <a:gd name="T17" fmla="*/ 488 h 544"/>
                <a:gd name="T18" fmla="*/ 96 w 776"/>
                <a:gd name="T19" fmla="*/ 536 h 544"/>
                <a:gd name="T20" fmla="*/ 0 w 776"/>
                <a:gd name="T21" fmla="*/ 536 h 544"/>
                <a:gd name="T22" fmla="*/ 96 w 776"/>
                <a:gd name="T23" fmla="*/ 488 h 544"/>
                <a:gd name="T24" fmla="*/ 192 w 776"/>
                <a:gd name="T25" fmla="*/ 488 h 544"/>
                <a:gd name="T26" fmla="*/ 144 w 776"/>
                <a:gd name="T27" fmla="*/ 344 h 544"/>
                <a:gd name="T28" fmla="*/ 96 w 776"/>
                <a:gd name="T29" fmla="*/ 248 h 544"/>
                <a:gd name="T30" fmla="*/ 144 w 776"/>
                <a:gd name="T31" fmla="*/ 152 h 544"/>
                <a:gd name="T32" fmla="*/ 288 w 776"/>
                <a:gd name="T33" fmla="*/ 248 h 544"/>
                <a:gd name="T34" fmla="*/ 432 w 776"/>
                <a:gd name="T35" fmla="*/ 104 h 544"/>
                <a:gd name="T36" fmla="*/ 576 w 776"/>
                <a:gd name="T37" fmla="*/ 152 h 544"/>
                <a:gd name="T38" fmla="*/ 768 w 776"/>
                <a:gd name="T39" fmla="*/ 8 h 5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76"/>
                <a:gd name="T61" fmla="*/ 0 h 544"/>
                <a:gd name="T62" fmla="*/ 776 w 776"/>
                <a:gd name="T63" fmla="*/ 544 h 5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76" h="544">
                  <a:moveTo>
                    <a:pt x="768" y="8"/>
                  </a:moveTo>
                  <a:cubicBezTo>
                    <a:pt x="776" y="0"/>
                    <a:pt x="664" y="80"/>
                    <a:pt x="624" y="104"/>
                  </a:cubicBezTo>
                  <a:cubicBezTo>
                    <a:pt x="584" y="128"/>
                    <a:pt x="560" y="152"/>
                    <a:pt x="528" y="152"/>
                  </a:cubicBezTo>
                  <a:cubicBezTo>
                    <a:pt x="496" y="152"/>
                    <a:pt x="472" y="88"/>
                    <a:pt x="432" y="104"/>
                  </a:cubicBezTo>
                  <a:cubicBezTo>
                    <a:pt x="392" y="120"/>
                    <a:pt x="328" y="248"/>
                    <a:pt x="288" y="248"/>
                  </a:cubicBezTo>
                  <a:cubicBezTo>
                    <a:pt x="248" y="248"/>
                    <a:pt x="224" y="104"/>
                    <a:pt x="192" y="104"/>
                  </a:cubicBezTo>
                  <a:cubicBezTo>
                    <a:pt x="160" y="104"/>
                    <a:pt x="96" y="200"/>
                    <a:pt x="96" y="248"/>
                  </a:cubicBezTo>
                  <a:cubicBezTo>
                    <a:pt x="96" y="296"/>
                    <a:pt x="168" y="352"/>
                    <a:pt x="192" y="392"/>
                  </a:cubicBezTo>
                  <a:cubicBezTo>
                    <a:pt x="216" y="432"/>
                    <a:pt x="256" y="464"/>
                    <a:pt x="240" y="488"/>
                  </a:cubicBezTo>
                  <a:cubicBezTo>
                    <a:pt x="224" y="512"/>
                    <a:pt x="136" y="528"/>
                    <a:pt x="96" y="536"/>
                  </a:cubicBezTo>
                  <a:cubicBezTo>
                    <a:pt x="56" y="544"/>
                    <a:pt x="0" y="544"/>
                    <a:pt x="0" y="536"/>
                  </a:cubicBezTo>
                  <a:cubicBezTo>
                    <a:pt x="0" y="528"/>
                    <a:pt x="64" y="496"/>
                    <a:pt x="96" y="488"/>
                  </a:cubicBezTo>
                  <a:cubicBezTo>
                    <a:pt x="128" y="480"/>
                    <a:pt x="184" y="512"/>
                    <a:pt x="192" y="488"/>
                  </a:cubicBezTo>
                  <a:cubicBezTo>
                    <a:pt x="200" y="464"/>
                    <a:pt x="160" y="384"/>
                    <a:pt x="144" y="344"/>
                  </a:cubicBezTo>
                  <a:cubicBezTo>
                    <a:pt x="128" y="304"/>
                    <a:pt x="96" y="280"/>
                    <a:pt x="96" y="248"/>
                  </a:cubicBezTo>
                  <a:cubicBezTo>
                    <a:pt x="96" y="216"/>
                    <a:pt x="112" y="152"/>
                    <a:pt x="144" y="152"/>
                  </a:cubicBezTo>
                  <a:cubicBezTo>
                    <a:pt x="176" y="152"/>
                    <a:pt x="240" y="256"/>
                    <a:pt x="288" y="248"/>
                  </a:cubicBezTo>
                  <a:cubicBezTo>
                    <a:pt x="336" y="240"/>
                    <a:pt x="384" y="120"/>
                    <a:pt x="432" y="104"/>
                  </a:cubicBezTo>
                  <a:cubicBezTo>
                    <a:pt x="480" y="88"/>
                    <a:pt x="520" y="160"/>
                    <a:pt x="576" y="152"/>
                  </a:cubicBezTo>
                  <a:cubicBezTo>
                    <a:pt x="632" y="144"/>
                    <a:pt x="760" y="16"/>
                    <a:pt x="768" y="8"/>
                  </a:cubicBezTo>
                  <a:close/>
                </a:path>
              </a:pathLst>
            </a:custGeom>
            <a:solidFill>
              <a:srgbClr val="00FFFF"/>
            </a:solidFill>
            <a:ln w="9525">
              <a:solidFill>
                <a:srgbClr val="00FFFF"/>
              </a:solidFill>
              <a:round/>
              <a:headEnd/>
              <a:tailEnd/>
            </a:ln>
          </p:spPr>
          <p:txBody>
            <a:bodyPr/>
            <a:lstStyle/>
            <a:p>
              <a:endParaRPr lang="en-US"/>
            </a:p>
          </p:txBody>
        </p:sp>
        <p:sp>
          <p:nvSpPr>
            <p:cNvPr id="22594" name="Freeform 11"/>
            <p:cNvSpPr>
              <a:spLocks/>
            </p:cNvSpPr>
            <p:nvPr/>
          </p:nvSpPr>
          <p:spPr bwMode="auto">
            <a:xfrm>
              <a:off x="3768" y="232"/>
              <a:ext cx="1680" cy="488"/>
            </a:xfrm>
            <a:custGeom>
              <a:avLst/>
              <a:gdLst>
                <a:gd name="T0" fmla="*/ 1680 w 1680"/>
                <a:gd name="T1" fmla="*/ 200 h 488"/>
                <a:gd name="T2" fmla="*/ 1488 w 1680"/>
                <a:gd name="T3" fmla="*/ 296 h 488"/>
                <a:gd name="T4" fmla="*/ 1392 w 1680"/>
                <a:gd name="T5" fmla="*/ 152 h 488"/>
                <a:gd name="T6" fmla="*/ 1248 w 1680"/>
                <a:gd name="T7" fmla="*/ 104 h 488"/>
                <a:gd name="T8" fmla="*/ 1056 w 1680"/>
                <a:gd name="T9" fmla="*/ 152 h 488"/>
                <a:gd name="T10" fmla="*/ 960 w 1680"/>
                <a:gd name="T11" fmla="*/ 152 h 488"/>
                <a:gd name="T12" fmla="*/ 816 w 1680"/>
                <a:gd name="T13" fmla="*/ 200 h 488"/>
                <a:gd name="T14" fmla="*/ 720 w 1680"/>
                <a:gd name="T15" fmla="*/ 200 h 488"/>
                <a:gd name="T16" fmla="*/ 672 w 1680"/>
                <a:gd name="T17" fmla="*/ 104 h 488"/>
                <a:gd name="T18" fmla="*/ 624 w 1680"/>
                <a:gd name="T19" fmla="*/ 200 h 488"/>
                <a:gd name="T20" fmla="*/ 528 w 1680"/>
                <a:gd name="T21" fmla="*/ 8 h 488"/>
                <a:gd name="T22" fmla="*/ 480 w 1680"/>
                <a:gd name="T23" fmla="*/ 152 h 488"/>
                <a:gd name="T24" fmla="*/ 336 w 1680"/>
                <a:gd name="T25" fmla="*/ 152 h 488"/>
                <a:gd name="T26" fmla="*/ 240 w 1680"/>
                <a:gd name="T27" fmla="*/ 152 h 488"/>
                <a:gd name="T28" fmla="*/ 240 w 1680"/>
                <a:gd name="T29" fmla="*/ 296 h 488"/>
                <a:gd name="T30" fmla="*/ 96 w 1680"/>
                <a:gd name="T31" fmla="*/ 296 h 488"/>
                <a:gd name="T32" fmla="*/ 0 w 1680"/>
                <a:gd name="T33" fmla="*/ 488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80"/>
                <a:gd name="T52" fmla="*/ 0 h 488"/>
                <a:gd name="T53" fmla="*/ 1680 w 1680"/>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80" h="488">
                  <a:moveTo>
                    <a:pt x="1680" y="200"/>
                  </a:moveTo>
                  <a:cubicBezTo>
                    <a:pt x="1608" y="252"/>
                    <a:pt x="1536" y="304"/>
                    <a:pt x="1488" y="296"/>
                  </a:cubicBezTo>
                  <a:cubicBezTo>
                    <a:pt x="1440" y="288"/>
                    <a:pt x="1432" y="184"/>
                    <a:pt x="1392" y="152"/>
                  </a:cubicBezTo>
                  <a:cubicBezTo>
                    <a:pt x="1352" y="120"/>
                    <a:pt x="1304" y="104"/>
                    <a:pt x="1248" y="104"/>
                  </a:cubicBezTo>
                  <a:cubicBezTo>
                    <a:pt x="1192" y="104"/>
                    <a:pt x="1104" y="144"/>
                    <a:pt x="1056" y="152"/>
                  </a:cubicBezTo>
                  <a:cubicBezTo>
                    <a:pt x="1008" y="160"/>
                    <a:pt x="1000" y="144"/>
                    <a:pt x="960" y="152"/>
                  </a:cubicBezTo>
                  <a:cubicBezTo>
                    <a:pt x="920" y="160"/>
                    <a:pt x="856" y="192"/>
                    <a:pt x="816" y="200"/>
                  </a:cubicBezTo>
                  <a:cubicBezTo>
                    <a:pt x="776" y="208"/>
                    <a:pt x="744" y="216"/>
                    <a:pt x="720" y="200"/>
                  </a:cubicBezTo>
                  <a:cubicBezTo>
                    <a:pt x="696" y="184"/>
                    <a:pt x="688" y="104"/>
                    <a:pt x="672" y="104"/>
                  </a:cubicBezTo>
                  <a:cubicBezTo>
                    <a:pt x="656" y="104"/>
                    <a:pt x="648" y="216"/>
                    <a:pt x="624" y="200"/>
                  </a:cubicBezTo>
                  <a:cubicBezTo>
                    <a:pt x="600" y="184"/>
                    <a:pt x="552" y="16"/>
                    <a:pt x="528" y="8"/>
                  </a:cubicBezTo>
                  <a:cubicBezTo>
                    <a:pt x="504" y="0"/>
                    <a:pt x="512" y="128"/>
                    <a:pt x="480" y="152"/>
                  </a:cubicBezTo>
                  <a:cubicBezTo>
                    <a:pt x="448" y="176"/>
                    <a:pt x="376" y="152"/>
                    <a:pt x="336" y="152"/>
                  </a:cubicBezTo>
                  <a:cubicBezTo>
                    <a:pt x="296" y="152"/>
                    <a:pt x="256" y="128"/>
                    <a:pt x="240" y="152"/>
                  </a:cubicBezTo>
                  <a:cubicBezTo>
                    <a:pt x="224" y="176"/>
                    <a:pt x="264" y="272"/>
                    <a:pt x="240" y="296"/>
                  </a:cubicBezTo>
                  <a:cubicBezTo>
                    <a:pt x="216" y="320"/>
                    <a:pt x="136" y="264"/>
                    <a:pt x="96" y="296"/>
                  </a:cubicBezTo>
                  <a:cubicBezTo>
                    <a:pt x="56" y="328"/>
                    <a:pt x="28" y="408"/>
                    <a:pt x="0" y="488"/>
                  </a:cubicBezTo>
                </a:path>
              </a:pathLst>
            </a:custGeom>
            <a:noFill/>
            <a:ln w="9525">
              <a:solidFill>
                <a:srgbClr val="00FFFF"/>
              </a:solidFill>
              <a:round/>
              <a:headEnd/>
              <a:tailEnd/>
            </a:ln>
          </p:spPr>
          <p:txBody>
            <a:bodyPr/>
            <a:lstStyle/>
            <a:p>
              <a:endParaRPr lang="en-US"/>
            </a:p>
          </p:txBody>
        </p:sp>
        <p:sp>
          <p:nvSpPr>
            <p:cNvPr id="22595" name="Freeform 12"/>
            <p:cNvSpPr>
              <a:spLocks/>
            </p:cNvSpPr>
            <p:nvPr/>
          </p:nvSpPr>
          <p:spPr bwMode="auto">
            <a:xfrm>
              <a:off x="24" y="2208"/>
              <a:ext cx="1776" cy="592"/>
            </a:xfrm>
            <a:custGeom>
              <a:avLst/>
              <a:gdLst>
                <a:gd name="T0" fmla="*/ 0 w 1776"/>
                <a:gd name="T1" fmla="*/ 144 h 592"/>
                <a:gd name="T2" fmla="*/ 144 w 1776"/>
                <a:gd name="T3" fmla="*/ 192 h 592"/>
                <a:gd name="T4" fmla="*/ 192 w 1776"/>
                <a:gd name="T5" fmla="*/ 336 h 592"/>
                <a:gd name="T6" fmla="*/ 288 w 1776"/>
                <a:gd name="T7" fmla="*/ 336 h 592"/>
                <a:gd name="T8" fmla="*/ 432 w 1776"/>
                <a:gd name="T9" fmla="*/ 528 h 592"/>
                <a:gd name="T10" fmla="*/ 576 w 1776"/>
                <a:gd name="T11" fmla="*/ 480 h 592"/>
                <a:gd name="T12" fmla="*/ 720 w 1776"/>
                <a:gd name="T13" fmla="*/ 528 h 592"/>
                <a:gd name="T14" fmla="*/ 960 w 1776"/>
                <a:gd name="T15" fmla="*/ 480 h 592"/>
                <a:gd name="T16" fmla="*/ 1056 w 1776"/>
                <a:gd name="T17" fmla="*/ 384 h 592"/>
                <a:gd name="T18" fmla="*/ 1152 w 1776"/>
                <a:gd name="T19" fmla="*/ 384 h 592"/>
                <a:gd name="T20" fmla="*/ 1152 w 1776"/>
                <a:gd name="T21" fmla="*/ 288 h 592"/>
                <a:gd name="T22" fmla="*/ 1296 w 1776"/>
                <a:gd name="T23" fmla="*/ 336 h 592"/>
                <a:gd name="T24" fmla="*/ 1248 w 1776"/>
                <a:gd name="T25" fmla="*/ 432 h 592"/>
                <a:gd name="T26" fmla="*/ 1344 w 1776"/>
                <a:gd name="T27" fmla="*/ 432 h 592"/>
                <a:gd name="T28" fmla="*/ 1392 w 1776"/>
                <a:gd name="T29" fmla="*/ 576 h 592"/>
                <a:gd name="T30" fmla="*/ 1488 w 1776"/>
                <a:gd name="T31" fmla="*/ 528 h 592"/>
                <a:gd name="T32" fmla="*/ 1488 w 1776"/>
                <a:gd name="T33" fmla="*/ 384 h 592"/>
                <a:gd name="T34" fmla="*/ 1392 w 1776"/>
                <a:gd name="T35" fmla="*/ 336 h 592"/>
                <a:gd name="T36" fmla="*/ 1536 w 1776"/>
                <a:gd name="T37" fmla="*/ 336 h 592"/>
                <a:gd name="T38" fmla="*/ 1536 w 1776"/>
                <a:gd name="T39" fmla="*/ 240 h 592"/>
                <a:gd name="T40" fmla="*/ 1488 w 1776"/>
                <a:gd name="T41" fmla="*/ 144 h 592"/>
                <a:gd name="T42" fmla="*/ 1296 w 1776"/>
                <a:gd name="T43" fmla="*/ 144 h 592"/>
                <a:gd name="T44" fmla="*/ 1248 w 1776"/>
                <a:gd name="T45" fmla="*/ 48 h 592"/>
                <a:gd name="T46" fmla="*/ 1392 w 1776"/>
                <a:gd name="T47" fmla="*/ 48 h 592"/>
                <a:gd name="T48" fmla="*/ 1536 w 1776"/>
                <a:gd name="T49" fmla="*/ 96 h 592"/>
                <a:gd name="T50" fmla="*/ 1632 w 1776"/>
                <a:gd name="T51" fmla="*/ 48 h 592"/>
                <a:gd name="T52" fmla="*/ 1776 w 1776"/>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776"/>
                <a:gd name="T82" fmla="*/ 0 h 592"/>
                <a:gd name="T83" fmla="*/ 1776 w 1776"/>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776" h="592">
                  <a:moveTo>
                    <a:pt x="0" y="144"/>
                  </a:moveTo>
                  <a:cubicBezTo>
                    <a:pt x="56" y="152"/>
                    <a:pt x="112" y="160"/>
                    <a:pt x="144" y="192"/>
                  </a:cubicBezTo>
                  <a:cubicBezTo>
                    <a:pt x="176" y="224"/>
                    <a:pt x="168" y="312"/>
                    <a:pt x="192" y="336"/>
                  </a:cubicBezTo>
                  <a:cubicBezTo>
                    <a:pt x="216" y="360"/>
                    <a:pt x="248" y="304"/>
                    <a:pt x="288" y="336"/>
                  </a:cubicBezTo>
                  <a:cubicBezTo>
                    <a:pt x="328" y="368"/>
                    <a:pt x="384" y="504"/>
                    <a:pt x="432" y="528"/>
                  </a:cubicBezTo>
                  <a:cubicBezTo>
                    <a:pt x="480" y="552"/>
                    <a:pt x="528" y="480"/>
                    <a:pt x="576" y="480"/>
                  </a:cubicBezTo>
                  <a:cubicBezTo>
                    <a:pt x="624" y="480"/>
                    <a:pt x="656" y="528"/>
                    <a:pt x="720" y="528"/>
                  </a:cubicBezTo>
                  <a:cubicBezTo>
                    <a:pt x="784" y="528"/>
                    <a:pt x="904" y="504"/>
                    <a:pt x="960" y="480"/>
                  </a:cubicBezTo>
                  <a:cubicBezTo>
                    <a:pt x="1016" y="456"/>
                    <a:pt x="1024" y="400"/>
                    <a:pt x="1056" y="384"/>
                  </a:cubicBezTo>
                  <a:cubicBezTo>
                    <a:pt x="1088" y="368"/>
                    <a:pt x="1136" y="400"/>
                    <a:pt x="1152" y="384"/>
                  </a:cubicBezTo>
                  <a:cubicBezTo>
                    <a:pt x="1168" y="368"/>
                    <a:pt x="1128" y="296"/>
                    <a:pt x="1152" y="288"/>
                  </a:cubicBezTo>
                  <a:cubicBezTo>
                    <a:pt x="1176" y="280"/>
                    <a:pt x="1280" y="312"/>
                    <a:pt x="1296" y="336"/>
                  </a:cubicBezTo>
                  <a:cubicBezTo>
                    <a:pt x="1312" y="360"/>
                    <a:pt x="1240" y="416"/>
                    <a:pt x="1248" y="432"/>
                  </a:cubicBezTo>
                  <a:cubicBezTo>
                    <a:pt x="1256" y="448"/>
                    <a:pt x="1320" y="408"/>
                    <a:pt x="1344" y="432"/>
                  </a:cubicBezTo>
                  <a:cubicBezTo>
                    <a:pt x="1368" y="456"/>
                    <a:pt x="1368" y="560"/>
                    <a:pt x="1392" y="576"/>
                  </a:cubicBezTo>
                  <a:cubicBezTo>
                    <a:pt x="1416" y="592"/>
                    <a:pt x="1472" y="560"/>
                    <a:pt x="1488" y="528"/>
                  </a:cubicBezTo>
                  <a:cubicBezTo>
                    <a:pt x="1504" y="496"/>
                    <a:pt x="1504" y="416"/>
                    <a:pt x="1488" y="384"/>
                  </a:cubicBezTo>
                  <a:cubicBezTo>
                    <a:pt x="1472" y="352"/>
                    <a:pt x="1384" y="344"/>
                    <a:pt x="1392" y="336"/>
                  </a:cubicBezTo>
                  <a:cubicBezTo>
                    <a:pt x="1400" y="328"/>
                    <a:pt x="1512" y="352"/>
                    <a:pt x="1536" y="336"/>
                  </a:cubicBezTo>
                  <a:cubicBezTo>
                    <a:pt x="1560" y="320"/>
                    <a:pt x="1544" y="272"/>
                    <a:pt x="1536" y="240"/>
                  </a:cubicBezTo>
                  <a:cubicBezTo>
                    <a:pt x="1528" y="208"/>
                    <a:pt x="1528" y="160"/>
                    <a:pt x="1488" y="144"/>
                  </a:cubicBezTo>
                  <a:cubicBezTo>
                    <a:pt x="1448" y="128"/>
                    <a:pt x="1336" y="160"/>
                    <a:pt x="1296" y="144"/>
                  </a:cubicBezTo>
                  <a:cubicBezTo>
                    <a:pt x="1256" y="128"/>
                    <a:pt x="1232" y="64"/>
                    <a:pt x="1248" y="48"/>
                  </a:cubicBezTo>
                  <a:cubicBezTo>
                    <a:pt x="1264" y="32"/>
                    <a:pt x="1344" y="40"/>
                    <a:pt x="1392" y="48"/>
                  </a:cubicBezTo>
                  <a:cubicBezTo>
                    <a:pt x="1440" y="56"/>
                    <a:pt x="1496" y="96"/>
                    <a:pt x="1536" y="96"/>
                  </a:cubicBezTo>
                  <a:cubicBezTo>
                    <a:pt x="1576" y="96"/>
                    <a:pt x="1592" y="64"/>
                    <a:pt x="1632" y="48"/>
                  </a:cubicBezTo>
                  <a:cubicBezTo>
                    <a:pt x="1672" y="32"/>
                    <a:pt x="1724" y="16"/>
                    <a:pt x="1776" y="0"/>
                  </a:cubicBezTo>
                </a:path>
              </a:pathLst>
            </a:custGeom>
            <a:noFill/>
            <a:ln w="9525">
              <a:solidFill>
                <a:srgbClr val="00FFFF"/>
              </a:solidFill>
              <a:round/>
              <a:headEnd/>
              <a:tailEnd/>
            </a:ln>
          </p:spPr>
          <p:txBody>
            <a:bodyPr/>
            <a:lstStyle/>
            <a:p>
              <a:endParaRPr lang="en-US"/>
            </a:p>
          </p:txBody>
        </p:sp>
        <p:sp>
          <p:nvSpPr>
            <p:cNvPr id="22596" name="Freeform 13"/>
            <p:cNvSpPr>
              <a:spLocks/>
            </p:cNvSpPr>
            <p:nvPr/>
          </p:nvSpPr>
          <p:spPr bwMode="auto">
            <a:xfrm>
              <a:off x="0" y="3408"/>
              <a:ext cx="1704" cy="968"/>
            </a:xfrm>
            <a:custGeom>
              <a:avLst/>
              <a:gdLst>
                <a:gd name="T0" fmla="*/ 24 w 1704"/>
                <a:gd name="T1" fmla="*/ 0 h 968"/>
                <a:gd name="T2" fmla="*/ 264 w 1704"/>
                <a:gd name="T3" fmla="*/ 48 h 968"/>
                <a:gd name="T4" fmla="*/ 408 w 1704"/>
                <a:gd name="T5" fmla="*/ 0 h 968"/>
                <a:gd name="T6" fmla="*/ 600 w 1704"/>
                <a:gd name="T7" fmla="*/ 48 h 968"/>
                <a:gd name="T8" fmla="*/ 696 w 1704"/>
                <a:gd name="T9" fmla="*/ 96 h 968"/>
                <a:gd name="T10" fmla="*/ 792 w 1704"/>
                <a:gd name="T11" fmla="*/ 48 h 968"/>
                <a:gd name="T12" fmla="*/ 984 w 1704"/>
                <a:gd name="T13" fmla="*/ 192 h 968"/>
                <a:gd name="T14" fmla="*/ 1128 w 1704"/>
                <a:gd name="T15" fmla="*/ 288 h 968"/>
                <a:gd name="T16" fmla="*/ 1128 w 1704"/>
                <a:gd name="T17" fmla="*/ 432 h 968"/>
                <a:gd name="T18" fmla="*/ 1272 w 1704"/>
                <a:gd name="T19" fmla="*/ 528 h 968"/>
                <a:gd name="T20" fmla="*/ 1272 w 1704"/>
                <a:gd name="T21" fmla="*/ 720 h 968"/>
                <a:gd name="T22" fmla="*/ 1368 w 1704"/>
                <a:gd name="T23" fmla="*/ 816 h 968"/>
                <a:gd name="T24" fmla="*/ 1512 w 1704"/>
                <a:gd name="T25" fmla="*/ 768 h 968"/>
                <a:gd name="T26" fmla="*/ 1704 w 1704"/>
                <a:gd name="T27" fmla="*/ 960 h 968"/>
                <a:gd name="T28" fmla="*/ 1512 w 1704"/>
                <a:gd name="T29" fmla="*/ 816 h 968"/>
                <a:gd name="T30" fmla="*/ 1368 w 1704"/>
                <a:gd name="T31" fmla="*/ 864 h 968"/>
                <a:gd name="T32" fmla="*/ 1272 w 1704"/>
                <a:gd name="T33" fmla="*/ 816 h 968"/>
                <a:gd name="T34" fmla="*/ 1224 w 1704"/>
                <a:gd name="T35" fmla="*/ 672 h 968"/>
                <a:gd name="T36" fmla="*/ 1272 w 1704"/>
                <a:gd name="T37" fmla="*/ 576 h 968"/>
                <a:gd name="T38" fmla="*/ 1176 w 1704"/>
                <a:gd name="T39" fmla="*/ 480 h 968"/>
                <a:gd name="T40" fmla="*/ 1080 w 1704"/>
                <a:gd name="T41" fmla="*/ 384 h 968"/>
                <a:gd name="T42" fmla="*/ 1080 w 1704"/>
                <a:gd name="T43" fmla="*/ 288 h 968"/>
                <a:gd name="T44" fmla="*/ 888 w 1704"/>
                <a:gd name="T45" fmla="*/ 192 h 968"/>
                <a:gd name="T46" fmla="*/ 840 w 1704"/>
                <a:gd name="T47" fmla="*/ 96 h 968"/>
                <a:gd name="T48" fmla="*/ 744 w 1704"/>
                <a:gd name="T49" fmla="*/ 96 h 968"/>
                <a:gd name="T50" fmla="*/ 648 w 1704"/>
                <a:gd name="T51" fmla="*/ 144 h 968"/>
                <a:gd name="T52" fmla="*/ 504 w 1704"/>
                <a:gd name="T53" fmla="*/ 48 h 968"/>
                <a:gd name="T54" fmla="*/ 360 w 1704"/>
                <a:gd name="T55" fmla="*/ 48 h 968"/>
                <a:gd name="T56" fmla="*/ 216 w 1704"/>
                <a:gd name="T57" fmla="*/ 96 h 968"/>
                <a:gd name="T58" fmla="*/ 120 w 1704"/>
                <a:gd name="T59" fmla="*/ 48 h 968"/>
                <a:gd name="T60" fmla="*/ 24 w 1704"/>
                <a:gd name="T61" fmla="*/ 0 h 9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04"/>
                <a:gd name="T94" fmla="*/ 0 h 968"/>
                <a:gd name="T95" fmla="*/ 1704 w 1704"/>
                <a:gd name="T96" fmla="*/ 968 h 9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04" h="968">
                  <a:moveTo>
                    <a:pt x="24" y="0"/>
                  </a:moveTo>
                  <a:cubicBezTo>
                    <a:pt x="48" y="0"/>
                    <a:pt x="200" y="48"/>
                    <a:pt x="264" y="48"/>
                  </a:cubicBezTo>
                  <a:cubicBezTo>
                    <a:pt x="328" y="48"/>
                    <a:pt x="352" y="0"/>
                    <a:pt x="408" y="0"/>
                  </a:cubicBezTo>
                  <a:cubicBezTo>
                    <a:pt x="464" y="0"/>
                    <a:pt x="552" y="32"/>
                    <a:pt x="600" y="48"/>
                  </a:cubicBezTo>
                  <a:cubicBezTo>
                    <a:pt x="648" y="64"/>
                    <a:pt x="664" y="96"/>
                    <a:pt x="696" y="96"/>
                  </a:cubicBezTo>
                  <a:cubicBezTo>
                    <a:pt x="728" y="96"/>
                    <a:pt x="744" y="32"/>
                    <a:pt x="792" y="48"/>
                  </a:cubicBezTo>
                  <a:cubicBezTo>
                    <a:pt x="840" y="64"/>
                    <a:pt x="928" y="152"/>
                    <a:pt x="984" y="192"/>
                  </a:cubicBezTo>
                  <a:cubicBezTo>
                    <a:pt x="1040" y="232"/>
                    <a:pt x="1104" y="248"/>
                    <a:pt x="1128" y="288"/>
                  </a:cubicBezTo>
                  <a:cubicBezTo>
                    <a:pt x="1152" y="328"/>
                    <a:pt x="1104" y="392"/>
                    <a:pt x="1128" y="432"/>
                  </a:cubicBezTo>
                  <a:cubicBezTo>
                    <a:pt x="1152" y="472"/>
                    <a:pt x="1248" y="480"/>
                    <a:pt x="1272" y="528"/>
                  </a:cubicBezTo>
                  <a:cubicBezTo>
                    <a:pt x="1296" y="576"/>
                    <a:pt x="1256" y="672"/>
                    <a:pt x="1272" y="720"/>
                  </a:cubicBezTo>
                  <a:cubicBezTo>
                    <a:pt x="1288" y="768"/>
                    <a:pt x="1328" y="808"/>
                    <a:pt x="1368" y="816"/>
                  </a:cubicBezTo>
                  <a:cubicBezTo>
                    <a:pt x="1408" y="824"/>
                    <a:pt x="1456" y="744"/>
                    <a:pt x="1512" y="768"/>
                  </a:cubicBezTo>
                  <a:cubicBezTo>
                    <a:pt x="1568" y="792"/>
                    <a:pt x="1704" y="952"/>
                    <a:pt x="1704" y="960"/>
                  </a:cubicBezTo>
                  <a:cubicBezTo>
                    <a:pt x="1704" y="968"/>
                    <a:pt x="1568" y="832"/>
                    <a:pt x="1512" y="816"/>
                  </a:cubicBezTo>
                  <a:cubicBezTo>
                    <a:pt x="1456" y="800"/>
                    <a:pt x="1408" y="864"/>
                    <a:pt x="1368" y="864"/>
                  </a:cubicBezTo>
                  <a:cubicBezTo>
                    <a:pt x="1328" y="864"/>
                    <a:pt x="1296" y="848"/>
                    <a:pt x="1272" y="816"/>
                  </a:cubicBezTo>
                  <a:cubicBezTo>
                    <a:pt x="1248" y="784"/>
                    <a:pt x="1224" y="712"/>
                    <a:pt x="1224" y="672"/>
                  </a:cubicBezTo>
                  <a:cubicBezTo>
                    <a:pt x="1224" y="632"/>
                    <a:pt x="1280" y="608"/>
                    <a:pt x="1272" y="576"/>
                  </a:cubicBezTo>
                  <a:cubicBezTo>
                    <a:pt x="1264" y="544"/>
                    <a:pt x="1208" y="512"/>
                    <a:pt x="1176" y="480"/>
                  </a:cubicBezTo>
                  <a:cubicBezTo>
                    <a:pt x="1144" y="448"/>
                    <a:pt x="1096" y="416"/>
                    <a:pt x="1080" y="384"/>
                  </a:cubicBezTo>
                  <a:cubicBezTo>
                    <a:pt x="1064" y="352"/>
                    <a:pt x="1112" y="320"/>
                    <a:pt x="1080" y="288"/>
                  </a:cubicBezTo>
                  <a:cubicBezTo>
                    <a:pt x="1048" y="256"/>
                    <a:pt x="928" y="224"/>
                    <a:pt x="888" y="192"/>
                  </a:cubicBezTo>
                  <a:cubicBezTo>
                    <a:pt x="848" y="160"/>
                    <a:pt x="864" y="112"/>
                    <a:pt x="840" y="96"/>
                  </a:cubicBezTo>
                  <a:cubicBezTo>
                    <a:pt x="816" y="80"/>
                    <a:pt x="776" y="88"/>
                    <a:pt x="744" y="96"/>
                  </a:cubicBezTo>
                  <a:cubicBezTo>
                    <a:pt x="712" y="104"/>
                    <a:pt x="688" y="152"/>
                    <a:pt x="648" y="144"/>
                  </a:cubicBezTo>
                  <a:cubicBezTo>
                    <a:pt x="608" y="136"/>
                    <a:pt x="552" y="64"/>
                    <a:pt x="504" y="48"/>
                  </a:cubicBezTo>
                  <a:cubicBezTo>
                    <a:pt x="456" y="32"/>
                    <a:pt x="408" y="40"/>
                    <a:pt x="360" y="48"/>
                  </a:cubicBezTo>
                  <a:cubicBezTo>
                    <a:pt x="312" y="56"/>
                    <a:pt x="256" y="96"/>
                    <a:pt x="216" y="96"/>
                  </a:cubicBezTo>
                  <a:cubicBezTo>
                    <a:pt x="176" y="96"/>
                    <a:pt x="152" y="56"/>
                    <a:pt x="120" y="48"/>
                  </a:cubicBezTo>
                  <a:cubicBezTo>
                    <a:pt x="88" y="40"/>
                    <a:pt x="0" y="0"/>
                    <a:pt x="24" y="0"/>
                  </a:cubicBezTo>
                  <a:close/>
                </a:path>
              </a:pathLst>
            </a:custGeom>
            <a:solidFill>
              <a:srgbClr val="00FFFF"/>
            </a:solidFill>
            <a:ln w="9525">
              <a:solidFill>
                <a:srgbClr val="00FFFF"/>
              </a:solidFill>
              <a:round/>
              <a:headEnd/>
              <a:tailEnd/>
            </a:ln>
          </p:spPr>
          <p:txBody>
            <a:bodyPr/>
            <a:lstStyle/>
            <a:p>
              <a:endParaRPr lang="en-US"/>
            </a:p>
          </p:txBody>
        </p:sp>
        <p:sp>
          <p:nvSpPr>
            <p:cNvPr id="22597" name="Freeform 14"/>
            <p:cNvSpPr>
              <a:spLocks/>
            </p:cNvSpPr>
            <p:nvPr/>
          </p:nvSpPr>
          <p:spPr bwMode="auto">
            <a:xfrm>
              <a:off x="1080" y="3216"/>
              <a:ext cx="3832" cy="696"/>
            </a:xfrm>
            <a:custGeom>
              <a:avLst/>
              <a:gdLst>
                <a:gd name="T0" fmla="*/ 16 w 3832"/>
                <a:gd name="T1" fmla="*/ 448 h 696"/>
                <a:gd name="T2" fmla="*/ 208 w 3832"/>
                <a:gd name="T3" fmla="*/ 448 h 696"/>
                <a:gd name="T4" fmla="*/ 352 w 3832"/>
                <a:gd name="T5" fmla="*/ 352 h 696"/>
                <a:gd name="T6" fmla="*/ 544 w 3832"/>
                <a:gd name="T7" fmla="*/ 400 h 696"/>
                <a:gd name="T8" fmla="*/ 688 w 3832"/>
                <a:gd name="T9" fmla="*/ 640 h 696"/>
                <a:gd name="T10" fmla="*/ 832 w 3832"/>
                <a:gd name="T11" fmla="*/ 640 h 696"/>
                <a:gd name="T12" fmla="*/ 976 w 3832"/>
                <a:gd name="T13" fmla="*/ 592 h 696"/>
                <a:gd name="T14" fmla="*/ 1168 w 3832"/>
                <a:gd name="T15" fmla="*/ 640 h 696"/>
                <a:gd name="T16" fmla="*/ 1264 w 3832"/>
                <a:gd name="T17" fmla="*/ 496 h 696"/>
                <a:gd name="T18" fmla="*/ 1552 w 3832"/>
                <a:gd name="T19" fmla="*/ 448 h 696"/>
                <a:gd name="T20" fmla="*/ 1744 w 3832"/>
                <a:gd name="T21" fmla="*/ 352 h 696"/>
                <a:gd name="T22" fmla="*/ 1984 w 3832"/>
                <a:gd name="T23" fmla="*/ 400 h 696"/>
                <a:gd name="T24" fmla="*/ 2176 w 3832"/>
                <a:gd name="T25" fmla="*/ 352 h 696"/>
                <a:gd name="T26" fmla="*/ 2176 w 3832"/>
                <a:gd name="T27" fmla="*/ 256 h 696"/>
                <a:gd name="T28" fmla="*/ 2368 w 3832"/>
                <a:gd name="T29" fmla="*/ 352 h 696"/>
                <a:gd name="T30" fmla="*/ 2464 w 3832"/>
                <a:gd name="T31" fmla="*/ 256 h 696"/>
                <a:gd name="T32" fmla="*/ 2464 w 3832"/>
                <a:gd name="T33" fmla="*/ 112 h 696"/>
                <a:gd name="T34" fmla="*/ 2656 w 3832"/>
                <a:gd name="T35" fmla="*/ 112 h 696"/>
                <a:gd name="T36" fmla="*/ 2848 w 3832"/>
                <a:gd name="T37" fmla="*/ 208 h 696"/>
                <a:gd name="T38" fmla="*/ 3040 w 3832"/>
                <a:gd name="T39" fmla="*/ 160 h 696"/>
                <a:gd name="T40" fmla="*/ 3232 w 3832"/>
                <a:gd name="T41" fmla="*/ 16 h 696"/>
                <a:gd name="T42" fmla="*/ 3520 w 3832"/>
                <a:gd name="T43" fmla="*/ 64 h 696"/>
                <a:gd name="T44" fmla="*/ 3808 w 3832"/>
                <a:gd name="T45" fmla="*/ 160 h 696"/>
                <a:gd name="T46" fmla="*/ 3664 w 3832"/>
                <a:gd name="T47" fmla="*/ 160 h 696"/>
                <a:gd name="T48" fmla="*/ 3424 w 3832"/>
                <a:gd name="T49" fmla="*/ 64 h 696"/>
                <a:gd name="T50" fmla="*/ 3184 w 3832"/>
                <a:gd name="T51" fmla="*/ 64 h 696"/>
                <a:gd name="T52" fmla="*/ 2992 w 3832"/>
                <a:gd name="T53" fmla="*/ 160 h 696"/>
                <a:gd name="T54" fmla="*/ 2800 w 3832"/>
                <a:gd name="T55" fmla="*/ 208 h 696"/>
                <a:gd name="T56" fmla="*/ 2656 w 3832"/>
                <a:gd name="T57" fmla="*/ 64 h 696"/>
                <a:gd name="T58" fmla="*/ 2464 w 3832"/>
                <a:gd name="T59" fmla="*/ 208 h 696"/>
                <a:gd name="T60" fmla="*/ 2416 w 3832"/>
                <a:gd name="T61" fmla="*/ 352 h 696"/>
                <a:gd name="T62" fmla="*/ 2224 w 3832"/>
                <a:gd name="T63" fmla="*/ 256 h 696"/>
                <a:gd name="T64" fmla="*/ 2128 w 3832"/>
                <a:gd name="T65" fmla="*/ 400 h 696"/>
                <a:gd name="T66" fmla="*/ 1888 w 3832"/>
                <a:gd name="T67" fmla="*/ 400 h 696"/>
                <a:gd name="T68" fmla="*/ 1744 w 3832"/>
                <a:gd name="T69" fmla="*/ 352 h 696"/>
                <a:gd name="T70" fmla="*/ 1552 w 3832"/>
                <a:gd name="T71" fmla="*/ 448 h 696"/>
                <a:gd name="T72" fmla="*/ 1312 w 3832"/>
                <a:gd name="T73" fmla="*/ 448 h 696"/>
                <a:gd name="T74" fmla="*/ 1168 w 3832"/>
                <a:gd name="T75" fmla="*/ 592 h 696"/>
                <a:gd name="T76" fmla="*/ 1024 w 3832"/>
                <a:gd name="T77" fmla="*/ 592 h 696"/>
                <a:gd name="T78" fmla="*/ 832 w 3832"/>
                <a:gd name="T79" fmla="*/ 688 h 696"/>
                <a:gd name="T80" fmla="*/ 640 w 3832"/>
                <a:gd name="T81" fmla="*/ 640 h 696"/>
                <a:gd name="T82" fmla="*/ 592 w 3832"/>
                <a:gd name="T83" fmla="*/ 448 h 696"/>
                <a:gd name="T84" fmla="*/ 448 w 3832"/>
                <a:gd name="T85" fmla="*/ 400 h 696"/>
                <a:gd name="T86" fmla="*/ 256 w 3832"/>
                <a:gd name="T87" fmla="*/ 400 h 696"/>
                <a:gd name="T88" fmla="*/ 112 w 3832"/>
                <a:gd name="T89" fmla="*/ 448 h 696"/>
                <a:gd name="T90" fmla="*/ 16 w 3832"/>
                <a:gd name="T91" fmla="*/ 448 h 69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32"/>
                <a:gd name="T139" fmla="*/ 0 h 696"/>
                <a:gd name="T140" fmla="*/ 3832 w 3832"/>
                <a:gd name="T141" fmla="*/ 696 h 69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32" h="696">
                  <a:moveTo>
                    <a:pt x="16" y="448"/>
                  </a:moveTo>
                  <a:cubicBezTo>
                    <a:pt x="32" y="448"/>
                    <a:pt x="152" y="464"/>
                    <a:pt x="208" y="448"/>
                  </a:cubicBezTo>
                  <a:cubicBezTo>
                    <a:pt x="264" y="432"/>
                    <a:pt x="296" y="360"/>
                    <a:pt x="352" y="352"/>
                  </a:cubicBezTo>
                  <a:cubicBezTo>
                    <a:pt x="408" y="344"/>
                    <a:pt x="488" y="352"/>
                    <a:pt x="544" y="400"/>
                  </a:cubicBezTo>
                  <a:cubicBezTo>
                    <a:pt x="600" y="448"/>
                    <a:pt x="640" y="600"/>
                    <a:pt x="688" y="640"/>
                  </a:cubicBezTo>
                  <a:cubicBezTo>
                    <a:pt x="736" y="680"/>
                    <a:pt x="784" y="648"/>
                    <a:pt x="832" y="640"/>
                  </a:cubicBezTo>
                  <a:cubicBezTo>
                    <a:pt x="880" y="632"/>
                    <a:pt x="920" y="592"/>
                    <a:pt x="976" y="592"/>
                  </a:cubicBezTo>
                  <a:cubicBezTo>
                    <a:pt x="1032" y="592"/>
                    <a:pt x="1120" y="656"/>
                    <a:pt x="1168" y="640"/>
                  </a:cubicBezTo>
                  <a:cubicBezTo>
                    <a:pt x="1216" y="624"/>
                    <a:pt x="1200" y="528"/>
                    <a:pt x="1264" y="496"/>
                  </a:cubicBezTo>
                  <a:cubicBezTo>
                    <a:pt x="1328" y="464"/>
                    <a:pt x="1472" y="472"/>
                    <a:pt x="1552" y="448"/>
                  </a:cubicBezTo>
                  <a:cubicBezTo>
                    <a:pt x="1632" y="424"/>
                    <a:pt x="1672" y="360"/>
                    <a:pt x="1744" y="352"/>
                  </a:cubicBezTo>
                  <a:cubicBezTo>
                    <a:pt x="1816" y="344"/>
                    <a:pt x="1912" y="400"/>
                    <a:pt x="1984" y="400"/>
                  </a:cubicBezTo>
                  <a:cubicBezTo>
                    <a:pt x="2056" y="400"/>
                    <a:pt x="2144" y="376"/>
                    <a:pt x="2176" y="352"/>
                  </a:cubicBezTo>
                  <a:cubicBezTo>
                    <a:pt x="2208" y="328"/>
                    <a:pt x="2144" y="256"/>
                    <a:pt x="2176" y="256"/>
                  </a:cubicBezTo>
                  <a:cubicBezTo>
                    <a:pt x="2208" y="256"/>
                    <a:pt x="2320" y="352"/>
                    <a:pt x="2368" y="352"/>
                  </a:cubicBezTo>
                  <a:cubicBezTo>
                    <a:pt x="2416" y="352"/>
                    <a:pt x="2448" y="296"/>
                    <a:pt x="2464" y="256"/>
                  </a:cubicBezTo>
                  <a:cubicBezTo>
                    <a:pt x="2480" y="216"/>
                    <a:pt x="2432" y="136"/>
                    <a:pt x="2464" y="112"/>
                  </a:cubicBezTo>
                  <a:cubicBezTo>
                    <a:pt x="2496" y="88"/>
                    <a:pt x="2592" y="96"/>
                    <a:pt x="2656" y="112"/>
                  </a:cubicBezTo>
                  <a:cubicBezTo>
                    <a:pt x="2720" y="128"/>
                    <a:pt x="2784" y="200"/>
                    <a:pt x="2848" y="208"/>
                  </a:cubicBezTo>
                  <a:cubicBezTo>
                    <a:pt x="2912" y="216"/>
                    <a:pt x="2976" y="192"/>
                    <a:pt x="3040" y="160"/>
                  </a:cubicBezTo>
                  <a:cubicBezTo>
                    <a:pt x="3104" y="128"/>
                    <a:pt x="3152" y="32"/>
                    <a:pt x="3232" y="16"/>
                  </a:cubicBezTo>
                  <a:cubicBezTo>
                    <a:pt x="3312" y="0"/>
                    <a:pt x="3424" y="40"/>
                    <a:pt x="3520" y="64"/>
                  </a:cubicBezTo>
                  <a:cubicBezTo>
                    <a:pt x="3616" y="88"/>
                    <a:pt x="3784" y="144"/>
                    <a:pt x="3808" y="160"/>
                  </a:cubicBezTo>
                  <a:cubicBezTo>
                    <a:pt x="3832" y="176"/>
                    <a:pt x="3728" y="176"/>
                    <a:pt x="3664" y="160"/>
                  </a:cubicBezTo>
                  <a:cubicBezTo>
                    <a:pt x="3600" y="144"/>
                    <a:pt x="3504" y="80"/>
                    <a:pt x="3424" y="64"/>
                  </a:cubicBezTo>
                  <a:cubicBezTo>
                    <a:pt x="3344" y="48"/>
                    <a:pt x="3256" y="48"/>
                    <a:pt x="3184" y="64"/>
                  </a:cubicBezTo>
                  <a:cubicBezTo>
                    <a:pt x="3112" y="80"/>
                    <a:pt x="3056" y="136"/>
                    <a:pt x="2992" y="160"/>
                  </a:cubicBezTo>
                  <a:cubicBezTo>
                    <a:pt x="2928" y="184"/>
                    <a:pt x="2856" y="224"/>
                    <a:pt x="2800" y="208"/>
                  </a:cubicBezTo>
                  <a:cubicBezTo>
                    <a:pt x="2744" y="192"/>
                    <a:pt x="2712" y="64"/>
                    <a:pt x="2656" y="64"/>
                  </a:cubicBezTo>
                  <a:cubicBezTo>
                    <a:pt x="2600" y="64"/>
                    <a:pt x="2504" y="160"/>
                    <a:pt x="2464" y="208"/>
                  </a:cubicBezTo>
                  <a:cubicBezTo>
                    <a:pt x="2424" y="256"/>
                    <a:pt x="2456" y="344"/>
                    <a:pt x="2416" y="352"/>
                  </a:cubicBezTo>
                  <a:cubicBezTo>
                    <a:pt x="2376" y="360"/>
                    <a:pt x="2272" y="248"/>
                    <a:pt x="2224" y="256"/>
                  </a:cubicBezTo>
                  <a:cubicBezTo>
                    <a:pt x="2176" y="264"/>
                    <a:pt x="2184" y="376"/>
                    <a:pt x="2128" y="400"/>
                  </a:cubicBezTo>
                  <a:cubicBezTo>
                    <a:pt x="2072" y="424"/>
                    <a:pt x="1952" y="408"/>
                    <a:pt x="1888" y="400"/>
                  </a:cubicBezTo>
                  <a:cubicBezTo>
                    <a:pt x="1824" y="392"/>
                    <a:pt x="1800" y="344"/>
                    <a:pt x="1744" y="352"/>
                  </a:cubicBezTo>
                  <a:cubicBezTo>
                    <a:pt x="1688" y="360"/>
                    <a:pt x="1624" y="432"/>
                    <a:pt x="1552" y="448"/>
                  </a:cubicBezTo>
                  <a:cubicBezTo>
                    <a:pt x="1480" y="464"/>
                    <a:pt x="1376" y="424"/>
                    <a:pt x="1312" y="448"/>
                  </a:cubicBezTo>
                  <a:cubicBezTo>
                    <a:pt x="1248" y="472"/>
                    <a:pt x="1216" y="568"/>
                    <a:pt x="1168" y="592"/>
                  </a:cubicBezTo>
                  <a:cubicBezTo>
                    <a:pt x="1120" y="616"/>
                    <a:pt x="1080" y="576"/>
                    <a:pt x="1024" y="592"/>
                  </a:cubicBezTo>
                  <a:cubicBezTo>
                    <a:pt x="968" y="608"/>
                    <a:pt x="896" y="680"/>
                    <a:pt x="832" y="688"/>
                  </a:cubicBezTo>
                  <a:cubicBezTo>
                    <a:pt x="768" y="696"/>
                    <a:pt x="680" y="680"/>
                    <a:pt x="640" y="640"/>
                  </a:cubicBezTo>
                  <a:cubicBezTo>
                    <a:pt x="600" y="600"/>
                    <a:pt x="624" y="488"/>
                    <a:pt x="592" y="448"/>
                  </a:cubicBezTo>
                  <a:cubicBezTo>
                    <a:pt x="560" y="408"/>
                    <a:pt x="504" y="408"/>
                    <a:pt x="448" y="400"/>
                  </a:cubicBezTo>
                  <a:cubicBezTo>
                    <a:pt x="392" y="392"/>
                    <a:pt x="312" y="392"/>
                    <a:pt x="256" y="400"/>
                  </a:cubicBezTo>
                  <a:cubicBezTo>
                    <a:pt x="200" y="408"/>
                    <a:pt x="160" y="440"/>
                    <a:pt x="112" y="448"/>
                  </a:cubicBezTo>
                  <a:cubicBezTo>
                    <a:pt x="64" y="456"/>
                    <a:pt x="0" y="448"/>
                    <a:pt x="16" y="448"/>
                  </a:cubicBezTo>
                  <a:close/>
                </a:path>
              </a:pathLst>
            </a:custGeom>
            <a:solidFill>
              <a:srgbClr val="00FFFF"/>
            </a:solidFill>
            <a:ln w="9525">
              <a:solidFill>
                <a:srgbClr val="00FFFF"/>
              </a:solidFill>
              <a:round/>
              <a:headEnd/>
              <a:tailEnd/>
            </a:ln>
          </p:spPr>
          <p:txBody>
            <a:bodyPr/>
            <a:lstStyle/>
            <a:p>
              <a:endParaRPr lang="en-US"/>
            </a:p>
          </p:txBody>
        </p:sp>
        <p:sp>
          <p:nvSpPr>
            <p:cNvPr id="22598" name="Freeform 15"/>
            <p:cNvSpPr>
              <a:spLocks/>
            </p:cNvSpPr>
            <p:nvPr/>
          </p:nvSpPr>
          <p:spPr bwMode="auto">
            <a:xfrm>
              <a:off x="5448" y="3792"/>
              <a:ext cx="352" cy="400"/>
            </a:xfrm>
            <a:custGeom>
              <a:avLst/>
              <a:gdLst>
                <a:gd name="T0" fmla="*/ 64 w 352"/>
                <a:gd name="T1" fmla="*/ 8 h 400"/>
                <a:gd name="T2" fmla="*/ 16 w 352"/>
                <a:gd name="T3" fmla="*/ 152 h 400"/>
                <a:gd name="T4" fmla="*/ 160 w 352"/>
                <a:gd name="T5" fmla="*/ 248 h 400"/>
                <a:gd name="T6" fmla="*/ 256 w 352"/>
                <a:gd name="T7" fmla="*/ 296 h 400"/>
                <a:gd name="T8" fmla="*/ 352 w 352"/>
                <a:gd name="T9" fmla="*/ 392 h 400"/>
                <a:gd name="T10" fmla="*/ 256 w 352"/>
                <a:gd name="T11" fmla="*/ 248 h 400"/>
                <a:gd name="T12" fmla="*/ 160 w 352"/>
                <a:gd name="T13" fmla="*/ 200 h 400"/>
                <a:gd name="T14" fmla="*/ 16 w 352"/>
                <a:gd name="T15" fmla="*/ 200 h 400"/>
                <a:gd name="T16" fmla="*/ 64 w 352"/>
                <a:gd name="T17" fmla="*/ 8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2"/>
                <a:gd name="T28" fmla="*/ 0 h 400"/>
                <a:gd name="T29" fmla="*/ 352 w 35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2" h="400">
                  <a:moveTo>
                    <a:pt x="64" y="8"/>
                  </a:moveTo>
                  <a:cubicBezTo>
                    <a:pt x="64" y="0"/>
                    <a:pt x="0" y="112"/>
                    <a:pt x="16" y="152"/>
                  </a:cubicBezTo>
                  <a:cubicBezTo>
                    <a:pt x="32" y="192"/>
                    <a:pt x="120" y="224"/>
                    <a:pt x="160" y="248"/>
                  </a:cubicBezTo>
                  <a:cubicBezTo>
                    <a:pt x="200" y="272"/>
                    <a:pt x="224" y="272"/>
                    <a:pt x="256" y="296"/>
                  </a:cubicBezTo>
                  <a:cubicBezTo>
                    <a:pt x="288" y="320"/>
                    <a:pt x="352" y="400"/>
                    <a:pt x="352" y="392"/>
                  </a:cubicBezTo>
                  <a:cubicBezTo>
                    <a:pt x="352" y="384"/>
                    <a:pt x="288" y="280"/>
                    <a:pt x="256" y="248"/>
                  </a:cubicBezTo>
                  <a:cubicBezTo>
                    <a:pt x="224" y="216"/>
                    <a:pt x="200" y="208"/>
                    <a:pt x="160" y="200"/>
                  </a:cubicBezTo>
                  <a:cubicBezTo>
                    <a:pt x="120" y="192"/>
                    <a:pt x="32" y="224"/>
                    <a:pt x="16" y="200"/>
                  </a:cubicBezTo>
                  <a:cubicBezTo>
                    <a:pt x="0" y="176"/>
                    <a:pt x="64" y="16"/>
                    <a:pt x="64" y="8"/>
                  </a:cubicBezTo>
                  <a:close/>
                </a:path>
              </a:pathLst>
            </a:custGeom>
            <a:solidFill>
              <a:srgbClr val="00FFFF"/>
            </a:solidFill>
            <a:ln w="9525">
              <a:solidFill>
                <a:srgbClr val="00FFFF"/>
              </a:solidFill>
              <a:round/>
              <a:headEnd/>
              <a:tailEnd/>
            </a:ln>
          </p:spPr>
          <p:txBody>
            <a:bodyPr/>
            <a:lstStyle/>
            <a:p>
              <a:endParaRPr lang="en-US"/>
            </a:p>
          </p:txBody>
        </p:sp>
        <p:sp>
          <p:nvSpPr>
            <p:cNvPr id="22599" name="Freeform 16"/>
            <p:cNvSpPr>
              <a:spLocks/>
            </p:cNvSpPr>
            <p:nvPr/>
          </p:nvSpPr>
          <p:spPr bwMode="auto">
            <a:xfrm>
              <a:off x="5480" y="3832"/>
              <a:ext cx="304" cy="208"/>
            </a:xfrm>
            <a:custGeom>
              <a:avLst/>
              <a:gdLst>
                <a:gd name="T0" fmla="*/ 16 w 304"/>
                <a:gd name="T1" fmla="*/ 8 h 208"/>
                <a:gd name="T2" fmla="*/ 112 w 304"/>
                <a:gd name="T3" fmla="*/ 56 h 208"/>
                <a:gd name="T4" fmla="*/ 208 w 304"/>
                <a:gd name="T5" fmla="*/ 104 h 208"/>
                <a:gd name="T6" fmla="*/ 304 w 304"/>
                <a:gd name="T7" fmla="*/ 200 h 208"/>
                <a:gd name="T8" fmla="*/ 208 w 304"/>
                <a:gd name="T9" fmla="*/ 152 h 208"/>
                <a:gd name="T10" fmla="*/ 112 w 304"/>
                <a:gd name="T11" fmla="*/ 56 h 208"/>
                <a:gd name="T12" fmla="*/ 16 w 304"/>
                <a:gd name="T13" fmla="*/ 104 h 208"/>
                <a:gd name="T14" fmla="*/ 16 w 304"/>
                <a:gd name="T15" fmla="*/ 8 h 208"/>
                <a:gd name="T16" fmla="*/ 0 60000 65536"/>
                <a:gd name="T17" fmla="*/ 0 60000 65536"/>
                <a:gd name="T18" fmla="*/ 0 60000 65536"/>
                <a:gd name="T19" fmla="*/ 0 60000 65536"/>
                <a:gd name="T20" fmla="*/ 0 60000 65536"/>
                <a:gd name="T21" fmla="*/ 0 60000 65536"/>
                <a:gd name="T22" fmla="*/ 0 60000 65536"/>
                <a:gd name="T23" fmla="*/ 0 60000 65536"/>
                <a:gd name="T24" fmla="*/ 0 w 304"/>
                <a:gd name="T25" fmla="*/ 0 h 208"/>
                <a:gd name="T26" fmla="*/ 304 w 304"/>
                <a:gd name="T27" fmla="*/ 208 h 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4" h="208">
                  <a:moveTo>
                    <a:pt x="16" y="8"/>
                  </a:moveTo>
                  <a:cubicBezTo>
                    <a:pt x="32" y="0"/>
                    <a:pt x="80" y="40"/>
                    <a:pt x="112" y="56"/>
                  </a:cubicBezTo>
                  <a:cubicBezTo>
                    <a:pt x="144" y="72"/>
                    <a:pt x="176" y="80"/>
                    <a:pt x="208" y="104"/>
                  </a:cubicBezTo>
                  <a:cubicBezTo>
                    <a:pt x="240" y="128"/>
                    <a:pt x="304" y="192"/>
                    <a:pt x="304" y="200"/>
                  </a:cubicBezTo>
                  <a:cubicBezTo>
                    <a:pt x="304" y="208"/>
                    <a:pt x="240" y="176"/>
                    <a:pt x="208" y="152"/>
                  </a:cubicBezTo>
                  <a:cubicBezTo>
                    <a:pt x="176" y="128"/>
                    <a:pt x="144" y="64"/>
                    <a:pt x="112" y="56"/>
                  </a:cubicBezTo>
                  <a:cubicBezTo>
                    <a:pt x="80" y="48"/>
                    <a:pt x="32" y="112"/>
                    <a:pt x="16" y="104"/>
                  </a:cubicBezTo>
                  <a:cubicBezTo>
                    <a:pt x="0" y="96"/>
                    <a:pt x="0" y="16"/>
                    <a:pt x="16" y="8"/>
                  </a:cubicBezTo>
                  <a:close/>
                </a:path>
              </a:pathLst>
            </a:custGeom>
            <a:solidFill>
              <a:srgbClr val="00FFFF"/>
            </a:solidFill>
            <a:ln w="9525">
              <a:solidFill>
                <a:srgbClr val="00FFFF"/>
              </a:solidFill>
              <a:round/>
              <a:headEnd/>
              <a:tailEnd/>
            </a:ln>
          </p:spPr>
          <p:txBody>
            <a:bodyPr/>
            <a:lstStyle/>
            <a:p>
              <a:endParaRPr lang="en-US"/>
            </a:p>
          </p:txBody>
        </p:sp>
        <p:sp>
          <p:nvSpPr>
            <p:cNvPr id="13386" name="Freeform 17">
              <a:extLst/>
            </p:cNvPr>
            <p:cNvSpPr>
              <a:spLocks/>
            </p:cNvSpPr>
            <p:nvPr/>
          </p:nvSpPr>
          <p:spPr bwMode="auto">
            <a:xfrm>
              <a:off x="1272" y="1680"/>
              <a:ext cx="3467" cy="1538"/>
            </a:xfrm>
            <a:custGeom>
              <a:avLst/>
              <a:gdLst>
                <a:gd name="T0" fmla="*/ 312 w 3467"/>
                <a:gd name="T1" fmla="*/ 561 h 1538"/>
                <a:gd name="T2" fmla="*/ 1032 w 3467"/>
                <a:gd name="T3" fmla="*/ 561 h 1538"/>
                <a:gd name="T4" fmla="*/ 1272 w 3467"/>
                <a:gd name="T5" fmla="*/ 945 h 1538"/>
                <a:gd name="T6" fmla="*/ 1896 w 3467"/>
                <a:gd name="T7" fmla="*/ 993 h 1538"/>
                <a:gd name="T8" fmla="*/ 2760 w 3467"/>
                <a:gd name="T9" fmla="*/ 1329 h 1538"/>
                <a:gd name="T10" fmla="*/ 3384 w 3467"/>
                <a:gd name="T11" fmla="*/ 1521 h 1538"/>
                <a:gd name="T12" fmla="*/ 3396 w 3467"/>
                <a:gd name="T13" fmla="*/ 1470 h 1538"/>
                <a:gd name="T14" fmla="*/ 3348 w 3467"/>
                <a:gd name="T15" fmla="*/ 1392 h 1538"/>
                <a:gd name="T16" fmla="*/ 3306 w 3467"/>
                <a:gd name="T17" fmla="*/ 1368 h 1538"/>
                <a:gd name="T18" fmla="*/ 3195 w 3467"/>
                <a:gd name="T19" fmla="*/ 1335 h 1538"/>
                <a:gd name="T20" fmla="*/ 3126 w 3467"/>
                <a:gd name="T21" fmla="*/ 1329 h 1538"/>
                <a:gd name="T22" fmla="*/ 3015 w 3467"/>
                <a:gd name="T23" fmla="*/ 1287 h 1538"/>
                <a:gd name="T24" fmla="*/ 2955 w 3467"/>
                <a:gd name="T25" fmla="*/ 1287 h 1538"/>
                <a:gd name="T26" fmla="*/ 2838 w 3467"/>
                <a:gd name="T27" fmla="*/ 1287 h 1538"/>
                <a:gd name="T28" fmla="*/ 2769 w 3467"/>
                <a:gd name="T29" fmla="*/ 1263 h 1538"/>
                <a:gd name="T30" fmla="*/ 2685 w 3467"/>
                <a:gd name="T31" fmla="*/ 1176 h 1538"/>
                <a:gd name="T32" fmla="*/ 2640 w 3467"/>
                <a:gd name="T33" fmla="*/ 1143 h 1538"/>
                <a:gd name="T34" fmla="*/ 2514 w 3467"/>
                <a:gd name="T35" fmla="*/ 1104 h 1538"/>
                <a:gd name="T36" fmla="*/ 2445 w 3467"/>
                <a:gd name="T37" fmla="*/ 1074 h 1538"/>
                <a:gd name="T38" fmla="*/ 2361 w 3467"/>
                <a:gd name="T39" fmla="*/ 987 h 1538"/>
                <a:gd name="T40" fmla="*/ 2313 w 3467"/>
                <a:gd name="T41" fmla="*/ 978 h 1538"/>
                <a:gd name="T42" fmla="*/ 2178 w 3467"/>
                <a:gd name="T43" fmla="*/ 975 h 1538"/>
                <a:gd name="T44" fmla="*/ 2097 w 3467"/>
                <a:gd name="T45" fmla="*/ 975 h 1538"/>
                <a:gd name="T46" fmla="*/ 1974 w 3467"/>
                <a:gd name="T47" fmla="*/ 930 h 1538"/>
                <a:gd name="T48" fmla="*/ 1911 w 3467"/>
                <a:gd name="T49" fmla="*/ 921 h 1538"/>
                <a:gd name="T50" fmla="*/ 1800 w 3467"/>
                <a:gd name="T51" fmla="*/ 897 h 1538"/>
                <a:gd name="T52" fmla="*/ 1692 w 3467"/>
                <a:gd name="T53" fmla="*/ 852 h 1538"/>
                <a:gd name="T54" fmla="*/ 1593 w 3467"/>
                <a:gd name="T55" fmla="*/ 798 h 1538"/>
                <a:gd name="T56" fmla="*/ 1512 w 3467"/>
                <a:gd name="T57" fmla="*/ 831 h 1538"/>
                <a:gd name="T58" fmla="*/ 1476 w 3467"/>
                <a:gd name="T59" fmla="*/ 846 h 1538"/>
                <a:gd name="T60" fmla="*/ 1362 w 3467"/>
                <a:gd name="T61" fmla="*/ 888 h 1538"/>
                <a:gd name="T62" fmla="*/ 1290 w 3467"/>
                <a:gd name="T63" fmla="*/ 882 h 1538"/>
                <a:gd name="T64" fmla="*/ 1263 w 3467"/>
                <a:gd name="T65" fmla="*/ 777 h 1538"/>
                <a:gd name="T66" fmla="*/ 1242 w 3467"/>
                <a:gd name="T67" fmla="*/ 705 h 1538"/>
                <a:gd name="T68" fmla="*/ 1236 w 3467"/>
                <a:gd name="T69" fmla="*/ 606 h 1538"/>
                <a:gd name="T70" fmla="*/ 1206 w 3467"/>
                <a:gd name="T71" fmla="*/ 570 h 1538"/>
                <a:gd name="T72" fmla="*/ 1113 w 3467"/>
                <a:gd name="T73" fmla="*/ 495 h 1538"/>
                <a:gd name="T74" fmla="*/ 1011 w 3467"/>
                <a:gd name="T75" fmla="*/ 525 h 1538"/>
                <a:gd name="T76" fmla="*/ 909 w 3467"/>
                <a:gd name="T77" fmla="*/ 603 h 1538"/>
                <a:gd name="T78" fmla="*/ 882 w 3467"/>
                <a:gd name="T79" fmla="*/ 636 h 1538"/>
                <a:gd name="T80" fmla="*/ 813 w 3467"/>
                <a:gd name="T81" fmla="*/ 717 h 1538"/>
                <a:gd name="T82" fmla="*/ 744 w 3467"/>
                <a:gd name="T83" fmla="*/ 744 h 1538"/>
                <a:gd name="T84" fmla="*/ 633 w 3467"/>
                <a:gd name="T85" fmla="*/ 744 h 1538"/>
                <a:gd name="T86" fmla="*/ 582 w 3467"/>
                <a:gd name="T87" fmla="*/ 723 h 1538"/>
                <a:gd name="T88" fmla="*/ 480 w 3467"/>
                <a:gd name="T89" fmla="*/ 678 h 1538"/>
                <a:gd name="T90" fmla="*/ 432 w 3467"/>
                <a:gd name="T91" fmla="*/ 621 h 1538"/>
                <a:gd name="T92" fmla="*/ 366 w 3467"/>
                <a:gd name="T93" fmla="*/ 507 h 1538"/>
                <a:gd name="T94" fmla="*/ 333 w 3467"/>
                <a:gd name="T95" fmla="*/ 456 h 1538"/>
                <a:gd name="T96" fmla="*/ 261 w 3467"/>
                <a:gd name="T97" fmla="*/ 381 h 1538"/>
                <a:gd name="T98" fmla="*/ 228 w 3467"/>
                <a:gd name="T99" fmla="*/ 303 h 1538"/>
                <a:gd name="T100" fmla="*/ 195 w 3467"/>
                <a:gd name="T101" fmla="*/ 207 h 1538"/>
                <a:gd name="T102" fmla="*/ 168 w 3467"/>
                <a:gd name="T103" fmla="*/ 147 h 1538"/>
                <a:gd name="T104" fmla="*/ 120 w 3467"/>
                <a:gd name="T105" fmla="*/ 33 h 1538"/>
                <a:gd name="T106" fmla="*/ 0 w 3467"/>
                <a:gd name="T107" fmla="*/ 15 h 153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67"/>
                <a:gd name="T163" fmla="*/ 0 h 1538"/>
                <a:gd name="T164" fmla="*/ 3467 w 3467"/>
                <a:gd name="T165" fmla="*/ 1538 h 153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67" h="1538">
                  <a:moveTo>
                    <a:pt x="0" y="15"/>
                  </a:moveTo>
                  <a:cubicBezTo>
                    <a:pt x="19" y="69"/>
                    <a:pt x="116" y="230"/>
                    <a:pt x="168" y="321"/>
                  </a:cubicBezTo>
                  <a:cubicBezTo>
                    <a:pt x="220" y="412"/>
                    <a:pt x="248" y="481"/>
                    <a:pt x="312" y="561"/>
                  </a:cubicBezTo>
                  <a:cubicBezTo>
                    <a:pt x="376" y="641"/>
                    <a:pt x="464" y="769"/>
                    <a:pt x="552" y="801"/>
                  </a:cubicBezTo>
                  <a:cubicBezTo>
                    <a:pt x="640" y="833"/>
                    <a:pt x="760" y="793"/>
                    <a:pt x="840" y="753"/>
                  </a:cubicBezTo>
                  <a:cubicBezTo>
                    <a:pt x="920" y="713"/>
                    <a:pt x="984" y="593"/>
                    <a:pt x="1032" y="561"/>
                  </a:cubicBezTo>
                  <a:cubicBezTo>
                    <a:pt x="1080" y="529"/>
                    <a:pt x="1096" y="521"/>
                    <a:pt x="1128" y="561"/>
                  </a:cubicBezTo>
                  <a:cubicBezTo>
                    <a:pt x="1160" y="601"/>
                    <a:pt x="1200" y="737"/>
                    <a:pt x="1224" y="801"/>
                  </a:cubicBezTo>
                  <a:cubicBezTo>
                    <a:pt x="1248" y="865"/>
                    <a:pt x="1232" y="921"/>
                    <a:pt x="1272" y="945"/>
                  </a:cubicBezTo>
                  <a:cubicBezTo>
                    <a:pt x="1312" y="969"/>
                    <a:pt x="1408" y="961"/>
                    <a:pt x="1464" y="945"/>
                  </a:cubicBezTo>
                  <a:cubicBezTo>
                    <a:pt x="1520" y="929"/>
                    <a:pt x="1536" y="841"/>
                    <a:pt x="1608" y="849"/>
                  </a:cubicBezTo>
                  <a:cubicBezTo>
                    <a:pt x="1680" y="857"/>
                    <a:pt x="1800" y="961"/>
                    <a:pt x="1896" y="993"/>
                  </a:cubicBezTo>
                  <a:cubicBezTo>
                    <a:pt x="1992" y="1025"/>
                    <a:pt x="2104" y="1025"/>
                    <a:pt x="2184" y="1041"/>
                  </a:cubicBezTo>
                  <a:cubicBezTo>
                    <a:pt x="2264" y="1057"/>
                    <a:pt x="2280" y="1041"/>
                    <a:pt x="2376" y="1089"/>
                  </a:cubicBezTo>
                  <a:cubicBezTo>
                    <a:pt x="2472" y="1137"/>
                    <a:pt x="2647" y="1282"/>
                    <a:pt x="2760" y="1329"/>
                  </a:cubicBezTo>
                  <a:cubicBezTo>
                    <a:pt x="2873" y="1376"/>
                    <a:pt x="2982" y="1364"/>
                    <a:pt x="3054" y="1374"/>
                  </a:cubicBezTo>
                  <a:cubicBezTo>
                    <a:pt x="3126" y="1384"/>
                    <a:pt x="3137" y="1361"/>
                    <a:pt x="3192" y="1386"/>
                  </a:cubicBezTo>
                  <a:cubicBezTo>
                    <a:pt x="3247" y="1411"/>
                    <a:pt x="3340" y="1504"/>
                    <a:pt x="3384" y="1521"/>
                  </a:cubicBezTo>
                  <a:cubicBezTo>
                    <a:pt x="3428" y="1538"/>
                    <a:pt x="3451" y="1502"/>
                    <a:pt x="3459" y="1491"/>
                  </a:cubicBezTo>
                  <a:cubicBezTo>
                    <a:pt x="3467" y="1480"/>
                    <a:pt x="3442" y="1455"/>
                    <a:pt x="3432" y="1452"/>
                  </a:cubicBezTo>
                  <a:cubicBezTo>
                    <a:pt x="3422" y="1449"/>
                    <a:pt x="3405" y="1470"/>
                    <a:pt x="3396" y="1470"/>
                  </a:cubicBezTo>
                  <a:cubicBezTo>
                    <a:pt x="3387" y="1470"/>
                    <a:pt x="3377" y="1456"/>
                    <a:pt x="3375" y="1449"/>
                  </a:cubicBezTo>
                  <a:cubicBezTo>
                    <a:pt x="3373" y="1442"/>
                    <a:pt x="3389" y="1435"/>
                    <a:pt x="3384" y="1425"/>
                  </a:cubicBezTo>
                  <a:cubicBezTo>
                    <a:pt x="3379" y="1415"/>
                    <a:pt x="3358" y="1396"/>
                    <a:pt x="3348" y="1392"/>
                  </a:cubicBezTo>
                  <a:cubicBezTo>
                    <a:pt x="3338" y="1388"/>
                    <a:pt x="3335" y="1406"/>
                    <a:pt x="3327" y="1404"/>
                  </a:cubicBezTo>
                  <a:cubicBezTo>
                    <a:pt x="3319" y="1402"/>
                    <a:pt x="3300" y="1386"/>
                    <a:pt x="3297" y="1380"/>
                  </a:cubicBezTo>
                  <a:cubicBezTo>
                    <a:pt x="3294" y="1374"/>
                    <a:pt x="3315" y="1376"/>
                    <a:pt x="3306" y="1368"/>
                  </a:cubicBezTo>
                  <a:cubicBezTo>
                    <a:pt x="3297" y="1360"/>
                    <a:pt x="3252" y="1331"/>
                    <a:pt x="3240" y="1329"/>
                  </a:cubicBezTo>
                  <a:cubicBezTo>
                    <a:pt x="3228" y="1327"/>
                    <a:pt x="3241" y="1352"/>
                    <a:pt x="3234" y="1353"/>
                  </a:cubicBezTo>
                  <a:cubicBezTo>
                    <a:pt x="3227" y="1354"/>
                    <a:pt x="3201" y="1342"/>
                    <a:pt x="3195" y="1335"/>
                  </a:cubicBezTo>
                  <a:cubicBezTo>
                    <a:pt x="3189" y="1328"/>
                    <a:pt x="3207" y="1320"/>
                    <a:pt x="3198" y="1314"/>
                  </a:cubicBezTo>
                  <a:cubicBezTo>
                    <a:pt x="3189" y="1308"/>
                    <a:pt x="3153" y="1300"/>
                    <a:pt x="3141" y="1302"/>
                  </a:cubicBezTo>
                  <a:cubicBezTo>
                    <a:pt x="3129" y="1304"/>
                    <a:pt x="3136" y="1326"/>
                    <a:pt x="3126" y="1329"/>
                  </a:cubicBezTo>
                  <a:cubicBezTo>
                    <a:pt x="3116" y="1332"/>
                    <a:pt x="3087" y="1325"/>
                    <a:pt x="3081" y="1320"/>
                  </a:cubicBezTo>
                  <a:cubicBezTo>
                    <a:pt x="3075" y="1315"/>
                    <a:pt x="3098" y="1301"/>
                    <a:pt x="3087" y="1296"/>
                  </a:cubicBezTo>
                  <a:cubicBezTo>
                    <a:pt x="3076" y="1291"/>
                    <a:pt x="3029" y="1283"/>
                    <a:pt x="3015" y="1287"/>
                  </a:cubicBezTo>
                  <a:cubicBezTo>
                    <a:pt x="3001" y="1291"/>
                    <a:pt x="3013" y="1315"/>
                    <a:pt x="3003" y="1320"/>
                  </a:cubicBezTo>
                  <a:cubicBezTo>
                    <a:pt x="2993" y="1325"/>
                    <a:pt x="2963" y="1322"/>
                    <a:pt x="2955" y="1317"/>
                  </a:cubicBezTo>
                  <a:cubicBezTo>
                    <a:pt x="2947" y="1312"/>
                    <a:pt x="2963" y="1294"/>
                    <a:pt x="2955" y="1287"/>
                  </a:cubicBezTo>
                  <a:cubicBezTo>
                    <a:pt x="2947" y="1280"/>
                    <a:pt x="2920" y="1272"/>
                    <a:pt x="2907" y="1275"/>
                  </a:cubicBezTo>
                  <a:cubicBezTo>
                    <a:pt x="2894" y="1278"/>
                    <a:pt x="2885" y="1303"/>
                    <a:pt x="2874" y="1305"/>
                  </a:cubicBezTo>
                  <a:cubicBezTo>
                    <a:pt x="2863" y="1307"/>
                    <a:pt x="2841" y="1294"/>
                    <a:pt x="2838" y="1287"/>
                  </a:cubicBezTo>
                  <a:cubicBezTo>
                    <a:pt x="2835" y="1280"/>
                    <a:pt x="2859" y="1269"/>
                    <a:pt x="2853" y="1260"/>
                  </a:cubicBezTo>
                  <a:cubicBezTo>
                    <a:pt x="2847" y="1251"/>
                    <a:pt x="2816" y="1232"/>
                    <a:pt x="2802" y="1233"/>
                  </a:cubicBezTo>
                  <a:cubicBezTo>
                    <a:pt x="2788" y="1234"/>
                    <a:pt x="2780" y="1262"/>
                    <a:pt x="2769" y="1263"/>
                  </a:cubicBezTo>
                  <a:cubicBezTo>
                    <a:pt x="2758" y="1264"/>
                    <a:pt x="2737" y="1251"/>
                    <a:pt x="2733" y="1242"/>
                  </a:cubicBezTo>
                  <a:cubicBezTo>
                    <a:pt x="2729" y="1233"/>
                    <a:pt x="2753" y="1220"/>
                    <a:pt x="2745" y="1209"/>
                  </a:cubicBezTo>
                  <a:cubicBezTo>
                    <a:pt x="2737" y="1198"/>
                    <a:pt x="2697" y="1177"/>
                    <a:pt x="2685" y="1176"/>
                  </a:cubicBezTo>
                  <a:cubicBezTo>
                    <a:pt x="2673" y="1175"/>
                    <a:pt x="2679" y="1203"/>
                    <a:pt x="2670" y="1203"/>
                  </a:cubicBezTo>
                  <a:cubicBezTo>
                    <a:pt x="2661" y="1203"/>
                    <a:pt x="2633" y="1186"/>
                    <a:pt x="2628" y="1176"/>
                  </a:cubicBezTo>
                  <a:cubicBezTo>
                    <a:pt x="2623" y="1166"/>
                    <a:pt x="2646" y="1153"/>
                    <a:pt x="2640" y="1143"/>
                  </a:cubicBezTo>
                  <a:cubicBezTo>
                    <a:pt x="2634" y="1133"/>
                    <a:pt x="2606" y="1113"/>
                    <a:pt x="2592" y="1113"/>
                  </a:cubicBezTo>
                  <a:cubicBezTo>
                    <a:pt x="2578" y="1113"/>
                    <a:pt x="2566" y="1142"/>
                    <a:pt x="2553" y="1140"/>
                  </a:cubicBezTo>
                  <a:cubicBezTo>
                    <a:pt x="2540" y="1138"/>
                    <a:pt x="2519" y="1115"/>
                    <a:pt x="2514" y="1104"/>
                  </a:cubicBezTo>
                  <a:cubicBezTo>
                    <a:pt x="2509" y="1093"/>
                    <a:pt x="2526" y="1083"/>
                    <a:pt x="2520" y="1074"/>
                  </a:cubicBezTo>
                  <a:cubicBezTo>
                    <a:pt x="2514" y="1065"/>
                    <a:pt x="2490" y="1047"/>
                    <a:pt x="2478" y="1047"/>
                  </a:cubicBezTo>
                  <a:cubicBezTo>
                    <a:pt x="2466" y="1047"/>
                    <a:pt x="2456" y="1074"/>
                    <a:pt x="2445" y="1074"/>
                  </a:cubicBezTo>
                  <a:cubicBezTo>
                    <a:pt x="2434" y="1074"/>
                    <a:pt x="2418" y="1053"/>
                    <a:pt x="2412" y="1044"/>
                  </a:cubicBezTo>
                  <a:cubicBezTo>
                    <a:pt x="2406" y="1035"/>
                    <a:pt x="2414" y="1026"/>
                    <a:pt x="2406" y="1017"/>
                  </a:cubicBezTo>
                  <a:cubicBezTo>
                    <a:pt x="2398" y="1008"/>
                    <a:pt x="2370" y="987"/>
                    <a:pt x="2361" y="987"/>
                  </a:cubicBezTo>
                  <a:cubicBezTo>
                    <a:pt x="2352" y="987"/>
                    <a:pt x="2358" y="1014"/>
                    <a:pt x="2349" y="1017"/>
                  </a:cubicBezTo>
                  <a:cubicBezTo>
                    <a:pt x="2340" y="1020"/>
                    <a:pt x="2313" y="1009"/>
                    <a:pt x="2307" y="1002"/>
                  </a:cubicBezTo>
                  <a:cubicBezTo>
                    <a:pt x="2301" y="995"/>
                    <a:pt x="2324" y="985"/>
                    <a:pt x="2313" y="978"/>
                  </a:cubicBezTo>
                  <a:cubicBezTo>
                    <a:pt x="2302" y="971"/>
                    <a:pt x="2256" y="958"/>
                    <a:pt x="2241" y="960"/>
                  </a:cubicBezTo>
                  <a:cubicBezTo>
                    <a:pt x="2226" y="962"/>
                    <a:pt x="2233" y="991"/>
                    <a:pt x="2223" y="993"/>
                  </a:cubicBezTo>
                  <a:cubicBezTo>
                    <a:pt x="2213" y="995"/>
                    <a:pt x="2187" y="982"/>
                    <a:pt x="2178" y="975"/>
                  </a:cubicBezTo>
                  <a:cubicBezTo>
                    <a:pt x="2169" y="968"/>
                    <a:pt x="2181" y="953"/>
                    <a:pt x="2169" y="948"/>
                  </a:cubicBezTo>
                  <a:cubicBezTo>
                    <a:pt x="2157" y="943"/>
                    <a:pt x="2115" y="938"/>
                    <a:pt x="2103" y="942"/>
                  </a:cubicBezTo>
                  <a:cubicBezTo>
                    <a:pt x="2091" y="946"/>
                    <a:pt x="2107" y="970"/>
                    <a:pt x="2097" y="975"/>
                  </a:cubicBezTo>
                  <a:cubicBezTo>
                    <a:pt x="2087" y="980"/>
                    <a:pt x="2055" y="975"/>
                    <a:pt x="2046" y="969"/>
                  </a:cubicBezTo>
                  <a:cubicBezTo>
                    <a:pt x="2037" y="963"/>
                    <a:pt x="2052" y="945"/>
                    <a:pt x="2040" y="939"/>
                  </a:cubicBezTo>
                  <a:cubicBezTo>
                    <a:pt x="2028" y="933"/>
                    <a:pt x="1985" y="926"/>
                    <a:pt x="1974" y="930"/>
                  </a:cubicBezTo>
                  <a:cubicBezTo>
                    <a:pt x="1963" y="934"/>
                    <a:pt x="1978" y="960"/>
                    <a:pt x="1971" y="963"/>
                  </a:cubicBezTo>
                  <a:cubicBezTo>
                    <a:pt x="1964" y="966"/>
                    <a:pt x="1942" y="958"/>
                    <a:pt x="1932" y="951"/>
                  </a:cubicBezTo>
                  <a:cubicBezTo>
                    <a:pt x="1922" y="944"/>
                    <a:pt x="1923" y="931"/>
                    <a:pt x="1911" y="921"/>
                  </a:cubicBezTo>
                  <a:cubicBezTo>
                    <a:pt x="1899" y="911"/>
                    <a:pt x="1872" y="889"/>
                    <a:pt x="1860" y="888"/>
                  </a:cubicBezTo>
                  <a:cubicBezTo>
                    <a:pt x="1848" y="887"/>
                    <a:pt x="1849" y="914"/>
                    <a:pt x="1839" y="915"/>
                  </a:cubicBezTo>
                  <a:cubicBezTo>
                    <a:pt x="1829" y="916"/>
                    <a:pt x="1808" y="906"/>
                    <a:pt x="1800" y="897"/>
                  </a:cubicBezTo>
                  <a:cubicBezTo>
                    <a:pt x="1792" y="888"/>
                    <a:pt x="1806" y="872"/>
                    <a:pt x="1791" y="861"/>
                  </a:cubicBezTo>
                  <a:cubicBezTo>
                    <a:pt x="1776" y="850"/>
                    <a:pt x="1726" y="829"/>
                    <a:pt x="1710" y="828"/>
                  </a:cubicBezTo>
                  <a:cubicBezTo>
                    <a:pt x="1694" y="827"/>
                    <a:pt x="1701" y="852"/>
                    <a:pt x="1692" y="852"/>
                  </a:cubicBezTo>
                  <a:cubicBezTo>
                    <a:pt x="1683" y="852"/>
                    <a:pt x="1658" y="835"/>
                    <a:pt x="1653" y="828"/>
                  </a:cubicBezTo>
                  <a:cubicBezTo>
                    <a:pt x="1648" y="821"/>
                    <a:pt x="1672" y="815"/>
                    <a:pt x="1662" y="810"/>
                  </a:cubicBezTo>
                  <a:cubicBezTo>
                    <a:pt x="1652" y="805"/>
                    <a:pt x="1608" y="796"/>
                    <a:pt x="1593" y="798"/>
                  </a:cubicBezTo>
                  <a:cubicBezTo>
                    <a:pt x="1578" y="800"/>
                    <a:pt x="1576" y="824"/>
                    <a:pt x="1569" y="825"/>
                  </a:cubicBezTo>
                  <a:cubicBezTo>
                    <a:pt x="1562" y="826"/>
                    <a:pt x="1557" y="806"/>
                    <a:pt x="1548" y="807"/>
                  </a:cubicBezTo>
                  <a:cubicBezTo>
                    <a:pt x="1539" y="808"/>
                    <a:pt x="1518" y="823"/>
                    <a:pt x="1512" y="831"/>
                  </a:cubicBezTo>
                  <a:cubicBezTo>
                    <a:pt x="1506" y="839"/>
                    <a:pt x="1516" y="849"/>
                    <a:pt x="1512" y="855"/>
                  </a:cubicBezTo>
                  <a:cubicBezTo>
                    <a:pt x="1508" y="861"/>
                    <a:pt x="1491" y="868"/>
                    <a:pt x="1485" y="867"/>
                  </a:cubicBezTo>
                  <a:cubicBezTo>
                    <a:pt x="1479" y="866"/>
                    <a:pt x="1485" y="849"/>
                    <a:pt x="1476" y="846"/>
                  </a:cubicBezTo>
                  <a:cubicBezTo>
                    <a:pt x="1467" y="843"/>
                    <a:pt x="1439" y="842"/>
                    <a:pt x="1428" y="849"/>
                  </a:cubicBezTo>
                  <a:cubicBezTo>
                    <a:pt x="1417" y="856"/>
                    <a:pt x="1421" y="884"/>
                    <a:pt x="1410" y="891"/>
                  </a:cubicBezTo>
                  <a:cubicBezTo>
                    <a:pt x="1399" y="898"/>
                    <a:pt x="1374" y="883"/>
                    <a:pt x="1362" y="888"/>
                  </a:cubicBezTo>
                  <a:cubicBezTo>
                    <a:pt x="1350" y="893"/>
                    <a:pt x="1346" y="921"/>
                    <a:pt x="1338" y="921"/>
                  </a:cubicBezTo>
                  <a:cubicBezTo>
                    <a:pt x="1330" y="921"/>
                    <a:pt x="1319" y="895"/>
                    <a:pt x="1311" y="888"/>
                  </a:cubicBezTo>
                  <a:cubicBezTo>
                    <a:pt x="1303" y="881"/>
                    <a:pt x="1296" y="888"/>
                    <a:pt x="1290" y="882"/>
                  </a:cubicBezTo>
                  <a:cubicBezTo>
                    <a:pt x="1284" y="876"/>
                    <a:pt x="1271" y="859"/>
                    <a:pt x="1272" y="849"/>
                  </a:cubicBezTo>
                  <a:cubicBezTo>
                    <a:pt x="1273" y="839"/>
                    <a:pt x="1298" y="834"/>
                    <a:pt x="1296" y="822"/>
                  </a:cubicBezTo>
                  <a:cubicBezTo>
                    <a:pt x="1294" y="810"/>
                    <a:pt x="1266" y="788"/>
                    <a:pt x="1263" y="777"/>
                  </a:cubicBezTo>
                  <a:cubicBezTo>
                    <a:pt x="1260" y="766"/>
                    <a:pt x="1277" y="769"/>
                    <a:pt x="1278" y="756"/>
                  </a:cubicBezTo>
                  <a:cubicBezTo>
                    <a:pt x="1279" y="743"/>
                    <a:pt x="1278" y="704"/>
                    <a:pt x="1272" y="696"/>
                  </a:cubicBezTo>
                  <a:cubicBezTo>
                    <a:pt x="1266" y="688"/>
                    <a:pt x="1249" y="710"/>
                    <a:pt x="1242" y="705"/>
                  </a:cubicBezTo>
                  <a:cubicBezTo>
                    <a:pt x="1235" y="700"/>
                    <a:pt x="1229" y="675"/>
                    <a:pt x="1230" y="666"/>
                  </a:cubicBezTo>
                  <a:cubicBezTo>
                    <a:pt x="1231" y="657"/>
                    <a:pt x="1247" y="658"/>
                    <a:pt x="1248" y="648"/>
                  </a:cubicBezTo>
                  <a:cubicBezTo>
                    <a:pt x="1249" y="638"/>
                    <a:pt x="1242" y="611"/>
                    <a:pt x="1236" y="606"/>
                  </a:cubicBezTo>
                  <a:cubicBezTo>
                    <a:pt x="1230" y="601"/>
                    <a:pt x="1222" y="620"/>
                    <a:pt x="1215" y="618"/>
                  </a:cubicBezTo>
                  <a:cubicBezTo>
                    <a:pt x="1208" y="616"/>
                    <a:pt x="1192" y="602"/>
                    <a:pt x="1191" y="594"/>
                  </a:cubicBezTo>
                  <a:cubicBezTo>
                    <a:pt x="1190" y="586"/>
                    <a:pt x="1209" y="583"/>
                    <a:pt x="1206" y="570"/>
                  </a:cubicBezTo>
                  <a:cubicBezTo>
                    <a:pt x="1203" y="557"/>
                    <a:pt x="1184" y="520"/>
                    <a:pt x="1173" y="513"/>
                  </a:cubicBezTo>
                  <a:cubicBezTo>
                    <a:pt x="1162" y="506"/>
                    <a:pt x="1150" y="534"/>
                    <a:pt x="1140" y="531"/>
                  </a:cubicBezTo>
                  <a:cubicBezTo>
                    <a:pt x="1130" y="528"/>
                    <a:pt x="1124" y="499"/>
                    <a:pt x="1113" y="495"/>
                  </a:cubicBezTo>
                  <a:cubicBezTo>
                    <a:pt x="1102" y="491"/>
                    <a:pt x="1087" y="503"/>
                    <a:pt x="1074" y="504"/>
                  </a:cubicBezTo>
                  <a:cubicBezTo>
                    <a:pt x="1061" y="505"/>
                    <a:pt x="1042" y="501"/>
                    <a:pt x="1032" y="504"/>
                  </a:cubicBezTo>
                  <a:cubicBezTo>
                    <a:pt x="1022" y="507"/>
                    <a:pt x="1021" y="515"/>
                    <a:pt x="1011" y="525"/>
                  </a:cubicBezTo>
                  <a:cubicBezTo>
                    <a:pt x="1001" y="535"/>
                    <a:pt x="978" y="562"/>
                    <a:pt x="969" y="567"/>
                  </a:cubicBezTo>
                  <a:cubicBezTo>
                    <a:pt x="960" y="572"/>
                    <a:pt x="964" y="549"/>
                    <a:pt x="954" y="555"/>
                  </a:cubicBezTo>
                  <a:cubicBezTo>
                    <a:pt x="944" y="561"/>
                    <a:pt x="912" y="592"/>
                    <a:pt x="909" y="603"/>
                  </a:cubicBezTo>
                  <a:cubicBezTo>
                    <a:pt x="906" y="614"/>
                    <a:pt x="933" y="617"/>
                    <a:pt x="933" y="624"/>
                  </a:cubicBezTo>
                  <a:cubicBezTo>
                    <a:pt x="933" y="631"/>
                    <a:pt x="917" y="646"/>
                    <a:pt x="909" y="648"/>
                  </a:cubicBezTo>
                  <a:cubicBezTo>
                    <a:pt x="901" y="650"/>
                    <a:pt x="894" y="631"/>
                    <a:pt x="882" y="636"/>
                  </a:cubicBezTo>
                  <a:cubicBezTo>
                    <a:pt x="870" y="641"/>
                    <a:pt x="843" y="669"/>
                    <a:pt x="837" y="678"/>
                  </a:cubicBezTo>
                  <a:cubicBezTo>
                    <a:pt x="831" y="687"/>
                    <a:pt x="850" y="687"/>
                    <a:pt x="846" y="693"/>
                  </a:cubicBezTo>
                  <a:cubicBezTo>
                    <a:pt x="842" y="699"/>
                    <a:pt x="822" y="717"/>
                    <a:pt x="813" y="717"/>
                  </a:cubicBezTo>
                  <a:cubicBezTo>
                    <a:pt x="804" y="717"/>
                    <a:pt x="802" y="692"/>
                    <a:pt x="789" y="693"/>
                  </a:cubicBezTo>
                  <a:cubicBezTo>
                    <a:pt x="776" y="694"/>
                    <a:pt x="742" y="715"/>
                    <a:pt x="735" y="723"/>
                  </a:cubicBezTo>
                  <a:cubicBezTo>
                    <a:pt x="728" y="731"/>
                    <a:pt x="750" y="737"/>
                    <a:pt x="744" y="744"/>
                  </a:cubicBezTo>
                  <a:cubicBezTo>
                    <a:pt x="738" y="751"/>
                    <a:pt x="708" y="763"/>
                    <a:pt x="699" y="762"/>
                  </a:cubicBezTo>
                  <a:cubicBezTo>
                    <a:pt x="690" y="761"/>
                    <a:pt x="701" y="744"/>
                    <a:pt x="690" y="741"/>
                  </a:cubicBezTo>
                  <a:cubicBezTo>
                    <a:pt x="679" y="738"/>
                    <a:pt x="646" y="740"/>
                    <a:pt x="633" y="744"/>
                  </a:cubicBezTo>
                  <a:cubicBezTo>
                    <a:pt x="620" y="748"/>
                    <a:pt x="624" y="765"/>
                    <a:pt x="615" y="765"/>
                  </a:cubicBezTo>
                  <a:cubicBezTo>
                    <a:pt x="606" y="765"/>
                    <a:pt x="581" y="754"/>
                    <a:pt x="576" y="747"/>
                  </a:cubicBezTo>
                  <a:cubicBezTo>
                    <a:pt x="571" y="740"/>
                    <a:pt x="588" y="732"/>
                    <a:pt x="582" y="723"/>
                  </a:cubicBezTo>
                  <a:cubicBezTo>
                    <a:pt x="576" y="714"/>
                    <a:pt x="547" y="693"/>
                    <a:pt x="537" y="693"/>
                  </a:cubicBezTo>
                  <a:cubicBezTo>
                    <a:pt x="527" y="693"/>
                    <a:pt x="531" y="722"/>
                    <a:pt x="522" y="720"/>
                  </a:cubicBezTo>
                  <a:cubicBezTo>
                    <a:pt x="513" y="718"/>
                    <a:pt x="483" y="689"/>
                    <a:pt x="480" y="678"/>
                  </a:cubicBezTo>
                  <a:cubicBezTo>
                    <a:pt x="477" y="667"/>
                    <a:pt x="506" y="666"/>
                    <a:pt x="501" y="654"/>
                  </a:cubicBezTo>
                  <a:cubicBezTo>
                    <a:pt x="496" y="642"/>
                    <a:pt x="458" y="608"/>
                    <a:pt x="447" y="603"/>
                  </a:cubicBezTo>
                  <a:cubicBezTo>
                    <a:pt x="436" y="598"/>
                    <a:pt x="439" y="623"/>
                    <a:pt x="432" y="621"/>
                  </a:cubicBezTo>
                  <a:cubicBezTo>
                    <a:pt x="425" y="619"/>
                    <a:pt x="406" y="597"/>
                    <a:pt x="402" y="588"/>
                  </a:cubicBezTo>
                  <a:cubicBezTo>
                    <a:pt x="398" y="579"/>
                    <a:pt x="417" y="577"/>
                    <a:pt x="411" y="564"/>
                  </a:cubicBezTo>
                  <a:cubicBezTo>
                    <a:pt x="405" y="551"/>
                    <a:pt x="377" y="515"/>
                    <a:pt x="366" y="507"/>
                  </a:cubicBezTo>
                  <a:cubicBezTo>
                    <a:pt x="355" y="499"/>
                    <a:pt x="350" y="519"/>
                    <a:pt x="342" y="516"/>
                  </a:cubicBezTo>
                  <a:cubicBezTo>
                    <a:pt x="334" y="513"/>
                    <a:pt x="320" y="496"/>
                    <a:pt x="318" y="486"/>
                  </a:cubicBezTo>
                  <a:cubicBezTo>
                    <a:pt x="316" y="476"/>
                    <a:pt x="334" y="468"/>
                    <a:pt x="333" y="456"/>
                  </a:cubicBezTo>
                  <a:cubicBezTo>
                    <a:pt x="332" y="444"/>
                    <a:pt x="318" y="421"/>
                    <a:pt x="309" y="414"/>
                  </a:cubicBezTo>
                  <a:cubicBezTo>
                    <a:pt x="300" y="407"/>
                    <a:pt x="284" y="416"/>
                    <a:pt x="276" y="411"/>
                  </a:cubicBezTo>
                  <a:cubicBezTo>
                    <a:pt x="268" y="406"/>
                    <a:pt x="261" y="390"/>
                    <a:pt x="261" y="381"/>
                  </a:cubicBezTo>
                  <a:cubicBezTo>
                    <a:pt x="261" y="372"/>
                    <a:pt x="278" y="365"/>
                    <a:pt x="276" y="354"/>
                  </a:cubicBezTo>
                  <a:cubicBezTo>
                    <a:pt x="274" y="343"/>
                    <a:pt x="257" y="324"/>
                    <a:pt x="249" y="315"/>
                  </a:cubicBezTo>
                  <a:cubicBezTo>
                    <a:pt x="241" y="306"/>
                    <a:pt x="233" y="309"/>
                    <a:pt x="228" y="303"/>
                  </a:cubicBezTo>
                  <a:cubicBezTo>
                    <a:pt x="223" y="297"/>
                    <a:pt x="216" y="285"/>
                    <a:pt x="216" y="276"/>
                  </a:cubicBezTo>
                  <a:cubicBezTo>
                    <a:pt x="216" y="267"/>
                    <a:pt x="231" y="257"/>
                    <a:pt x="228" y="246"/>
                  </a:cubicBezTo>
                  <a:cubicBezTo>
                    <a:pt x="225" y="235"/>
                    <a:pt x="205" y="213"/>
                    <a:pt x="195" y="207"/>
                  </a:cubicBezTo>
                  <a:cubicBezTo>
                    <a:pt x="185" y="201"/>
                    <a:pt x="172" y="214"/>
                    <a:pt x="165" y="210"/>
                  </a:cubicBezTo>
                  <a:cubicBezTo>
                    <a:pt x="158" y="206"/>
                    <a:pt x="153" y="190"/>
                    <a:pt x="153" y="180"/>
                  </a:cubicBezTo>
                  <a:cubicBezTo>
                    <a:pt x="153" y="170"/>
                    <a:pt x="171" y="158"/>
                    <a:pt x="168" y="147"/>
                  </a:cubicBezTo>
                  <a:cubicBezTo>
                    <a:pt x="165" y="136"/>
                    <a:pt x="138" y="121"/>
                    <a:pt x="135" y="111"/>
                  </a:cubicBezTo>
                  <a:cubicBezTo>
                    <a:pt x="132" y="101"/>
                    <a:pt x="149" y="103"/>
                    <a:pt x="147" y="90"/>
                  </a:cubicBezTo>
                  <a:cubicBezTo>
                    <a:pt x="145" y="77"/>
                    <a:pt x="129" y="42"/>
                    <a:pt x="120" y="33"/>
                  </a:cubicBezTo>
                  <a:cubicBezTo>
                    <a:pt x="111" y="24"/>
                    <a:pt x="101" y="41"/>
                    <a:pt x="93" y="36"/>
                  </a:cubicBezTo>
                  <a:cubicBezTo>
                    <a:pt x="85" y="31"/>
                    <a:pt x="84" y="6"/>
                    <a:pt x="69" y="3"/>
                  </a:cubicBezTo>
                  <a:cubicBezTo>
                    <a:pt x="54" y="0"/>
                    <a:pt x="14" y="13"/>
                    <a:pt x="0" y="15"/>
                  </a:cubicBezTo>
                  <a:close/>
                </a:path>
              </a:pathLst>
            </a:custGeom>
            <a:solidFill>
              <a:srgbClr val="0000FF"/>
            </a:solidFill>
            <a:ln w="9525">
              <a:solidFill>
                <a:srgbClr val="C00000"/>
              </a:solidFill>
              <a:round/>
              <a:headEnd/>
              <a:tailEnd/>
            </a:ln>
          </p:spPr>
          <p:txBody>
            <a:bodyPr/>
            <a:lstStyle/>
            <a:p>
              <a:pPr eaLnBrk="1" hangingPunct="1">
                <a:defRPr/>
              </a:pPr>
              <a:endParaRPr lang="en-US">
                <a:solidFill>
                  <a:schemeClr val="bg2">
                    <a:lumMod val="60000"/>
                    <a:lumOff val="40000"/>
                  </a:schemeClr>
                </a:solidFill>
                <a:latin typeface="Arial" charset="0"/>
              </a:endParaRPr>
            </a:p>
          </p:txBody>
        </p:sp>
        <p:sp>
          <p:nvSpPr>
            <p:cNvPr id="22601" name="Freeform 20"/>
            <p:cNvSpPr>
              <a:spLocks/>
            </p:cNvSpPr>
            <p:nvPr/>
          </p:nvSpPr>
          <p:spPr bwMode="auto">
            <a:xfrm>
              <a:off x="4632" y="3456"/>
              <a:ext cx="552" cy="872"/>
            </a:xfrm>
            <a:custGeom>
              <a:avLst/>
              <a:gdLst>
                <a:gd name="T0" fmla="*/ 432 w 552"/>
                <a:gd name="T1" fmla="*/ 0 h 872"/>
                <a:gd name="T2" fmla="*/ 528 w 552"/>
                <a:gd name="T3" fmla="*/ 96 h 872"/>
                <a:gd name="T4" fmla="*/ 432 w 552"/>
                <a:gd name="T5" fmla="*/ 240 h 872"/>
                <a:gd name="T6" fmla="*/ 288 w 552"/>
                <a:gd name="T7" fmla="*/ 336 h 872"/>
                <a:gd name="T8" fmla="*/ 240 w 552"/>
                <a:gd name="T9" fmla="*/ 432 h 872"/>
                <a:gd name="T10" fmla="*/ 240 w 552"/>
                <a:gd name="T11" fmla="*/ 576 h 872"/>
                <a:gd name="T12" fmla="*/ 96 w 552"/>
                <a:gd name="T13" fmla="*/ 720 h 872"/>
                <a:gd name="T14" fmla="*/ 0 w 552"/>
                <a:gd name="T15" fmla="*/ 864 h 872"/>
                <a:gd name="T16" fmla="*/ 96 w 552"/>
                <a:gd name="T17" fmla="*/ 768 h 872"/>
                <a:gd name="T18" fmla="*/ 192 w 552"/>
                <a:gd name="T19" fmla="*/ 624 h 872"/>
                <a:gd name="T20" fmla="*/ 288 w 552"/>
                <a:gd name="T21" fmla="*/ 576 h 872"/>
                <a:gd name="T22" fmla="*/ 288 w 552"/>
                <a:gd name="T23" fmla="*/ 384 h 872"/>
                <a:gd name="T24" fmla="*/ 384 w 552"/>
                <a:gd name="T25" fmla="*/ 288 h 872"/>
                <a:gd name="T26" fmla="*/ 528 w 552"/>
                <a:gd name="T27" fmla="*/ 192 h 872"/>
                <a:gd name="T28" fmla="*/ 528 w 552"/>
                <a:gd name="T29" fmla="*/ 48 h 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52"/>
                <a:gd name="T46" fmla="*/ 0 h 872"/>
                <a:gd name="T47" fmla="*/ 552 w 552"/>
                <a:gd name="T48" fmla="*/ 872 h 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52" h="872">
                  <a:moveTo>
                    <a:pt x="432" y="0"/>
                  </a:moveTo>
                  <a:cubicBezTo>
                    <a:pt x="480" y="28"/>
                    <a:pt x="528" y="56"/>
                    <a:pt x="528" y="96"/>
                  </a:cubicBezTo>
                  <a:cubicBezTo>
                    <a:pt x="528" y="136"/>
                    <a:pt x="472" y="200"/>
                    <a:pt x="432" y="240"/>
                  </a:cubicBezTo>
                  <a:cubicBezTo>
                    <a:pt x="392" y="280"/>
                    <a:pt x="320" y="304"/>
                    <a:pt x="288" y="336"/>
                  </a:cubicBezTo>
                  <a:cubicBezTo>
                    <a:pt x="256" y="368"/>
                    <a:pt x="248" y="392"/>
                    <a:pt x="240" y="432"/>
                  </a:cubicBezTo>
                  <a:cubicBezTo>
                    <a:pt x="232" y="472"/>
                    <a:pt x="264" y="528"/>
                    <a:pt x="240" y="576"/>
                  </a:cubicBezTo>
                  <a:cubicBezTo>
                    <a:pt x="216" y="624"/>
                    <a:pt x="136" y="672"/>
                    <a:pt x="96" y="720"/>
                  </a:cubicBezTo>
                  <a:cubicBezTo>
                    <a:pt x="56" y="768"/>
                    <a:pt x="0" y="856"/>
                    <a:pt x="0" y="864"/>
                  </a:cubicBezTo>
                  <a:cubicBezTo>
                    <a:pt x="0" y="872"/>
                    <a:pt x="64" y="808"/>
                    <a:pt x="96" y="768"/>
                  </a:cubicBezTo>
                  <a:cubicBezTo>
                    <a:pt x="128" y="728"/>
                    <a:pt x="160" y="656"/>
                    <a:pt x="192" y="624"/>
                  </a:cubicBezTo>
                  <a:cubicBezTo>
                    <a:pt x="224" y="592"/>
                    <a:pt x="272" y="616"/>
                    <a:pt x="288" y="576"/>
                  </a:cubicBezTo>
                  <a:cubicBezTo>
                    <a:pt x="304" y="536"/>
                    <a:pt x="272" y="432"/>
                    <a:pt x="288" y="384"/>
                  </a:cubicBezTo>
                  <a:cubicBezTo>
                    <a:pt x="304" y="336"/>
                    <a:pt x="344" y="320"/>
                    <a:pt x="384" y="288"/>
                  </a:cubicBezTo>
                  <a:cubicBezTo>
                    <a:pt x="424" y="256"/>
                    <a:pt x="504" y="232"/>
                    <a:pt x="528" y="192"/>
                  </a:cubicBezTo>
                  <a:cubicBezTo>
                    <a:pt x="552" y="152"/>
                    <a:pt x="536" y="80"/>
                    <a:pt x="528" y="48"/>
                  </a:cubicBezTo>
                </a:path>
              </a:pathLst>
            </a:custGeom>
            <a:solidFill>
              <a:srgbClr val="00FFFF"/>
            </a:solidFill>
            <a:ln w="9525">
              <a:solidFill>
                <a:srgbClr val="00FFFF"/>
              </a:solidFill>
              <a:round/>
              <a:headEnd/>
              <a:tailEnd/>
            </a:ln>
          </p:spPr>
          <p:txBody>
            <a:bodyPr/>
            <a:lstStyle/>
            <a:p>
              <a:endParaRPr lang="en-US"/>
            </a:p>
          </p:txBody>
        </p:sp>
        <p:sp>
          <p:nvSpPr>
            <p:cNvPr id="22602" name="Text Box 21"/>
            <p:cNvSpPr txBox="1">
              <a:spLocks noChangeArrowheads="1"/>
            </p:cNvSpPr>
            <p:nvPr/>
          </p:nvSpPr>
          <p:spPr bwMode="auto">
            <a:xfrm>
              <a:off x="4128" y="1824"/>
              <a:ext cx="1152"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GIANG</a:t>
              </a:r>
            </a:p>
          </p:txBody>
        </p:sp>
        <p:sp>
          <p:nvSpPr>
            <p:cNvPr id="22603" name="Text Box 22"/>
            <p:cNvSpPr txBox="1">
              <a:spLocks noChangeArrowheads="1"/>
            </p:cNvSpPr>
            <p:nvPr/>
          </p:nvSpPr>
          <p:spPr bwMode="auto">
            <a:xfrm>
              <a:off x="4200" y="1008"/>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LẠNG GIANG</a:t>
              </a:r>
            </a:p>
          </p:txBody>
        </p:sp>
        <p:sp>
          <p:nvSpPr>
            <p:cNvPr id="22604" name="Text Box 23"/>
            <p:cNvSpPr txBox="1">
              <a:spLocks noChangeArrowheads="1"/>
            </p:cNvSpPr>
            <p:nvPr/>
          </p:nvSpPr>
          <p:spPr bwMode="auto">
            <a:xfrm>
              <a:off x="1914" y="659"/>
              <a:ext cx="883"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HIỆP HÒA</a:t>
              </a:r>
            </a:p>
          </p:txBody>
        </p:sp>
        <p:sp>
          <p:nvSpPr>
            <p:cNvPr id="22605" name="Text Box 24"/>
            <p:cNvSpPr txBox="1">
              <a:spLocks noChangeArrowheads="1"/>
            </p:cNvSpPr>
            <p:nvPr/>
          </p:nvSpPr>
          <p:spPr bwMode="auto">
            <a:xfrm>
              <a:off x="3000" y="283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BẮC NINH</a:t>
              </a:r>
            </a:p>
          </p:txBody>
        </p:sp>
        <p:sp>
          <p:nvSpPr>
            <p:cNvPr id="22606" name="Text Box 25"/>
            <p:cNvSpPr txBox="1">
              <a:spLocks noChangeArrowheads="1"/>
            </p:cNvSpPr>
            <p:nvPr/>
          </p:nvSpPr>
          <p:spPr bwMode="auto">
            <a:xfrm>
              <a:off x="4944" y="3216"/>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VẠN XUÂN</a:t>
              </a:r>
            </a:p>
          </p:txBody>
        </p:sp>
        <p:sp>
          <p:nvSpPr>
            <p:cNvPr id="22607" name="Text Box 26"/>
            <p:cNvSpPr txBox="1">
              <a:spLocks noChangeArrowheads="1"/>
            </p:cNvSpPr>
            <p:nvPr/>
          </p:nvSpPr>
          <p:spPr bwMode="auto">
            <a:xfrm>
              <a:off x="1416" y="3264"/>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TỪ SƠN</a:t>
              </a:r>
            </a:p>
          </p:txBody>
        </p:sp>
        <p:sp>
          <p:nvSpPr>
            <p:cNvPr id="22608" name="Text Box 27"/>
            <p:cNvSpPr txBox="1">
              <a:spLocks noChangeArrowheads="1"/>
            </p:cNvSpPr>
            <p:nvPr/>
          </p:nvSpPr>
          <p:spPr bwMode="auto">
            <a:xfrm>
              <a:off x="3008" y="1296"/>
              <a:ext cx="1096"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VIỆT YÊN</a:t>
              </a:r>
            </a:p>
          </p:txBody>
        </p:sp>
        <p:sp>
          <p:nvSpPr>
            <p:cNvPr id="22609" name="Freeform 28"/>
            <p:cNvSpPr>
              <a:spLocks/>
            </p:cNvSpPr>
            <p:nvPr/>
          </p:nvSpPr>
          <p:spPr bwMode="auto">
            <a:xfrm>
              <a:off x="0" y="296"/>
              <a:ext cx="1000" cy="1776"/>
            </a:xfrm>
            <a:custGeom>
              <a:avLst/>
              <a:gdLst>
                <a:gd name="T0" fmla="*/ 24 w 1000"/>
                <a:gd name="T1" fmla="*/ 136 h 1776"/>
                <a:gd name="T2" fmla="*/ 120 w 1000"/>
                <a:gd name="T3" fmla="*/ 280 h 1776"/>
                <a:gd name="T4" fmla="*/ 216 w 1000"/>
                <a:gd name="T5" fmla="*/ 328 h 1776"/>
                <a:gd name="T6" fmla="*/ 120 w 1000"/>
                <a:gd name="T7" fmla="*/ 424 h 1776"/>
                <a:gd name="T8" fmla="*/ 264 w 1000"/>
                <a:gd name="T9" fmla="*/ 664 h 1776"/>
                <a:gd name="T10" fmla="*/ 216 w 1000"/>
                <a:gd name="T11" fmla="*/ 808 h 1776"/>
                <a:gd name="T12" fmla="*/ 312 w 1000"/>
                <a:gd name="T13" fmla="*/ 904 h 1776"/>
                <a:gd name="T14" fmla="*/ 408 w 1000"/>
                <a:gd name="T15" fmla="*/ 904 h 1776"/>
                <a:gd name="T16" fmla="*/ 600 w 1000"/>
                <a:gd name="T17" fmla="*/ 1096 h 1776"/>
                <a:gd name="T18" fmla="*/ 648 w 1000"/>
                <a:gd name="T19" fmla="*/ 1336 h 1776"/>
                <a:gd name="T20" fmla="*/ 552 w 1000"/>
                <a:gd name="T21" fmla="*/ 1336 h 1776"/>
                <a:gd name="T22" fmla="*/ 552 w 1000"/>
                <a:gd name="T23" fmla="*/ 1576 h 1776"/>
                <a:gd name="T24" fmla="*/ 648 w 1000"/>
                <a:gd name="T25" fmla="*/ 1480 h 1776"/>
                <a:gd name="T26" fmla="*/ 696 w 1000"/>
                <a:gd name="T27" fmla="*/ 1384 h 1776"/>
                <a:gd name="T28" fmla="*/ 840 w 1000"/>
                <a:gd name="T29" fmla="*/ 1384 h 1776"/>
                <a:gd name="T30" fmla="*/ 984 w 1000"/>
                <a:gd name="T31" fmla="*/ 1480 h 1776"/>
                <a:gd name="T32" fmla="*/ 744 w 1000"/>
                <a:gd name="T33" fmla="*/ 1672 h 1776"/>
                <a:gd name="T34" fmla="*/ 696 w 1000"/>
                <a:gd name="T35" fmla="*/ 1768 h 1776"/>
                <a:gd name="T36" fmla="*/ 504 w 1000"/>
                <a:gd name="T37" fmla="*/ 1624 h 1776"/>
                <a:gd name="T38" fmla="*/ 408 w 1000"/>
                <a:gd name="T39" fmla="*/ 1480 h 1776"/>
                <a:gd name="T40" fmla="*/ 312 w 1000"/>
                <a:gd name="T41" fmla="*/ 1528 h 1776"/>
                <a:gd name="T42" fmla="*/ 168 w 1000"/>
                <a:gd name="T43" fmla="*/ 1432 h 1776"/>
                <a:gd name="T44" fmla="*/ 168 w 1000"/>
                <a:gd name="T45" fmla="*/ 1240 h 1776"/>
                <a:gd name="T46" fmla="*/ 168 w 1000"/>
                <a:gd name="T47" fmla="*/ 1096 h 1776"/>
                <a:gd name="T48" fmla="*/ 24 w 1000"/>
                <a:gd name="T49" fmla="*/ 1096 h 1776"/>
                <a:gd name="T50" fmla="*/ 24 w 1000"/>
                <a:gd name="T51" fmla="*/ 136 h 17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00"/>
                <a:gd name="T79" fmla="*/ 0 h 1776"/>
                <a:gd name="T80" fmla="*/ 1000 w 1000"/>
                <a:gd name="T81" fmla="*/ 1776 h 17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00" h="1776">
                  <a:moveTo>
                    <a:pt x="24" y="136"/>
                  </a:moveTo>
                  <a:cubicBezTo>
                    <a:pt x="40" y="0"/>
                    <a:pt x="88" y="248"/>
                    <a:pt x="120" y="280"/>
                  </a:cubicBezTo>
                  <a:cubicBezTo>
                    <a:pt x="152" y="312"/>
                    <a:pt x="216" y="304"/>
                    <a:pt x="216" y="328"/>
                  </a:cubicBezTo>
                  <a:cubicBezTo>
                    <a:pt x="216" y="352"/>
                    <a:pt x="112" y="368"/>
                    <a:pt x="120" y="424"/>
                  </a:cubicBezTo>
                  <a:cubicBezTo>
                    <a:pt x="128" y="480"/>
                    <a:pt x="248" y="600"/>
                    <a:pt x="264" y="664"/>
                  </a:cubicBezTo>
                  <a:cubicBezTo>
                    <a:pt x="280" y="728"/>
                    <a:pt x="208" y="768"/>
                    <a:pt x="216" y="808"/>
                  </a:cubicBezTo>
                  <a:cubicBezTo>
                    <a:pt x="224" y="848"/>
                    <a:pt x="280" y="888"/>
                    <a:pt x="312" y="904"/>
                  </a:cubicBezTo>
                  <a:cubicBezTo>
                    <a:pt x="344" y="920"/>
                    <a:pt x="360" y="872"/>
                    <a:pt x="408" y="904"/>
                  </a:cubicBezTo>
                  <a:cubicBezTo>
                    <a:pt x="456" y="936"/>
                    <a:pt x="560" y="1024"/>
                    <a:pt x="600" y="1096"/>
                  </a:cubicBezTo>
                  <a:cubicBezTo>
                    <a:pt x="640" y="1168"/>
                    <a:pt x="656" y="1296"/>
                    <a:pt x="648" y="1336"/>
                  </a:cubicBezTo>
                  <a:cubicBezTo>
                    <a:pt x="640" y="1376"/>
                    <a:pt x="568" y="1296"/>
                    <a:pt x="552" y="1336"/>
                  </a:cubicBezTo>
                  <a:cubicBezTo>
                    <a:pt x="536" y="1376"/>
                    <a:pt x="536" y="1552"/>
                    <a:pt x="552" y="1576"/>
                  </a:cubicBezTo>
                  <a:cubicBezTo>
                    <a:pt x="568" y="1600"/>
                    <a:pt x="624" y="1512"/>
                    <a:pt x="648" y="1480"/>
                  </a:cubicBezTo>
                  <a:cubicBezTo>
                    <a:pt x="672" y="1448"/>
                    <a:pt x="664" y="1400"/>
                    <a:pt x="696" y="1384"/>
                  </a:cubicBezTo>
                  <a:cubicBezTo>
                    <a:pt x="728" y="1368"/>
                    <a:pt x="792" y="1368"/>
                    <a:pt x="840" y="1384"/>
                  </a:cubicBezTo>
                  <a:cubicBezTo>
                    <a:pt x="888" y="1400"/>
                    <a:pt x="1000" y="1432"/>
                    <a:pt x="984" y="1480"/>
                  </a:cubicBezTo>
                  <a:cubicBezTo>
                    <a:pt x="968" y="1528"/>
                    <a:pt x="792" y="1624"/>
                    <a:pt x="744" y="1672"/>
                  </a:cubicBezTo>
                  <a:cubicBezTo>
                    <a:pt x="696" y="1720"/>
                    <a:pt x="736" y="1776"/>
                    <a:pt x="696" y="1768"/>
                  </a:cubicBezTo>
                  <a:cubicBezTo>
                    <a:pt x="656" y="1760"/>
                    <a:pt x="552" y="1672"/>
                    <a:pt x="504" y="1624"/>
                  </a:cubicBezTo>
                  <a:cubicBezTo>
                    <a:pt x="456" y="1576"/>
                    <a:pt x="440" y="1496"/>
                    <a:pt x="408" y="1480"/>
                  </a:cubicBezTo>
                  <a:cubicBezTo>
                    <a:pt x="376" y="1464"/>
                    <a:pt x="352" y="1536"/>
                    <a:pt x="312" y="1528"/>
                  </a:cubicBezTo>
                  <a:cubicBezTo>
                    <a:pt x="272" y="1520"/>
                    <a:pt x="192" y="1480"/>
                    <a:pt x="168" y="1432"/>
                  </a:cubicBezTo>
                  <a:cubicBezTo>
                    <a:pt x="144" y="1384"/>
                    <a:pt x="168" y="1296"/>
                    <a:pt x="168" y="1240"/>
                  </a:cubicBezTo>
                  <a:cubicBezTo>
                    <a:pt x="168" y="1184"/>
                    <a:pt x="192" y="1120"/>
                    <a:pt x="168" y="1096"/>
                  </a:cubicBezTo>
                  <a:cubicBezTo>
                    <a:pt x="144" y="1072"/>
                    <a:pt x="48" y="1256"/>
                    <a:pt x="24" y="1096"/>
                  </a:cubicBezTo>
                  <a:cubicBezTo>
                    <a:pt x="0" y="936"/>
                    <a:pt x="8" y="272"/>
                    <a:pt x="24" y="136"/>
                  </a:cubicBezTo>
                  <a:close/>
                </a:path>
              </a:pathLst>
            </a:custGeom>
            <a:solidFill>
              <a:srgbClr val="CC9900"/>
            </a:solidFill>
            <a:ln w="9525">
              <a:noFill/>
              <a:round/>
              <a:headEnd/>
              <a:tailEnd/>
            </a:ln>
          </p:spPr>
          <p:txBody>
            <a:bodyPr/>
            <a:lstStyle/>
            <a:p>
              <a:endParaRPr lang="en-US"/>
            </a:p>
          </p:txBody>
        </p:sp>
        <p:sp>
          <p:nvSpPr>
            <p:cNvPr id="22610" name="Text Box 29"/>
            <p:cNvSpPr txBox="1">
              <a:spLocks noChangeArrowheads="1"/>
            </p:cNvSpPr>
            <p:nvPr/>
          </p:nvSpPr>
          <p:spPr bwMode="auto">
            <a:xfrm>
              <a:off x="1848" y="2592"/>
              <a:ext cx="1200" cy="242"/>
            </a:xfrm>
            <a:prstGeom prst="rect">
              <a:avLst/>
            </a:prstGeom>
            <a:noFill/>
            <a:ln w="9525">
              <a:noFill/>
              <a:miter lim="800000"/>
              <a:headEnd/>
              <a:tailEnd/>
            </a:ln>
          </p:spPr>
          <p:txBody>
            <a:bodyPr>
              <a:spAutoFit/>
            </a:bodyPr>
            <a:lstStyle/>
            <a:p>
              <a:pPr eaLnBrk="1" hangingPunct="1">
                <a:spcBef>
                  <a:spcPct val="50000"/>
                </a:spcBef>
              </a:pPr>
              <a:r>
                <a:rPr lang="en-US" altLang="en-US" b="1">
                  <a:solidFill>
                    <a:srgbClr val="000000"/>
                  </a:solidFill>
                </a:rPr>
                <a:t>YÊN PHONG</a:t>
              </a:r>
            </a:p>
          </p:txBody>
        </p:sp>
        <p:sp>
          <p:nvSpPr>
            <p:cNvPr id="22611" name="Rectangle 30"/>
            <p:cNvSpPr>
              <a:spLocks noChangeArrowheads="1"/>
            </p:cNvSpPr>
            <p:nvPr/>
          </p:nvSpPr>
          <p:spPr bwMode="auto">
            <a:xfrm>
              <a:off x="696" y="3888"/>
              <a:ext cx="432" cy="288"/>
            </a:xfrm>
            <a:prstGeom prst="rect">
              <a:avLst/>
            </a:prstGeom>
            <a:solidFill>
              <a:srgbClr val="FF0000"/>
            </a:solidFill>
            <a:ln w="9525">
              <a:solidFill>
                <a:schemeClr val="tx1"/>
              </a:solidFill>
              <a:miter lim="800000"/>
              <a:headEnd/>
              <a:tailEnd/>
            </a:ln>
          </p:spPr>
          <p:txBody>
            <a:bodyPr wrap="none" anchor="ctr"/>
            <a:lstStyle/>
            <a:p>
              <a:pPr eaLnBrk="1" hangingPunct="1"/>
              <a:endParaRPr lang="en-US" altLang="en-US"/>
            </a:p>
          </p:txBody>
        </p:sp>
        <p:sp>
          <p:nvSpPr>
            <p:cNvPr id="22612" name="Text Box 31"/>
            <p:cNvSpPr txBox="1">
              <a:spLocks noChangeArrowheads="1"/>
            </p:cNvSpPr>
            <p:nvPr/>
          </p:nvSpPr>
          <p:spPr bwMode="auto">
            <a:xfrm rot="3091637">
              <a:off x="-196" y="1470"/>
              <a:ext cx="1296" cy="182"/>
            </a:xfrm>
            <a:prstGeom prst="rect">
              <a:avLst/>
            </a:prstGeom>
            <a:noFill/>
            <a:ln w="9525">
              <a:noFill/>
              <a:miter lim="800000"/>
              <a:headEnd/>
              <a:tailEnd/>
            </a:ln>
          </p:spPr>
          <p:txBody>
            <a:bodyPr>
              <a:spAutoFit/>
            </a:bodyPr>
            <a:lstStyle/>
            <a:p>
              <a:pPr eaLnBrk="1" hangingPunct="1">
                <a:spcBef>
                  <a:spcPct val="50000"/>
                </a:spcBef>
              </a:pPr>
              <a:r>
                <a:rPr lang="en-US" altLang="en-US" b="1" i="1">
                  <a:solidFill>
                    <a:srgbClr val="003300"/>
                  </a:solidFill>
                </a:rPr>
                <a:t>Dãy núi Tam Đảo</a:t>
              </a:r>
            </a:p>
          </p:txBody>
        </p:sp>
        <p:sp>
          <p:nvSpPr>
            <p:cNvPr id="22613" name="Text Box 33"/>
            <p:cNvSpPr txBox="1">
              <a:spLocks noChangeArrowheads="1"/>
            </p:cNvSpPr>
            <p:nvPr/>
          </p:nvSpPr>
          <p:spPr bwMode="auto">
            <a:xfrm rot="1283413">
              <a:off x="360" y="3340"/>
              <a:ext cx="1527" cy="330"/>
            </a:xfrm>
            <a:prstGeom prst="rect">
              <a:avLst/>
            </a:prstGeom>
            <a:noFill/>
            <a:ln w="9525">
              <a:noFill/>
              <a:miter lim="800000"/>
              <a:headEnd/>
              <a:tailEnd/>
            </a:ln>
          </p:spPr>
          <p:txBody>
            <a:bodyPr>
              <a:spAutoFit/>
            </a:bodyPr>
            <a:lstStyle/>
            <a:p>
              <a:pPr eaLnBrk="1" hangingPunct="1">
                <a:spcBef>
                  <a:spcPct val="50000"/>
                </a:spcBef>
              </a:pPr>
              <a:r>
                <a:rPr lang="en-US" altLang="en-US" sz="2800" b="1" i="1" dirty="0">
                  <a:solidFill>
                    <a:srgbClr val="008000"/>
                  </a:solidFill>
                </a:rPr>
                <a:t>Sông Hồng</a:t>
              </a:r>
            </a:p>
          </p:txBody>
        </p:sp>
        <p:sp>
          <p:nvSpPr>
            <p:cNvPr id="22614" name="Text Box 34"/>
            <p:cNvSpPr txBox="1">
              <a:spLocks noChangeArrowheads="1"/>
            </p:cNvSpPr>
            <p:nvPr/>
          </p:nvSpPr>
          <p:spPr bwMode="auto">
            <a:xfrm rot="21180247">
              <a:off x="2376" y="3366"/>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Đuống</a:t>
              </a:r>
            </a:p>
          </p:txBody>
        </p:sp>
        <p:sp>
          <p:nvSpPr>
            <p:cNvPr id="22615" name="Text Box 35"/>
            <p:cNvSpPr txBox="1">
              <a:spLocks noChangeArrowheads="1"/>
            </p:cNvSpPr>
            <p:nvPr/>
          </p:nvSpPr>
          <p:spPr bwMode="auto">
            <a:xfrm rot="18831539">
              <a:off x="4148" y="3726"/>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Thái Bình</a:t>
              </a:r>
            </a:p>
          </p:txBody>
        </p:sp>
        <p:sp>
          <p:nvSpPr>
            <p:cNvPr id="22616" name="Text Box 36"/>
            <p:cNvSpPr txBox="1">
              <a:spLocks noChangeArrowheads="1"/>
            </p:cNvSpPr>
            <p:nvPr/>
          </p:nvSpPr>
          <p:spPr bwMode="auto">
            <a:xfrm rot="19751993">
              <a:off x="4872" y="1830"/>
              <a:ext cx="1296" cy="24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Lục Nam</a:t>
              </a:r>
            </a:p>
          </p:txBody>
        </p:sp>
        <p:sp>
          <p:nvSpPr>
            <p:cNvPr id="22617" name="Text Box 37"/>
            <p:cNvSpPr txBox="1">
              <a:spLocks noChangeArrowheads="1"/>
            </p:cNvSpPr>
            <p:nvPr/>
          </p:nvSpPr>
          <p:spPr bwMode="auto">
            <a:xfrm rot="3592819">
              <a:off x="3428" y="1134"/>
              <a:ext cx="1296" cy="182"/>
            </a:xfrm>
            <a:prstGeom prst="rect">
              <a:avLst/>
            </a:prstGeom>
            <a:noFill/>
            <a:ln w="9525">
              <a:noFill/>
              <a:miter lim="800000"/>
              <a:headEnd/>
              <a:tailEnd/>
            </a:ln>
          </p:spPr>
          <p:txBody>
            <a:bodyPr>
              <a:spAutoFit/>
            </a:bodyPr>
            <a:lstStyle/>
            <a:p>
              <a:pPr eaLnBrk="1" hangingPunct="1">
                <a:spcBef>
                  <a:spcPct val="50000"/>
                </a:spcBef>
              </a:pPr>
              <a:r>
                <a:rPr lang="en-US" altLang="en-US" i="1">
                  <a:solidFill>
                    <a:srgbClr val="003300"/>
                  </a:solidFill>
                </a:rPr>
                <a:t>Sông Thương</a:t>
              </a:r>
            </a:p>
          </p:txBody>
        </p:sp>
        <p:sp>
          <p:nvSpPr>
            <p:cNvPr id="22618" name="Text Box 38"/>
            <p:cNvSpPr txBox="1">
              <a:spLocks noChangeArrowheads="1"/>
            </p:cNvSpPr>
            <p:nvPr/>
          </p:nvSpPr>
          <p:spPr bwMode="auto">
            <a:xfrm rot="19751993">
              <a:off x="2040" y="2598"/>
              <a:ext cx="1296" cy="242"/>
            </a:xfrm>
            <a:prstGeom prst="rect">
              <a:avLst/>
            </a:prstGeom>
            <a:noFill/>
            <a:ln w="9525">
              <a:noFill/>
              <a:miter lim="800000"/>
              <a:headEnd/>
              <a:tailEnd/>
            </a:ln>
          </p:spPr>
          <p:txBody>
            <a:bodyPr>
              <a:spAutoFit/>
            </a:bodyPr>
            <a:lstStyle/>
            <a:p>
              <a:pPr eaLnBrk="1" hangingPunct="1">
                <a:spcBef>
                  <a:spcPct val="50000"/>
                </a:spcBef>
              </a:pPr>
              <a:endParaRPr lang="en-US" altLang="en-US" i="1">
                <a:solidFill>
                  <a:srgbClr val="003300"/>
                </a:solidFill>
              </a:endParaRPr>
            </a:p>
          </p:txBody>
        </p:sp>
        <p:sp>
          <p:nvSpPr>
            <p:cNvPr id="22619" name="Text Box 39"/>
            <p:cNvSpPr txBox="1">
              <a:spLocks noChangeArrowheads="1"/>
            </p:cNvSpPr>
            <p:nvPr/>
          </p:nvSpPr>
          <p:spPr bwMode="auto">
            <a:xfrm>
              <a:off x="1896" y="244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Bến Ngót</a:t>
              </a:r>
            </a:p>
          </p:txBody>
        </p:sp>
        <p:sp>
          <p:nvSpPr>
            <p:cNvPr id="22620" name="Text Box 40"/>
            <p:cNvSpPr txBox="1">
              <a:spLocks noChangeArrowheads="1"/>
            </p:cNvSpPr>
            <p:nvPr/>
          </p:nvSpPr>
          <p:spPr bwMode="auto">
            <a:xfrm>
              <a:off x="3048" y="2688"/>
              <a:ext cx="1200"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Can Vang</a:t>
              </a:r>
            </a:p>
          </p:txBody>
        </p:sp>
        <p:sp>
          <p:nvSpPr>
            <p:cNvPr id="22621" name="Text Box 41"/>
            <p:cNvSpPr txBox="1">
              <a:spLocks noChangeArrowheads="1"/>
            </p:cNvSpPr>
            <p:nvPr/>
          </p:nvSpPr>
          <p:spPr bwMode="auto">
            <a:xfrm>
              <a:off x="624" y="1440"/>
              <a:ext cx="624" cy="242"/>
            </a:xfrm>
            <a:prstGeom prst="rect">
              <a:avLst/>
            </a:prstGeom>
            <a:noFill/>
            <a:ln w="9525">
              <a:noFill/>
              <a:miter lim="800000"/>
              <a:headEnd/>
              <a:tailEnd/>
            </a:ln>
          </p:spPr>
          <p:txBody>
            <a:bodyPr>
              <a:spAutoFit/>
            </a:bodyPr>
            <a:lstStyle/>
            <a:p>
              <a:pPr eaLnBrk="1" hangingPunct="1">
                <a:spcBef>
                  <a:spcPct val="50000"/>
                </a:spcBef>
              </a:pPr>
              <a:r>
                <a:rPr lang="en-US" altLang="en-US">
                  <a:solidFill>
                    <a:srgbClr val="000000"/>
                  </a:solidFill>
                </a:rPr>
                <a:t>Đa Phúc</a:t>
              </a:r>
            </a:p>
          </p:txBody>
        </p:sp>
      </p:grpSp>
      <p:sp>
        <p:nvSpPr>
          <p:cNvPr id="22531" name="Freeform 42"/>
          <p:cNvSpPr>
            <a:spLocks/>
          </p:cNvSpPr>
          <p:nvPr/>
        </p:nvSpPr>
        <p:spPr bwMode="auto">
          <a:xfrm>
            <a:off x="4165601" y="4495554"/>
            <a:ext cx="1731435" cy="533901"/>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4619" name="Freeform 43"/>
          <p:cNvSpPr>
            <a:spLocks/>
          </p:cNvSpPr>
          <p:nvPr/>
        </p:nvSpPr>
        <p:spPr bwMode="auto">
          <a:xfrm rot="-4465786">
            <a:off x="3161360" y="3645590"/>
            <a:ext cx="1525880" cy="9398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4620" name="Freeform 44"/>
          <p:cNvSpPr>
            <a:spLocks/>
          </p:cNvSpPr>
          <p:nvPr/>
        </p:nvSpPr>
        <p:spPr bwMode="auto">
          <a:xfrm rot="-3450180">
            <a:off x="5689380" y="4059822"/>
            <a:ext cx="982579" cy="508000"/>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4" name="Oval 45"/>
          <p:cNvSpPr>
            <a:spLocks noChangeArrowheads="1"/>
          </p:cNvSpPr>
          <p:nvPr/>
        </p:nvSpPr>
        <p:spPr bwMode="auto">
          <a:xfrm>
            <a:off x="4064000" y="3810004"/>
            <a:ext cx="203200" cy="152275"/>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2535" name="Oval 46"/>
          <p:cNvSpPr>
            <a:spLocks noChangeArrowheads="1"/>
          </p:cNvSpPr>
          <p:nvPr/>
        </p:nvSpPr>
        <p:spPr bwMode="auto">
          <a:xfrm>
            <a:off x="6438900" y="4086351"/>
            <a:ext cx="203200" cy="152274"/>
          </a:xfrm>
          <a:prstGeom prst="ellipse">
            <a:avLst/>
          </a:prstGeom>
          <a:solidFill>
            <a:srgbClr val="FF00FF"/>
          </a:solidFill>
          <a:ln w="9525">
            <a:solidFill>
              <a:schemeClr val="tx1"/>
            </a:solidFill>
            <a:round/>
            <a:headEnd/>
            <a:tailEnd/>
          </a:ln>
        </p:spPr>
        <p:txBody>
          <a:bodyPr wrap="none" lIns="108702" tIns="54347" rIns="108702" bIns="54347" anchor="ctr"/>
          <a:lstStyle/>
          <a:p>
            <a:pPr eaLnBrk="1" hangingPunct="1"/>
            <a:endParaRPr lang="en-US" altLang="en-US"/>
          </a:p>
        </p:txBody>
      </p:sp>
      <p:sp>
        <p:nvSpPr>
          <p:cNvPr id="24625" name="Freeform 49"/>
          <p:cNvSpPr>
            <a:spLocks/>
          </p:cNvSpPr>
          <p:nvPr/>
        </p:nvSpPr>
        <p:spPr bwMode="auto">
          <a:xfrm rot="11705482" flipV="1">
            <a:off x="8534403" y="4419726"/>
            <a:ext cx="1814407" cy="385386"/>
          </a:xfrm>
          <a:custGeom>
            <a:avLst/>
            <a:gdLst>
              <a:gd name="T0" fmla="*/ 0 w 4356"/>
              <a:gd name="T1" fmla="*/ 2147483647 h 2364"/>
              <a:gd name="T2" fmla="*/ 2147483647 w 4356"/>
              <a:gd name="T3" fmla="*/ 2147483647 h 2364"/>
              <a:gd name="T4" fmla="*/ 2147483647 w 4356"/>
              <a:gd name="T5" fmla="*/ 2147483647 h 2364"/>
              <a:gd name="T6" fmla="*/ 2147483647 w 4356"/>
              <a:gd name="T7" fmla="*/ 2147483647 h 2364"/>
              <a:gd name="T8" fmla="*/ 2147483647 w 4356"/>
              <a:gd name="T9" fmla="*/ 2147483647 h 2364"/>
              <a:gd name="T10" fmla="*/ 2147483647 w 4356"/>
              <a:gd name="T11" fmla="*/ 2147483647 h 2364"/>
              <a:gd name="T12" fmla="*/ 2147483647 w 4356"/>
              <a:gd name="T13" fmla="*/ 2147483647 h 2364"/>
              <a:gd name="T14" fmla="*/ 2147483647 w 4356"/>
              <a:gd name="T15" fmla="*/ 2147483647 h 2364"/>
              <a:gd name="T16" fmla="*/ 2147483647 w 4356"/>
              <a:gd name="T17" fmla="*/ 2147483647 h 2364"/>
              <a:gd name="T18" fmla="*/ 2147483647 w 4356"/>
              <a:gd name="T19" fmla="*/ 2147483647 h 2364"/>
              <a:gd name="T20" fmla="*/ 2147483647 w 4356"/>
              <a:gd name="T21" fmla="*/ 0 h 2364"/>
              <a:gd name="T22" fmla="*/ 2147483647 w 4356"/>
              <a:gd name="T23" fmla="*/ 0 h 2364"/>
              <a:gd name="T24" fmla="*/ 2147483647 w 4356"/>
              <a:gd name="T25" fmla="*/ 2147483647 h 2364"/>
              <a:gd name="T26" fmla="*/ 2147483647 w 4356"/>
              <a:gd name="T27" fmla="*/ 2147483647 h 2364"/>
              <a:gd name="T28" fmla="*/ 2147483647 w 4356"/>
              <a:gd name="T29" fmla="*/ 2147483647 h 2364"/>
              <a:gd name="T30" fmla="*/ 2147483647 w 4356"/>
              <a:gd name="T31" fmla="*/ 2147483647 h 2364"/>
              <a:gd name="T32" fmla="*/ 2147483647 w 4356"/>
              <a:gd name="T33" fmla="*/ 2147483647 h 2364"/>
              <a:gd name="T34" fmla="*/ 2147483647 w 4356"/>
              <a:gd name="T35" fmla="*/ 2147483647 h 2364"/>
              <a:gd name="T36" fmla="*/ 2147483647 w 4356"/>
              <a:gd name="T37" fmla="*/ 2147483647 h 2364"/>
              <a:gd name="T38" fmla="*/ 2147483647 w 4356"/>
              <a:gd name="T39" fmla="*/ 2147483647 h 2364"/>
              <a:gd name="T40" fmla="*/ 2147483647 w 4356"/>
              <a:gd name="T41" fmla="*/ 2147483647 h 2364"/>
              <a:gd name="T42" fmla="*/ 2147483647 w 4356"/>
              <a:gd name="T43" fmla="*/ 2147483647 h 2364"/>
              <a:gd name="T44" fmla="*/ 2147483647 w 4356"/>
              <a:gd name="T45" fmla="*/ 2147483647 h 2364"/>
              <a:gd name="T46" fmla="*/ 2147483647 w 4356"/>
              <a:gd name="T47" fmla="*/ 2147483647 h 2364"/>
              <a:gd name="T48" fmla="*/ 2147483647 w 4356"/>
              <a:gd name="T49" fmla="*/ 2147483647 h 2364"/>
              <a:gd name="T50" fmla="*/ 2147483647 w 4356"/>
              <a:gd name="T51" fmla="*/ 2147483647 h 2364"/>
              <a:gd name="T52" fmla="*/ 2147483647 w 4356"/>
              <a:gd name="T53" fmla="*/ 2147483647 h 2364"/>
              <a:gd name="T54" fmla="*/ 2147483647 w 4356"/>
              <a:gd name="T55" fmla="*/ 2147483647 h 2364"/>
              <a:gd name="T56" fmla="*/ 2147483647 w 4356"/>
              <a:gd name="T57" fmla="*/ 2147483647 h 2364"/>
              <a:gd name="T58" fmla="*/ 2147483647 w 4356"/>
              <a:gd name="T59" fmla="*/ 2147483647 h 2364"/>
              <a:gd name="T60" fmla="*/ 0 w 4356"/>
              <a:gd name="T61" fmla="*/ 2147483647 h 23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356"/>
              <a:gd name="T94" fmla="*/ 0 h 2364"/>
              <a:gd name="T95" fmla="*/ 4356 w 4356"/>
              <a:gd name="T96" fmla="*/ 2364 h 236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356" h="2364">
                <a:moveTo>
                  <a:pt x="0" y="1752"/>
                </a:moveTo>
                <a:lnTo>
                  <a:pt x="336" y="1368"/>
                </a:lnTo>
                <a:lnTo>
                  <a:pt x="540" y="1128"/>
                </a:lnTo>
                <a:lnTo>
                  <a:pt x="732" y="924"/>
                </a:lnTo>
                <a:lnTo>
                  <a:pt x="936" y="708"/>
                </a:lnTo>
                <a:lnTo>
                  <a:pt x="1140" y="540"/>
                </a:lnTo>
                <a:lnTo>
                  <a:pt x="1332" y="384"/>
                </a:lnTo>
                <a:lnTo>
                  <a:pt x="1520" y="260"/>
                </a:lnTo>
                <a:lnTo>
                  <a:pt x="1781" y="125"/>
                </a:lnTo>
                <a:lnTo>
                  <a:pt x="2029" y="36"/>
                </a:lnTo>
                <a:lnTo>
                  <a:pt x="2348" y="0"/>
                </a:lnTo>
                <a:lnTo>
                  <a:pt x="2648" y="0"/>
                </a:lnTo>
                <a:lnTo>
                  <a:pt x="2984" y="69"/>
                </a:lnTo>
                <a:lnTo>
                  <a:pt x="3289" y="161"/>
                </a:lnTo>
                <a:lnTo>
                  <a:pt x="3703" y="358"/>
                </a:lnTo>
                <a:lnTo>
                  <a:pt x="3692" y="161"/>
                </a:lnTo>
                <a:lnTo>
                  <a:pt x="4356" y="690"/>
                </a:lnTo>
                <a:lnTo>
                  <a:pt x="3549" y="775"/>
                </a:lnTo>
                <a:lnTo>
                  <a:pt x="3655" y="555"/>
                </a:lnTo>
                <a:lnTo>
                  <a:pt x="3241" y="506"/>
                </a:lnTo>
                <a:lnTo>
                  <a:pt x="2833" y="463"/>
                </a:lnTo>
                <a:lnTo>
                  <a:pt x="2517" y="506"/>
                </a:lnTo>
                <a:lnTo>
                  <a:pt x="2221" y="582"/>
                </a:lnTo>
                <a:lnTo>
                  <a:pt x="1959" y="726"/>
                </a:lnTo>
                <a:lnTo>
                  <a:pt x="1728" y="948"/>
                </a:lnTo>
                <a:lnTo>
                  <a:pt x="1568" y="1147"/>
                </a:lnTo>
                <a:lnTo>
                  <a:pt x="1378" y="1380"/>
                </a:lnTo>
                <a:lnTo>
                  <a:pt x="1101" y="1814"/>
                </a:lnTo>
                <a:lnTo>
                  <a:pt x="828" y="2364"/>
                </a:lnTo>
                <a:lnTo>
                  <a:pt x="792" y="1536"/>
                </a:lnTo>
                <a:lnTo>
                  <a:pt x="0" y="1752"/>
                </a:lnTo>
                <a:close/>
              </a:path>
            </a:pathLst>
          </a:custGeom>
          <a:solidFill>
            <a:srgbClr val="E00A0A"/>
          </a:solidFill>
          <a:ln w="9525">
            <a:solidFill>
              <a:schemeClr val="tx1"/>
            </a:solidFill>
            <a:round/>
            <a:headEnd/>
            <a:tailEnd/>
          </a:ln>
        </p:spPr>
        <p:txBody>
          <a:bodyPr lIns="108702" tIns="54347" rIns="108702" bIns="54347"/>
          <a:lstStyle/>
          <a:p>
            <a:endParaRPr lang="en-US"/>
          </a:p>
        </p:txBody>
      </p:sp>
      <p:sp>
        <p:nvSpPr>
          <p:cNvPr id="22537" name="Text Box 50"/>
          <p:cNvSpPr txBox="1">
            <a:spLocks noChangeArrowheads="1"/>
          </p:cNvSpPr>
          <p:nvPr/>
        </p:nvSpPr>
        <p:spPr bwMode="auto">
          <a:xfrm>
            <a:off x="0" y="6019551"/>
            <a:ext cx="1625600" cy="879197"/>
          </a:xfrm>
          <a:prstGeom prst="rect">
            <a:avLst/>
          </a:prstGeom>
          <a:noFill/>
          <a:ln w="9525">
            <a:noFill/>
            <a:miter lim="800000"/>
            <a:headEnd/>
            <a:tailEnd/>
          </a:ln>
        </p:spPr>
        <p:txBody>
          <a:bodyPr lIns="108702" tIns="54347" rIns="108702" bIns="54347">
            <a:spAutoFit/>
          </a:bodyPr>
          <a:lstStyle/>
          <a:p>
            <a:pPr algn="ctr" eaLnBrk="1" hangingPunct="1">
              <a:spcBef>
                <a:spcPct val="50000"/>
              </a:spcBef>
            </a:pPr>
            <a:r>
              <a:rPr lang="en-US" altLang="en-US" sz="2500" b="1" dirty="0">
                <a:solidFill>
                  <a:srgbClr val="000000"/>
                </a:solidFill>
                <a:latin typeface="Times New Roman" pitchFamily="18" charset="0"/>
                <a:cs typeface="Times New Roman" pitchFamily="18" charset="0"/>
              </a:rPr>
              <a:t>THĂNG LONG</a:t>
            </a:r>
          </a:p>
        </p:txBody>
      </p:sp>
      <p:sp>
        <p:nvSpPr>
          <p:cNvPr id="13322" name="WordArt 57">
            <a:extLst/>
          </p:cNvPr>
          <p:cNvSpPr>
            <a:spLocks noChangeArrowheads="1" noChangeShapeType="1" noTextEdit="1"/>
          </p:cNvSpPr>
          <p:nvPr/>
        </p:nvSpPr>
        <p:spPr bwMode="auto">
          <a:xfrm rot="251008">
            <a:off x="3719586" y="5055949"/>
            <a:ext cx="2603500" cy="1273389"/>
          </a:xfrm>
          <a:prstGeom prst="rect">
            <a:avLst/>
          </a:prstGeom>
        </p:spPr>
        <p:txBody>
          <a:bodyPr spcFirstLastPara="1" wrap="none" lIns="108702" tIns="54347" rIns="108702" bIns="54347" fromWordArt="1">
            <a:prstTxWarp prst="textArchUp">
              <a:avLst>
                <a:gd name="adj" fmla="val 12580372"/>
              </a:avLst>
            </a:prstTxWarp>
          </a:bodyPr>
          <a:lstStyle/>
          <a:p>
            <a:pPr algn="ctr" eaLnBrk="1" hangingPunct="1">
              <a:defRPr/>
            </a:pPr>
            <a:r>
              <a:rPr lang="vi-VN" sz="4300" kern="10" dirty="0">
                <a:ln w="9525">
                  <a:solidFill>
                    <a:srgbClr val="000000"/>
                  </a:solidFill>
                  <a:round/>
                  <a:headEnd/>
                  <a:tailEnd/>
                </a:ln>
                <a:solidFill>
                  <a:srgbClr val="FF00FF"/>
                </a:solidFill>
                <a:latin typeface="Times New Roman"/>
                <a:cs typeface="Times New Roman"/>
              </a:rPr>
              <a:t>Lý </a:t>
            </a:r>
            <a:r>
              <a:rPr lang="vi-VN" sz="4300" b="1" kern="10" dirty="0">
                <a:ln w="9525">
                  <a:solidFill>
                    <a:srgbClr val="000000"/>
                  </a:solidFill>
                  <a:round/>
                  <a:headEnd/>
                  <a:tailEnd/>
                </a:ln>
                <a:solidFill>
                  <a:srgbClr val="FF00FF"/>
                </a:solidFill>
                <a:latin typeface="Times New Roman"/>
                <a:cs typeface="Times New Roman"/>
              </a:rPr>
              <a:t>Thường</a:t>
            </a:r>
            <a:r>
              <a:rPr lang="vi-VN" sz="4300" kern="10" dirty="0">
                <a:ln w="9525">
                  <a:solidFill>
                    <a:srgbClr val="000000"/>
                  </a:solidFill>
                  <a:round/>
                  <a:headEnd/>
                  <a:tailEnd/>
                </a:ln>
                <a:solidFill>
                  <a:srgbClr val="FF00FF"/>
                </a:solidFill>
                <a:latin typeface="Times New Roman"/>
                <a:cs typeface="Times New Roman"/>
              </a:rPr>
              <a:t> Kiệt</a:t>
            </a:r>
            <a:endParaRPr lang="en-US" sz="4300" kern="10" dirty="0">
              <a:ln w="9525">
                <a:solidFill>
                  <a:srgbClr val="000000"/>
                </a:solidFill>
                <a:round/>
                <a:headEnd/>
                <a:tailEnd/>
              </a:ln>
              <a:solidFill>
                <a:srgbClr val="FF00FF"/>
              </a:solidFill>
              <a:latin typeface="Times New Roman"/>
              <a:cs typeface="Times New Roman"/>
            </a:endParaRPr>
          </a:p>
        </p:txBody>
      </p:sp>
      <p:sp>
        <p:nvSpPr>
          <p:cNvPr id="22539" name="WordArt 58"/>
          <p:cNvSpPr>
            <a:spLocks noChangeArrowheads="1" noChangeShapeType="1" noTextEdit="1"/>
          </p:cNvSpPr>
          <p:nvPr/>
        </p:nvSpPr>
        <p:spPr bwMode="auto">
          <a:xfrm rot="251008">
            <a:off x="8905240" y="5590928"/>
            <a:ext cx="2108200" cy="1454443"/>
          </a:xfrm>
          <a:prstGeom prst="rect">
            <a:avLst/>
          </a:prstGeom>
        </p:spPr>
        <p:txBody>
          <a:bodyPr spcFirstLastPara="1" wrap="none" lIns="43288" tIns="21644" rIns="43288" bIns="21644" fromWordArt="1">
            <a:prstTxWarp prst="textArchUp">
              <a:avLst>
                <a:gd name="adj" fmla="val 13522580"/>
              </a:avLst>
            </a:prstTxWarp>
          </a:bodyPr>
          <a:lstStyle/>
          <a:p>
            <a:pPr algn="ctr"/>
            <a:r>
              <a:rPr lang="en-US" sz="4300" kern="10" dirty="0">
                <a:ln w="9525">
                  <a:solidFill>
                    <a:srgbClr val="000000"/>
                  </a:solidFill>
                  <a:round/>
                  <a:headEnd/>
                  <a:tailEnd/>
                </a:ln>
                <a:solidFill>
                  <a:srgbClr val="FF00FF"/>
                </a:solidFill>
                <a:latin typeface="Times New Roman"/>
                <a:cs typeface="Times New Roman"/>
              </a:rPr>
              <a:t>Hoằng Chân</a:t>
            </a:r>
          </a:p>
        </p:txBody>
      </p:sp>
      <p:sp>
        <p:nvSpPr>
          <p:cNvPr id="22540" name="Freeform 59"/>
          <p:cNvSpPr>
            <a:spLocks/>
          </p:cNvSpPr>
          <p:nvPr/>
        </p:nvSpPr>
        <p:spPr bwMode="auto">
          <a:xfrm>
            <a:off x="9525000" y="5143500"/>
            <a:ext cx="1159933"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41" name="WordArt 60"/>
          <p:cNvSpPr>
            <a:spLocks noChangeArrowheads="1" noChangeShapeType="1" noTextEdit="1"/>
          </p:cNvSpPr>
          <p:nvPr/>
        </p:nvSpPr>
        <p:spPr bwMode="auto">
          <a:xfrm rot="243502">
            <a:off x="8905240" y="5839076"/>
            <a:ext cx="2108200" cy="1453816"/>
          </a:xfrm>
          <a:prstGeom prst="rect">
            <a:avLst/>
          </a:prstGeom>
        </p:spPr>
        <p:txBody>
          <a:bodyPr spcFirstLastPara="1" wrap="none" lIns="43288" tIns="21644" rIns="43288" bIns="21644" fromWordArt="1">
            <a:prstTxWarp prst="textArchUp">
              <a:avLst>
                <a:gd name="adj" fmla="val 13982324"/>
              </a:avLst>
            </a:prstTxWarp>
          </a:bodyPr>
          <a:lstStyle/>
          <a:p>
            <a:pPr algn="ctr"/>
            <a:r>
              <a:rPr lang="vi-VN" sz="4300" kern="10" dirty="0">
                <a:ln w="9525">
                  <a:solidFill>
                    <a:srgbClr val="000000"/>
                  </a:solidFill>
                  <a:round/>
                  <a:headEnd/>
                  <a:tailEnd/>
                </a:ln>
                <a:solidFill>
                  <a:srgbClr val="FF00FF"/>
                </a:solidFill>
                <a:latin typeface="Times New Roman"/>
                <a:cs typeface="Times New Roman"/>
              </a:rPr>
              <a:t>Chiêu Văn</a:t>
            </a:r>
            <a:endParaRPr lang="en-US" sz="4300" kern="10" dirty="0">
              <a:ln w="9525">
                <a:solidFill>
                  <a:srgbClr val="000000"/>
                </a:solidFill>
                <a:round/>
                <a:headEnd/>
                <a:tailEnd/>
              </a:ln>
              <a:solidFill>
                <a:srgbClr val="FF00FF"/>
              </a:solidFill>
              <a:latin typeface="Times New Roman"/>
              <a:cs typeface="Times New Roman"/>
            </a:endParaRPr>
          </a:p>
        </p:txBody>
      </p:sp>
      <p:grpSp>
        <p:nvGrpSpPr>
          <p:cNvPr id="3" name="Group 61"/>
          <p:cNvGrpSpPr>
            <a:grpSpLocks/>
          </p:cNvGrpSpPr>
          <p:nvPr/>
        </p:nvGrpSpPr>
        <p:grpSpPr bwMode="auto">
          <a:xfrm rot="-2858634">
            <a:off x="3138651" y="893385"/>
            <a:ext cx="1729498" cy="1744133"/>
            <a:chOff x="473" y="1610"/>
            <a:chExt cx="2561" cy="1075"/>
          </a:xfrm>
        </p:grpSpPr>
        <p:sp>
          <p:nvSpPr>
            <p:cNvPr id="22580" name="Freeform 62"/>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81" name="Text Box 63"/>
            <p:cNvSpPr txBox="1">
              <a:spLocks noChangeArrowheads="1"/>
            </p:cNvSpPr>
            <p:nvPr/>
          </p:nvSpPr>
          <p:spPr bwMode="auto">
            <a:xfrm>
              <a:off x="473" y="2298"/>
              <a:ext cx="706" cy="57"/>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82" name="Freeform 64"/>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83" name="Freeform 65"/>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84" name="Freeform 66"/>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85" name="Freeform 67"/>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4" name="Group 68"/>
          <p:cNvGrpSpPr>
            <a:grpSpLocks/>
          </p:cNvGrpSpPr>
          <p:nvPr/>
        </p:nvGrpSpPr>
        <p:grpSpPr bwMode="auto">
          <a:xfrm rot="-4377618">
            <a:off x="3848737" y="1592644"/>
            <a:ext cx="1967067" cy="838200"/>
            <a:chOff x="494" y="1610"/>
            <a:chExt cx="2540" cy="1075"/>
          </a:xfrm>
        </p:grpSpPr>
        <p:sp>
          <p:nvSpPr>
            <p:cNvPr id="22574" name="Freeform 69"/>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75" name="Text Box 70"/>
            <p:cNvSpPr txBox="1">
              <a:spLocks noChangeArrowheads="1"/>
            </p:cNvSpPr>
            <p:nvPr/>
          </p:nvSpPr>
          <p:spPr bwMode="auto">
            <a:xfrm>
              <a:off x="494" y="2254"/>
              <a:ext cx="616" cy="119"/>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6" name="Freeform 71"/>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7" name="Freeform 72"/>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8" name="Freeform 73"/>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9" name="Freeform 74"/>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grpSp>
        <p:nvGrpSpPr>
          <p:cNvPr id="5" name="Group 75"/>
          <p:cNvGrpSpPr>
            <a:grpSpLocks/>
          </p:cNvGrpSpPr>
          <p:nvPr/>
        </p:nvGrpSpPr>
        <p:grpSpPr bwMode="auto">
          <a:xfrm rot="-2858634">
            <a:off x="5338572" y="1510334"/>
            <a:ext cx="2240029" cy="1559560"/>
            <a:chOff x="713" y="1610"/>
            <a:chExt cx="2321" cy="1075"/>
          </a:xfrm>
        </p:grpSpPr>
        <p:sp>
          <p:nvSpPr>
            <p:cNvPr id="22568"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9" name="Text Box 77"/>
            <p:cNvSpPr txBox="1">
              <a:spLocks noChangeArrowheads="1"/>
            </p:cNvSpPr>
            <p:nvPr/>
          </p:nvSpPr>
          <p:spPr bwMode="auto">
            <a:xfrm>
              <a:off x="713" y="2287"/>
              <a:ext cx="494" cy="64"/>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70"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71"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72"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73"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45" name="Text Box 82"/>
          <p:cNvSpPr txBox="1">
            <a:spLocks noChangeArrowheads="1"/>
          </p:cNvSpPr>
          <p:nvPr/>
        </p:nvSpPr>
        <p:spPr bwMode="auto">
          <a:xfrm>
            <a:off x="3759200" y="2362453"/>
            <a:ext cx="21336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Quách Quỳ</a:t>
            </a:r>
          </a:p>
        </p:txBody>
      </p:sp>
      <p:sp>
        <p:nvSpPr>
          <p:cNvPr id="22546" name="Text Box 83"/>
          <p:cNvSpPr txBox="1">
            <a:spLocks noChangeArrowheads="1"/>
          </p:cNvSpPr>
          <p:nvPr/>
        </p:nvSpPr>
        <p:spPr bwMode="auto">
          <a:xfrm>
            <a:off x="6807200" y="2819277"/>
            <a:ext cx="1930400" cy="494476"/>
          </a:xfrm>
          <a:prstGeom prst="rect">
            <a:avLst/>
          </a:prstGeom>
          <a:noFill/>
          <a:ln w="28575">
            <a:solidFill>
              <a:srgbClr val="006600"/>
            </a:solidFill>
            <a:miter lim="800000"/>
            <a:headEnd/>
            <a:tailEnd/>
          </a:ln>
        </p:spPr>
        <p:txBody>
          <a:bodyPr lIns="108702" tIns="54347" rIns="108702" bIns="54347">
            <a:spAutoFit/>
          </a:bodyPr>
          <a:lstStyle/>
          <a:p>
            <a:pPr eaLnBrk="1" hangingPunct="1">
              <a:spcBef>
                <a:spcPct val="50000"/>
              </a:spcBef>
            </a:pPr>
            <a:r>
              <a:rPr lang="en-US" altLang="en-US" sz="2500" b="1" dirty="0">
                <a:solidFill>
                  <a:srgbClr val="0000FF"/>
                </a:solidFill>
                <a:latin typeface="Times New Roman" pitchFamily="18" charset="0"/>
                <a:cs typeface="Times New Roman" pitchFamily="18" charset="0"/>
              </a:rPr>
              <a:t>Triệu Tiết</a:t>
            </a:r>
          </a:p>
        </p:txBody>
      </p:sp>
      <p:sp>
        <p:nvSpPr>
          <p:cNvPr id="22547" name="Text Box 106"/>
          <p:cNvSpPr txBox="1">
            <a:spLocks noChangeArrowheads="1"/>
          </p:cNvSpPr>
          <p:nvPr/>
        </p:nvSpPr>
        <p:spPr bwMode="auto">
          <a:xfrm>
            <a:off x="3860800" y="6122321"/>
            <a:ext cx="8331200" cy="879197"/>
          </a:xfrm>
          <a:prstGeom prst="rect">
            <a:avLst/>
          </a:prstGeom>
          <a:solidFill>
            <a:schemeClr val="hlink"/>
          </a:solidFill>
          <a:ln w="19050">
            <a:solidFill>
              <a:srgbClr val="0000FF"/>
            </a:solidFill>
            <a:miter lim="800000"/>
            <a:headEnd/>
            <a:tailEnd/>
          </a:ln>
        </p:spPr>
        <p:txBody>
          <a:bodyPr lIns="108702" tIns="54347" rIns="108702" bIns="54347">
            <a:spAutoFit/>
          </a:bodyPr>
          <a:lstStyle/>
          <a:p>
            <a:pPr eaLnBrk="1" hangingPunct="1"/>
            <a:r>
              <a:rPr lang="en-US" altLang="en-US" sz="2500" b="1" dirty="0">
                <a:solidFill>
                  <a:schemeClr val="bg1"/>
                </a:solidFill>
                <a:latin typeface="Times New Roman" pitchFamily="18" charset="0"/>
                <a:cs typeface="Times New Roman" pitchFamily="18" charset="0"/>
              </a:rPr>
              <a:t>LƯỢC ĐỒ  TRẬN ĐÁNH TRÊN PHÒNG TUYẾN </a:t>
            </a:r>
          </a:p>
          <a:p>
            <a:pPr eaLnBrk="1" hangingPunct="1"/>
            <a:r>
              <a:rPr lang="en-US" altLang="en-US" sz="2500" b="1" dirty="0">
                <a:solidFill>
                  <a:schemeClr val="bg1"/>
                </a:solidFill>
                <a:latin typeface="Times New Roman" pitchFamily="18" charset="0"/>
                <a:cs typeface="Times New Roman" pitchFamily="18" charset="0"/>
              </a:rPr>
              <a:t>                 SÔNG NHƯ NGUYỆT</a:t>
            </a:r>
          </a:p>
        </p:txBody>
      </p:sp>
      <p:sp>
        <p:nvSpPr>
          <p:cNvPr id="22548" name="Freeform 17"/>
          <p:cNvSpPr>
            <a:spLocks/>
          </p:cNvSpPr>
          <p:nvPr/>
        </p:nvSpPr>
        <p:spPr bwMode="auto">
          <a:xfrm>
            <a:off x="4165600" y="2819275"/>
            <a:ext cx="3556000" cy="914274"/>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endParaRPr lang="en-US"/>
          </a:p>
        </p:txBody>
      </p:sp>
      <p:sp>
        <p:nvSpPr>
          <p:cNvPr id="102" name="Rectangle 101">
            <a:extLst/>
          </p:cNvPr>
          <p:cNvSpPr/>
          <p:nvPr/>
        </p:nvSpPr>
        <p:spPr>
          <a:xfrm>
            <a:off x="7721600" y="457455"/>
            <a:ext cx="4470400" cy="167627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108702" tIns="54347" rIns="108702" bIns="54347" anchor="ctr"/>
          <a:lstStyle/>
          <a:p>
            <a:pPr algn="ctr" eaLnBrk="1" hangingPunct="1">
              <a:defRPr/>
            </a:pPr>
            <a:endParaRPr lang="en-US"/>
          </a:p>
        </p:txBody>
      </p:sp>
      <p:sp>
        <p:nvSpPr>
          <p:cNvPr id="22550" name="TextBox 102"/>
          <p:cNvSpPr txBox="1">
            <a:spLocks noChangeArrowheads="1"/>
          </p:cNvSpPr>
          <p:nvPr/>
        </p:nvSpPr>
        <p:spPr bwMode="auto">
          <a:xfrm>
            <a:off x="8839200" y="1447553"/>
            <a:ext cx="3352800" cy="402143"/>
          </a:xfrm>
          <a:prstGeom prst="rect">
            <a:avLst/>
          </a:prstGeom>
          <a:noFill/>
          <a:ln w="9525">
            <a:noFill/>
            <a:miter lim="800000"/>
            <a:headEnd/>
            <a:tailEnd/>
          </a:ln>
        </p:spPr>
        <p:txBody>
          <a:bodyPr lIns="108702" tIns="54347" rIns="108702" bIns="54347">
            <a:spAutoFit/>
          </a:bodyPr>
          <a:lstStyle/>
          <a:p>
            <a:pPr eaLnBrk="1" hangingPunct="1"/>
            <a:r>
              <a:rPr lang="en-US" altLang="en-US"/>
              <a:t>Trận tuyến quânTống</a:t>
            </a:r>
          </a:p>
        </p:txBody>
      </p:sp>
      <p:sp>
        <p:nvSpPr>
          <p:cNvPr id="22551" name="Freeform 17"/>
          <p:cNvSpPr>
            <a:spLocks/>
          </p:cNvSpPr>
          <p:nvPr/>
        </p:nvSpPr>
        <p:spPr bwMode="auto">
          <a:xfrm>
            <a:off x="7721600" y="1371726"/>
            <a:ext cx="1117600" cy="381000"/>
          </a:xfrm>
          <a:custGeom>
            <a:avLst/>
            <a:gdLst>
              <a:gd name="T0" fmla="*/ 0 w 2031"/>
              <a:gd name="T1" fmla="*/ 0 h 801"/>
              <a:gd name="T2" fmla="*/ 2147483647 w 2031"/>
              <a:gd name="T3" fmla="*/ 2147483647 h 801"/>
              <a:gd name="T4" fmla="*/ 2147483647 w 2031"/>
              <a:gd name="T5" fmla="*/ 2147483647 h 801"/>
              <a:gd name="T6" fmla="*/ 2147483647 w 2031"/>
              <a:gd name="T7" fmla="*/ 2147483647 h 801"/>
              <a:gd name="T8" fmla="*/ 2147483647 w 2031"/>
              <a:gd name="T9" fmla="*/ 2147483647 h 801"/>
              <a:gd name="T10" fmla="*/ 2147483647 w 2031"/>
              <a:gd name="T11" fmla="*/ 2147483647 h 801"/>
              <a:gd name="T12" fmla="*/ 2147483647 w 2031"/>
              <a:gd name="T13" fmla="*/ 2147483647 h 801"/>
              <a:gd name="T14" fmla="*/ 2147483647 w 2031"/>
              <a:gd name="T15" fmla="*/ 2147483647 h 801"/>
              <a:gd name="T16" fmla="*/ 2147483647 w 2031"/>
              <a:gd name="T17" fmla="*/ 2147483647 h 801"/>
              <a:gd name="T18" fmla="*/ 2147483647 w 2031"/>
              <a:gd name="T19" fmla="*/ 2147483647 h 801"/>
              <a:gd name="T20" fmla="*/ 2147483647 w 2031"/>
              <a:gd name="T21" fmla="*/ 2147483647 h 801"/>
              <a:gd name="T22" fmla="*/ 2147483647 w 2031"/>
              <a:gd name="T23" fmla="*/ 2147483647 h 801"/>
              <a:gd name="T24" fmla="*/ 2147483647 w 2031"/>
              <a:gd name="T25" fmla="*/ 2147483647 h 801"/>
              <a:gd name="T26" fmla="*/ 2147483647 w 2031"/>
              <a:gd name="T27" fmla="*/ 2147483647 h 801"/>
              <a:gd name="T28" fmla="*/ 2147483647 w 2031"/>
              <a:gd name="T29" fmla="*/ 2147483647 h 801"/>
              <a:gd name="T30" fmla="*/ 2147483647 w 2031"/>
              <a:gd name="T31" fmla="*/ 2147483647 h 801"/>
              <a:gd name="T32" fmla="*/ 2147483647 w 2031"/>
              <a:gd name="T33" fmla="*/ 2147483647 h 801"/>
              <a:gd name="T34" fmla="*/ 2147483647 w 2031"/>
              <a:gd name="T35" fmla="*/ 2147483647 h 801"/>
              <a:gd name="T36" fmla="*/ 2147483647 w 2031"/>
              <a:gd name="T37" fmla="*/ 2147483647 h 801"/>
              <a:gd name="T38" fmla="*/ 2147483647 w 2031"/>
              <a:gd name="T39" fmla="*/ 2147483647 h 801"/>
              <a:gd name="T40" fmla="*/ 0 w 2031"/>
              <a:gd name="T41" fmla="*/ 0 h 80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31"/>
              <a:gd name="T64" fmla="*/ 0 h 801"/>
              <a:gd name="T65" fmla="*/ 2031 w 2031"/>
              <a:gd name="T66" fmla="*/ 801 h 80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31" h="801">
                <a:moveTo>
                  <a:pt x="0" y="0"/>
                </a:moveTo>
                <a:lnTo>
                  <a:pt x="15" y="450"/>
                </a:lnTo>
                <a:lnTo>
                  <a:pt x="414" y="453"/>
                </a:lnTo>
                <a:lnTo>
                  <a:pt x="411" y="324"/>
                </a:lnTo>
                <a:lnTo>
                  <a:pt x="1047" y="456"/>
                </a:lnTo>
                <a:lnTo>
                  <a:pt x="1050" y="522"/>
                </a:lnTo>
                <a:lnTo>
                  <a:pt x="1176" y="525"/>
                </a:lnTo>
                <a:lnTo>
                  <a:pt x="1176" y="492"/>
                </a:lnTo>
                <a:lnTo>
                  <a:pt x="1632" y="693"/>
                </a:lnTo>
                <a:lnTo>
                  <a:pt x="1632" y="801"/>
                </a:lnTo>
                <a:lnTo>
                  <a:pt x="2031" y="801"/>
                </a:lnTo>
                <a:lnTo>
                  <a:pt x="2025" y="432"/>
                </a:lnTo>
                <a:lnTo>
                  <a:pt x="1638" y="432"/>
                </a:lnTo>
                <a:lnTo>
                  <a:pt x="1629" y="579"/>
                </a:lnTo>
                <a:lnTo>
                  <a:pt x="1176" y="411"/>
                </a:lnTo>
                <a:lnTo>
                  <a:pt x="1170" y="288"/>
                </a:lnTo>
                <a:lnTo>
                  <a:pt x="1050" y="285"/>
                </a:lnTo>
                <a:lnTo>
                  <a:pt x="1044" y="354"/>
                </a:lnTo>
                <a:lnTo>
                  <a:pt x="408" y="228"/>
                </a:lnTo>
                <a:lnTo>
                  <a:pt x="402" y="12"/>
                </a:lnTo>
                <a:lnTo>
                  <a:pt x="0" y="0"/>
                </a:lnTo>
                <a:close/>
              </a:path>
            </a:pathLst>
          </a:custGeom>
          <a:blipFill dpi="0" rotWithShape="1">
            <a:blip r:embed="rId3" cstate="print"/>
            <a:srcRect/>
            <a:tile tx="0" ty="0" sx="100000" sy="100000" flip="none" algn="tl"/>
          </a:blipFill>
          <a:ln w="9525">
            <a:solidFill>
              <a:schemeClr val="tx1"/>
            </a:solidFill>
            <a:round/>
            <a:headEnd/>
            <a:tailEnd/>
          </a:ln>
        </p:spPr>
        <p:txBody>
          <a:bodyPr lIns="108702" tIns="54347" rIns="108702" bIns="54347"/>
          <a:lstStyle/>
          <a:p>
            <a:pPr eaLnBrk="1" hangingPunct="1"/>
            <a:r>
              <a:rPr lang="en-US" altLang="en-US"/>
              <a:t> </a:t>
            </a:r>
          </a:p>
        </p:txBody>
      </p:sp>
      <p:grpSp>
        <p:nvGrpSpPr>
          <p:cNvPr id="6" name="Group 75"/>
          <p:cNvGrpSpPr>
            <a:grpSpLocks/>
          </p:cNvGrpSpPr>
          <p:nvPr/>
        </p:nvGrpSpPr>
        <p:grpSpPr bwMode="auto">
          <a:xfrm rot="18741366" flipV="1">
            <a:off x="7576373" y="1743035"/>
            <a:ext cx="798321" cy="613835"/>
            <a:chOff x="79" y="1610"/>
            <a:chExt cx="2955" cy="1075"/>
          </a:xfrm>
        </p:grpSpPr>
        <p:sp>
          <p:nvSpPr>
            <p:cNvPr id="22562" name="Freeform 76"/>
            <p:cNvSpPr>
              <a:spLocks/>
            </p:cNvSpPr>
            <p:nvPr/>
          </p:nvSpPr>
          <p:spPr bwMode="auto">
            <a:xfrm>
              <a:off x="1265" y="1610"/>
              <a:ext cx="1769" cy="1075"/>
            </a:xfrm>
            <a:custGeom>
              <a:avLst/>
              <a:gdLst>
                <a:gd name="T0" fmla="*/ 0 w 715"/>
                <a:gd name="T1" fmla="*/ 2147483647 h 571"/>
                <a:gd name="T2" fmla="*/ 2147483647 w 715"/>
                <a:gd name="T3" fmla="*/ 2147483647 h 571"/>
                <a:gd name="T4" fmla="*/ 2147483647 w 715"/>
                <a:gd name="T5" fmla="*/ 2147483647 h 571"/>
                <a:gd name="T6" fmla="*/ 2147483647 w 715"/>
                <a:gd name="T7" fmla="*/ 2147483647 h 571"/>
                <a:gd name="T8" fmla="*/ 2147483647 w 715"/>
                <a:gd name="T9" fmla="*/ 2147483647 h 571"/>
                <a:gd name="T10" fmla="*/ 2147483647 w 715"/>
                <a:gd name="T11" fmla="*/ 2147483647 h 571"/>
                <a:gd name="T12" fmla="*/ 2147483647 w 715"/>
                <a:gd name="T13" fmla="*/ 2147483647 h 571"/>
                <a:gd name="T14" fmla="*/ 2147483647 w 715"/>
                <a:gd name="T15" fmla="*/ 2147483647 h 571"/>
                <a:gd name="T16" fmla="*/ 2147483647 w 715"/>
                <a:gd name="T17" fmla="*/ 2147483647 h 571"/>
                <a:gd name="T18" fmla="*/ 2147483647 w 715"/>
                <a:gd name="T19" fmla="*/ 2147483647 h 571"/>
                <a:gd name="T20" fmla="*/ 2147483647 w 715"/>
                <a:gd name="T21" fmla="*/ 2147483647 h 571"/>
                <a:gd name="T22" fmla="*/ 2147483647 w 715"/>
                <a:gd name="T23" fmla="*/ 0 h 571"/>
                <a:gd name="T24" fmla="*/ 2147483647 w 715"/>
                <a:gd name="T25" fmla="*/ 2147483647 h 571"/>
                <a:gd name="T26" fmla="*/ 2147483647 w 715"/>
                <a:gd name="T27" fmla="*/ 2147483647 h 571"/>
                <a:gd name="T28" fmla="*/ 2147483647 w 715"/>
                <a:gd name="T29" fmla="*/ 2147483647 h 571"/>
                <a:gd name="T30" fmla="*/ 2147483647 w 715"/>
                <a:gd name="T31" fmla="*/ 2147483647 h 571"/>
                <a:gd name="T32" fmla="*/ 2147483647 w 715"/>
                <a:gd name="T33" fmla="*/ 2147483647 h 571"/>
                <a:gd name="T34" fmla="*/ 2147483647 w 715"/>
                <a:gd name="T35" fmla="*/ 2147483647 h 571"/>
                <a:gd name="T36" fmla="*/ 2147483647 w 715"/>
                <a:gd name="T37" fmla="*/ 2147483647 h 571"/>
                <a:gd name="T38" fmla="*/ 2147483647 w 715"/>
                <a:gd name="T39" fmla="*/ 2147483647 h 571"/>
                <a:gd name="T40" fmla="*/ 2147483647 w 715"/>
                <a:gd name="T41" fmla="*/ 2147483647 h 571"/>
                <a:gd name="T42" fmla="*/ 2147483647 w 715"/>
                <a:gd name="T43" fmla="*/ 2147483647 h 571"/>
                <a:gd name="T44" fmla="*/ 2147483647 w 715"/>
                <a:gd name="T45" fmla="*/ 2147483647 h 571"/>
                <a:gd name="T46" fmla="*/ 2147483647 w 715"/>
                <a:gd name="T47" fmla="*/ 2147483647 h 571"/>
                <a:gd name="T48" fmla="*/ 2147483647 w 715"/>
                <a:gd name="T49" fmla="*/ 2147483647 h 571"/>
                <a:gd name="T50" fmla="*/ 0 w 715"/>
                <a:gd name="T51" fmla="*/ 2147483647 h 5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5"/>
                <a:gd name="T79" fmla="*/ 0 h 571"/>
                <a:gd name="T80" fmla="*/ 715 w 715"/>
                <a:gd name="T81" fmla="*/ 571 h 5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5" h="571">
                  <a:moveTo>
                    <a:pt x="0" y="492"/>
                  </a:moveTo>
                  <a:lnTo>
                    <a:pt x="111" y="358"/>
                  </a:lnTo>
                  <a:lnTo>
                    <a:pt x="170" y="279"/>
                  </a:lnTo>
                  <a:lnTo>
                    <a:pt x="218" y="225"/>
                  </a:lnTo>
                  <a:lnTo>
                    <a:pt x="264" y="180"/>
                  </a:lnTo>
                  <a:lnTo>
                    <a:pt x="323" y="137"/>
                  </a:lnTo>
                  <a:lnTo>
                    <a:pt x="375" y="106"/>
                  </a:lnTo>
                  <a:lnTo>
                    <a:pt x="450" y="67"/>
                  </a:lnTo>
                  <a:lnTo>
                    <a:pt x="522" y="41"/>
                  </a:lnTo>
                  <a:lnTo>
                    <a:pt x="603" y="24"/>
                  </a:lnTo>
                  <a:lnTo>
                    <a:pt x="564" y="10"/>
                  </a:lnTo>
                  <a:lnTo>
                    <a:pt x="715" y="0"/>
                  </a:lnTo>
                  <a:lnTo>
                    <a:pt x="603" y="76"/>
                  </a:lnTo>
                  <a:lnTo>
                    <a:pt x="610" y="43"/>
                  </a:lnTo>
                  <a:lnTo>
                    <a:pt x="575" y="52"/>
                  </a:lnTo>
                  <a:lnTo>
                    <a:pt x="530" y="76"/>
                  </a:lnTo>
                  <a:lnTo>
                    <a:pt x="479" y="98"/>
                  </a:lnTo>
                  <a:lnTo>
                    <a:pt x="421" y="137"/>
                  </a:lnTo>
                  <a:lnTo>
                    <a:pt x="362" y="186"/>
                  </a:lnTo>
                  <a:lnTo>
                    <a:pt x="326" y="220"/>
                  </a:lnTo>
                  <a:lnTo>
                    <a:pt x="284" y="273"/>
                  </a:lnTo>
                  <a:lnTo>
                    <a:pt x="241" y="347"/>
                  </a:lnTo>
                  <a:lnTo>
                    <a:pt x="189" y="461"/>
                  </a:lnTo>
                  <a:lnTo>
                    <a:pt x="153" y="571"/>
                  </a:lnTo>
                  <a:lnTo>
                    <a:pt x="135" y="428"/>
                  </a:lnTo>
                  <a:lnTo>
                    <a:pt x="0" y="492"/>
                  </a:lnTo>
                  <a:close/>
                </a:path>
              </a:pathLst>
            </a:custGeom>
            <a:solidFill>
              <a:srgbClr val="0000FF"/>
            </a:solidFill>
            <a:ln w="9525">
              <a:noFill/>
              <a:round/>
              <a:headEnd/>
              <a:tailEnd/>
            </a:ln>
          </p:spPr>
          <p:txBody>
            <a:bodyPr/>
            <a:lstStyle/>
            <a:p>
              <a:endParaRPr lang="en-US"/>
            </a:p>
          </p:txBody>
        </p:sp>
        <p:sp>
          <p:nvSpPr>
            <p:cNvPr id="22563" name="Text Box 77"/>
            <p:cNvSpPr txBox="1">
              <a:spLocks noChangeArrowheads="1"/>
            </p:cNvSpPr>
            <p:nvPr/>
          </p:nvSpPr>
          <p:spPr bwMode="auto">
            <a:xfrm>
              <a:off x="79" y="2224"/>
              <a:ext cx="1766" cy="162"/>
            </a:xfrm>
            <a:prstGeom prst="rect">
              <a:avLst/>
            </a:prstGeom>
            <a:noFill/>
            <a:ln w="9525">
              <a:noFill/>
              <a:miter lim="800000"/>
              <a:headEnd/>
              <a:tailEnd/>
            </a:ln>
          </p:spPr>
          <p:txBody>
            <a:bodyPr vert="eaVert" wrap="none">
              <a:spAutoFit/>
            </a:bodyPr>
            <a:lstStyle/>
            <a:p>
              <a:pPr eaLnBrk="1" hangingPunct="1"/>
              <a:endParaRPr lang="en-US" altLang="en-US"/>
            </a:p>
          </p:txBody>
        </p:sp>
        <p:sp>
          <p:nvSpPr>
            <p:cNvPr id="22564" name="Freeform 78"/>
            <p:cNvSpPr>
              <a:spLocks/>
            </p:cNvSpPr>
            <p:nvPr/>
          </p:nvSpPr>
          <p:spPr bwMode="auto">
            <a:xfrm>
              <a:off x="1604" y="2112"/>
              <a:ext cx="277" cy="279"/>
            </a:xfrm>
            <a:custGeom>
              <a:avLst/>
              <a:gdLst>
                <a:gd name="T0" fmla="*/ 28 w 277"/>
                <a:gd name="T1" fmla="*/ 88 h 279"/>
                <a:gd name="T2" fmla="*/ 20 w 277"/>
                <a:gd name="T3" fmla="*/ 80 h 279"/>
                <a:gd name="T4" fmla="*/ 108 w 277"/>
                <a:gd name="T5" fmla="*/ 0 h 279"/>
                <a:gd name="T6" fmla="*/ 164 w 277"/>
                <a:gd name="T7" fmla="*/ 80 h 279"/>
                <a:gd name="T8" fmla="*/ 252 w 277"/>
                <a:gd name="T9" fmla="*/ 176 h 279"/>
                <a:gd name="T10" fmla="*/ 273 w 277"/>
                <a:gd name="T11" fmla="*/ 152 h 279"/>
                <a:gd name="T12" fmla="*/ 228 w 277"/>
                <a:gd name="T13" fmla="*/ 224 h 279"/>
                <a:gd name="T14" fmla="*/ 188 w 277"/>
                <a:gd name="T15" fmla="*/ 256 h 279"/>
                <a:gd name="T16" fmla="*/ 28 w 277"/>
                <a:gd name="T17" fmla="*/ 88 h 2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7"/>
                <a:gd name="T28" fmla="*/ 0 h 279"/>
                <a:gd name="T29" fmla="*/ 277 w 277"/>
                <a:gd name="T30" fmla="*/ 279 h 2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7" h="279">
                  <a:moveTo>
                    <a:pt x="28" y="88"/>
                  </a:moveTo>
                  <a:cubicBezTo>
                    <a:pt x="0" y="59"/>
                    <a:pt x="7" y="95"/>
                    <a:pt x="20" y="80"/>
                  </a:cubicBezTo>
                  <a:cubicBezTo>
                    <a:pt x="33" y="65"/>
                    <a:pt x="84" y="0"/>
                    <a:pt x="108" y="0"/>
                  </a:cubicBezTo>
                  <a:cubicBezTo>
                    <a:pt x="132" y="0"/>
                    <a:pt x="140" y="51"/>
                    <a:pt x="164" y="80"/>
                  </a:cubicBezTo>
                  <a:cubicBezTo>
                    <a:pt x="188" y="109"/>
                    <a:pt x="234" y="164"/>
                    <a:pt x="252" y="176"/>
                  </a:cubicBezTo>
                  <a:cubicBezTo>
                    <a:pt x="270" y="188"/>
                    <a:pt x="277" y="144"/>
                    <a:pt x="273" y="152"/>
                  </a:cubicBezTo>
                  <a:cubicBezTo>
                    <a:pt x="269" y="160"/>
                    <a:pt x="242" y="207"/>
                    <a:pt x="228" y="224"/>
                  </a:cubicBezTo>
                  <a:cubicBezTo>
                    <a:pt x="214" y="241"/>
                    <a:pt x="221" y="279"/>
                    <a:pt x="188" y="256"/>
                  </a:cubicBezTo>
                  <a:cubicBezTo>
                    <a:pt x="155" y="233"/>
                    <a:pt x="61" y="123"/>
                    <a:pt x="28" y="88"/>
                  </a:cubicBezTo>
                  <a:close/>
                </a:path>
              </a:pathLst>
            </a:custGeom>
            <a:solidFill>
              <a:schemeClr val="bg1"/>
            </a:solidFill>
            <a:ln w="9525">
              <a:noFill/>
              <a:round/>
              <a:headEnd/>
              <a:tailEnd/>
            </a:ln>
          </p:spPr>
          <p:txBody>
            <a:bodyPr/>
            <a:lstStyle/>
            <a:p>
              <a:endParaRPr lang="en-US"/>
            </a:p>
          </p:txBody>
        </p:sp>
        <p:sp>
          <p:nvSpPr>
            <p:cNvPr id="22565" name="Freeform 79"/>
            <p:cNvSpPr>
              <a:spLocks/>
            </p:cNvSpPr>
            <p:nvPr/>
          </p:nvSpPr>
          <p:spPr bwMode="auto">
            <a:xfrm>
              <a:off x="1913" y="1901"/>
              <a:ext cx="202" cy="190"/>
            </a:xfrm>
            <a:custGeom>
              <a:avLst/>
              <a:gdLst>
                <a:gd name="T0" fmla="*/ 12 w 202"/>
                <a:gd name="T1" fmla="*/ 59 h 190"/>
                <a:gd name="T2" fmla="*/ 47 w 202"/>
                <a:gd name="T3" fmla="*/ 19 h 190"/>
                <a:gd name="T4" fmla="*/ 79 w 202"/>
                <a:gd name="T5" fmla="*/ 3 h 190"/>
                <a:gd name="T6" fmla="*/ 111 w 202"/>
                <a:gd name="T7" fmla="*/ 35 h 190"/>
                <a:gd name="T8" fmla="*/ 191 w 202"/>
                <a:gd name="T9" fmla="*/ 107 h 190"/>
                <a:gd name="T10" fmla="*/ 175 w 202"/>
                <a:gd name="T11" fmla="*/ 125 h 190"/>
                <a:gd name="T12" fmla="*/ 134 w 202"/>
                <a:gd name="T13" fmla="*/ 161 h 190"/>
                <a:gd name="T14" fmla="*/ 120 w 202"/>
                <a:gd name="T15" fmla="*/ 173 h 190"/>
                <a:gd name="T16" fmla="*/ 12 w 202"/>
                <a:gd name="T17" fmla="*/ 59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
                <a:gd name="T28" fmla="*/ 0 h 190"/>
                <a:gd name="T29" fmla="*/ 202 w 202"/>
                <a:gd name="T30" fmla="*/ 190 h 1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 h="190">
                  <a:moveTo>
                    <a:pt x="12" y="59"/>
                  </a:moveTo>
                  <a:cubicBezTo>
                    <a:pt x="0" y="33"/>
                    <a:pt x="36" y="28"/>
                    <a:pt x="47" y="19"/>
                  </a:cubicBezTo>
                  <a:cubicBezTo>
                    <a:pt x="58" y="10"/>
                    <a:pt x="68" y="0"/>
                    <a:pt x="79" y="3"/>
                  </a:cubicBezTo>
                  <a:cubicBezTo>
                    <a:pt x="90" y="6"/>
                    <a:pt x="92" y="18"/>
                    <a:pt x="111" y="35"/>
                  </a:cubicBezTo>
                  <a:cubicBezTo>
                    <a:pt x="130" y="52"/>
                    <a:pt x="180" y="92"/>
                    <a:pt x="191" y="107"/>
                  </a:cubicBezTo>
                  <a:cubicBezTo>
                    <a:pt x="202" y="122"/>
                    <a:pt x="185" y="116"/>
                    <a:pt x="175" y="125"/>
                  </a:cubicBezTo>
                  <a:cubicBezTo>
                    <a:pt x="165" y="134"/>
                    <a:pt x="143" y="153"/>
                    <a:pt x="134" y="161"/>
                  </a:cubicBezTo>
                  <a:cubicBezTo>
                    <a:pt x="125" y="169"/>
                    <a:pt x="141" y="190"/>
                    <a:pt x="120" y="173"/>
                  </a:cubicBezTo>
                  <a:cubicBezTo>
                    <a:pt x="100" y="156"/>
                    <a:pt x="35" y="83"/>
                    <a:pt x="12" y="59"/>
                  </a:cubicBezTo>
                  <a:close/>
                </a:path>
              </a:pathLst>
            </a:custGeom>
            <a:solidFill>
              <a:schemeClr val="bg1"/>
            </a:solidFill>
            <a:ln w="9525">
              <a:noFill/>
              <a:round/>
              <a:headEnd/>
              <a:tailEnd/>
            </a:ln>
          </p:spPr>
          <p:txBody>
            <a:bodyPr/>
            <a:lstStyle/>
            <a:p>
              <a:endParaRPr lang="en-US"/>
            </a:p>
          </p:txBody>
        </p:sp>
        <p:sp>
          <p:nvSpPr>
            <p:cNvPr id="22566" name="Freeform 80"/>
            <p:cNvSpPr>
              <a:spLocks/>
            </p:cNvSpPr>
            <p:nvPr/>
          </p:nvSpPr>
          <p:spPr bwMode="auto">
            <a:xfrm>
              <a:off x="2217" y="1773"/>
              <a:ext cx="147" cy="124"/>
            </a:xfrm>
            <a:custGeom>
              <a:avLst/>
              <a:gdLst>
                <a:gd name="T0" fmla="*/ 0 w 147"/>
                <a:gd name="T1" fmla="*/ 32 h 124"/>
                <a:gd name="T2" fmla="*/ 71 w 147"/>
                <a:gd name="T3" fmla="*/ 3 h 124"/>
                <a:gd name="T4" fmla="*/ 95 w 147"/>
                <a:gd name="T5" fmla="*/ 11 h 124"/>
                <a:gd name="T6" fmla="*/ 95 w 147"/>
                <a:gd name="T7" fmla="*/ 26 h 124"/>
                <a:gd name="T8" fmla="*/ 143 w 147"/>
                <a:gd name="T9" fmla="*/ 68 h 124"/>
                <a:gd name="T10" fmla="*/ 122 w 147"/>
                <a:gd name="T11" fmla="*/ 86 h 124"/>
                <a:gd name="T12" fmla="*/ 68 w 147"/>
                <a:gd name="T13" fmla="*/ 116 h 124"/>
                <a:gd name="T14" fmla="*/ 68 w 147"/>
                <a:gd name="T15" fmla="*/ 110 h 124"/>
                <a:gd name="T16" fmla="*/ 0 w 147"/>
                <a:gd name="T17" fmla="*/ 32 h 1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7"/>
                <a:gd name="T28" fmla="*/ 0 h 124"/>
                <a:gd name="T29" fmla="*/ 147 w 147"/>
                <a:gd name="T30" fmla="*/ 124 h 1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7" h="124">
                  <a:moveTo>
                    <a:pt x="0" y="32"/>
                  </a:moveTo>
                  <a:cubicBezTo>
                    <a:pt x="0" y="14"/>
                    <a:pt x="55" y="6"/>
                    <a:pt x="71" y="3"/>
                  </a:cubicBezTo>
                  <a:cubicBezTo>
                    <a:pt x="87" y="0"/>
                    <a:pt x="91" y="7"/>
                    <a:pt x="95" y="11"/>
                  </a:cubicBezTo>
                  <a:cubicBezTo>
                    <a:pt x="99" y="15"/>
                    <a:pt x="87" y="17"/>
                    <a:pt x="95" y="26"/>
                  </a:cubicBezTo>
                  <a:cubicBezTo>
                    <a:pt x="103" y="35"/>
                    <a:pt x="138" y="58"/>
                    <a:pt x="143" y="68"/>
                  </a:cubicBezTo>
                  <a:cubicBezTo>
                    <a:pt x="147" y="78"/>
                    <a:pt x="135" y="78"/>
                    <a:pt x="122" y="86"/>
                  </a:cubicBezTo>
                  <a:cubicBezTo>
                    <a:pt x="110" y="94"/>
                    <a:pt x="77" y="112"/>
                    <a:pt x="68" y="116"/>
                  </a:cubicBezTo>
                  <a:cubicBezTo>
                    <a:pt x="59" y="120"/>
                    <a:pt x="79" y="124"/>
                    <a:pt x="68" y="110"/>
                  </a:cubicBezTo>
                  <a:cubicBezTo>
                    <a:pt x="57" y="96"/>
                    <a:pt x="14" y="49"/>
                    <a:pt x="0" y="32"/>
                  </a:cubicBezTo>
                  <a:close/>
                </a:path>
              </a:pathLst>
            </a:custGeom>
            <a:solidFill>
              <a:schemeClr val="bg1"/>
            </a:solidFill>
            <a:ln w="9525">
              <a:noFill/>
              <a:round/>
              <a:headEnd/>
              <a:tailEnd/>
            </a:ln>
          </p:spPr>
          <p:txBody>
            <a:bodyPr/>
            <a:lstStyle/>
            <a:p>
              <a:endParaRPr lang="en-US"/>
            </a:p>
          </p:txBody>
        </p:sp>
        <p:sp>
          <p:nvSpPr>
            <p:cNvPr id="22567" name="Freeform 81"/>
            <p:cNvSpPr>
              <a:spLocks/>
            </p:cNvSpPr>
            <p:nvPr/>
          </p:nvSpPr>
          <p:spPr bwMode="auto">
            <a:xfrm>
              <a:off x="2428" y="1695"/>
              <a:ext cx="128" cy="102"/>
            </a:xfrm>
            <a:custGeom>
              <a:avLst/>
              <a:gdLst>
                <a:gd name="T0" fmla="*/ 7 w 128"/>
                <a:gd name="T1" fmla="*/ 27 h 102"/>
                <a:gd name="T2" fmla="*/ 81 w 128"/>
                <a:gd name="T3" fmla="*/ 3 h 102"/>
                <a:gd name="T4" fmla="*/ 61 w 128"/>
                <a:gd name="T5" fmla="*/ 9 h 102"/>
                <a:gd name="T6" fmla="*/ 73 w 128"/>
                <a:gd name="T7" fmla="*/ 16 h 102"/>
                <a:gd name="T8" fmla="*/ 124 w 128"/>
                <a:gd name="T9" fmla="*/ 81 h 102"/>
                <a:gd name="T10" fmla="*/ 94 w 128"/>
                <a:gd name="T11" fmla="*/ 68 h 102"/>
                <a:gd name="T12" fmla="*/ 54 w 128"/>
                <a:gd name="T13" fmla="*/ 98 h 102"/>
                <a:gd name="T14" fmla="*/ 52 w 128"/>
                <a:gd name="T15" fmla="*/ 89 h 102"/>
                <a:gd name="T16" fmla="*/ 7 w 128"/>
                <a:gd name="T17" fmla="*/ 27 h 1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8"/>
                <a:gd name="T28" fmla="*/ 0 h 102"/>
                <a:gd name="T29" fmla="*/ 128 w 128"/>
                <a:gd name="T30" fmla="*/ 102 h 1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8" h="102">
                  <a:moveTo>
                    <a:pt x="7" y="27"/>
                  </a:moveTo>
                  <a:cubicBezTo>
                    <a:pt x="12" y="13"/>
                    <a:pt x="72" y="6"/>
                    <a:pt x="81" y="3"/>
                  </a:cubicBezTo>
                  <a:cubicBezTo>
                    <a:pt x="91" y="0"/>
                    <a:pt x="63" y="7"/>
                    <a:pt x="61" y="9"/>
                  </a:cubicBezTo>
                  <a:cubicBezTo>
                    <a:pt x="59" y="11"/>
                    <a:pt x="63" y="4"/>
                    <a:pt x="73" y="16"/>
                  </a:cubicBezTo>
                  <a:cubicBezTo>
                    <a:pt x="83" y="28"/>
                    <a:pt x="120" y="72"/>
                    <a:pt x="124" y="81"/>
                  </a:cubicBezTo>
                  <a:cubicBezTo>
                    <a:pt x="128" y="90"/>
                    <a:pt x="106" y="65"/>
                    <a:pt x="94" y="68"/>
                  </a:cubicBezTo>
                  <a:cubicBezTo>
                    <a:pt x="82" y="71"/>
                    <a:pt x="61" y="95"/>
                    <a:pt x="54" y="98"/>
                  </a:cubicBezTo>
                  <a:cubicBezTo>
                    <a:pt x="47" y="102"/>
                    <a:pt x="59" y="101"/>
                    <a:pt x="52" y="89"/>
                  </a:cubicBezTo>
                  <a:cubicBezTo>
                    <a:pt x="44" y="77"/>
                    <a:pt x="0" y="37"/>
                    <a:pt x="7" y="27"/>
                  </a:cubicBezTo>
                  <a:close/>
                </a:path>
              </a:pathLst>
            </a:custGeom>
            <a:solidFill>
              <a:schemeClr val="bg1"/>
            </a:solidFill>
            <a:ln w="9525">
              <a:noFill/>
              <a:round/>
              <a:headEnd/>
              <a:tailEnd/>
            </a:ln>
          </p:spPr>
          <p:txBody>
            <a:bodyPr/>
            <a:lstStyle/>
            <a:p>
              <a:endParaRPr lang="en-US"/>
            </a:p>
          </p:txBody>
        </p:sp>
      </p:grpSp>
      <p:sp>
        <p:nvSpPr>
          <p:cNvPr id="22553" name="Freeform 111"/>
          <p:cNvSpPr>
            <a:spLocks/>
          </p:cNvSpPr>
          <p:nvPr/>
        </p:nvSpPr>
        <p:spPr bwMode="auto">
          <a:xfrm rot="2121118">
            <a:off x="7787641" y="1098508"/>
            <a:ext cx="954195" cy="398546"/>
          </a:xfrm>
          <a:custGeom>
            <a:avLst/>
            <a:gdLst>
              <a:gd name="T0" fmla="*/ 0 w 3036"/>
              <a:gd name="T1" fmla="*/ 2147483647 h 2254"/>
              <a:gd name="T2" fmla="*/ 2147483647 w 3036"/>
              <a:gd name="T3" fmla="*/ 2147483647 h 2254"/>
              <a:gd name="T4" fmla="*/ 2147483647 w 3036"/>
              <a:gd name="T5" fmla="*/ 2147483647 h 2254"/>
              <a:gd name="T6" fmla="*/ 2147483647 w 3036"/>
              <a:gd name="T7" fmla="*/ 2147483647 h 2254"/>
              <a:gd name="T8" fmla="*/ 2147483647 w 3036"/>
              <a:gd name="T9" fmla="*/ 2147483647 h 2254"/>
              <a:gd name="T10" fmla="*/ 2147483647 w 3036"/>
              <a:gd name="T11" fmla="*/ 2147483647 h 2254"/>
              <a:gd name="T12" fmla="*/ 2147483647 w 3036"/>
              <a:gd name="T13" fmla="*/ 2147483647 h 2254"/>
              <a:gd name="T14" fmla="*/ 2147483647 w 3036"/>
              <a:gd name="T15" fmla="*/ 2147483647 h 2254"/>
              <a:gd name="T16" fmla="*/ 2147483647 w 3036"/>
              <a:gd name="T17" fmla="*/ 2147483647 h 2254"/>
              <a:gd name="T18" fmla="*/ 2147483647 w 3036"/>
              <a:gd name="T19" fmla="*/ 2147483647 h 2254"/>
              <a:gd name="T20" fmla="*/ 2147483647 w 3036"/>
              <a:gd name="T21" fmla="*/ 2147483647 h 2254"/>
              <a:gd name="T22" fmla="*/ 2147483647 w 3036"/>
              <a:gd name="T23" fmla="*/ 2147483647 h 2254"/>
              <a:gd name="T24" fmla="*/ 2147483647 w 3036"/>
              <a:gd name="T25" fmla="*/ 2147483647 h 2254"/>
              <a:gd name="T26" fmla="*/ 2147483647 w 3036"/>
              <a:gd name="T27" fmla="*/ 0 h 2254"/>
              <a:gd name="T28" fmla="*/ 2147483647 w 3036"/>
              <a:gd name="T29" fmla="*/ 2147483647 h 2254"/>
              <a:gd name="T30" fmla="*/ 2147483647 w 3036"/>
              <a:gd name="T31" fmla="*/ 2147483647 h 2254"/>
              <a:gd name="T32" fmla="*/ 2147483647 w 3036"/>
              <a:gd name="T33" fmla="*/ 2147483647 h 2254"/>
              <a:gd name="T34" fmla="*/ 2147483647 w 3036"/>
              <a:gd name="T35" fmla="*/ 2147483647 h 2254"/>
              <a:gd name="T36" fmla="*/ 2147483647 w 3036"/>
              <a:gd name="T37" fmla="*/ 2147483647 h 2254"/>
              <a:gd name="T38" fmla="*/ 2147483647 w 3036"/>
              <a:gd name="T39" fmla="*/ 2147483647 h 2254"/>
              <a:gd name="T40" fmla="*/ 2147483647 w 3036"/>
              <a:gd name="T41" fmla="*/ 2147483647 h 2254"/>
              <a:gd name="T42" fmla="*/ 2147483647 w 3036"/>
              <a:gd name="T43" fmla="*/ 2147483647 h 2254"/>
              <a:gd name="T44" fmla="*/ 2147483647 w 3036"/>
              <a:gd name="T45" fmla="*/ 2147483647 h 2254"/>
              <a:gd name="T46" fmla="*/ 2147483647 w 3036"/>
              <a:gd name="T47" fmla="*/ 2147483647 h 2254"/>
              <a:gd name="T48" fmla="*/ 2147483647 w 3036"/>
              <a:gd name="T49" fmla="*/ 2147483647 h 2254"/>
              <a:gd name="T50" fmla="*/ 0 w 3036"/>
              <a:gd name="T51" fmla="*/ 2147483647 h 22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036"/>
              <a:gd name="T79" fmla="*/ 0 h 2254"/>
              <a:gd name="T80" fmla="*/ 3036 w 3036"/>
              <a:gd name="T81" fmla="*/ 2254 h 22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036" h="2254">
                <a:moveTo>
                  <a:pt x="0" y="1809"/>
                </a:moveTo>
                <a:lnTo>
                  <a:pt x="428" y="1425"/>
                </a:lnTo>
                <a:lnTo>
                  <a:pt x="792" y="1116"/>
                </a:lnTo>
                <a:lnTo>
                  <a:pt x="984" y="948"/>
                </a:lnTo>
                <a:lnTo>
                  <a:pt x="1248" y="768"/>
                </a:lnTo>
                <a:lnTo>
                  <a:pt x="1452" y="648"/>
                </a:lnTo>
                <a:lnTo>
                  <a:pt x="1584" y="564"/>
                </a:lnTo>
                <a:lnTo>
                  <a:pt x="1764" y="456"/>
                </a:lnTo>
                <a:lnTo>
                  <a:pt x="1980" y="360"/>
                </a:lnTo>
                <a:lnTo>
                  <a:pt x="2160" y="288"/>
                </a:lnTo>
                <a:lnTo>
                  <a:pt x="2340" y="216"/>
                </a:lnTo>
                <a:lnTo>
                  <a:pt x="2539" y="151"/>
                </a:lnTo>
                <a:lnTo>
                  <a:pt x="2352" y="12"/>
                </a:lnTo>
                <a:lnTo>
                  <a:pt x="3036" y="0"/>
                </a:lnTo>
                <a:lnTo>
                  <a:pt x="2748" y="576"/>
                </a:lnTo>
                <a:lnTo>
                  <a:pt x="2676" y="288"/>
                </a:lnTo>
                <a:lnTo>
                  <a:pt x="2448" y="408"/>
                </a:lnTo>
                <a:lnTo>
                  <a:pt x="2220" y="564"/>
                </a:lnTo>
                <a:lnTo>
                  <a:pt x="2040" y="708"/>
                </a:lnTo>
                <a:lnTo>
                  <a:pt x="1860" y="852"/>
                </a:lnTo>
                <a:lnTo>
                  <a:pt x="1704" y="1008"/>
                </a:lnTo>
                <a:lnTo>
                  <a:pt x="1500" y="1200"/>
                </a:lnTo>
                <a:lnTo>
                  <a:pt x="1328" y="1425"/>
                </a:lnTo>
                <a:lnTo>
                  <a:pt x="854" y="2254"/>
                </a:lnTo>
                <a:lnTo>
                  <a:pt x="877" y="1526"/>
                </a:lnTo>
                <a:lnTo>
                  <a:pt x="0" y="1809"/>
                </a:lnTo>
                <a:close/>
              </a:path>
            </a:pathLst>
          </a:custGeom>
          <a:solidFill>
            <a:srgbClr val="FF0000"/>
          </a:solidFill>
          <a:ln w="9525">
            <a:solidFill>
              <a:schemeClr val="tx1"/>
            </a:solidFill>
            <a:round/>
            <a:headEnd/>
            <a:tailEnd/>
          </a:ln>
        </p:spPr>
        <p:txBody>
          <a:bodyPr lIns="108702" tIns="54347" rIns="108702" bIns="54347"/>
          <a:lstStyle/>
          <a:p>
            <a:endParaRPr lang="en-US"/>
          </a:p>
        </p:txBody>
      </p:sp>
      <p:sp>
        <p:nvSpPr>
          <p:cNvPr id="22554" name="Freeform 59"/>
          <p:cNvSpPr>
            <a:spLocks/>
          </p:cNvSpPr>
          <p:nvPr/>
        </p:nvSpPr>
        <p:spPr bwMode="auto">
          <a:xfrm>
            <a:off x="7721600" y="457451"/>
            <a:ext cx="1016000" cy="352174"/>
          </a:xfrm>
          <a:custGeom>
            <a:avLst/>
            <a:gdLst>
              <a:gd name="T0" fmla="*/ 0 w 1322"/>
              <a:gd name="T1" fmla="*/ 2147483647 h 1811"/>
              <a:gd name="T2" fmla="*/ 2147483647 w 1322"/>
              <a:gd name="T3" fmla="*/ 2147483647 h 1811"/>
              <a:gd name="T4" fmla="*/ 2147483647 w 1322"/>
              <a:gd name="T5" fmla="*/ 2147483647 h 1811"/>
              <a:gd name="T6" fmla="*/ 2147483647 w 1322"/>
              <a:gd name="T7" fmla="*/ 2147483647 h 1811"/>
              <a:gd name="T8" fmla="*/ 2147483647 w 1322"/>
              <a:gd name="T9" fmla="*/ 2147483647 h 1811"/>
              <a:gd name="T10" fmla="*/ 2147483647 w 1322"/>
              <a:gd name="T11" fmla="*/ 2147483647 h 1811"/>
              <a:gd name="T12" fmla="*/ 2147483647 w 1322"/>
              <a:gd name="T13" fmla="*/ 2147483647 h 1811"/>
              <a:gd name="T14" fmla="*/ 2147483647 w 1322"/>
              <a:gd name="T15" fmla="*/ 2147483647 h 1811"/>
              <a:gd name="T16" fmla="*/ 2147483647 w 1322"/>
              <a:gd name="T17" fmla="*/ 2147483647 h 1811"/>
              <a:gd name="T18" fmla="*/ 2147483647 w 1322"/>
              <a:gd name="T19" fmla="*/ 2147483647 h 1811"/>
              <a:gd name="T20" fmla="*/ 2147483647 w 1322"/>
              <a:gd name="T21" fmla="*/ 2147483647 h 1811"/>
              <a:gd name="T22" fmla="*/ 2147483647 w 1322"/>
              <a:gd name="T23" fmla="*/ 2147483647 h 1811"/>
              <a:gd name="T24" fmla="*/ 2147483647 w 1322"/>
              <a:gd name="T25" fmla="*/ 0 h 1811"/>
              <a:gd name="T26" fmla="*/ 2147483647 w 1322"/>
              <a:gd name="T27" fmla="*/ 2147483647 h 1811"/>
              <a:gd name="T28" fmla="*/ 2147483647 w 1322"/>
              <a:gd name="T29" fmla="*/ 2147483647 h 1811"/>
              <a:gd name="T30" fmla="*/ 2147483647 w 1322"/>
              <a:gd name="T31" fmla="*/ 2147483647 h 1811"/>
              <a:gd name="T32" fmla="*/ 2147483647 w 1322"/>
              <a:gd name="T33" fmla="*/ 2147483647 h 1811"/>
              <a:gd name="T34" fmla="*/ 2147483647 w 1322"/>
              <a:gd name="T35" fmla="*/ 2147483647 h 1811"/>
              <a:gd name="T36" fmla="*/ 2147483647 w 1322"/>
              <a:gd name="T37" fmla="*/ 2147483647 h 1811"/>
              <a:gd name="T38" fmla="*/ 2147483647 w 1322"/>
              <a:gd name="T39" fmla="*/ 2147483647 h 1811"/>
              <a:gd name="T40" fmla="*/ 2147483647 w 1322"/>
              <a:gd name="T41" fmla="*/ 2147483647 h 1811"/>
              <a:gd name="T42" fmla="*/ 2147483647 w 1322"/>
              <a:gd name="T43" fmla="*/ 2147483647 h 1811"/>
              <a:gd name="T44" fmla="*/ 2147483647 w 1322"/>
              <a:gd name="T45" fmla="*/ 2147483647 h 1811"/>
              <a:gd name="T46" fmla="*/ 2147483647 w 1322"/>
              <a:gd name="T47" fmla="*/ 2147483647 h 1811"/>
              <a:gd name="T48" fmla="*/ 2147483647 w 1322"/>
              <a:gd name="T49" fmla="*/ 2147483647 h 1811"/>
              <a:gd name="T50" fmla="*/ 2147483647 w 1322"/>
              <a:gd name="T51" fmla="*/ 2147483647 h 1811"/>
              <a:gd name="T52" fmla="*/ 2147483647 w 1322"/>
              <a:gd name="T53" fmla="*/ 2147483647 h 1811"/>
              <a:gd name="T54" fmla="*/ 2147483647 w 1322"/>
              <a:gd name="T55" fmla="*/ 2147483647 h 1811"/>
              <a:gd name="T56" fmla="*/ 2147483647 w 1322"/>
              <a:gd name="T57" fmla="*/ 2147483647 h 1811"/>
              <a:gd name="T58" fmla="*/ 2147483647 w 1322"/>
              <a:gd name="T59" fmla="*/ 2147483647 h 1811"/>
              <a:gd name="T60" fmla="*/ 2147483647 w 1322"/>
              <a:gd name="T61" fmla="*/ 2147483647 h 1811"/>
              <a:gd name="T62" fmla="*/ 2147483647 w 1322"/>
              <a:gd name="T63" fmla="*/ 2147483647 h 1811"/>
              <a:gd name="T64" fmla="*/ 2147483647 w 1322"/>
              <a:gd name="T65" fmla="*/ 2147483647 h 1811"/>
              <a:gd name="T66" fmla="*/ 0 w 1322"/>
              <a:gd name="T67" fmla="*/ 2147483647 h 18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22"/>
              <a:gd name="T103" fmla="*/ 0 h 1811"/>
              <a:gd name="T104" fmla="*/ 1322 w 1322"/>
              <a:gd name="T105" fmla="*/ 1811 h 18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22" h="1811">
                <a:moveTo>
                  <a:pt x="0" y="1188"/>
                </a:moveTo>
                <a:lnTo>
                  <a:pt x="181" y="988"/>
                </a:lnTo>
                <a:lnTo>
                  <a:pt x="179" y="782"/>
                </a:lnTo>
                <a:lnTo>
                  <a:pt x="68" y="900"/>
                </a:lnTo>
                <a:lnTo>
                  <a:pt x="168" y="104"/>
                </a:lnTo>
                <a:lnTo>
                  <a:pt x="430" y="727"/>
                </a:lnTo>
                <a:lnTo>
                  <a:pt x="294" y="727"/>
                </a:lnTo>
                <a:lnTo>
                  <a:pt x="349" y="928"/>
                </a:lnTo>
                <a:lnTo>
                  <a:pt x="481" y="904"/>
                </a:lnTo>
                <a:lnTo>
                  <a:pt x="601" y="880"/>
                </a:lnTo>
                <a:lnTo>
                  <a:pt x="604" y="672"/>
                </a:lnTo>
                <a:lnTo>
                  <a:pt x="489" y="759"/>
                </a:lnTo>
                <a:lnTo>
                  <a:pt x="661" y="0"/>
                </a:lnTo>
                <a:lnTo>
                  <a:pt x="850" y="692"/>
                </a:lnTo>
                <a:lnTo>
                  <a:pt x="734" y="630"/>
                </a:lnTo>
                <a:lnTo>
                  <a:pt x="769" y="892"/>
                </a:lnTo>
                <a:lnTo>
                  <a:pt x="889" y="940"/>
                </a:lnTo>
                <a:lnTo>
                  <a:pt x="961" y="964"/>
                </a:lnTo>
                <a:lnTo>
                  <a:pt x="1001" y="759"/>
                </a:lnTo>
                <a:lnTo>
                  <a:pt x="892" y="715"/>
                </a:lnTo>
                <a:lnTo>
                  <a:pt x="1116" y="155"/>
                </a:lnTo>
                <a:lnTo>
                  <a:pt x="1248" y="830"/>
                </a:lnTo>
                <a:lnTo>
                  <a:pt x="1145" y="759"/>
                </a:lnTo>
                <a:lnTo>
                  <a:pt x="1141" y="1036"/>
                </a:lnTo>
                <a:lnTo>
                  <a:pt x="1249" y="1144"/>
                </a:lnTo>
                <a:lnTo>
                  <a:pt x="1322" y="1303"/>
                </a:lnTo>
                <a:lnTo>
                  <a:pt x="1206" y="1811"/>
                </a:lnTo>
                <a:lnTo>
                  <a:pt x="1021" y="1612"/>
                </a:lnTo>
                <a:lnTo>
                  <a:pt x="793" y="1516"/>
                </a:lnTo>
                <a:lnTo>
                  <a:pt x="565" y="1492"/>
                </a:lnTo>
                <a:lnTo>
                  <a:pt x="385" y="1540"/>
                </a:lnTo>
                <a:lnTo>
                  <a:pt x="210" y="1649"/>
                </a:lnTo>
                <a:lnTo>
                  <a:pt x="58" y="1765"/>
                </a:lnTo>
                <a:lnTo>
                  <a:pt x="0" y="1188"/>
                </a:lnTo>
                <a:close/>
              </a:path>
            </a:pathLst>
          </a:custGeom>
          <a:solidFill>
            <a:srgbClr val="E00A0A"/>
          </a:solidFill>
          <a:ln w="9525">
            <a:noFill/>
            <a:round/>
            <a:headEnd/>
            <a:tailEnd/>
          </a:ln>
        </p:spPr>
        <p:txBody>
          <a:bodyPr lIns="108702" tIns="54347" rIns="108702" bIns="54347"/>
          <a:lstStyle/>
          <a:p>
            <a:endParaRPr lang="en-US"/>
          </a:p>
        </p:txBody>
      </p:sp>
      <p:sp>
        <p:nvSpPr>
          <p:cNvPr id="22555" name="Line 69"/>
          <p:cNvSpPr>
            <a:spLocks noChangeShapeType="1"/>
          </p:cNvSpPr>
          <p:nvPr/>
        </p:nvSpPr>
        <p:spPr bwMode="auto">
          <a:xfrm>
            <a:off x="7823200" y="990726"/>
            <a:ext cx="914400" cy="0"/>
          </a:xfrm>
          <a:prstGeom prst="line">
            <a:avLst/>
          </a:prstGeom>
          <a:noFill/>
          <a:ln w="57150">
            <a:solidFill>
              <a:srgbClr val="0000FF"/>
            </a:solidFill>
            <a:round/>
            <a:headEnd/>
            <a:tailEnd/>
          </a:ln>
        </p:spPr>
        <p:txBody>
          <a:bodyPr lIns="108702" tIns="54347" rIns="108702" bIns="54347"/>
          <a:lstStyle/>
          <a:p>
            <a:endParaRPr lang="en-US"/>
          </a:p>
        </p:txBody>
      </p:sp>
      <p:sp>
        <p:nvSpPr>
          <p:cNvPr id="22556" name="Line 70"/>
          <p:cNvSpPr>
            <a:spLocks noChangeShapeType="1"/>
          </p:cNvSpPr>
          <p:nvPr/>
        </p:nvSpPr>
        <p:spPr bwMode="auto">
          <a:xfrm>
            <a:off x="7823200" y="914275"/>
            <a:ext cx="914400" cy="0"/>
          </a:xfrm>
          <a:prstGeom prst="line">
            <a:avLst/>
          </a:prstGeom>
          <a:noFill/>
          <a:ln w="57150">
            <a:solidFill>
              <a:srgbClr val="0000FF"/>
            </a:solidFill>
            <a:prstDash val="sysDot"/>
            <a:round/>
            <a:headEnd/>
            <a:tailEnd/>
          </a:ln>
        </p:spPr>
        <p:txBody>
          <a:bodyPr lIns="108702" tIns="54347" rIns="108702" bIns="54347"/>
          <a:lstStyle/>
          <a:p>
            <a:endParaRPr lang="en-US"/>
          </a:p>
        </p:txBody>
      </p:sp>
      <p:sp>
        <p:nvSpPr>
          <p:cNvPr id="22557" name="TextBox 116"/>
          <p:cNvSpPr txBox="1">
            <a:spLocks noChangeArrowheads="1"/>
          </p:cNvSpPr>
          <p:nvPr/>
        </p:nvSpPr>
        <p:spPr bwMode="auto">
          <a:xfrm>
            <a:off x="8636000" y="533279"/>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nhà Lý phòng ngự</a:t>
            </a:r>
          </a:p>
        </p:txBody>
      </p:sp>
      <p:sp>
        <p:nvSpPr>
          <p:cNvPr id="22558" name="TextBox 117"/>
          <p:cNvSpPr txBox="1">
            <a:spLocks noChangeArrowheads="1"/>
          </p:cNvSpPr>
          <p:nvPr/>
        </p:nvSpPr>
        <p:spPr bwMode="auto">
          <a:xfrm>
            <a:off x="8636000" y="838452"/>
            <a:ext cx="3860800" cy="402143"/>
          </a:xfrm>
          <a:prstGeom prst="rect">
            <a:avLst/>
          </a:prstGeom>
          <a:noFill/>
          <a:ln w="9525">
            <a:noFill/>
            <a:miter lim="800000"/>
            <a:headEnd/>
            <a:tailEnd/>
          </a:ln>
        </p:spPr>
        <p:txBody>
          <a:bodyPr lIns="108702" tIns="54347" rIns="108702" bIns="54347">
            <a:spAutoFit/>
          </a:bodyPr>
          <a:lstStyle/>
          <a:p>
            <a:pPr eaLnBrk="1" hangingPunct="1"/>
            <a:r>
              <a:rPr lang="en-US" altLang="en-US"/>
              <a:t>Phòng tuyến Như Nguyệt</a:t>
            </a:r>
          </a:p>
        </p:txBody>
      </p:sp>
      <p:sp>
        <p:nvSpPr>
          <p:cNvPr id="22559" name="TextBox 118"/>
          <p:cNvSpPr txBox="1">
            <a:spLocks noChangeArrowheads="1"/>
          </p:cNvSpPr>
          <p:nvPr/>
        </p:nvSpPr>
        <p:spPr bwMode="auto">
          <a:xfrm>
            <a:off x="8839200" y="1143004"/>
            <a:ext cx="28448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ta tiến công</a:t>
            </a:r>
          </a:p>
        </p:txBody>
      </p:sp>
      <p:sp>
        <p:nvSpPr>
          <p:cNvPr id="22560" name="TextBox 119"/>
          <p:cNvSpPr txBox="1">
            <a:spLocks noChangeArrowheads="1"/>
          </p:cNvSpPr>
          <p:nvPr/>
        </p:nvSpPr>
        <p:spPr bwMode="auto">
          <a:xfrm>
            <a:off x="8839200" y="1752730"/>
            <a:ext cx="3048000" cy="402143"/>
          </a:xfrm>
          <a:prstGeom prst="rect">
            <a:avLst/>
          </a:prstGeom>
          <a:noFill/>
          <a:ln w="9525">
            <a:noFill/>
            <a:miter lim="800000"/>
            <a:headEnd/>
            <a:tailEnd/>
          </a:ln>
        </p:spPr>
        <p:txBody>
          <a:bodyPr lIns="108702" tIns="54347" rIns="108702" bIns="54347">
            <a:spAutoFit/>
          </a:bodyPr>
          <a:lstStyle/>
          <a:p>
            <a:pPr eaLnBrk="1" hangingPunct="1"/>
            <a:r>
              <a:rPr lang="en-US" altLang="en-US"/>
              <a:t>Quân Tống rút chạy</a:t>
            </a:r>
          </a:p>
        </p:txBody>
      </p:sp>
      <p:sp>
        <p:nvSpPr>
          <p:cNvPr id="22561" name="Rectangle 99"/>
          <p:cNvSpPr>
            <a:spLocks noChangeArrowheads="1"/>
          </p:cNvSpPr>
          <p:nvPr/>
        </p:nvSpPr>
        <p:spPr bwMode="auto">
          <a:xfrm>
            <a:off x="3048000" y="5638553"/>
            <a:ext cx="6197600" cy="402143"/>
          </a:xfrm>
          <a:prstGeom prst="rect">
            <a:avLst/>
          </a:prstGeom>
          <a:noFill/>
          <a:ln w="9525">
            <a:noFill/>
            <a:miter lim="800000"/>
            <a:headEnd/>
            <a:tailEnd/>
          </a:ln>
        </p:spPr>
        <p:txBody>
          <a:bodyPr lIns="108702" tIns="54347" rIns="108702" bIns="54347">
            <a:spAutoFit/>
          </a:bodyPr>
          <a:lstStyle/>
          <a:p>
            <a:pPr eaLnBrk="1" hangingPunct="1"/>
            <a:r>
              <a:rPr lang="en-US" altLang="en-US">
                <a:solidFill>
                  <a:srgbClr val="002060"/>
                </a:solidFill>
                <a:cs typeface="Times New Roman" pitchFamily="18" charset="0"/>
              </a:rPr>
              <a:t> </a:t>
            </a:r>
            <a:r>
              <a:rPr lang="en-US" altLang="en-US" b="1">
                <a:solidFill>
                  <a:srgbClr val="002060"/>
                </a:solidFill>
                <a:cs typeface="Times New Roman" pitchFamily="18" charset="0"/>
              </a:rPr>
              <a:t>      </a:t>
            </a:r>
            <a:endParaRPr lang="en-US" altLang="en-US">
              <a:solidFill>
                <a:srgbClr val="002060"/>
              </a:solidFill>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5000" fill="hold" grpId="0" nodeType="clickEffect">
                                  <p:stCondLst>
                                    <p:cond delay="0"/>
                                  </p:stCondLst>
                                  <p:childTnLst>
                                    <p:set>
                                      <p:cBhvr>
                                        <p:cTn id="6" dur="1" fill="hold">
                                          <p:stCondLst>
                                            <p:cond delay="0"/>
                                          </p:stCondLst>
                                        </p:cTn>
                                        <p:tgtEl>
                                          <p:spTgt spid="24619"/>
                                        </p:tgtEl>
                                        <p:attrNameLst>
                                          <p:attrName>style.visibility</p:attrName>
                                        </p:attrNameLst>
                                      </p:cBhvr>
                                      <p:to>
                                        <p:strVal val="visible"/>
                                      </p:to>
                                    </p:set>
                                    <p:animEffect transition="in" filter="wipe(down)">
                                      <p:cBhvr>
                                        <p:cTn id="7" dur="1000"/>
                                        <p:tgtEl>
                                          <p:spTgt spid="24619"/>
                                        </p:tgtEl>
                                      </p:cBhvr>
                                    </p:animEffect>
                                  </p:childTnLst>
                                </p:cTn>
                              </p:par>
                              <p:par>
                                <p:cTn id="8" presetID="22" presetClass="entr" presetSubtype="4" repeatCount="5000" fill="hold" grpId="0" nodeType="withEffect">
                                  <p:stCondLst>
                                    <p:cond delay="0"/>
                                  </p:stCondLst>
                                  <p:childTnLst>
                                    <p:set>
                                      <p:cBhvr>
                                        <p:cTn id="9" dur="1" fill="hold">
                                          <p:stCondLst>
                                            <p:cond delay="0"/>
                                          </p:stCondLst>
                                        </p:cTn>
                                        <p:tgtEl>
                                          <p:spTgt spid="24620"/>
                                        </p:tgtEl>
                                        <p:attrNameLst>
                                          <p:attrName>style.visibility</p:attrName>
                                        </p:attrNameLst>
                                      </p:cBhvr>
                                      <p:to>
                                        <p:strVal val="visible"/>
                                      </p:to>
                                    </p:set>
                                    <p:animEffect transition="in" filter="wipe(down)">
                                      <p:cBhvr>
                                        <p:cTn id="10" dur="1000"/>
                                        <p:tgtEl>
                                          <p:spTgt spid="24620"/>
                                        </p:tgtEl>
                                      </p:cBhvr>
                                    </p:animEffect>
                                  </p:childTnLst>
                                </p:cTn>
                              </p:par>
                              <p:par>
                                <p:cTn id="11" presetID="22" presetClass="entr" presetSubtype="2" repeatCount="5000" fill="hold" grpId="0" nodeType="withEffect">
                                  <p:stCondLst>
                                    <p:cond delay="0"/>
                                  </p:stCondLst>
                                  <p:childTnLst>
                                    <p:set>
                                      <p:cBhvr>
                                        <p:cTn id="12" dur="1" fill="hold">
                                          <p:stCondLst>
                                            <p:cond delay="0"/>
                                          </p:stCondLst>
                                        </p:cTn>
                                        <p:tgtEl>
                                          <p:spTgt spid="24625"/>
                                        </p:tgtEl>
                                        <p:attrNameLst>
                                          <p:attrName>style.visibility</p:attrName>
                                        </p:attrNameLst>
                                      </p:cBhvr>
                                      <p:to>
                                        <p:strVal val="visible"/>
                                      </p:to>
                                    </p:set>
                                    <p:animEffect transition="in" filter="wipe(right)">
                                      <p:cBhvr>
                                        <p:cTn id="13" dur="1000"/>
                                        <p:tgtEl>
                                          <p:spTgt spid="246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20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20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19" grpId="0" animBg="1"/>
      <p:bldP spid="24620" grpId="0" animBg="1"/>
      <p:bldP spid="246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536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pPr algn="just"/>
            <a:r>
              <a:rPr lang="vi-VN" altLang="vi-VN" sz="3600" b="1" dirty="0" smtClean="0">
                <a:solidFill>
                  <a:srgbClr val="FFFF00"/>
                </a:solidFill>
                <a:latin typeface="Times New Roman" pitchFamily="18" charset="0"/>
                <a:cs typeface="Times New Roman" pitchFamily="18" charset="0"/>
              </a:rPr>
              <a:t>3</a:t>
            </a:r>
            <a:r>
              <a:rPr lang="en-US" altLang="vi-VN" sz="3600" b="1" dirty="0" smtClean="0">
                <a:solidFill>
                  <a:srgbClr val="FFFF00"/>
                </a:solidFill>
                <a:latin typeface="Times New Roman" pitchFamily="18" charset="0"/>
                <a:cs typeface="Times New Roman" pitchFamily="18" charset="0"/>
              </a:rPr>
              <a:t>. </a:t>
            </a:r>
            <a:r>
              <a:rPr lang="vi-VN" altLang="vi-VN" sz="3600" b="1" dirty="0" smtClean="0">
                <a:solidFill>
                  <a:srgbClr val="FFFF00"/>
                </a:solidFill>
                <a:latin typeface="Times New Roman" pitchFamily="18" charset="0"/>
                <a:cs typeface="Times New Roman" pitchFamily="18" charset="0"/>
              </a:rPr>
              <a:t>Tổ chức phản công và kết thúc chiến tranh.</a:t>
            </a:r>
            <a:endParaRPr lang="en-US" altLang="vi-VN" sz="3600" b="1" dirty="0">
              <a:solidFill>
                <a:srgbClr val="FFFF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533400" y="1219200"/>
            <a:ext cx="10972800" cy="6322353"/>
          </a:xfrm>
          <a:prstGeom prst="rect">
            <a:avLst/>
          </a:prstGeom>
          <a:noFill/>
          <a:ln w="9525">
            <a:noFill/>
            <a:miter lim="800000"/>
            <a:headEnd/>
            <a:tailEnd/>
          </a:ln>
        </p:spPr>
        <p:txBody>
          <a:bodyPr lIns="43288" tIns="21644" rIns="43288" bIns="21644">
            <a:spAutoFit/>
          </a:bodyPr>
          <a:lstStyle/>
          <a:p>
            <a:pPr algn="just"/>
            <a:r>
              <a:rPr lang="vi-VN" sz="3400" dirty="0" smtClean="0">
                <a:solidFill>
                  <a:srgbClr val="FFFF00"/>
                </a:solidFill>
                <a:latin typeface="Times New Roman" pitchFamily="18" charset="0"/>
                <a:cs typeface="Times New Roman" pitchFamily="18" charset="0"/>
              </a:rPr>
              <a:t>- </a:t>
            </a:r>
            <a:r>
              <a:rPr lang="vi-VN" sz="3400" dirty="0">
                <a:solidFill>
                  <a:srgbClr val="FFFF00"/>
                </a:solidFill>
                <a:latin typeface="Times New Roman" pitchFamily="18" charset="0"/>
                <a:cs typeface="Times New Roman" pitchFamily="18" charset="0"/>
              </a:rPr>
              <a:t>Cuối năm 1076, quân Tống chuẩn bị tiến vào nước ta theo hai đường: thủy và bộ</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Tháng 1-1077, quân Tống tiến vào nước ta</a:t>
            </a:r>
            <a:endParaRPr lang="en-US" sz="3400" dirty="0">
              <a:solidFill>
                <a:srgbClr val="FFFF00"/>
              </a:solidFill>
              <a:latin typeface="Times New Roman" pitchFamily="18" charset="0"/>
              <a:cs typeface="Times New Roman" pitchFamily="18" charset="0"/>
            </a:endParaRPr>
          </a:p>
          <a:p>
            <a:pPr algn="just">
              <a:buFontTx/>
              <a:buChar char="-"/>
            </a:pPr>
            <a:r>
              <a:rPr lang="vi-VN" sz="3400" dirty="0">
                <a:solidFill>
                  <a:srgbClr val="FFFF00"/>
                </a:solidFill>
                <a:latin typeface="Times New Roman" pitchFamily="18" charset="0"/>
                <a:cs typeface="Times New Roman" pitchFamily="18" charset="0"/>
              </a:rPr>
              <a:t> Nhà Lý đánh được nhiều trận nhỏ và cản bước tiến kẻ thù</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Quân của Lý Kế Nguyên ngăn chặn bước tiến của quân thủy</a:t>
            </a:r>
            <a:endParaRPr lang="en-US" sz="3400" dirty="0">
              <a:solidFill>
                <a:srgbClr val="FFFF00"/>
              </a:solidFill>
              <a:latin typeface="Times New Roman" pitchFamily="18" charset="0"/>
              <a:cs typeface="Times New Roman" pitchFamily="18" charset="0"/>
            </a:endParaRPr>
          </a:p>
          <a:p>
            <a:pPr algn="just"/>
            <a:r>
              <a:rPr lang="vi-VN" sz="3400" dirty="0">
                <a:solidFill>
                  <a:srgbClr val="FFFF00"/>
                </a:solidFill>
                <a:latin typeface="Times New Roman" pitchFamily="18" charset="0"/>
                <a:cs typeface="Times New Roman" pitchFamily="18" charset="0"/>
              </a:rPr>
              <a:t> </a:t>
            </a:r>
            <a:r>
              <a:rPr lang="vi-VN" sz="3400" b="1" dirty="0">
                <a:solidFill>
                  <a:srgbClr val="FFFF00"/>
                </a:solidFill>
                <a:latin typeface="Times New Roman" pitchFamily="18" charset="0"/>
                <a:cs typeface="Times New Roman" pitchFamily="18" charset="0"/>
              </a:rPr>
              <a:t>-</a:t>
            </a:r>
            <a:r>
              <a:rPr lang="vi-VN" sz="3400" dirty="0">
                <a:solidFill>
                  <a:srgbClr val="FFFF00"/>
                </a:solidFill>
                <a:latin typeface="Times New Roman" pitchFamily="18" charset="0"/>
                <a:cs typeface="Times New Roman" pitchFamily="18" charset="0"/>
              </a:rPr>
              <a:t> Cuối xuân 1077, nhà Lý cho quân vượt sông, bất ngờ tấn công vào đồn </a:t>
            </a:r>
            <a:r>
              <a:rPr lang="vi-VN" sz="3400" dirty="0" smtClean="0">
                <a:solidFill>
                  <a:srgbClr val="FFFF00"/>
                </a:solidFill>
                <a:latin typeface="Times New Roman" pitchFamily="18" charset="0"/>
                <a:cs typeface="Times New Roman" pitchFamily="18" charset="0"/>
              </a:rPr>
              <a:t>giặc</a:t>
            </a:r>
          </a:p>
          <a:p>
            <a:pPr algn="just"/>
            <a:r>
              <a:rPr lang="vi-VN" sz="3400" b="1" i="1" dirty="0" smtClean="0">
                <a:solidFill>
                  <a:srgbClr val="FFFF00"/>
                </a:solidFill>
                <a:latin typeface="Times New Roman" pitchFamily="18" charset="0"/>
                <a:cs typeface="Times New Roman" pitchFamily="18" charset="0"/>
              </a:rPr>
              <a:t>*</a:t>
            </a:r>
            <a:r>
              <a:rPr lang="en-US" sz="3400" b="1" i="1" dirty="0" smtClean="0">
                <a:solidFill>
                  <a:srgbClr val="FFFF00"/>
                </a:solidFill>
                <a:latin typeface="Times New Roman" pitchFamily="18" charset="0"/>
                <a:cs typeface="Times New Roman" pitchFamily="18" charset="0"/>
              </a:rPr>
              <a:t>. Kết quả:</a:t>
            </a:r>
            <a:endParaRPr lang="en-US" sz="3400" dirty="0" smtClean="0">
              <a:solidFill>
                <a:srgbClr val="FFFF00"/>
              </a:solidFill>
              <a:latin typeface="Times New Roman" pitchFamily="18" charset="0"/>
              <a:cs typeface="Times New Roman" pitchFamily="18" charset="0"/>
            </a:endParaRPr>
          </a:p>
          <a:p>
            <a:r>
              <a:rPr lang="en-US" sz="3400" dirty="0" smtClean="0">
                <a:solidFill>
                  <a:srgbClr val="FFFF00"/>
                </a:solidFill>
                <a:latin typeface="Times New Roman" pitchFamily="18" charset="0"/>
                <a:cs typeface="Times New Roman" pitchFamily="18" charset="0"/>
              </a:rPr>
              <a:t>- Quân Tống thua to</a:t>
            </a:r>
          </a:p>
          <a:p>
            <a:r>
              <a:rPr lang="en-US" sz="3400" dirty="0" smtClean="0">
                <a:solidFill>
                  <a:srgbClr val="FFFF00"/>
                </a:solidFill>
                <a:latin typeface="Times New Roman" pitchFamily="18" charset="0"/>
                <a:cs typeface="Times New Roman" pitchFamily="18" charset="0"/>
              </a:rPr>
              <a:t>- Lý Thường Kiệt giảng hòa kết thúc chiến tranh</a:t>
            </a:r>
          </a:p>
          <a:p>
            <a:pPr algn="just"/>
            <a:endParaRPr lang="en-US" sz="3400" dirty="0">
              <a:solidFill>
                <a:srgbClr val="FFFF00"/>
              </a:solidFill>
              <a:latin typeface="Times New Roman" pitchFamily="18" charset="0"/>
              <a:cs typeface="Times New Roman" pitchFamily="18" charset="0"/>
            </a:endParaRPr>
          </a:p>
          <a:p>
            <a:pPr algn="just">
              <a:buFontTx/>
              <a:buChar char="-"/>
            </a:pPr>
            <a:endParaRPr lang="en-US" sz="3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6" end="6"/>
                                            </p:txEl>
                                          </p:spTgt>
                                        </p:tgtEl>
                                        <p:attrNameLst>
                                          <p:attrName>style.visibility</p:attrName>
                                        </p:attrNameLst>
                                      </p:cBhvr>
                                      <p:to>
                                        <p:strVal val="visible"/>
                                      </p:to>
                                    </p:set>
                                    <p:anim calcmode="lin" valueType="num">
                                      <p:cBhvr additive="base">
                                        <p:cTn id="4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 calcmode="lin" valueType="num">
                                      <p:cBhvr additive="base">
                                        <p:cTn id="4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2" name="Picture 2" descr="image002"/>
          <p:cNvPicPr>
            <a:picLocks noChangeAspect="1" noChangeArrowheads="1"/>
          </p:cNvPicPr>
          <p:nvPr/>
        </p:nvPicPr>
        <p:blipFill>
          <a:blip r:embed="rId3" cstate="print"/>
          <a:srcRect/>
          <a:stretch>
            <a:fillRect/>
          </a:stretch>
        </p:blipFill>
        <p:spPr bwMode="auto">
          <a:xfrm>
            <a:off x="4267200" y="1371600"/>
            <a:ext cx="2027767" cy="1957638"/>
          </a:xfrm>
          <a:prstGeom prst="rect">
            <a:avLst/>
          </a:prstGeom>
          <a:noFill/>
          <a:ln w="9525">
            <a:noFill/>
            <a:miter lim="800000"/>
            <a:headEnd/>
            <a:tailEnd/>
          </a:ln>
        </p:spPr>
      </p:pic>
      <p:pic>
        <p:nvPicPr>
          <p:cNvPr id="343043" name="Picture 3" descr="image003"/>
          <p:cNvPicPr>
            <a:picLocks noChangeAspect="1" noChangeArrowheads="1"/>
          </p:cNvPicPr>
          <p:nvPr/>
        </p:nvPicPr>
        <p:blipFill>
          <a:blip r:embed="rId4" cstate="print"/>
          <a:srcRect/>
          <a:stretch>
            <a:fillRect/>
          </a:stretch>
        </p:blipFill>
        <p:spPr bwMode="auto">
          <a:xfrm>
            <a:off x="6400800" y="1219200"/>
            <a:ext cx="1883835" cy="2272214"/>
          </a:xfrm>
          <a:prstGeom prst="rect">
            <a:avLst/>
          </a:prstGeom>
          <a:noFill/>
          <a:ln w="9525">
            <a:noFill/>
            <a:miter lim="800000"/>
            <a:headEnd/>
            <a:tailEnd/>
          </a:ln>
        </p:spPr>
      </p:pic>
      <p:pic>
        <p:nvPicPr>
          <p:cNvPr id="343044" name="Picture 4" descr="image004"/>
          <p:cNvPicPr>
            <a:picLocks noChangeAspect="1" noChangeArrowheads="1"/>
          </p:cNvPicPr>
          <p:nvPr/>
        </p:nvPicPr>
        <p:blipFill>
          <a:blip r:embed="rId5" cstate="print"/>
          <a:srcRect/>
          <a:stretch>
            <a:fillRect/>
          </a:stretch>
        </p:blipFill>
        <p:spPr bwMode="auto">
          <a:xfrm>
            <a:off x="4114800" y="4191000"/>
            <a:ext cx="2015067" cy="2217696"/>
          </a:xfrm>
          <a:prstGeom prst="rect">
            <a:avLst/>
          </a:prstGeom>
          <a:noFill/>
          <a:ln w="9525">
            <a:noFill/>
            <a:miter lim="800000"/>
            <a:headEnd/>
            <a:tailEnd/>
          </a:ln>
        </p:spPr>
      </p:pic>
      <p:pic>
        <p:nvPicPr>
          <p:cNvPr id="343045" name="Picture 5" descr="image005"/>
          <p:cNvPicPr>
            <a:picLocks noChangeAspect="1" noChangeArrowheads="1"/>
          </p:cNvPicPr>
          <p:nvPr/>
        </p:nvPicPr>
        <p:blipFill>
          <a:blip r:embed="rId6" cstate="print"/>
          <a:srcRect/>
          <a:stretch>
            <a:fillRect/>
          </a:stretch>
        </p:blipFill>
        <p:spPr bwMode="auto">
          <a:xfrm>
            <a:off x="6172200" y="4267200"/>
            <a:ext cx="2216573" cy="2238375"/>
          </a:xfrm>
          <a:prstGeom prst="rect">
            <a:avLst/>
          </a:prstGeom>
          <a:noFill/>
          <a:ln w="9525">
            <a:noFill/>
            <a:miter lim="800000"/>
            <a:headEnd/>
            <a:tailEnd/>
          </a:ln>
        </p:spPr>
      </p:pic>
      <p:pic>
        <p:nvPicPr>
          <p:cNvPr id="343046" name="Picture 6" descr="image001"/>
          <p:cNvPicPr>
            <a:picLocks noChangeAspect="1" noChangeArrowheads="1"/>
          </p:cNvPicPr>
          <p:nvPr/>
        </p:nvPicPr>
        <p:blipFill>
          <a:blip r:embed="rId7" cstate="print"/>
          <a:srcRect/>
          <a:stretch>
            <a:fillRect/>
          </a:stretch>
        </p:blipFill>
        <p:spPr bwMode="auto">
          <a:xfrm>
            <a:off x="4953000" y="2819400"/>
            <a:ext cx="2463800" cy="1752725"/>
          </a:xfrm>
          <a:prstGeom prst="rect">
            <a:avLst/>
          </a:prstGeom>
          <a:solidFill>
            <a:srgbClr val="FF9966"/>
          </a:solidFill>
          <a:ln w="9525">
            <a:solidFill>
              <a:srgbClr val="FF33CC"/>
            </a:solidFill>
            <a:miter lim="800000"/>
            <a:headEnd/>
            <a:tailEnd/>
          </a:ln>
        </p:spPr>
      </p:pic>
      <p:sp>
        <p:nvSpPr>
          <p:cNvPr id="343047" name="AutoShape 7"/>
          <p:cNvSpPr>
            <a:spLocks noChangeArrowheads="1"/>
          </p:cNvSpPr>
          <p:nvPr/>
        </p:nvSpPr>
        <p:spPr bwMode="auto">
          <a:xfrm>
            <a:off x="304800" y="533400"/>
            <a:ext cx="4114800" cy="2071688"/>
          </a:xfrm>
          <a:prstGeom prst="flowChartProcess">
            <a:avLst/>
          </a:prstGeom>
          <a:solidFill>
            <a:srgbClr val="FFCCCC"/>
          </a:solidFill>
          <a:ln w="9525">
            <a:solidFill>
              <a:srgbClr val="FFFF00"/>
            </a:solidFill>
            <a:miter lim="800000"/>
            <a:headEnd/>
            <a:tailEnd/>
          </a:ln>
        </p:spPr>
        <p:txBody>
          <a:bodyPr wrap="none" lIns="108822" tIns="54411" rIns="108822" bIns="54411" anchor="ctr"/>
          <a:lstStyle/>
          <a:p>
            <a:pPr algn="just" eaLnBrk="1" hangingPunct="1"/>
            <a:r>
              <a:rPr lang="en-US" altLang="en-US" sz="3400" dirty="0">
                <a:solidFill>
                  <a:srgbClr val="0000FF"/>
                </a:solidFill>
                <a:latin typeface="Times New Roman" pitchFamily="18" charset="0"/>
              </a:rPr>
              <a:t>Để đảm bảo </a:t>
            </a:r>
            <a:r>
              <a:rPr lang="en-US" altLang="en-US" sz="3400" dirty="0" smtClean="0">
                <a:solidFill>
                  <a:srgbClr val="0000FF"/>
                </a:solidFill>
                <a:latin typeface="Times New Roman" pitchFamily="18" charset="0"/>
              </a:rPr>
              <a:t>mối quan </a:t>
            </a:r>
          </a:p>
          <a:p>
            <a:pPr algn="just" eaLnBrk="1" hangingPunct="1"/>
            <a:r>
              <a:rPr lang="en-US" altLang="en-US" sz="3400" dirty="0" smtClean="0">
                <a:solidFill>
                  <a:srgbClr val="0000FF"/>
                </a:solidFill>
                <a:latin typeface="Times New Roman" pitchFamily="18" charset="0"/>
              </a:rPr>
              <a:t>hệ bang giao </a:t>
            </a:r>
            <a:r>
              <a:rPr lang="en-US" altLang="en-US" sz="3400" dirty="0">
                <a:solidFill>
                  <a:srgbClr val="0000FF"/>
                </a:solidFill>
                <a:latin typeface="Times New Roman" pitchFamily="18" charset="0"/>
              </a:rPr>
              <a:t>hoà hiếu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giữa 2 nước sau </a:t>
            </a:r>
            <a:r>
              <a:rPr lang="en-US" altLang="en-US" sz="3400" dirty="0">
                <a:solidFill>
                  <a:srgbClr val="0000FF"/>
                </a:solidFill>
                <a:latin typeface="Times New Roman" pitchFamily="18" charset="0"/>
              </a:rPr>
              <a:t>chiến </a:t>
            </a:r>
            <a:endParaRPr lang="en-US" altLang="en-US" sz="3400" dirty="0" smtClean="0">
              <a:solidFill>
                <a:srgbClr val="0000FF"/>
              </a:solidFill>
              <a:latin typeface="Times New Roman" pitchFamily="18" charset="0"/>
            </a:endParaRPr>
          </a:p>
          <a:p>
            <a:pPr algn="just" eaLnBrk="1" hangingPunct="1"/>
            <a:r>
              <a:rPr lang="en-US" altLang="en-US" sz="3400" dirty="0" smtClean="0">
                <a:solidFill>
                  <a:srgbClr val="0000FF"/>
                </a:solidFill>
                <a:latin typeface="Times New Roman" pitchFamily="18" charset="0"/>
              </a:rPr>
              <a:t>tranh</a:t>
            </a:r>
            <a:endParaRPr lang="en-US" altLang="en-US" sz="3400" dirty="0">
              <a:solidFill>
                <a:srgbClr val="0000FF"/>
              </a:solidFill>
              <a:latin typeface="Times New Roman" pitchFamily="18" charset="0"/>
            </a:endParaRPr>
          </a:p>
        </p:txBody>
      </p:sp>
      <p:sp>
        <p:nvSpPr>
          <p:cNvPr id="343048" name="AutoShape 8"/>
          <p:cNvSpPr>
            <a:spLocks noChangeArrowheads="1"/>
          </p:cNvSpPr>
          <p:nvPr/>
        </p:nvSpPr>
        <p:spPr bwMode="auto">
          <a:xfrm>
            <a:off x="7848600" y="609600"/>
            <a:ext cx="3840480" cy="1981451"/>
          </a:xfrm>
          <a:prstGeom prst="flowChartProcess">
            <a:avLst/>
          </a:prstGeom>
          <a:solidFill>
            <a:srgbClr val="CCFFFF"/>
          </a:solidFill>
          <a:ln w="9525">
            <a:solidFill>
              <a:schemeClr val="hlink"/>
            </a:solidFill>
            <a:miter lim="800000"/>
            <a:headEnd/>
            <a:tailEnd/>
          </a:ln>
        </p:spPr>
        <p:txBody>
          <a:bodyPr wrap="none" lIns="108822" tIns="54411" rIns="108822" bIns="54411" anchor="ctr"/>
          <a:lstStyle/>
          <a:p>
            <a:pPr algn="ctr" eaLnBrk="1" hangingPunct="1"/>
            <a:r>
              <a:rPr lang="en-US" altLang="en-US" sz="3400" dirty="0">
                <a:solidFill>
                  <a:srgbClr val="9933FF"/>
                </a:solidFill>
                <a:latin typeface="Times New Roman" pitchFamily="18" charset="0"/>
              </a:rPr>
              <a:t>Để không làm</a:t>
            </a:r>
          </a:p>
          <a:p>
            <a:pPr algn="ctr" eaLnBrk="1" hangingPunct="1"/>
            <a:r>
              <a:rPr lang="en-US" altLang="en-US" sz="3400" dirty="0">
                <a:solidFill>
                  <a:srgbClr val="9933FF"/>
                </a:solidFill>
                <a:latin typeface="Times New Roman" pitchFamily="18" charset="0"/>
              </a:rPr>
              <a:t> tổn thương danh</a:t>
            </a:r>
          </a:p>
          <a:p>
            <a:pPr algn="ctr" eaLnBrk="1" hangingPunct="1"/>
            <a:r>
              <a:rPr lang="en-US" altLang="en-US" sz="3400" dirty="0">
                <a:solidFill>
                  <a:srgbClr val="9933FF"/>
                </a:solidFill>
                <a:latin typeface="Times New Roman" pitchFamily="18" charset="0"/>
              </a:rPr>
              <a:t> dự của nước lớn</a:t>
            </a:r>
          </a:p>
        </p:txBody>
      </p:sp>
      <p:sp>
        <p:nvSpPr>
          <p:cNvPr id="343049" name="AutoShape 9"/>
          <p:cNvSpPr>
            <a:spLocks noChangeArrowheads="1"/>
          </p:cNvSpPr>
          <p:nvPr/>
        </p:nvSpPr>
        <p:spPr bwMode="auto">
          <a:xfrm>
            <a:off x="7772400" y="4876549"/>
            <a:ext cx="3779520" cy="1981451"/>
          </a:xfrm>
          <a:prstGeom prst="flowChartProcess">
            <a:avLst/>
          </a:prstGeom>
          <a:solidFill>
            <a:schemeClr val="accent1"/>
          </a:solidFill>
          <a:ln w="9525">
            <a:solidFill>
              <a:srgbClr val="0000FF"/>
            </a:solidFill>
            <a:miter lim="800000"/>
            <a:headEnd/>
            <a:tailEnd/>
          </a:ln>
        </p:spPr>
        <p:txBody>
          <a:bodyPr wrap="none" lIns="108822" tIns="54411" rIns="108822" bIns="54411" anchor="ctr"/>
          <a:lstStyle/>
          <a:p>
            <a:pPr algn="ctr" eaLnBrk="1" hangingPunct="1"/>
            <a:r>
              <a:rPr lang="en-US" altLang="en-US" sz="3400" dirty="0">
                <a:solidFill>
                  <a:srgbClr val="FF0000"/>
                </a:solidFill>
                <a:latin typeface="Times New Roman" pitchFamily="18" charset="0"/>
              </a:rPr>
              <a:t>Để thể hiện tinh</a:t>
            </a:r>
          </a:p>
          <a:p>
            <a:pPr algn="ctr" eaLnBrk="1" hangingPunct="1"/>
            <a:r>
              <a:rPr lang="en-US" altLang="en-US" sz="3400" dirty="0">
                <a:solidFill>
                  <a:srgbClr val="FF0000"/>
                </a:solidFill>
                <a:latin typeface="Times New Roman" pitchFamily="18" charset="0"/>
              </a:rPr>
              <a:t>thần nhân đạo</a:t>
            </a:r>
          </a:p>
          <a:p>
            <a:pPr algn="ctr" eaLnBrk="1" hangingPunct="1"/>
            <a:r>
              <a:rPr lang="en-US" altLang="en-US" sz="3400" dirty="0">
                <a:solidFill>
                  <a:srgbClr val="FF0000"/>
                </a:solidFill>
                <a:latin typeface="Times New Roman" pitchFamily="18" charset="0"/>
              </a:rPr>
              <a:t> của dân tộc ta</a:t>
            </a:r>
          </a:p>
        </p:txBody>
      </p:sp>
      <p:sp>
        <p:nvSpPr>
          <p:cNvPr id="343050" name="AutoShape 10"/>
          <p:cNvSpPr>
            <a:spLocks noChangeArrowheads="1"/>
          </p:cNvSpPr>
          <p:nvPr/>
        </p:nvSpPr>
        <p:spPr bwMode="auto">
          <a:xfrm>
            <a:off x="457200" y="4876549"/>
            <a:ext cx="4038600" cy="1981451"/>
          </a:xfrm>
          <a:prstGeom prst="flowChartProcess">
            <a:avLst/>
          </a:prstGeom>
          <a:solidFill>
            <a:srgbClr val="C0C0C0"/>
          </a:solidFill>
          <a:ln w="9525">
            <a:solidFill>
              <a:srgbClr val="FF33CC"/>
            </a:solidFill>
            <a:miter lim="800000"/>
            <a:headEnd/>
            <a:tailEnd/>
          </a:ln>
        </p:spPr>
        <p:txBody>
          <a:bodyPr wrap="none" lIns="108822" tIns="54411" rIns="108822" bIns="54411" anchor="ctr"/>
          <a:lstStyle/>
          <a:p>
            <a:pPr algn="ctr" eaLnBrk="1" hangingPunct="1"/>
            <a:r>
              <a:rPr lang="en-US" altLang="en-US" sz="3400" dirty="0">
                <a:solidFill>
                  <a:srgbClr val="0000FF"/>
                </a:solidFill>
                <a:latin typeface="Times New Roman" pitchFamily="18" charset="0"/>
              </a:rPr>
              <a:t>Để đảm </a:t>
            </a:r>
            <a:r>
              <a:rPr lang="en-US" altLang="en-US" sz="3400" dirty="0" smtClean="0">
                <a:solidFill>
                  <a:srgbClr val="0000FF"/>
                </a:solidFill>
                <a:latin typeface="Times New Roman" pitchFamily="18" charset="0"/>
              </a:rPr>
              <a:t>bảo hoà </a:t>
            </a:r>
            <a:r>
              <a:rPr lang="en-US" altLang="en-US" sz="3400" dirty="0">
                <a:solidFill>
                  <a:srgbClr val="0000FF"/>
                </a:solidFill>
                <a:latin typeface="Times New Roman" pitchFamily="18" charset="0"/>
              </a:rPr>
              <a:t>bình </a:t>
            </a:r>
          </a:p>
          <a:p>
            <a:pPr algn="ctr" eaLnBrk="1" hangingPunct="1"/>
            <a:r>
              <a:rPr lang="en-US" altLang="en-US" sz="3400" dirty="0">
                <a:solidFill>
                  <a:srgbClr val="0000FF"/>
                </a:solidFill>
                <a:latin typeface="Times New Roman" pitchFamily="18" charset="0"/>
              </a:rPr>
              <a:t>lâu </a:t>
            </a:r>
            <a:r>
              <a:rPr lang="en-US" altLang="en-US" sz="3400" dirty="0" smtClean="0">
                <a:solidFill>
                  <a:srgbClr val="0000FF"/>
                </a:solidFill>
                <a:latin typeface="Times New Roman" pitchFamily="18" charset="0"/>
              </a:rPr>
              <a:t>dài cho đất </a:t>
            </a:r>
            <a:r>
              <a:rPr lang="en-US" altLang="en-US" sz="3400" dirty="0">
                <a:solidFill>
                  <a:srgbClr val="0000FF"/>
                </a:solidFill>
                <a:latin typeface="Times New Roman" pitchFamily="18" charset="0"/>
              </a:rPr>
              <a:t>nước</a:t>
            </a:r>
          </a:p>
        </p:txBody>
      </p:sp>
      <p:sp>
        <p:nvSpPr>
          <p:cNvPr id="11" name="TextBox 10"/>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2</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343046"/>
                                        </p:tgtEl>
                                        <p:attrNameLst>
                                          <p:attrName>style.visibility</p:attrName>
                                        </p:attrNameLst>
                                      </p:cBhvr>
                                      <p:to>
                                        <p:strVal val="visible"/>
                                      </p:to>
                                    </p:set>
                                    <p:animEffect transition="in" filter="wedge">
                                      <p:cBhvr>
                                        <p:cTn id="14" dur="2000"/>
                                        <p:tgtEl>
                                          <p:spTgt spid="3430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343042"/>
                                        </p:tgtEl>
                                        <p:attrNameLst>
                                          <p:attrName>style.visibility</p:attrName>
                                        </p:attrNameLst>
                                      </p:cBhvr>
                                      <p:to>
                                        <p:strVal val="visible"/>
                                      </p:to>
                                    </p:set>
                                    <p:animEffect transition="in" filter="blinds(horizontal)">
                                      <p:cBhvr>
                                        <p:cTn id="19" dur="500"/>
                                        <p:tgtEl>
                                          <p:spTgt spid="3430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43047"/>
                                        </p:tgtEl>
                                        <p:attrNameLst>
                                          <p:attrName>style.visibility</p:attrName>
                                        </p:attrNameLst>
                                      </p:cBhvr>
                                      <p:to>
                                        <p:strVal val="visible"/>
                                      </p:to>
                                    </p:set>
                                    <p:animEffect transition="in" filter="diamond(in)">
                                      <p:cBhvr>
                                        <p:cTn id="24" dur="2000"/>
                                        <p:tgtEl>
                                          <p:spTgt spid="3430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343043"/>
                                        </p:tgtEl>
                                        <p:attrNameLst>
                                          <p:attrName>style.visibility</p:attrName>
                                        </p:attrNameLst>
                                      </p:cBhvr>
                                      <p:to>
                                        <p:strVal val="visible"/>
                                      </p:to>
                                    </p:set>
                                    <p:animEffect transition="in" filter="blinds(horizontal)">
                                      <p:cBhvr>
                                        <p:cTn id="29" dur="500"/>
                                        <p:tgtEl>
                                          <p:spTgt spid="34304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43048"/>
                                        </p:tgtEl>
                                        <p:attrNameLst>
                                          <p:attrName>style.visibility</p:attrName>
                                        </p:attrNameLst>
                                      </p:cBhvr>
                                      <p:to>
                                        <p:strVal val="visible"/>
                                      </p:to>
                                    </p:set>
                                    <p:animEffect transition="in" filter="fade">
                                      <p:cBhvr>
                                        <p:cTn id="34" dur="2000"/>
                                        <p:tgtEl>
                                          <p:spTgt spid="34304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343044"/>
                                        </p:tgtEl>
                                        <p:attrNameLst>
                                          <p:attrName>style.visibility</p:attrName>
                                        </p:attrNameLst>
                                      </p:cBhvr>
                                      <p:to>
                                        <p:strVal val="visible"/>
                                      </p:to>
                                    </p:set>
                                    <p:animEffect transition="in" filter="box(in)">
                                      <p:cBhvr>
                                        <p:cTn id="39" dur="500"/>
                                        <p:tgtEl>
                                          <p:spTgt spid="34304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43050"/>
                                        </p:tgtEl>
                                        <p:attrNameLst>
                                          <p:attrName>style.visibility</p:attrName>
                                        </p:attrNameLst>
                                      </p:cBhvr>
                                      <p:to>
                                        <p:strVal val="visible"/>
                                      </p:to>
                                    </p:set>
                                    <p:anim calcmode="lin" valueType="num">
                                      <p:cBhvr additive="base">
                                        <p:cTn id="44" dur="500" fill="hold"/>
                                        <p:tgtEl>
                                          <p:spTgt spid="343050"/>
                                        </p:tgtEl>
                                        <p:attrNameLst>
                                          <p:attrName>ppt_x</p:attrName>
                                        </p:attrNameLst>
                                      </p:cBhvr>
                                      <p:tavLst>
                                        <p:tav tm="0">
                                          <p:val>
                                            <p:strVal val="#ppt_x"/>
                                          </p:val>
                                        </p:tav>
                                        <p:tav tm="100000">
                                          <p:val>
                                            <p:strVal val="#ppt_x"/>
                                          </p:val>
                                        </p:tav>
                                      </p:tavLst>
                                    </p:anim>
                                    <p:anim calcmode="lin" valueType="num">
                                      <p:cBhvr additive="base">
                                        <p:cTn id="45" dur="500" fill="hold"/>
                                        <p:tgtEl>
                                          <p:spTgt spid="343050"/>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8" presetClass="entr" presetSubtype="16" fill="hold" nodeType="clickEffect">
                                  <p:stCondLst>
                                    <p:cond delay="0"/>
                                  </p:stCondLst>
                                  <p:childTnLst>
                                    <p:set>
                                      <p:cBhvr>
                                        <p:cTn id="49" dur="1" fill="hold">
                                          <p:stCondLst>
                                            <p:cond delay="0"/>
                                          </p:stCondLst>
                                        </p:cTn>
                                        <p:tgtEl>
                                          <p:spTgt spid="343045"/>
                                        </p:tgtEl>
                                        <p:attrNameLst>
                                          <p:attrName>style.visibility</p:attrName>
                                        </p:attrNameLst>
                                      </p:cBhvr>
                                      <p:to>
                                        <p:strVal val="visible"/>
                                      </p:to>
                                    </p:set>
                                    <p:animEffect transition="in" filter="diamond(in)">
                                      <p:cBhvr>
                                        <p:cTn id="50" dur="2000"/>
                                        <p:tgtEl>
                                          <p:spTgt spid="343045"/>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3049"/>
                                        </p:tgtEl>
                                        <p:attrNameLst>
                                          <p:attrName>style.visibility</p:attrName>
                                        </p:attrNameLst>
                                      </p:cBhvr>
                                      <p:to>
                                        <p:strVal val="visible"/>
                                      </p:to>
                                    </p:set>
                                    <p:animEffect transition="in" filter="fade">
                                      <p:cBhvr>
                                        <p:cTn id="55" dur="2000"/>
                                        <p:tgtEl>
                                          <p:spTgt spid="343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7" grpId="0" animBg="1"/>
      <p:bldP spid="343048" grpId="0" animBg="1"/>
      <p:bldP spid="343049" grpId="0" animBg="1"/>
      <p:bldP spid="343050" grpId="0" animBg="1"/>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descr="image002"/>
          <p:cNvPicPr>
            <a:picLocks noChangeAspect="1" noChangeArrowheads="1"/>
          </p:cNvPicPr>
          <p:nvPr/>
        </p:nvPicPr>
        <p:blipFill>
          <a:blip r:embed="rId2" cstate="print"/>
          <a:srcRect/>
          <a:stretch>
            <a:fillRect/>
          </a:stretch>
        </p:blipFill>
        <p:spPr bwMode="auto">
          <a:xfrm>
            <a:off x="1219200" y="0"/>
            <a:ext cx="6156115" cy="3425867"/>
          </a:xfrm>
          <a:prstGeom prst="rect">
            <a:avLst/>
          </a:prstGeom>
          <a:noFill/>
          <a:ln w="9525">
            <a:noFill/>
            <a:miter lim="800000"/>
            <a:headEnd/>
            <a:tailEnd/>
          </a:ln>
        </p:spPr>
      </p:pic>
      <p:pic>
        <p:nvPicPr>
          <p:cNvPr id="344067" name="Picture 3" descr="image003"/>
          <p:cNvPicPr>
            <a:picLocks noChangeAspect="1" noChangeArrowheads="1"/>
          </p:cNvPicPr>
          <p:nvPr/>
        </p:nvPicPr>
        <p:blipFill>
          <a:blip r:embed="rId3" cstate="print"/>
          <a:srcRect/>
          <a:stretch>
            <a:fillRect/>
          </a:stretch>
        </p:blipFill>
        <p:spPr bwMode="auto">
          <a:xfrm>
            <a:off x="1752600" y="304800"/>
            <a:ext cx="614680" cy="1673141"/>
          </a:xfrm>
          <a:prstGeom prst="rect">
            <a:avLst/>
          </a:prstGeom>
          <a:noFill/>
          <a:ln w="9525">
            <a:noFill/>
            <a:miter lim="800000"/>
            <a:headEnd/>
            <a:tailEnd/>
          </a:ln>
        </p:spPr>
      </p:pic>
      <p:pic>
        <p:nvPicPr>
          <p:cNvPr id="344068" name="Picture 4" descr="image004"/>
          <p:cNvPicPr>
            <a:picLocks noChangeAspect="1" noChangeArrowheads="1"/>
          </p:cNvPicPr>
          <p:nvPr/>
        </p:nvPicPr>
        <p:blipFill>
          <a:blip r:embed="rId4" cstate="print"/>
          <a:srcRect/>
          <a:stretch>
            <a:fillRect/>
          </a:stretch>
        </p:blipFill>
        <p:spPr bwMode="auto">
          <a:xfrm>
            <a:off x="5791200" y="0"/>
            <a:ext cx="5100320" cy="3345155"/>
          </a:xfrm>
          <a:prstGeom prst="rect">
            <a:avLst/>
          </a:prstGeom>
          <a:noFill/>
          <a:ln w="9525">
            <a:noFill/>
            <a:miter lim="800000"/>
            <a:headEnd/>
            <a:tailEnd/>
          </a:ln>
        </p:spPr>
      </p:pic>
      <p:pic>
        <p:nvPicPr>
          <p:cNvPr id="344069" name="Picture 5" descr="image005"/>
          <p:cNvPicPr>
            <a:picLocks noChangeAspect="1" noChangeArrowheads="1"/>
          </p:cNvPicPr>
          <p:nvPr/>
        </p:nvPicPr>
        <p:blipFill>
          <a:blip r:embed="rId5" cstate="print"/>
          <a:srcRect/>
          <a:stretch>
            <a:fillRect/>
          </a:stretch>
        </p:blipFill>
        <p:spPr bwMode="auto">
          <a:xfrm>
            <a:off x="9677400" y="304800"/>
            <a:ext cx="562187" cy="2001503"/>
          </a:xfrm>
          <a:prstGeom prst="rect">
            <a:avLst/>
          </a:prstGeom>
          <a:noFill/>
          <a:ln w="9525">
            <a:noFill/>
            <a:miter lim="800000"/>
            <a:headEnd/>
            <a:tailEnd/>
          </a:ln>
        </p:spPr>
      </p:pic>
      <p:pic>
        <p:nvPicPr>
          <p:cNvPr id="344070" name="Picture 6" descr="image006"/>
          <p:cNvPicPr>
            <a:picLocks noChangeAspect="1" noChangeArrowheads="1"/>
          </p:cNvPicPr>
          <p:nvPr/>
        </p:nvPicPr>
        <p:blipFill>
          <a:blip r:embed="rId6" cstate="print"/>
          <a:srcRect/>
          <a:stretch>
            <a:fillRect/>
          </a:stretch>
        </p:blipFill>
        <p:spPr bwMode="auto">
          <a:xfrm>
            <a:off x="5486400" y="3276600"/>
            <a:ext cx="5486400" cy="3841959"/>
          </a:xfrm>
          <a:prstGeom prst="rect">
            <a:avLst/>
          </a:prstGeom>
          <a:noFill/>
          <a:ln w="9525">
            <a:noFill/>
            <a:miter lim="800000"/>
            <a:headEnd/>
            <a:tailEnd/>
          </a:ln>
        </p:spPr>
      </p:pic>
      <p:pic>
        <p:nvPicPr>
          <p:cNvPr id="344071" name="Picture 7" descr="image007"/>
          <p:cNvPicPr>
            <a:picLocks noChangeAspect="1" noChangeArrowheads="1"/>
          </p:cNvPicPr>
          <p:nvPr/>
        </p:nvPicPr>
        <p:blipFill>
          <a:blip r:embed="rId7" cstate="print"/>
          <a:srcRect/>
          <a:stretch>
            <a:fillRect/>
          </a:stretch>
        </p:blipFill>
        <p:spPr bwMode="auto">
          <a:xfrm rot="947185">
            <a:off x="9979459" y="4573826"/>
            <a:ext cx="819573" cy="1774031"/>
          </a:xfrm>
          <a:prstGeom prst="rect">
            <a:avLst/>
          </a:prstGeom>
          <a:noFill/>
          <a:ln w="9525">
            <a:noFill/>
            <a:miter lim="800000"/>
            <a:headEnd/>
            <a:tailEnd/>
          </a:ln>
        </p:spPr>
      </p:pic>
      <p:pic>
        <p:nvPicPr>
          <p:cNvPr id="344072" name="Picture 8" descr="image008"/>
          <p:cNvPicPr>
            <a:picLocks noChangeAspect="1" noChangeArrowheads="1"/>
          </p:cNvPicPr>
          <p:nvPr/>
        </p:nvPicPr>
        <p:blipFill>
          <a:blip r:embed="rId8" cstate="print"/>
          <a:srcRect/>
          <a:stretch>
            <a:fillRect/>
          </a:stretch>
        </p:blipFill>
        <p:spPr bwMode="auto">
          <a:xfrm>
            <a:off x="2209800" y="3276600"/>
            <a:ext cx="4351020" cy="3816893"/>
          </a:xfrm>
          <a:prstGeom prst="rect">
            <a:avLst/>
          </a:prstGeom>
          <a:noFill/>
          <a:ln w="9525">
            <a:noFill/>
            <a:miter lim="800000"/>
            <a:headEnd/>
            <a:tailEnd/>
          </a:ln>
        </p:spPr>
      </p:pic>
      <p:pic>
        <p:nvPicPr>
          <p:cNvPr id="344073" name="Picture 9" descr="image009"/>
          <p:cNvPicPr>
            <a:picLocks noChangeAspect="1" noChangeArrowheads="1"/>
          </p:cNvPicPr>
          <p:nvPr/>
        </p:nvPicPr>
        <p:blipFill>
          <a:blip r:embed="rId9" cstate="print"/>
          <a:srcRect/>
          <a:stretch>
            <a:fillRect/>
          </a:stretch>
        </p:blipFill>
        <p:spPr bwMode="auto">
          <a:xfrm>
            <a:off x="2514600" y="4648200"/>
            <a:ext cx="734907" cy="1684421"/>
          </a:xfrm>
          <a:prstGeom prst="rect">
            <a:avLst/>
          </a:prstGeom>
          <a:noFill/>
          <a:ln w="9525">
            <a:noFill/>
            <a:miter lim="800000"/>
            <a:headEnd/>
            <a:tailEnd/>
          </a:ln>
        </p:spPr>
      </p:pic>
      <p:pic>
        <p:nvPicPr>
          <p:cNvPr id="344074" name="Picture 10" descr="image001"/>
          <p:cNvPicPr>
            <a:picLocks noChangeAspect="1" noChangeArrowheads="1"/>
          </p:cNvPicPr>
          <p:nvPr/>
        </p:nvPicPr>
        <p:blipFill>
          <a:blip r:embed="rId10" cstate="print"/>
          <a:srcRect/>
          <a:stretch>
            <a:fillRect/>
          </a:stretch>
        </p:blipFill>
        <p:spPr bwMode="auto">
          <a:xfrm>
            <a:off x="5105400" y="2667000"/>
            <a:ext cx="2539155" cy="1675022"/>
          </a:xfrm>
          <a:prstGeom prst="rect">
            <a:avLst/>
          </a:prstGeom>
          <a:solidFill>
            <a:schemeClr val="hlink"/>
          </a:solidFill>
          <a:ln w="9525">
            <a:solidFill>
              <a:srgbClr val="FF0000"/>
            </a:solidFill>
            <a:miter lim="800000"/>
            <a:headEnd/>
            <a:tailEnd/>
          </a:ln>
        </p:spPr>
      </p:pic>
      <p:sp>
        <p:nvSpPr>
          <p:cNvPr id="344075" name="AutoShape 11"/>
          <p:cNvSpPr>
            <a:spLocks noChangeArrowheads="1"/>
          </p:cNvSpPr>
          <p:nvPr/>
        </p:nvSpPr>
        <p:spPr bwMode="auto">
          <a:xfrm>
            <a:off x="646853" y="1856126"/>
            <a:ext cx="3637280" cy="1396791"/>
          </a:xfrm>
          <a:prstGeom prst="flowChartProcess">
            <a:avLst/>
          </a:prstGeom>
          <a:solidFill>
            <a:schemeClr val="accent4">
              <a:lumMod val="40000"/>
              <a:lumOff val="60000"/>
            </a:schemeClr>
          </a:solidFill>
          <a:ln w="9525">
            <a:solidFill>
              <a:schemeClr val="accent4">
                <a:lumMod val="75000"/>
              </a:schemeClr>
            </a:solidFill>
            <a:miter lim="800000"/>
            <a:headEnd/>
            <a:tailEnd/>
          </a:ln>
        </p:spPr>
        <p:txBody>
          <a:bodyPr wrap="none" lIns="108810" tIns="54405" rIns="108810" bIns="54405" anchor="ctr"/>
          <a:lstStyle/>
          <a:p>
            <a:pPr algn="ctr" eaLnBrk="1" hangingPunct="1"/>
            <a:r>
              <a:rPr lang="en-US" altLang="en-US" sz="3400" dirty="0">
                <a:latin typeface="Times New Roman" pitchFamily="18" charset="0"/>
              </a:rPr>
              <a:t> </a:t>
            </a:r>
            <a:r>
              <a:rPr lang="en-US" altLang="en-US" sz="2800" dirty="0">
                <a:latin typeface="Times New Roman" pitchFamily="18" charset="0"/>
              </a:rPr>
              <a:t>Châu Ung</a:t>
            </a:r>
          </a:p>
          <a:p>
            <a:pPr algn="ctr" eaLnBrk="1" hangingPunct="1"/>
            <a:r>
              <a:rPr lang="en-US" altLang="en-US" sz="2800" dirty="0">
                <a:latin typeface="Times New Roman" pitchFamily="18" charset="0"/>
              </a:rPr>
              <a:t>Châu Khâm</a:t>
            </a:r>
          </a:p>
          <a:p>
            <a:pPr algn="ctr" eaLnBrk="1" hangingPunct="1"/>
            <a:r>
              <a:rPr lang="en-US" altLang="en-US" sz="2800" dirty="0">
                <a:latin typeface="Times New Roman" pitchFamily="18" charset="0"/>
              </a:rPr>
              <a:t>Châu Liêm</a:t>
            </a:r>
          </a:p>
        </p:txBody>
      </p:sp>
      <p:sp>
        <p:nvSpPr>
          <p:cNvPr id="344076" name="AutoShape 12"/>
          <p:cNvSpPr>
            <a:spLocks noChangeArrowheads="1"/>
          </p:cNvSpPr>
          <p:nvPr/>
        </p:nvSpPr>
        <p:spPr bwMode="auto">
          <a:xfrm>
            <a:off x="533400" y="3886200"/>
            <a:ext cx="3637280" cy="837824"/>
          </a:xfrm>
          <a:prstGeom prst="flowChartProcess">
            <a:avLst/>
          </a:prstGeom>
          <a:solidFill>
            <a:schemeClr val="accent6">
              <a:lumMod val="60000"/>
              <a:lumOff val="40000"/>
            </a:schemeClr>
          </a:solidFill>
          <a:ln w="9525">
            <a:solidFill>
              <a:schemeClr val="accent6"/>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 Đề nghị </a:t>
            </a:r>
          </a:p>
          <a:p>
            <a:pPr algn="ctr" eaLnBrk="1" hangingPunct="1"/>
            <a:r>
              <a:rPr lang="en-US" altLang="en-US" sz="2800" dirty="0">
                <a:latin typeface="Times New Roman" pitchFamily="18" charset="0"/>
              </a:rPr>
              <a:t>“giảng hoà”</a:t>
            </a:r>
          </a:p>
        </p:txBody>
      </p:sp>
      <p:sp>
        <p:nvSpPr>
          <p:cNvPr id="344077" name="AutoShape 13"/>
          <p:cNvSpPr>
            <a:spLocks noChangeArrowheads="1"/>
          </p:cNvSpPr>
          <p:nvPr/>
        </p:nvSpPr>
        <p:spPr bwMode="auto">
          <a:xfrm>
            <a:off x="8737600" y="2133600"/>
            <a:ext cx="3454400" cy="838451"/>
          </a:xfrm>
          <a:prstGeom prst="flowChartProcess">
            <a:avLst/>
          </a:prstGeom>
          <a:solidFill>
            <a:schemeClr val="accent5">
              <a:lumMod val="40000"/>
              <a:lumOff val="60000"/>
            </a:schemeClr>
          </a:solidFill>
          <a:ln w="9525">
            <a:solidFill>
              <a:schemeClr val="accent5"/>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Chọn sông </a:t>
            </a:r>
          </a:p>
          <a:p>
            <a:pPr algn="ctr" eaLnBrk="1" hangingPunct="1"/>
            <a:r>
              <a:rPr lang="en-US" altLang="en-US" sz="2800" dirty="0">
                <a:latin typeface="Times New Roman" pitchFamily="18" charset="0"/>
              </a:rPr>
              <a:t>Như Nguyệt</a:t>
            </a:r>
          </a:p>
        </p:txBody>
      </p:sp>
      <p:sp>
        <p:nvSpPr>
          <p:cNvPr id="344078" name="AutoShape 14"/>
          <p:cNvSpPr>
            <a:spLocks noChangeArrowheads="1"/>
          </p:cNvSpPr>
          <p:nvPr/>
        </p:nvSpPr>
        <p:spPr bwMode="auto">
          <a:xfrm>
            <a:off x="8737600" y="3810000"/>
            <a:ext cx="3454400" cy="838451"/>
          </a:xfrm>
          <a:prstGeom prst="flowChartProcess">
            <a:avLst/>
          </a:prstGeom>
          <a:solidFill>
            <a:srgbClr val="FFCCCC"/>
          </a:solidFill>
          <a:ln w="9525">
            <a:solidFill>
              <a:srgbClr val="FF0000"/>
            </a:solidFill>
            <a:miter lim="800000"/>
            <a:headEnd/>
            <a:tailEnd/>
          </a:ln>
        </p:spPr>
        <p:txBody>
          <a:bodyPr wrap="none" lIns="108810" tIns="54405" rIns="108810" bIns="54405" anchor="ctr"/>
          <a:lstStyle/>
          <a:p>
            <a:pPr algn="ctr" eaLnBrk="1" hangingPunct="1"/>
            <a:r>
              <a:rPr lang="en-US" altLang="en-US" sz="2800" dirty="0">
                <a:latin typeface="Times New Roman" pitchFamily="18" charset="0"/>
              </a:rPr>
              <a:t>Ngâm bài </a:t>
            </a:r>
          </a:p>
          <a:p>
            <a:pPr algn="ctr" eaLnBrk="1" hangingPunct="1"/>
            <a:r>
              <a:rPr lang="en-US" altLang="en-US" sz="2800" dirty="0">
                <a:latin typeface="Times New Roman" pitchFamily="18" charset="0"/>
              </a:rPr>
              <a:t>“Thơ Thần”</a:t>
            </a:r>
          </a:p>
        </p:txBody>
      </p:sp>
      <p:sp>
        <p:nvSpPr>
          <p:cNvPr id="15" name="TextBox 14"/>
          <p:cNvSpPr txBox="1"/>
          <p:nvPr/>
        </p:nvSpPr>
        <p:spPr>
          <a:xfrm>
            <a:off x="3810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3</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344074"/>
                                        </p:tgtEl>
                                        <p:attrNameLst>
                                          <p:attrName>style.visibility</p:attrName>
                                        </p:attrNameLst>
                                      </p:cBhvr>
                                      <p:to>
                                        <p:strVal val="visible"/>
                                      </p:to>
                                    </p:set>
                                    <p:animEffect transition="in" filter="box(out)">
                                      <p:cBhvr>
                                        <p:cTn id="14" dur="500"/>
                                        <p:tgtEl>
                                          <p:spTgt spid="3440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344066"/>
                                        </p:tgtEl>
                                        <p:attrNameLst>
                                          <p:attrName>style.visibility</p:attrName>
                                        </p:attrNameLst>
                                      </p:cBhvr>
                                      <p:to>
                                        <p:strVal val="visible"/>
                                      </p:to>
                                    </p:set>
                                    <p:animEffect transition="in" filter="wipe(right)">
                                      <p:cBhvr>
                                        <p:cTn id="19" dur="500"/>
                                        <p:tgtEl>
                                          <p:spTgt spid="34406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344067"/>
                                        </p:tgtEl>
                                        <p:attrNameLst>
                                          <p:attrName>style.visibility</p:attrName>
                                        </p:attrNameLst>
                                      </p:cBhvr>
                                      <p:to>
                                        <p:strVal val="visible"/>
                                      </p:to>
                                    </p:set>
                                    <p:animEffect transition="in" filter="wipe(up)">
                                      <p:cBhvr>
                                        <p:cTn id="24" dur="500"/>
                                        <p:tgtEl>
                                          <p:spTgt spid="3440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344068"/>
                                        </p:tgtEl>
                                        <p:attrNameLst>
                                          <p:attrName>style.visibility</p:attrName>
                                        </p:attrNameLst>
                                      </p:cBhvr>
                                      <p:to>
                                        <p:strVal val="visible"/>
                                      </p:to>
                                    </p:set>
                                    <p:animEffect transition="in" filter="wipe(down)">
                                      <p:cBhvr>
                                        <p:cTn id="29" dur="500"/>
                                        <p:tgtEl>
                                          <p:spTgt spid="34406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344069"/>
                                        </p:tgtEl>
                                        <p:attrNameLst>
                                          <p:attrName>style.visibility</p:attrName>
                                        </p:attrNameLst>
                                      </p:cBhvr>
                                      <p:to>
                                        <p:strVal val="visible"/>
                                      </p:to>
                                    </p:set>
                                    <p:animEffect transition="in" filter="wipe(left)">
                                      <p:cBhvr>
                                        <p:cTn id="34" dur="500"/>
                                        <p:tgtEl>
                                          <p:spTgt spid="34406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344070"/>
                                        </p:tgtEl>
                                        <p:attrNameLst>
                                          <p:attrName>style.visibility</p:attrName>
                                        </p:attrNameLst>
                                      </p:cBhvr>
                                      <p:to>
                                        <p:strVal val="visible"/>
                                      </p:to>
                                    </p:set>
                                    <p:animEffect transition="in" filter="wipe(up)">
                                      <p:cBhvr>
                                        <p:cTn id="39" dur="500"/>
                                        <p:tgtEl>
                                          <p:spTgt spid="34407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344071"/>
                                        </p:tgtEl>
                                        <p:attrNameLst>
                                          <p:attrName>style.visibility</p:attrName>
                                        </p:attrNameLst>
                                      </p:cBhvr>
                                      <p:to>
                                        <p:strVal val="visible"/>
                                      </p:to>
                                    </p:set>
                                    <p:animEffect transition="in" filter="wipe(down)">
                                      <p:cBhvr>
                                        <p:cTn id="44" dur="500"/>
                                        <p:tgtEl>
                                          <p:spTgt spid="34407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344072"/>
                                        </p:tgtEl>
                                        <p:attrNameLst>
                                          <p:attrName>style.visibility</p:attrName>
                                        </p:attrNameLst>
                                      </p:cBhvr>
                                      <p:to>
                                        <p:strVal val="visible"/>
                                      </p:to>
                                    </p:set>
                                    <p:animEffect transition="in" filter="wipe(up)">
                                      <p:cBhvr>
                                        <p:cTn id="49" dur="500"/>
                                        <p:tgtEl>
                                          <p:spTgt spid="3440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2" fill="hold" nodeType="clickEffect">
                                  <p:stCondLst>
                                    <p:cond delay="0"/>
                                  </p:stCondLst>
                                  <p:childTnLst>
                                    <p:set>
                                      <p:cBhvr>
                                        <p:cTn id="53" dur="1" fill="hold">
                                          <p:stCondLst>
                                            <p:cond delay="0"/>
                                          </p:stCondLst>
                                        </p:cTn>
                                        <p:tgtEl>
                                          <p:spTgt spid="344073"/>
                                        </p:tgtEl>
                                        <p:attrNameLst>
                                          <p:attrName>style.visibility</p:attrName>
                                        </p:attrNameLst>
                                      </p:cBhvr>
                                      <p:to>
                                        <p:strVal val="visible"/>
                                      </p:to>
                                    </p:set>
                                    <p:animEffect transition="in" filter="wipe(right)">
                                      <p:cBhvr>
                                        <p:cTn id="54" dur="500"/>
                                        <p:tgtEl>
                                          <p:spTgt spid="34407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3" presetClass="entr" presetSubtype="0" fill="hold" grpId="0" nodeType="clickEffect">
                                  <p:stCondLst>
                                    <p:cond delay="0"/>
                                  </p:stCondLst>
                                  <p:childTnLst>
                                    <p:set>
                                      <p:cBhvr>
                                        <p:cTn id="58" dur="1" fill="hold">
                                          <p:stCondLst>
                                            <p:cond delay="0"/>
                                          </p:stCondLst>
                                        </p:cTn>
                                        <p:tgtEl>
                                          <p:spTgt spid="344075"/>
                                        </p:tgtEl>
                                        <p:attrNameLst>
                                          <p:attrName>style.visibility</p:attrName>
                                        </p:attrNameLst>
                                      </p:cBhvr>
                                      <p:to>
                                        <p:strVal val="visible"/>
                                      </p:to>
                                    </p:set>
                                    <p:anim calcmode="lin" valueType="num">
                                      <p:cBhvr>
                                        <p:cTn id="59" dur="500" fill="hold"/>
                                        <p:tgtEl>
                                          <p:spTgt spid="344075"/>
                                        </p:tgtEl>
                                        <p:attrNameLst>
                                          <p:attrName>ppt_w</p:attrName>
                                        </p:attrNameLst>
                                      </p:cBhvr>
                                      <p:tavLst>
                                        <p:tav tm="0">
                                          <p:val>
                                            <p:fltVal val="0"/>
                                          </p:val>
                                        </p:tav>
                                        <p:tav tm="100000">
                                          <p:val>
                                            <p:strVal val="#ppt_w"/>
                                          </p:val>
                                        </p:tav>
                                      </p:tavLst>
                                    </p:anim>
                                    <p:anim calcmode="lin" valueType="num">
                                      <p:cBhvr>
                                        <p:cTn id="60" dur="500" fill="hold"/>
                                        <p:tgtEl>
                                          <p:spTgt spid="344075"/>
                                        </p:tgtEl>
                                        <p:attrNameLst>
                                          <p:attrName>ppt_h</p:attrName>
                                        </p:attrNameLst>
                                      </p:cBhvr>
                                      <p:tavLst>
                                        <p:tav tm="0">
                                          <p:val>
                                            <p:fltVal val="0"/>
                                          </p:val>
                                        </p:tav>
                                        <p:tav tm="100000">
                                          <p:val>
                                            <p:strVal val="#ppt_h"/>
                                          </p:val>
                                        </p:tav>
                                      </p:tavLst>
                                    </p:anim>
                                    <p:animEffect transition="in" filter="fade">
                                      <p:cBhvr>
                                        <p:cTn id="61" dur="500"/>
                                        <p:tgtEl>
                                          <p:spTgt spid="34407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44077"/>
                                        </p:tgtEl>
                                        <p:attrNameLst>
                                          <p:attrName>style.visibility</p:attrName>
                                        </p:attrNameLst>
                                      </p:cBhvr>
                                      <p:to>
                                        <p:strVal val="visible"/>
                                      </p:to>
                                    </p:set>
                                    <p:animEffect transition="in" filter="fade">
                                      <p:cBhvr>
                                        <p:cTn id="66" dur="2000"/>
                                        <p:tgtEl>
                                          <p:spTgt spid="344077"/>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344078"/>
                                        </p:tgtEl>
                                        <p:attrNameLst>
                                          <p:attrName>style.visibility</p:attrName>
                                        </p:attrNameLst>
                                      </p:cBhvr>
                                      <p:to>
                                        <p:strVal val="visible"/>
                                      </p:to>
                                    </p:set>
                                    <p:animEffect transition="in" filter="wedge">
                                      <p:cBhvr>
                                        <p:cTn id="71" dur="2000"/>
                                        <p:tgtEl>
                                          <p:spTgt spid="344078"/>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344076"/>
                                        </p:tgtEl>
                                        <p:attrNameLst>
                                          <p:attrName>style.visibility</p:attrName>
                                        </p:attrNameLst>
                                      </p:cBhvr>
                                      <p:to>
                                        <p:strVal val="visible"/>
                                      </p:to>
                                    </p:set>
                                    <p:animEffect transition="in" filter="checkerboard(across)">
                                      <p:cBhvr>
                                        <p:cTn id="76" dur="500"/>
                                        <p:tgtEl>
                                          <p:spTgt spid="344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75" grpId="0" animBg="1"/>
      <p:bldP spid="344076" grpId="0" animBg="1"/>
      <p:bldP spid="344077" grpId="0" animBg="1"/>
      <p:bldP spid="344078"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image002"/>
          <p:cNvPicPr>
            <a:picLocks noChangeAspect="1" noChangeArrowheads="1"/>
          </p:cNvPicPr>
          <p:nvPr/>
        </p:nvPicPr>
        <p:blipFill>
          <a:blip r:embed="rId2" cstate="print"/>
          <a:srcRect/>
          <a:stretch>
            <a:fillRect/>
          </a:stretch>
        </p:blipFill>
        <p:spPr bwMode="auto">
          <a:xfrm>
            <a:off x="5867400" y="3063666"/>
            <a:ext cx="4089400" cy="565234"/>
          </a:xfrm>
          <a:prstGeom prst="rect">
            <a:avLst/>
          </a:prstGeom>
          <a:noFill/>
          <a:ln w="9525">
            <a:noFill/>
            <a:miter lim="800000"/>
            <a:headEnd/>
            <a:tailEnd/>
          </a:ln>
        </p:spPr>
      </p:pic>
      <p:pic>
        <p:nvPicPr>
          <p:cNvPr id="293891" name="Picture 3" descr="image003"/>
          <p:cNvPicPr>
            <a:picLocks noChangeAspect="1" noChangeArrowheads="1"/>
          </p:cNvPicPr>
          <p:nvPr/>
        </p:nvPicPr>
        <p:blipFill>
          <a:blip r:embed="rId3" cstate="print"/>
          <a:srcRect/>
          <a:stretch>
            <a:fillRect/>
          </a:stretch>
        </p:blipFill>
        <p:spPr bwMode="auto">
          <a:xfrm>
            <a:off x="9448800" y="1931950"/>
            <a:ext cx="1337733" cy="1487655"/>
          </a:xfrm>
          <a:prstGeom prst="rect">
            <a:avLst/>
          </a:prstGeom>
          <a:noFill/>
          <a:ln w="9525">
            <a:noFill/>
            <a:miter lim="800000"/>
            <a:headEnd/>
            <a:tailEnd/>
          </a:ln>
        </p:spPr>
      </p:pic>
      <p:pic>
        <p:nvPicPr>
          <p:cNvPr id="293892" name="Picture 4" descr="image004"/>
          <p:cNvPicPr>
            <a:picLocks noChangeAspect="1" noChangeArrowheads="1"/>
          </p:cNvPicPr>
          <p:nvPr/>
        </p:nvPicPr>
        <p:blipFill>
          <a:blip r:embed="rId4" cstate="print"/>
          <a:srcRect/>
          <a:stretch>
            <a:fillRect/>
          </a:stretch>
        </p:blipFill>
        <p:spPr bwMode="auto">
          <a:xfrm>
            <a:off x="9448801" y="3209674"/>
            <a:ext cx="1314875" cy="1397418"/>
          </a:xfrm>
          <a:prstGeom prst="rect">
            <a:avLst/>
          </a:prstGeom>
          <a:noFill/>
          <a:ln w="9525">
            <a:noFill/>
            <a:miter lim="800000"/>
            <a:headEnd/>
            <a:tailEnd/>
          </a:ln>
        </p:spPr>
      </p:pic>
      <p:pic>
        <p:nvPicPr>
          <p:cNvPr id="293893" name="Picture 5" descr="image005"/>
          <p:cNvPicPr>
            <a:picLocks noChangeAspect="1" noChangeArrowheads="1"/>
          </p:cNvPicPr>
          <p:nvPr/>
        </p:nvPicPr>
        <p:blipFill>
          <a:blip r:embed="rId5" cstate="print"/>
          <a:srcRect/>
          <a:stretch>
            <a:fillRect/>
          </a:stretch>
        </p:blipFill>
        <p:spPr bwMode="auto">
          <a:xfrm>
            <a:off x="2250442" y="3090612"/>
            <a:ext cx="4417060" cy="538288"/>
          </a:xfrm>
          <a:prstGeom prst="rect">
            <a:avLst/>
          </a:prstGeom>
          <a:noFill/>
          <a:ln w="9525">
            <a:noFill/>
            <a:miter lim="800000"/>
            <a:headEnd/>
            <a:tailEnd/>
          </a:ln>
        </p:spPr>
      </p:pic>
      <p:pic>
        <p:nvPicPr>
          <p:cNvPr id="293894" name="Picture 6" descr="image006"/>
          <p:cNvPicPr>
            <a:picLocks noChangeAspect="1" noChangeArrowheads="1"/>
          </p:cNvPicPr>
          <p:nvPr/>
        </p:nvPicPr>
        <p:blipFill>
          <a:blip r:embed="rId6" cstate="print"/>
          <a:srcRect/>
          <a:stretch>
            <a:fillRect/>
          </a:stretch>
        </p:blipFill>
        <p:spPr bwMode="auto">
          <a:xfrm>
            <a:off x="1230209" y="2552955"/>
            <a:ext cx="1519767" cy="912395"/>
          </a:xfrm>
          <a:prstGeom prst="rect">
            <a:avLst/>
          </a:prstGeom>
          <a:noFill/>
          <a:ln w="9525">
            <a:noFill/>
            <a:miter lim="800000"/>
            <a:headEnd/>
            <a:tailEnd/>
          </a:ln>
        </p:spPr>
      </p:pic>
      <p:pic>
        <p:nvPicPr>
          <p:cNvPr id="293895" name="Picture 7" descr="image007"/>
          <p:cNvPicPr>
            <a:picLocks noChangeAspect="1" noChangeArrowheads="1"/>
          </p:cNvPicPr>
          <p:nvPr/>
        </p:nvPicPr>
        <p:blipFill>
          <a:blip r:embed="rId7" cstate="print"/>
          <a:srcRect/>
          <a:stretch>
            <a:fillRect/>
          </a:stretch>
        </p:blipFill>
        <p:spPr bwMode="auto">
          <a:xfrm>
            <a:off x="1327573" y="3219701"/>
            <a:ext cx="1422400" cy="893595"/>
          </a:xfrm>
          <a:prstGeom prst="rect">
            <a:avLst/>
          </a:prstGeom>
          <a:noFill/>
          <a:ln w="9525">
            <a:noFill/>
            <a:miter lim="800000"/>
            <a:headEnd/>
            <a:tailEnd/>
          </a:ln>
        </p:spPr>
      </p:pic>
      <p:pic>
        <p:nvPicPr>
          <p:cNvPr id="293896" name="Picture 8" descr="image008"/>
          <p:cNvPicPr>
            <a:picLocks noChangeAspect="1" noChangeArrowheads="1"/>
          </p:cNvPicPr>
          <p:nvPr/>
        </p:nvPicPr>
        <p:blipFill>
          <a:blip r:embed="rId8" cstate="print"/>
          <a:srcRect/>
          <a:stretch>
            <a:fillRect/>
          </a:stretch>
        </p:blipFill>
        <p:spPr bwMode="auto">
          <a:xfrm>
            <a:off x="2421468" y="1777792"/>
            <a:ext cx="1302173" cy="1687554"/>
          </a:xfrm>
          <a:prstGeom prst="rect">
            <a:avLst/>
          </a:prstGeom>
          <a:noFill/>
          <a:ln w="9525">
            <a:noFill/>
            <a:miter lim="800000"/>
            <a:headEnd/>
            <a:tailEnd/>
          </a:ln>
        </p:spPr>
      </p:pic>
      <p:pic>
        <p:nvPicPr>
          <p:cNvPr id="293897" name="Picture 9" descr="image009"/>
          <p:cNvPicPr>
            <a:picLocks noChangeAspect="1" noChangeArrowheads="1"/>
          </p:cNvPicPr>
          <p:nvPr/>
        </p:nvPicPr>
        <p:blipFill>
          <a:blip r:embed="rId9" cstate="print"/>
          <a:srcRect/>
          <a:stretch>
            <a:fillRect/>
          </a:stretch>
        </p:blipFill>
        <p:spPr bwMode="auto">
          <a:xfrm>
            <a:off x="2421467" y="3236624"/>
            <a:ext cx="1120140" cy="1816643"/>
          </a:xfrm>
          <a:prstGeom prst="rect">
            <a:avLst/>
          </a:prstGeom>
          <a:noFill/>
          <a:ln w="9525">
            <a:noFill/>
            <a:miter lim="800000"/>
            <a:headEnd/>
            <a:tailEnd/>
          </a:ln>
        </p:spPr>
      </p:pic>
      <p:pic>
        <p:nvPicPr>
          <p:cNvPr id="293898" name="Picture 10" descr="image001"/>
          <p:cNvPicPr>
            <a:picLocks noChangeAspect="1" noChangeArrowheads="1"/>
          </p:cNvPicPr>
          <p:nvPr/>
        </p:nvPicPr>
        <p:blipFill>
          <a:blip r:embed="rId10" cstate="print"/>
          <a:srcRect/>
          <a:stretch>
            <a:fillRect/>
          </a:stretch>
        </p:blipFill>
        <p:spPr bwMode="auto">
          <a:xfrm>
            <a:off x="4775201" y="2352425"/>
            <a:ext cx="2675467" cy="2062288"/>
          </a:xfrm>
          <a:prstGeom prst="rect">
            <a:avLst/>
          </a:prstGeom>
          <a:noFill/>
          <a:ln w="9525">
            <a:noFill/>
            <a:miter lim="800000"/>
            <a:headEnd/>
            <a:tailEnd/>
          </a:ln>
        </p:spPr>
      </p:pic>
      <p:sp>
        <p:nvSpPr>
          <p:cNvPr id="293899" name="AutoShape 11"/>
          <p:cNvSpPr>
            <a:spLocks noChangeArrowheads="1"/>
          </p:cNvSpPr>
          <p:nvPr/>
        </p:nvSpPr>
        <p:spPr bwMode="auto">
          <a:xfrm>
            <a:off x="8026400" y="2743451"/>
            <a:ext cx="1280160" cy="1497681"/>
          </a:xfrm>
          <a:prstGeom prst="flowChartAlternateProcess">
            <a:avLst/>
          </a:prstGeom>
          <a:solidFill>
            <a:schemeClr val="accent5"/>
          </a:solidFill>
          <a:ln w="9525">
            <a:solidFill>
              <a:schemeClr val="hlink"/>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Ý nghĩa</a:t>
            </a:r>
          </a:p>
          <a:p>
            <a:pPr algn="ctr" eaLnBrk="1" hangingPunct="1">
              <a:defRPr/>
            </a:pPr>
            <a:r>
              <a:rPr lang="en-US" altLang="en-US" sz="2400" b="1" dirty="0">
                <a:solidFill>
                  <a:srgbClr val="FF0000"/>
                </a:solidFill>
                <a:latin typeface="Times New Roman" pitchFamily="18" charset="0"/>
              </a:rPr>
              <a:t>Lịch sử</a:t>
            </a:r>
          </a:p>
        </p:txBody>
      </p:sp>
      <p:sp>
        <p:nvSpPr>
          <p:cNvPr id="293900" name="AutoShape 12"/>
          <p:cNvSpPr>
            <a:spLocks noChangeArrowheads="1"/>
          </p:cNvSpPr>
          <p:nvPr/>
        </p:nvSpPr>
        <p:spPr bwMode="auto">
          <a:xfrm>
            <a:off x="9956800" y="962529"/>
            <a:ext cx="2133600" cy="2009023"/>
          </a:xfrm>
          <a:prstGeom prst="flowChartPreparation">
            <a:avLst/>
          </a:prstGeom>
          <a:solidFill>
            <a:schemeClr val="accent5">
              <a:lumMod val="90000"/>
            </a:schemeClr>
          </a:solidFill>
          <a:ln w="9525">
            <a:solidFill>
              <a:srgbClr val="9900CC"/>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Đánh bại </a:t>
            </a:r>
          </a:p>
          <a:p>
            <a:pPr algn="ctr" eaLnBrk="1" hangingPunct="1">
              <a:defRPr/>
            </a:pPr>
            <a:r>
              <a:rPr lang="en-US" altLang="en-US" sz="2400" b="1" dirty="0">
                <a:latin typeface="Times New Roman" pitchFamily="18" charset="0"/>
              </a:rPr>
              <a:t>cuộc xâm</a:t>
            </a:r>
          </a:p>
          <a:p>
            <a:pPr algn="ctr" eaLnBrk="1" hangingPunct="1">
              <a:defRPr/>
            </a:pPr>
            <a:r>
              <a:rPr lang="en-US" altLang="en-US" sz="2400" b="1" dirty="0">
                <a:latin typeface="Times New Roman" pitchFamily="18" charset="0"/>
              </a:rPr>
              <a:t>lược của</a:t>
            </a:r>
          </a:p>
          <a:p>
            <a:pPr algn="ctr" eaLnBrk="1" hangingPunct="1">
              <a:defRPr/>
            </a:pPr>
            <a:r>
              <a:rPr lang="en-US" altLang="en-US" sz="2400" b="1" dirty="0">
                <a:latin typeface="Times New Roman" pitchFamily="18" charset="0"/>
              </a:rPr>
              <a:t> nhà Tống</a:t>
            </a:r>
          </a:p>
        </p:txBody>
      </p:sp>
      <p:sp>
        <p:nvSpPr>
          <p:cNvPr id="293901" name="AutoShape 13"/>
          <p:cNvSpPr>
            <a:spLocks noChangeArrowheads="1"/>
          </p:cNvSpPr>
          <p:nvPr/>
        </p:nvSpPr>
        <p:spPr bwMode="auto">
          <a:xfrm>
            <a:off x="10058400" y="3657725"/>
            <a:ext cx="2133600" cy="2538538"/>
          </a:xfrm>
          <a:prstGeom prst="flowChartPreparation">
            <a:avLst/>
          </a:prstGeom>
          <a:solidFill>
            <a:schemeClr val="accent5">
              <a:lumMod val="90000"/>
            </a:schemeClr>
          </a:solidFill>
          <a:ln w="9525">
            <a:solidFill>
              <a:srgbClr val="FF00FF"/>
            </a:solidFill>
            <a:miter lim="800000"/>
            <a:headEnd/>
            <a:tailEnd/>
          </a:ln>
        </p:spPr>
        <p:txBody>
          <a:bodyPr wrap="none" lIns="108800" tIns="54399" rIns="108800" bIns="54399" anchor="ctr"/>
          <a:lstStyle/>
          <a:p>
            <a:pPr algn="ctr" eaLnBrk="1" hangingPunct="1">
              <a:defRPr/>
            </a:pPr>
            <a:r>
              <a:rPr lang="en-US" altLang="en-US" sz="2400" b="1" dirty="0">
                <a:latin typeface="Times New Roman" pitchFamily="18" charset="0"/>
              </a:rPr>
              <a:t>Nền độc </a:t>
            </a:r>
          </a:p>
          <a:p>
            <a:pPr algn="ctr" eaLnBrk="1" hangingPunct="1">
              <a:defRPr/>
            </a:pPr>
            <a:r>
              <a:rPr lang="en-US" altLang="en-US" sz="2400" b="1" dirty="0">
                <a:latin typeface="Times New Roman" pitchFamily="18" charset="0"/>
              </a:rPr>
              <a:t>lập dân tộc </a:t>
            </a:r>
          </a:p>
          <a:p>
            <a:pPr algn="ctr" eaLnBrk="1" hangingPunct="1">
              <a:defRPr/>
            </a:pPr>
            <a:r>
              <a:rPr lang="en-US" altLang="en-US" sz="2400" b="1" dirty="0">
                <a:latin typeface="Times New Roman" pitchFamily="18" charset="0"/>
              </a:rPr>
              <a:t>được </a:t>
            </a:r>
          </a:p>
          <a:p>
            <a:pPr algn="ctr" eaLnBrk="1" hangingPunct="1">
              <a:defRPr/>
            </a:pPr>
            <a:r>
              <a:rPr lang="en-US" altLang="en-US" sz="2400" b="1" dirty="0">
                <a:latin typeface="Times New Roman" pitchFamily="18" charset="0"/>
              </a:rPr>
              <a:t>giữ vững</a:t>
            </a:r>
          </a:p>
        </p:txBody>
      </p:sp>
      <p:sp>
        <p:nvSpPr>
          <p:cNvPr id="293902" name="AutoShape 14"/>
          <p:cNvSpPr>
            <a:spLocks noChangeArrowheads="1"/>
          </p:cNvSpPr>
          <p:nvPr/>
        </p:nvSpPr>
        <p:spPr bwMode="auto">
          <a:xfrm>
            <a:off x="203200" y="3962275"/>
            <a:ext cx="2133600" cy="2023436"/>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Tài thao</a:t>
            </a:r>
          </a:p>
          <a:p>
            <a:pPr algn="ctr" eaLnBrk="1" hangingPunct="1"/>
            <a:r>
              <a:rPr lang="en-US" altLang="en-US" sz="2400" b="1" dirty="0">
                <a:latin typeface="Times New Roman" pitchFamily="18" charset="0"/>
              </a:rPr>
              <a:t>lược của</a:t>
            </a:r>
          </a:p>
          <a:p>
            <a:pPr algn="ctr" eaLnBrk="1" hangingPunct="1"/>
            <a:r>
              <a:rPr lang="en-US" altLang="en-US" b="1" dirty="0">
                <a:solidFill>
                  <a:srgbClr val="FF0000"/>
                </a:solidFill>
                <a:latin typeface="Times New Roman" pitchFamily="18" charset="0"/>
              </a:rPr>
              <a:t>LÝ</a:t>
            </a:r>
          </a:p>
          <a:p>
            <a:pPr algn="ctr" eaLnBrk="1" hangingPunct="1"/>
            <a:r>
              <a:rPr lang="en-US" altLang="en-US" b="1" dirty="0">
                <a:solidFill>
                  <a:srgbClr val="FF0000"/>
                </a:solidFill>
                <a:latin typeface="Times New Roman" pitchFamily="18" charset="0"/>
              </a:rPr>
              <a:t>THƯỜNG</a:t>
            </a:r>
          </a:p>
          <a:p>
            <a:pPr algn="ctr" eaLnBrk="1" hangingPunct="1"/>
            <a:r>
              <a:rPr lang="en-US" altLang="en-US" b="1" dirty="0">
                <a:solidFill>
                  <a:srgbClr val="FF0000"/>
                </a:solidFill>
                <a:latin typeface="Times New Roman" pitchFamily="18" charset="0"/>
              </a:rPr>
              <a:t>KIỆT</a:t>
            </a:r>
          </a:p>
        </p:txBody>
      </p:sp>
      <p:sp>
        <p:nvSpPr>
          <p:cNvPr id="293903" name="AutoShape 15"/>
          <p:cNvSpPr>
            <a:spLocks noChangeArrowheads="1"/>
          </p:cNvSpPr>
          <p:nvPr/>
        </p:nvSpPr>
        <p:spPr bwMode="auto">
          <a:xfrm>
            <a:off x="203200" y="457451"/>
            <a:ext cx="2133600" cy="2286000"/>
          </a:xfrm>
          <a:prstGeom prst="flowChartPreparation">
            <a:avLst/>
          </a:prstGeom>
          <a:solidFill>
            <a:schemeClr val="accent1"/>
          </a:solidFill>
          <a:ln w="9525">
            <a:solidFill>
              <a:srgbClr val="FF00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Nhà Lý</a:t>
            </a:r>
          </a:p>
          <a:p>
            <a:pPr algn="ctr" eaLnBrk="1" hangingPunct="1"/>
            <a:r>
              <a:rPr lang="en-US" altLang="en-US" sz="2400" b="1" dirty="0">
                <a:latin typeface="Times New Roman" pitchFamily="18" charset="0"/>
              </a:rPr>
              <a:t>kiên quyết</a:t>
            </a:r>
          </a:p>
          <a:p>
            <a:pPr algn="ctr" eaLnBrk="1" hangingPunct="1"/>
            <a:r>
              <a:rPr lang="en-US" altLang="en-US" sz="2400" b="1" dirty="0">
                <a:latin typeface="Times New Roman" pitchFamily="18" charset="0"/>
              </a:rPr>
              <a:t>kháng</a:t>
            </a:r>
          </a:p>
          <a:p>
            <a:pPr algn="ctr" eaLnBrk="1" hangingPunct="1"/>
            <a:r>
              <a:rPr lang="en-US" altLang="en-US" sz="2400" b="1" dirty="0">
                <a:latin typeface="Times New Roman" pitchFamily="18" charset="0"/>
              </a:rPr>
              <a:t> chiến</a:t>
            </a:r>
          </a:p>
        </p:txBody>
      </p:sp>
      <p:sp>
        <p:nvSpPr>
          <p:cNvPr id="293904" name="AutoShape 16"/>
          <p:cNvSpPr>
            <a:spLocks noChangeArrowheads="1"/>
          </p:cNvSpPr>
          <p:nvPr/>
        </p:nvSpPr>
        <p:spPr bwMode="auto">
          <a:xfrm>
            <a:off x="2946400" y="4772531"/>
            <a:ext cx="2921000" cy="1447549"/>
          </a:xfrm>
          <a:prstGeom prst="flowChartPreparation">
            <a:avLst/>
          </a:prstGeom>
          <a:solidFill>
            <a:schemeClr val="accent1"/>
          </a:solidFill>
          <a:ln w="9525">
            <a:solidFill>
              <a:srgbClr val="9900CC"/>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Vai trò </a:t>
            </a:r>
          </a:p>
          <a:p>
            <a:pPr algn="ctr" eaLnBrk="1" hangingPunct="1"/>
            <a:r>
              <a:rPr lang="en-US" altLang="en-US" sz="2400" b="1" dirty="0">
                <a:latin typeface="Times New Roman" pitchFamily="18" charset="0"/>
              </a:rPr>
              <a:t>của </a:t>
            </a:r>
          </a:p>
          <a:p>
            <a:pPr algn="ctr" eaLnBrk="1" hangingPunct="1"/>
            <a:r>
              <a:rPr lang="en-US" altLang="en-US" sz="2400" b="1" dirty="0">
                <a:latin typeface="Times New Roman" pitchFamily="18" charset="0"/>
              </a:rPr>
              <a:t>quân đội</a:t>
            </a:r>
          </a:p>
        </p:txBody>
      </p:sp>
      <p:sp>
        <p:nvSpPr>
          <p:cNvPr id="293905" name="AutoShape 17"/>
          <p:cNvSpPr>
            <a:spLocks noChangeArrowheads="1"/>
          </p:cNvSpPr>
          <p:nvPr/>
        </p:nvSpPr>
        <p:spPr bwMode="auto">
          <a:xfrm>
            <a:off x="2961640" y="270715"/>
            <a:ext cx="2717800" cy="1634289"/>
          </a:xfrm>
          <a:prstGeom prst="flowChartPreparation">
            <a:avLst/>
          </a:prstGeom>
          <a:solidFill>
            <a:schemeClr val="accent1"/>
          </a:solidFill>
          <a:ln w="9525">
            <a:solidFill>
              <a:srgbClr val="3333FF"/>
            </a:solidFill>
            <a:miter lim="800000"/>
            <a:headEnd/>
            <a:tailEnd/>
          </a:ln>
        </p:spPr>
        <p:txBody>
          <a:bodyPr wrap="none" lIns="108800" tIns="54399" rIns="108800" bIns="54399" anchor="ctr"/>
          <a:lstStyle/>
          <a:p>
            <a:pPr algn="ctr" eaLnBrk="1" hangingPunct="1"/>
            <a:r>
              <a:rPr lang="en-US" altLang="en-US" sz="2400" b="1" dirty="0">
                <a:latin typeface="Times New Roman" pitchFamily="18" charset="0"/>
              </a:rPr>
              <a:t>Toàn dân </a:t>
            </a:r>
          </a:p>
          <a:p>
            <a:pPr algn="ctr" eaLnBrk="1" hangingPunct="1"/>
            <a:r>
              <a:rPr lang="en-US" altLang="en-US" sz="2400" b="1" dirty="0">
                <a:latin typeface="Times New Roman" pitchFamily="18" charset="0"/>
              </a:rPr>
              <a:t>đoàn </a:t>
            </a:r>
          </a:p>
          <a:p>
            <a:pPr algn="ctr" eaLnBrk="1" hangingPunct="1"/>
            <a:r>
              <a:rPr lang="en-US" altLang="en-US" sz="2400" b="1" dirty="0">
                <a:latin typeface="Times New Roman" pitchFamily="18" charset="0"/>
              </a:rPr>
              <a:t>kết</a:t>
            </a:r>
          </a:p>
        </p:txBody>
      </p:sp>
      <p:sp>
        <p:nvSpPr>
          <p:cNvPr id="293906" name="AutoShape 18"/>
          <p:cNvSpPr>
            <a:spLocks noChangeArrowheads="1"/>
          </p:cNvSpPr>
          <p:nvPr/>
        </p:nvSpPr>
        <p:spPr bwMode="auto">
          <a:xfrm>
            <a:off x="3149600" y="2743451"/>
            <a:ext cx="1219200" cy="1401804"/>
          </a:xfrm>
          <a:prstGeom prst="flowChartAlternateProcess">
            <a:avLst/>
          </a:prstGeom>
          <a:solidFill>
            <a:schemeClr val="accent5"/>
          </a:solidFill>
          <a:ln w="9525">
            <a:solidFill>
              <a:srgbClr val="FF9900"/>
            </a:solidFill>
            <a:miter lim="800000"/>
            <a:headEnd/>
            <a:tailEnd/>
          </a:ln>
        </p:spPr>
        <p:txBody>
          <a:bodyPr wrap="none" lIns="108800" tIns="54399" rIns="108800" bIns="54399" anchor="ctr"/>
          <a:lstStyle/>
          <a:p>
            <a:pPr algn="ctr" eaLnBrk="1" hangingPunct="1">
              <a:defRPr/>
            </a:pPr>
            <a:r>
              <a:rPr lang="en-US" altLang="en-US" sz="2400" b="1" dirty="0">
                <a:solidFill>
                  <a:srgbClr val="FF0000"/>
                </a:solidFill>
                <a:latin typeface="Times New Roman" pitchFamily="18" charset="0"/>
              </a:rPr>
              <a:t>Nguyên </a:t>
            </a:r>
          </a:p>
          <a:p>
            <a:pPr algn="ctr" eaLnBrk="1" hangingPunct="1">
              <a:defRPr/>
            </a:pPr>
            <a:r>
              <a:rPr lang="en-US" altLang="en-US" sz="2400" b="1" dirty="0">
                <a:solidFill>
                  <a:srgbClr val="FF0000"/>
                </a:solidFill>
                <a:latin typeface="Times New Roman" pitchFamily="18" charset="0"/>
              </a:rPr>
              <a:t>nhân </a:t>
            </a:r>
          </a:p>
          <a:p>
            <a:pPr algn="ctr" eaLnBrk="1" hangingPunct="1">
              <a:defRPr/>
            </a:pPr>
            <a:r>
              <a:rPr lang="en-US" altLang="en-US" sz="2400" b="1" dirty="0">
                <a:solidFill>
                  <a:srgbClr val="FF0000"/>
                </a:solidFill>
                <a:latin typeface="Times New Roman" pitchFamily="18" charset="0"/>
              </a:rPr>
              <a:t>thắng</a:t>
            </a:r>
          </a:p>
          <a:p>
            <a:pPr algn="ctr" eaLnBrk="1" hangingPunct="1">
              <a:defRPr/>
            </a:pPr>
            <a:r>
              <a:rPr lang="en-US" altLang="en-US" sz="2400" b="1" dirty="0">
                <a:solidFill>
                  <a:srgbClr val="FF0000"/>
                </a:solidFill>
                <a:latin typeface="Times New Roman" pitchFamily="18" charset="0"/>
              </a:rPr>
              <a:t>lợi</a:t>
            </a:r>
          </a:p>
        </p:txBody>
      </p:sp>
      <p:sp>
        <p:nvSpPr>
          <p:cNvPr id="19" name="TextBox 18"/>
          <p:cNvSpPr txBox="1"/>
          <p:nvPr/>
        </p:nvSpPr>
        <p:spPr>
          <a:xfrm>
            <a:off x="5334000" y="0"/>
            <a:ext cx="4267200" cy="707886"/>
          </a:xfrm>
          <a:prstGeom prst="rect">
            <a:avLst/>
          </a:prstGeom>
          <a:noFill/>
        </p:spPr>
        <p:txBody>
          <a:bodyPr wrap="square" rtlCol="0">
            <a:spAutoFit/>
          </a:bodyPr>
          <a:lstStyle/>
          <a:p>
            <a:pPr algn="ctr"/>
            <a:r>
              <a:rPr lang="en-US" sz="4000" b="1" dirty="0" smtClean="0">
                <a:solidFill>
                  <a:srgbClr val="FF0000"/>
                </a:solidFill>
                <a:latin typeface="Times New Roman" pitchFamily="18" charset="0"/>
                <a:cs typeface="Times New Roman" pitchFamily="18" charset="0"/>
              </a:rPr>
              <a:t>Nhóm 4</a:t>
            </a:r>
            <a:endParaRPr lang="en-US" sz="4000" b="1" dirty="0">
              <a:solidFill>
                <a:srgbClr val="FF0000"/>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nodeType="clickEffect">
                                  <p:stCondLst>
                                    <p:cond delay="0"/>
                                  </p:stCondLst>
                                  <p:childTnLst>
                                    <p:set>
                                      <p:cBhvr>
                                        <p:cTn id="13" dur="1" fill="hold">
                                          <p:stCondLst>
                                            <p:cond delay="0"/>
                                          </p:stCondLst>
                                        </p:cTn>
                                        <p:tgtEl>
                                          <p:spTgt spid="293898"/>
                                        </p:tgtEl>
                                        <p:attrNameLst>
                                          <p:attrName>style.visibility</p:attrName>
                                        </p:attrNameLst>
                                      </p:cBhvr>
                                      <p:to>
                                        <p:strVal val="visible"/>
                                      </p:to>
                                    </p:set>
                                    <p:animEffect transition="in" filter="box(out)">
                                      <p:cBhvr>
                                        <p:cTn id="14" dur="500"/>
                                        <p:tgtEl>
                                          <p:spTgt spid="2938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293893"/>
                                        </p:tgtEl>
                                        <p:attrNameLst>
                                          <p:attrName>style.visibility</p:attrName>
                                        </p:attrNameLst>
                                      </p:cBhvr>
                                      <p:to>
                                        <p:strVal val="visible"/>
                                      </p:to>
                                    </p:set>
                                    <p:animEffect transition="in" filter="blinds(horizontal)">
                                      <p:cBhvr>
                                        <p:cTn id="19" dur="500"/>
                                        <p:tgtEl>
                                          <p:spTgt spid="2938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93906"/>
                                        </p:tgtEl>
                                        <p:attrNameLst>
                                          <p:attrName>style.visibility</p:attrName>
                                        </p:attrNameLst>
                                      </p:cBhvr>
                                      <p:to>
                                        <p:strVal val="visible"/>
                                      </p:to>
                                    </p:set>
                                    <p:animEffect transition="in" filter="diamond(in)">
                                      <p:cBhvr>
                                        <p:cTn id="24" dur="2000"/>
                                        <p:tgtEl>
                                          <p:spTgt spid="29390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293894"/>
                                        </p:tgtEl>
                                        <p:attrNameLst>
                                          <p:attrName>style.visibility</p:attrName>
                                        </p:attrNameLst>
                                      </p:cBhvr>
                                      <p:to>
                                        <p:strVal val="visible"/>
                                      </p:to>
                                    </p:set>
                                    <p:animEffect transition="in" filter="blinds(horizontal)">
                                      <p:cBhvr>
                                        <p:cTn id="29" dur="500"/>
                                        <p:tgtEl>
                                          <p:spTgt spid="29389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293903"/>
                                        </p:tgtEl>
                                        <p:attrNameLst>
                                          <p:attrName>style.visibility</p:attrName>
                                        </p:attrNameLst>
                                      </p:cBhvr>
                                      <p:to>
                                        <p:strVal val="visible"/>
                                      </p:to>
                                    </p:set>
                                    <p:animEffect transition="in" filter="diamond(in)">
                                      <p:cBhvr>
                                        <p:cTn id="34" dur="2000"/>
                                        <p:tgtEl>
                                          <p:spTgt spid="29390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293895"/>
                                        </p:tgtEl>
                                        <p:attrNameLst>
                                          <p:attrName>style.visibility</p:attrName>
                                        </p:attrNameLst>
                                      </p:cBhvr>
                                      <p:to>
                                        <p:strVal val="visible"/>
                                      </p:to>
                                    </p:set>
                                    <p:animEffect transition="in" filter="blinds(horizontal)">
                                      <p:cBhvr>
                                        <p:cTn id="39" dur="500"/>
                                        <p:tgtEl>
                                          <p:spTgt spid="29389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3902"/>
                                        </p:tgtEl>
                                        <p:attrNameLst>
                                          <p:attrName>style.visibility</p:attrName>
                                        </p:attrNameLst>
                                      </p:cBhvr>
                                      <p:to>
                                        <p:strVal val="visible"/>
                                      </p:to>
                                    </p:set>
                                    <p:animEffect transition="in" filter="fade">
                                      <p:cBhvr>
                                        <p:cTn id="44" dur="2000"/>
                                        <p:tgtEl>
                                          <p:spTgt spid="29390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0" presetClass="entr" presetSubtype="0" fill="hold" nodeType="clickEffect">
                                  <p:stCondLst>
                                    <p:cond delay="0"/>
                                  </p:stCondLst>
                                  <p:childTnLst>
                                    <p:set>
                                      <p:cBhvr>
                                        <p:cTn id="48" dur="1" fill="hold">
                                          <p:stCondLst>
                                            <p:cond delay="0"/>
                                          </p:stCondLst>
                                        </p:cTn>
                                        <p:tgtEl>
                                          <p:spTgt spid="293896"/>
                                        </p:tgtEl>
                                        <p:attrNameLst>
                                          <p:attrName>style.visibility</p:attrName>
                                        </p:attrNameLst>
                                      </p:cBhvr>
                                      <p:to>
                                        <p:strVal val="visible"/>
                                      </p:to>
                                    </p:set>
                                    <p:animEffect transition="in" filter="wedge">
                                      <p:cBhvr>
                                        <p:cTn id="49" dur="2000"/>
                                        <p:tgtEl>
                                          <p:spTgt spid="293896"/>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93905"/>
                                        </p:tgtEl>
                                        <p:attrNameLst>
                                          <p:attrName>style.visibility</p:attrName>
                                        </p:attrNameLst>
                                      </p:cBhvr>
                                      <p:to>
                                        <p:strVal val="visible"/>
                                      </p:to>
                                    </p:set>
                                    <p:anim calcmode="lin" valueType="num">
                                      <p:cBhvr additive="base">
                                        <p:cTn id="54" dur="500" fill="hold"/>
                                        <p:tgtEl>
                                          <p:spTgt spid="293905"/>
                                        </p:tgtEl>
                                        <p:attrNameLst>
                                          <p:attrName>ppt_x</p:attrName>
                                        </p:attrNameLst>
                                      </p:cBhvr>
                                      <p:tavLst>
                                        <p:tav tm="0">
                                          <p:val>
                                            <p:strVal val="#ppt_x"/>
                                          </p:val>
                                        </p:tav>
                                        <p:tav tm="100000">
                                          <p:val>
                                            <p:strVal val="#ppt_x"/>
                                          </p:val>
                                        </p:tav>
                                      </p:tavLst>
                                    </p:anim>
                                    <p:anim calcmode="lin" valueType="num">
                                      <p:cBhvr additive="base">
                                        <p:cTn id="55" dur="500" fill="hold"/>
                                        <p:tgtEl>
                                          <p:spTgt spid="293905"/>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nodeType="clickEffect">
                                  <p:stCondLst>
                                    <p:cond delay="0"/>
                                  </p:stCondLst>
                                  <p:childTnLst>
                                    <p:set>
                                      <p:cBhvr>
                                        <p:cTn id="59" dur="1" fill="hold">
                                          <p:stCondLst>
                                            <p:cond delay="0"/>
                                          </p:stCondLst>
                                        </p:cTn>
                                        <p:tgtEl>
                                          <p:spTgt spid="293897"/>
                                        </p:tgtEl>
                                        <p:attrNameLst>
                                          <p:attrName>style.visibility</p:attrName>
                                        </p:attrNameLst>
                                      </p:cBhvr>
                                      <p:to>
                                        <p:strVal val="visible"/>
                                      </p:to>
                                    </p:set>
                                    <p:animEffect transition="in" filter="box(in)">
                                      <p:cBhvr>
                                        <p:cTn id="60" dur="500"/>
                                        <p:tgtEl>
                                          <p:spTgt spid="29389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93904"/>
                                        </p:tgtEl>
                                        <p:attrNameLst>
                                          <p:attrName>style.visibility</p:attrName>
                                        </p:attrNameLst>
                                      </p:cBhvr>
                                      <p:to>
                                        <p:strVal val="visible"/>
                                      </p:to>
                                    </p:set>
                                    <p:animEffect transition="in" filter="fade">
                                      <p:cBhvr>
                                        <p:cTn id="65" dur="2000"/>
                                        <p:tgtEl>
                                          <p:spTgt spid="29390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93890"/>
                                        </p:tgtEl>
                                        <p:attrNameLst>
                                          <p:attrName>style.visibility</p:attrName>
                                        </p:attrNameLst>
                                      </p:cBhvr>
                                      <p:to>
                                        <p:strVal val="visible"/>
                                      </p:to>
                                    </p:set>
                                    <p:animEffect transition="in" filter="wipe(left)">
                                      <p:cBhvr>
                                        <p:cTn id="70" dur="500"/>
                                        <p:tgtEl>
                                          <p:spTgt spid="293890"/>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93899"/>
                                        </p:tgtEl>
                                        <p:attrNameLst>
                                          <p:attrName>style.visibility</p:attrName>
                                        </p:attrNameLst>
                                      </p:cBhvr>
                                      <p:to>
                                        <p:strVal val="visible"/>
                                      </p:to>
                                    </p:set>
                                    <p:animEffect transition="in" filter="box(in)">
                                      <p:cBhvr>
                                        <p:cTn id="75" dur="500"/>
                                        <p:tgtEl>
                                          <p:spTgt spid="293899"/>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293891"/>
                                        </p:tgtEl>
                                        <p:attrNameLst>
                                          <p:attrName>style.visibility</p:attrName>
                                        </p:attrNameLst>
                                      </p:cBhvr>
                                      <p:to>
                                        <p:strVal val="visible"/>
                                      </p:to>
                                    </p:set>
                                    <p:animEffect transition="in" filter="blinds(horizontal)">
                                      <p:cBhvr>
                                        <p:cTn id="80" dur="500"/>
                                        <p:tgtEl>
                                          <p:spTgt spid="293891"/>
                                        </p:tgtEl>
                                      </p:cBhvr>
                                    </p:animEffect>
                                  </p:childTnLst>
                                </p:cTn>
                              </p:par>
                            </p:childTnLst>
                          </p:cTn>
                        </p:par>
                      </p:childTnLst>
                    </p:cTn>
                  </p:par>
                  <p:par>
                    <p:cTn id="81" fill="hold">
                      <p:stCondLst>
                        <p:cond delay="indefinite"/>
                      </p:stCondLst>
                      <p:childTnLst>
                        <p:par>
                          <p:cTn id="82" fill="hold">
                            <p:stCondLst>
                              <p:cond delay="0"/>
                            </p:stCondLst>
                            <p:childTnLst>
                              <p:par>
                                <p:cTn id="83" presetID="5" presetClass="entr" presetSubtype="10" fill="hold" grpId="0" nodeType="clickEffect">
                                  <p:stCondLst>
                                    <p:cond delay="0"/>
                                  </p:stCondLst>
                                  <p:childTnLst>
                                    <p:set>
                                      <p:cBhvr>
                                        <p:cTn id="84" dur="1" fill="hold">
                                          <p:stCondLst>
                                            <p:cond delay="0"/>
                                          </p:stCondLst>
                                        </p:cTn>
                                        <p:tgtEl>
                                          <p:spTgt spid="293900"/>
                                        </p:tgtEl>
                                        <p:attrNameLst>
                                          <p:attrName>style.visibility</p:attrName>
                                        </p:attrNameLst>
                                      </p:cBhvr>
                                      <p:to>
                                        <p:strVal val="visible"/>
                                      </p:to>
                                    </p:set>
                                    <p:animEffect transition="in" filter="checkerboard(across)">
                                      <p:cBhvr>
                                        <p:cTn id="85" dur="500"/>
                                        <p:tgtEl>
                                          <p:spTgt spid="293900"/>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293892"/>
                                        </p:tgtEl>
                                        <p:attrNameLst>
                                          <p:attrName>style.visibility</p:attrName>
                                        </p:attrNameLst>
                                      </p:cBhvr>
                                      <p:to>
                                        <p:strVal val="visible"/>
                                      </p:to>
                                    </p:set>
                                    <p:animEffect transition="in" filter="blinds(horizontal)">
                                      <p:cBhvr>
                                        <p:cTn id="90" dur="500"/>
                                        <p:tgtEl>
                                          <p:spTgt spid="29389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93901"/>
                                        </p:tgtEl>
                                        <p:attrNameLst>
                                          <p:attrName>style.visibility</p:attrName>
                                        </p:attrNameLst>
                                      </p:cBhvr>
                                      <p:to>
                                        <p:strVal val="visible"/>
                                      </p:to>
                                    </p:set>
                                    <p:animEffect transition="in" filter="fade">
                                      <p:cBhvr>
                                        <p:cTn id="95" dur="2000"/>
                                        <p:tgtEl>
                                          <p:spTgt spid="293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9" grpId="0" animBg="1"/>
      <p:bldP spid="293900" grpId="0" animBg="1"/>
      <p:bldP spid="293901" grpId="0" animBg="1"/>
      <p:bldP spid="293902" grpId="0" animBg="1"/>
      <p:bldP spid="293903" grpId="0" animBg="1"/>
      <p:bldP spid="293904" grpId="0" animBg="1"/>
      <p:bldP spid="293905" grpId="0" animBg="1"/>
      <p:bldP spid="293906" grpId="0" animBg="1"/>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EB122E11-FB3E-4E6E-93FB-DE9F1A442993}"/>
              </a:ext>
            </a:extLst>
          </p:cNvPr>
          <p:cNvPicPr>
            <a:picLocks noChangeAspect="1"/>
          </p:cNvPicPr>
          <p:nvPr/>
        </p:nvPicPr>
        <p:blipFill>
          <a:blip r:embed="rId2" cstate="print"/>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xmlns="" id="{863572F8-4DBB-49DC-BAAD-3DFC0A0C57B6}"/>
              </a:ext>
            </a:extLst>
          </p:cNvPr>
          <p:cNvSpPr>
            <a:spLocks noGrp="1"/>
          </p:cNvSpPr>
          <p:nvPr>
            <p:ph type="title"/>
          </p:nvPr>
        </p:nvSpPr>
        <p:spPr/>
        <p:txBody>
          <a:bodyPr>
            <a:normAutofit/>
          </a:bodyPr>
          <a:lstStyle/>
          <a:p>
            <a:pPr algn="ctr"/>
            <a:r>
              <a:rPr lang="en-US" sz="3600" dirty="0">
                <a:latin typeface="Times New Roman" panose="02020603050405020304" pitchFamily="18" charset="0"/>
                <a:cs typeface="Times New Roman" panose="02020603050405020304" pitchFamily="18" charset="0"/>
              </a:rPr>
              <a:t>HOẠT ĐỘNG LUYỆN TẬP</a:t>
            </a:r>
          </a:p>
        </p:txBody>
      </p:sp>
      <p:pic>
        <p:nvPicPr>
          <p:cNvPr id="4" name="Picture 3" descr="brksatom">
            <a:extLst>
              <a:ext uri="{FF2B5EF4-FFF2-40B4-BE49-F238E27FC236}">
                <a16:creationId xmlns:a16="http://schemas.microsoft.com/office/drawing/2014/main" xmlns="" id="{C7790A75-C32F-472C-B137-6A808CC5E3B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06829" y="0"/>
            <a:ext cx="1334915" cy="187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38B3B3E4-2FC2-4A8E-8331-D0E03B64D2D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256" y="128175"/>
            <a:ext cx="1981200" cy="1547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49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3447"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
        <p:nvSpPr>
          <p:cNvPr id="2" name="Rounded Rectangle 1"/>
          <p:cNvSpPr/>
          <p:nvPr/>
        </p:nvSpPr>
        <p:spPr>
          <a:xfrm>
            <a:off x="309093" y="3335639"/>
            <a:ext cx="11603865" cy="3425780"/>
          </a:xfrm>
          <a:prstGeom prst="roundRect">
            <a:avLst/>
          </a:prstGeom>
          <a:solidFill>
            <a:schemeClr val="accent6">
              <a:lumMod val="60000"/>
              <a:lumOff val="40000"/>
            </a:schemeClr>
          </a:solidFill>
          <a:ln/>
        </p:spPr>
        <p:style>
          <a:lnRef idx="0">
            <a:schemeClr val="accent4"/>
          </a:lnRef>
          <a:fillRef idx="3">
            <a:schemeClr val="accent4"/>
          </a:fillRef>
          <a:effectRef idx="3">
            <a:schemeClr val="accent4"/>
          </a:effectRef>
          <a:fontRef idx="minor">
            <a:schemeClr val="lt1"/>
          </a:fontRef>
        </p:style>
        <p:txBody>
          <a:bodyPr rtlCol="0" anchor="ctr"/>
          <a:lstStyle/>
          <a:p>
            <a:pPr algn="just"/>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ứng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hỏi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học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quyền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bất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kì</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hỏi</a:t>
            </a:r>
            <a:r>
              <a:rPr lang="en-US" sz="2800" b="1" dirty="0">
                <a:solidFill>
                  <a:srgbClr val="0E00DC"/>
                </a:solidFill>
                <a:latin typeface="Times New Roman" pitchFamily="18" charset="0"/>
                <a:cs typeface="Times New Roman" pitchFamily="18" charset="0"/>
              </a:rPr>
              <a:t> ý </a:t>
            </a:r>
            <a:r>
              <a:rPr lang="en-US" sz="2800" b="1" dirty="0" err="1">
                <a:solidFill>
                  <a:srgbClr val="0E00DC"/>
                </a:solidFill>
                <a:latin typeface="Times New Roman" pitchFamily="18" charset="0"/>
                <a:cs typeface="Times New Roman" pitchFamily="18" charset="0"/>
              </a:rPr>
              <a:t>kiến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Tổ</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tư</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vấn</a:t>
            </a:r>
            <a:r>
              <a:rPr lang="en-US" sz="2800" b="1" dirty="0">
                <a:solidFill>
                  <a:srgbClr val="0E00DC"/>
                </a:solidFill>
                <a:latin typeface="Times New Roman" pitchFamily="18" charset="0"/>
                <a:cs typeface="Times New Roman" pitchFamily="18" charset="0"/>
              </a:rPr>
              <a:t>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ba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lớp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từ</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câu</a:t>
            </a:r>
            <a:r>
              <a:rPr lang="en-US" sz="2800" dirty="0">
                <a:solidFill>
                  <a:schemeClr val="tx1"/>
                </a:solidFill>
                <a:latin typeface="Times New Roman" pitchFamily="18" charset="0"/>
                <a:cs typeface="Times New Roman" pitchFamily="18" charset="0"/>
              </a:rPr>
              <a:t> </a:t>
            </a:r>
            <a:r>
              <a:rPr lang="en-US" sz="2800" b="1" dirty="0">
                <a:solidFill>
                  <a:schemeClr val="tx1"/>
                </a:solidFill>
                <a:latin typeface="Times New Roman" pitchFamily="18" charset="0"/>
                <a:cs typeface="Times New Roman" pitchFamily="18" charset="0"/>
              </a:rPr>
              <a:t>6</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trở</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cả</a:t>
            </a:r>
            <a:r>
              <a:rPr lang="en-US" sz="2800" dirty="0">
                <a:solidFill>
                  <a:schemeClr val="tx1"/>
                </a:solidFill>
                <a:latin typeface="Times New Roman" pitchFamily="18" charset="0"/>
                <a:cs typeface="Times New Roman" pitchFamily="18" charset="0"/>
              </a:rPr>
              <a:t> 3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giúp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mỗi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8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9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1 </a:t>
            </a:r>
            <a:r>
              <a:rPr lang="en-US" sz="2800" dirty="0" err="1">
                <a:solidFill>
                  <a:schemeClr val="tx1"/>
                </a:solidFill>
                <a:latin typeface="Times New Roman" pitchFamily="18" charset="0"/>
                <a:cs typeface="Times New Roman" pitchFamily="18" charset="0"/>
              </a:rPr>
              <a:t>người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10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a:t>
            </a:r>
          </a:p>
          <a:p>
            <a:pPr marL="285750" indent="-285750" algn="just">
              <a:buFontTx/>
              <a:buChar char="-"/>
            </a:pPr>
            <a:r>
              <a:rPr lang="en-US" sz="2800" b="1" dirty="0" err="1">
                <a:solidFill>
                  <a:srgbClr val="0E00DC"/>
                </a:solidFill>
                <a:latin typeface="Times New Roman" pitchFamily="18" charset="0"/>
                <a:cs typeface="Times New Roman" pitchFamily="18" charset="0"/>
              </a:rPr>
              <a:t>Quyền</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trợ</a:t>
            </a:r>
            <a:r>
              <a:rPr lang="en-US" sz="2800" b="1" dirty="0">
                <a:solidFill>
                  <a:srgbClr val="0E00DC"/>
                </a:solidFill>
                <a:latin typeface="Times New Roman" pitchFamily="18" charset="0"/>
                <a:cs typeface="Times New Roman" pitchFamily="18" charset="0"/>
              </a:rPr>
              <a:t> </a:t>
            </a:r>
            <a:r>
              <a:rPr lang="en-US" sz="2800" b="1" dirty="0" err="1">
                <a:solidFill>
                  <a:srgbClr val="0E00DC"/>
                </a:solidFill>
                <a:latin typeface="Times New Roman" pitchFamily="18" charset="0"/>
                <a:cs typeface="Times New Roman" pitchFamily="18" charset="0"/>
              </a:rPr>
              <a:t>giúp</a:t>
            </a:r>
            <a:r>
              <a:rPr lang="en-US" sz="2800" b="1" dirty="0">
                <a:solidFill>
                  <a:srgbClr val="0E00DC"/>
                </a:solidFill>
                <a:latin typeface="Times New Roman" pitchFamily="18" charset="0"/>
                <a:cs typeface="Times New Roman" pitchFamily="18" charset="0"/>
              </a:rPr>
              <a:t> 50/50 </a:t>
            </a:r>
            <a:r>
              <a:rPr lang="en-US" sz="2800" dirty="0">
                <a:solidFill>
                  <a:schemeClr val="tx1"/>
                </a:solidFill>
                <a:latin typeface="Times New Roman" pitchFamily="18" charset="0"/>
                <a:cs typeface="Times New Roman" pitchFamily="18" charset="0"/>
              </a:rPr>
              <a:t>(</a:t>
            </a:r>
            <a:r>
              <a:rPr lang="en-US" sz="2800" dirty="0" err="1">
                <a:solidFill>
                  <a:schemeClr val="tx1"/>
                </a:solidFill>
                <a:latin typeface="Times New Roman" pitchFamily="18" charset="0"/>
                <a:cs typeface="Times New Roman" pitchFamily="18" charset="0"/>
              </a:rPr>
              <a:t>giáo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chỉ</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ra</a:t>
            </a:r>
            <a:r>
              <a:rPr lang="en-US" sz="2800" dirty="0">
                <a:solidFill>
                  <a:schemeClr val="tx1"/>
                </a:solidFill>
                <a:latin typeface="Times New Roman" pitchFamily="18" charset="0"/>
                <a:cs typeface="Times New Roman" pitchFamily="18" charset="0"/>
              </a:rPr>
              <a:t> 2 </a:t>
            </a:r>
            <a:r>
              <a:rPr lang="en-US" sz="2800" dirty="0" err="1">
                <a:solidFill>
                  <a:schemeClr val="tx1"/>
                </a:solidFill>
                <a:latin typeface="Times New Roman" pitchFamily="18" charset="0"/>
                <a:cs typeface="Times New Roman" pitchFamily="18" charset="0"/>
              </a:rPr>
              <a:t>phương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sai</a:t>
            </a:r>
            <a:r>
              <a:rPr lang="en-US" sz="2800" dirty="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120019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 presetClass="mediacall" presetSubtype="0" fill="hold" nodeType="withEffect">
                                  <p:stCondLst>
                                    <p:cond delay="0"/>
                                  </p:stCondLst>
                                  <p:childTnLst>
                                    <p:cmd type="call" cmd="playFrom(0.0)">
                                      <p:cBhvr>
                                        <p:cTn id="8" dur="20221" fill="hold"/>
                                        <p:tgtEl>
                                          <p:spTgt spid="39"/>
                                        </p:tgtEl>
                                      </p:cBhvr>
                                    </p:cmd>
                                  </p:childTnLst>
                                </p:cTn>
                              </p:par>
                              <p:par>
                                <p:cTn id="9" presetID="3" presetClass="mediacall" presetSubtype="0" fill="hold" nodeType="withEffect">
                                  <p:stCondLst>
                                    <p:cond delay="0"/>
                                  </p:stCondLst>
                                  <p:childTnLst>
                                    <p:cmd type="call" cmd="stop">
                                      <p:cBhvr>
                                        <p:cTn id="10" dur="1" fill="hold"/>
                                        <p:tgtEl>
                                          <p:spTgt spid="38"/>
                                        </p:tgtEl>
                                      </p:cBhvr>
                                    </p:cmd>
                                  </p:childTnLst>
                                </p:cTn>
                              </p:par>
                              <p:par>
                                <p:cTn id="11" presetID="1" presetClass="mediacall" presetSubtype="0" fill="hold" nodeType="withEffect">
                                  <p:stCondLst>
                                    <p:cond delay="3000"/>
                                  </p:stCondLst>
                                  <p:childTnLst>
                                    <p:cmd type="call" cmd="playFrom(0.0)">
                                      <p:cBhvr>
                                        <p:cTn id="12" dur="7734" fill="hold"/>
                                        <p:tgtEl>
                                          <p:spTgt spid="40"/>
                                        </p:tgtEl>
                                      </p:cBhvr>
                                    </p:cmd>
                                  </p:childTnLst>
                                </p:cTn>
                              </p:par>
                              <p:par>
                                <p:cTn id="13" presetID="3" presetClass="mediacall" presetSubtype="0" fill="hold" nodeType="withEffect">
                                  <p:stCondLst>
                                    <p:cond delay="3000"/>
                                  </p:stCondLst>
                                  <p:childTnLst>
                                    <p:cmd type="call" cmd="stop">
                                      <p:cBhvr>
                                        <p:cTn id="14" dur="1" fill="hold"/>
                                        <p:tgtEl>
                                          <p:spTgt spid="39"/>
                                        </p:tgtEl>
                                      </p:cBhvr>
                                    </p:cmd>
                                  </p:childTnLst>
                                </p:cTn>
                              </p:par>
                              <p:par>
                                <p:cTn id="15" presetID="1" presetClass="mediacall" presetSubtype="0" fill="hold" nodeType="withEffect">
                                  <p:stCondLst>
                                    <p:cond delay="0"/>
                                  </p:stCondLst>
                                  <p:childTnLst>
                                    <p:cmd type="call" cmd="playFrom(0.0)">
                                      <p:cBhvr>
                                        <p:cTn id="16" dur="20221" fill="hold"/>
                                        <p:tgtEl>
                                          <p:spTgt spid="39"/>
                                        </p:tgtEl>
                                      </p:cBhvr>
                                    </p:cmd>
                                  </p:childTnLst>
                                </p:cTn>
                              </p:par>
                              <p:par>
                                <p:cTn id="17" presetID="3" presetClass="mediacall" presetSubtype="0" fill="hold" nodeType="withEffect">
                                  <p:stCondLst>
                                    <p:cond delay="0"/>
                                  </p:stCondLst>
                                  <p:childTnLst>
                                    <p:cmd type="call" cmd="stop">
                                      <p:cBhvr>
                                        <p:cTn id="18" dur="1" fill="hold"/>
                                        <p:tgtEl>
                                          <p:spTgt spid="38"/>
                                        </p:tgtEl>
                                      </p:cBhvr>
                                    </p:cmd>
                                  </p:childTnLst>
                                </p:cTn>
                              </p:par>
                              <p:par>
                                <p:cTn id="19" presetID="1" presetClass="mediacall" presetSubtype="0" fill="hold" nodeType="withEffect">
                                  <p:stCondLst>
                                    <p:cond delay="3000"/>
                                  </p:stCondLst>
                                  <p:childTnLst>
                                    <p:cmd type="call" cmd="playFrom(0.0)">
                                      <p:cBhvr>
                                        <p:cTn id="20" dur="5906" fill="hold"/>
                                        <p:tgtEl>
                                          <p:spTgt spid="41"/>
                                        </p:tgtEl>
                                      </p:cBhvr>
                                    </p:cmd>
                                  </p:childTnLst>
                                </p:cTn>
                              </p:par>
                              <p:par>
                                <p:cTn id="21" presetID="3" presetClass="mediacall" presetSubtype="0" fill="hold" nodeType="withEffect">
                                  <p:stCondLst>
                                    <p:cond delay="3000"/>
                                  </p:stCondLst>
                                  <p:childTnLst>
                                    <p:cmd type="call" cmd="stop">
                                      <p:cBhvr>
                                        <p:cTn id="22" dur="1" fill="hold"/>
                                        <p:tgtEl>
                                          <p:spTgt spid="39"/>
                                        </p:tgtEl>
                                      </p:cBhvr>
                                    </p:cmd>
                                  </p:childTnLst>
                                </p:cTn>
                              </p:par>
                              <p:par>
                                <p:cTn id="23" presetID="1" presetClass="mediacall" presetSubtype="0" fill="hold" nodeType="withEffect">
                                  <p:stCondLst>
                                    <p:cond delay="0"/>
                                  </p:stCondLst>
                                  <p:childTnLst>
                                    <p:cmd type="call" cmd="playFrom(0.0)">
                                      <p:cBhvr>
                                        <p:cTn id="24" dur="20221" fill="hold"/>
                                        <p:tgtEl>
                                          <p:spTgt spid="39"/>
                                        </p:tgtEl>
                                      </p:cBhvr>
                                    </p:cmd>
                                  </p:childTnLst>
                                </p:cTn>
                              </p:par>
                              <p:par>
                                <p:cTn id="25" presetID="3" presetClass="mediacall" presetSubtype="0" fill="hold" nodeType="withEffect">
                                  <p:stCondLst>
                                    <p:cond delay="0"/>
                                  </p:stCondLst>
                                  <p:childTnLst>
                                    <p:cmd type="call" cmd="stop">
                                      <p:cBhvr>
                                        <p:cTn id="26" dur="1" fill="hold"/>
                                        <p:tgtEl>
                                          <p:spTgt spid="38"/>
                                        </p:tgtEl>
                                      </p:cBhvr>
                                    </p:cmd>
                                  </p:childTnLst>
                                </p:cTn>
                              </p:par>
                              <p:par>
                                <p:cTn id="27" presetID="1" presetClass="mediacall" presetSubtype="0" fill="hold" nodeType="withEffect">
                                  <p:stCondLst>
                                    <p:cond delay="3000"/>
                                  </p:stCondLst>
                                  <p:childTnLst>
                                    <p:cmd type="call" cmd="playFrom(0.0)">
                                      <p:cBhvr>
                                        <p:cTn id="28" dur="5906" fill="hold"/>
                                        <p:tgtEl>
                                          <p:spTgt spid="41"/>
                                        </p:tgtEl>
                                      </p:cBhvr>
                                    </p:cmd>
                                  </p:childTnLst>
                                </p:cTn>
                              </p:par>
                              <p:par>
                                <p:cTn id="29" presetID="3" presetClass="mediacall" presetSubtype="0" fill="hold" nodeType="withEffect">
                                  <p:stCondLst>
                                    <p:cond delay="3000"/>
                                  </p:stCondLst>
                                  <p:childTnLst>
                                    <p:cmd type="call" cmd="stop">
                                      <p:cBhvr>
                                        <p:cTn id="30" dur="1" fill="hold"/>
                                        <p:tgtEl>
                                          <p:spTgt spid="39"/>
                                        </p:tgtEl>
                                      </p:cBhvr>
                                    </p:cmd>
                                  </p:childTnLst>
                                </p:cTn>
                              </p:par>
                              <p:par>
                                <p:cTn id="31" presetID="1" presetClass="mediacall" presetSubtype="0" fill="hold" nodeType="withEffect">
                                  <p:stCondLst>
                                    <p:cond delay="0"/>
                                  </p:stCondLst>
                                  <p:childTnLst>
                                    <p:cmd type="call" cmd="playFrom(0.0)">
                                      <p:cBhvr>
                                        <p:cTn id="32" dur="20221" fill="hold"/>
                                        <p:tgtEl>
                                          <p:spTgt spid="39"/>
                                        </p:tgtEl>
                                      </p:cBhvr>
                                    </p:cmd>
                                  </p:childTnLst>
                                </p:cTn>
                              </p:par>
                              <p:par>
                                <p:cTn id="33" presetID="3" presetClass="mediacall" presetSubtype="0" fill="hold" nodeType="withEffect">
                                  <p:stCondLst>
                                    <p:cond delay="0"/>
                                  </p:stCondLst>
                                  <p:childTnLst>
                                    <p:cmd type="call" cmd="stop">
                                      <p:cBhvr>
                                        <p:cTn id="34" dur="1" fill="hold"/>
                                        <p:tgtEl>
                                          <p:spTgt spid="38"/>
                                        </p:tgtEl>
                                      </p:cBhvr>
                                    </p:cmd>
                                  </p:childTnLst>
                                </p:cTn>
                              </p:par>
                              <p:par>
                                <p:cTn id="35" presetID="1" presetClass="mediacall" presetSubtype="0" fill="hold" nodeType="withEffect">
                                  <p:stCondLst>
                                    <p:cond delay="3500"/>
                                  </p:stCondLst>
                                  <p:childTnLst>
                                    <p:cmd type="call" cmd="playFrom(0.0)">
                                      <p:cBhvr>
                                        <p:cTn id="36" dur="5906" fill="hold"/>
                                        <p:tgtEl>
                                          <p:spTgt spid="41"/>
                                        </p:tgtEl>
                                      </p:cBhvr>
                                    </p:cmd>
                                  </p:childTnLst>
                                </p:cTn>
                              </p:par>
                              <p:par>
                                <p:cTn id="37" presetID="3" presetClass="mediacall" presetSubtype="0" fill="hold" nodeType="withEffect">
                                  <p:stCondLst>
                                    <p:cond delay="3500"/>
                                  </p:stCondLst>
                                  <p:childTnLst>
                                    <p:cmd type="call" cmd="stop">
                                      <p:cBhvr>
                                        <p:cTn id="38" dur="1" fill="hold"/>
                                        <p:tgtEl>
                                          <p:spTgt spid="39"/>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38"/>
                </p:tgtEl>
              </p:cMediaNode>
            </p:audio>
            <p:audio>
              <p:cMediaNode vol="80000">
                <p:cTn id="45" fill="hold" display="0">
                  <p:stCondLst>
                    <p:cond delay="indefinite"/>
                  </p:stCondLst>
                  <p:endCondLst>
                    <p:cond evt="onStopAudio" delay="0">
                      <p:tgtEl>
                        <p:sldTgt/>
                      </p:tgtEl>
                    </p:cond>
                  </p:endCondLst>
                </p:cTn>
                <p:tgtEl>
                  <p:spTgt spid="39"/>
                </p:tgtEl>
              </p:cMediaNode>
            </p:audio>
            <p:audio>
              <p:cMediaNode vol="80000">
                <p:cTn id="46" fill="hold" display="0">
                  <p:stCondLst>
                    <p:cond delay="indefinite"/>
                  </p:stCondLst>
                  <p:endCondLst>
                    <p:cond evt="onStopAudio" delay="0">
                      <p:tgtEl>
                        <p:sldTgt/>
                      </p:tgtEl>
                    </p:cond>
                  </p:endCondLst>
                </p:cTn>
                <p:tgtEl>
                  <p:spTgt spid="40"/>
                </p:tgtEl>
              </p:cMediaNode>
            </p:audio>
            <p:audio>
              <p:cMediaNode vol="80000">
                <p:cTn id="47" fill="hold" display="0">
                  <p:stCondLst>
                    <p:cond delay="indefinite"/>
                  </p:stCondLst>
                  <p:endCondLst>
                    <p:cond evt="onStopAudio" delay="0">
                      <p:tgtEl>
                        <p:sldTgt/>
                      </p:tgtEl>
                    </p:cond>
                  </p:endCondLst>
                </p:cTn>
                <p:tgtEl>
                  <p:spTgt spid="41"/>
                </p:tgtEl>
              </p:cMediaNode>
            </p:audio>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a:t>
            </a:r>
            <a:r>
              <a:rPr lang="en-US" sz="3200" b="1" dirty="0" smtClean="0">
                <a:solidFill>
                  <a:srgbClr val="FFFF00"/>
                </a:solidFill>
                <a:latin typeface="Times New Roman" pitchFamily="18" charset="0"/>
                <a:cs typeface="Times New Roman" pitchFamily="18" charset="0"/>
              </a:rPr>
              <a:t>1: </a:t>
            </a:r>
            <a:r>
              <a:rPr lang="en-US" sz="3200" b="1" dirty="0" smtClean="0">
                <a:latin typeface="Times New Roman" pitchFamily="18" charset="0"/>
                <a:cs typeface="Times New Roman" pitchFamily="18" charset="0"/>
              </a:rPr>
              <a:t>Nhà Tống đã làm gì giải quyết những khó khăn trong nước?</a:t>
            </a:r>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Đánh Đại Việt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Đánh Chăm-pa</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Đánh hai nước Liêu – Hạ</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Cải cách đất nước</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C5EC08F8-3530-4D00-A52A-B979BE8F96E2}"/>
              </a:ext>
            </a:extLst>
          </p:cNvPr>
          <p:cNvSpPr/>
          <p:nvPr/>
        </p:nvSpPr>
        <p:spPr>
          <a:xfrm>
            <a:off x="39893" y="-10853"/>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25423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9897" y="403475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1106008" y="3418147"/>
            <a:ext cx="10872190" cy="117671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524000" y="3505200"/>
            <a:ext cx="9677400" cy="984885"/>
          </a:xfrm>
          <a:prstGeom prst="rect">
            <a:avLst/>
          </a:prstGeom>
          <a:noFill/>
        </p:spPr>
        <p:txBody>
          <a:bodyPr wrap="square" rtlCol="0">
            <a:spAutoFit/>
          </a:bodyPr>
          <a:lstStyle/>
          <a:p>
            <a:pPr lvl="0" algn="just" defTabSz="914400">
              <a:defRPr/>
            </a:pPr>
            <a:r>
              <a:rPr kumimoji="0" lang="en-US" sz="3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0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2</a:t>
            </a:r>
            <a:r>
              <a:rPr kumimoji="0" lang="en-US" sz="30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30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Đâu không là lý do khiến Lý Thường Kiệt chọn sông Như Nguyệt làm nơi xây dựng phòng tuyến đánh giặc?</a:t>
            </a:r>
            <a:endParaRPr kumimoji="0" lang="en-US" sz="28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3"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3" y="4774920"/>
            <a:ext cx="5249773" cy="9245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324600" y="5859959"/>
            <a:ext cx="4697251" cy="769441"/>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200" dirty="0" smtClean="0">
                <a:solidFill>
                  <a:schemeClr val="bg1"/>
                </a:solidFill>
                <a:latin typeface="Times New Roman" pitchFamily="18" charset="0"/>
                <a:cs typeface="Times New Roman" pitchFamily="18" charset="0"/>
              </a:rPr>
              <a:t>Dựa trên truyền thống đánh giặc trên sông của các triều đại trước</a:t>
            </a:r>
            <a:endPar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248400" y="4793159"/>
            <a:ext cx="4950097"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200" dirty="0" smtClean="0">
                <a:solidFill>
                  <a:schemeClr val="bg1"/>
                </a:solidFill>
                <a:latin typeface="Times New Roman" pitchFamily="18" charset="0"/>
                <a:cs typeface="Times New Roman" pitchFamily="18" charset="0"/>
              </a:rPr>
              <a:t>lượng quân Tống sang xâm lược Việt Nam chủ yếu là bộ binh</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762000" y="4724400"/>
            <a:ext cx="5249773" cy="8936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806331" y="5843922"/>
            <a:ext cx="5249773" cy="89360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762000" y="4774920"/>
            <a:ext cx="5294104" cy="769441"/>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200" dirty="0" smtClean="0">
                <a:solidFill>
                  <a:schemeClr val="bg1"/>
                </a:solidFill>
                <a:latin typeface="Times New Roman" pitchFamily="18" charset="0"/>
                <a:cs typeface="Times New Roman" pitchFamily="18" charset="0"/>
              </a:rPr>
              <a:t>Là con sông chặn ngang tất cả các ngả đường bộ từ Quảng Tây vào Thăng Long </a:t>
            </a: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914400" y="5902404"/>
            <a:ext cx="4937760" cy="1107996"/>
          </a:xfrm>
          <a:prstGeom prst="rect">
            <a:avLst/>
          </a:prstGeom>
          <a:noFill/>
        </p:spPr>
        <p:txBody>
          <a:bodyPr wrap="square" rtlCol="0">
            <a:spAutoFit/>
          </a:bodyPr>
          <a:lstStyle/>
          <a:p>
            <a:pPr marL="342900" indent="-342900" algn="just">
              <a:buClr>
                <a:schemeClr val="bg1"/>
              </a:buClr>
              <a:buFont typeface="Wingdings" panose="05000000000000000000" pitchFamily="2" charset="2"/>
              <a:buChar char="w"/>
              <a:defRPr/>
            </a:pPr>
            <a:r>
              <a:rPr kumimoji="0" lang="en-US" sz="22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200" dirty="0" smtClean="0">
                <a:solidFill>
                  <a:schemeClr val="bg1"/>
                </a:solidFill>
                <a:latin typeface="Times New Roman" pitchFamily="18" charset="0"/>
                <a:cs typeface="Times New Roman" pitchFamily="18" charset="0"/>
              </a:rPr>
              <a:t>Là một chiến hào tự nhiên khó để vượt qua</a:t>
            </a:r>
          </a:p>
          <a:p>
            <a:pPr marL="342900" lvl="0" indent="-342900" algn="just">
              <a:buClr>
                <a:schemeClr val="bg1"/>
              </a:buClr>
              <a:buFont typeface="Wingdings" panose="05000000000000000000" pitchFamily="2" charset="2"/>
              <a:buChar char="w"/>
              <a:defRPr/>
            </a:pPr>
            <a:endParaRPr lang="en-US" sz="22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48465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40DA60B7-03A2-4D7C-8231-5B274B356750}"/>
              </a:ext>
            </a:extLst>
          </p:cNvPr>
          <p:cNvSpPr/>
          <p:nvPr/>
        </p:nvSpPr>
        <p:spPr>
          <a:xfrm>
            <a:off x="-41618"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41619" y="6336451"/>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39896" y="5228312"/>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10905" y="393581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18287" y="3418147"/>
            <a:ext cx="10872190" cy="10852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143000" y="3505200"/>
            <a:ext cx="10061621" cy="1446550"/>
          </a:xfrm>
          <a:prstGeom prst="rect">
            <a:avLst/>
          </a:prstGeom>
          <a:noFill/>
        </p:spPr>
        <p:txBody>
          <a:bodyPr wrap="square" rtlCol="0">
            <a:spAutoFit/>
          </a:bodyPr>
          <a:lstStyle/>
          <a:p>
            <a:pPr>
              <a:defRPr/>
            </a:pP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Câu </a:t>
            </a:r>
            <a:r>
              <a:rPr kumimoji="0" lang="en-US" sz="28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hỏi số</a:t>
            </a:r>
            <a:r>
              <a:rPr kumimoji="0" lang="en-US" sz="28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3</a:t>
            </a:r>
            <a:r>
              <a:rPr kumimoji="0" lang="en-US" sz="28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a:t>
            </a:r>
            <a:r>
              <a:rPr kumimoji="0" lang="en-US" sz="28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 </a:t>
            </a:r>
            <a:r>
              <a:rPr lang="en-US" sz="2800" b="1" dirty="0" smtClean="0">
                <a:latin typeface="Times New Roman" pitchFamily="18" charset="0"/>
                <a:cs typeface="Times New Roman" pitchFamily="18" charset="0"/>
              </a:rPr>
              <a:t>Để chuẩn bị chiến tranh lâu dài với quân Tống, sau khi mở cuộc tấn công vào đất Tống Lý Thường Kiệt đã làm gì?</a:t>
            </a:r>
            <a:endParaRPr lang="en-US" sz="2800"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8" y="5846992"/>
            <a:ext cx="5249773" cy="10110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142999" y="5903893"/>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t>
            </a:r>
            <a:r>
              <a:rPr lang="en-US" sz="2800" dirty="0" smtClean="0">
                <a:solidFill>
                  <a:schemeClr val="bg1"/>
                </a:solidFill>
                <a:latin typeface="Times New Roman" pitchFamily="18" charset="0"/>
                <a:cs typeface="Times New Roman" pitchFamily="18" charset="0"/>
              </a:rPr>
              <a:t> xây dựng phòng tuyến trên sông</a:t>
            </a: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Như Nguyệt.</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519202" y="4769977"/>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đập tan cuộc chiến tranh xâm lược của Cham-pa</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670081"/>
            <a:ext cx="5249773" cy="102939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3" y="5846992"/>
            <a:ext cx="5249773" cy="9789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43000" y="4739806"/>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Tạm thời hòa hoãn với quân Tống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74287" y="5875440"/>
            <a:ext cx="4650419" cy="954107"/>
          </a:xfrm>
          <a:prstGeom prst="rect">
            <a:avLst/>
          </a:prstGeom>
          <a:noFill/>
        </p:spPr>
        <p:txBody>
          <a:bodyPr wrap="square" rtlCol="0">
            <a:spAutoFit/>
          </a:bodyPr>
          <a:lstStyle/>
          <a:p>
            <a:pPr marL="342900" lvl="0" indent="-342900" algn="just"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Đón địch, tiêu diệt lực lượng của địch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10244"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3000" b="1" i="0" u="none" strike="noStrike" cap="none" normalizeH="0" baseline="0" dirty="0" err="1" smtClean="0">
                <a:ln>
                  <a:noFill/>
                </a:ln>
                <a:solidFill>
                  <a:srgbClr val="002060"/>
                </a:solidFill>
                <a:effectLst/>
                <a:latin typeface="Times New Roman" panose="02020603050405020304" pitchFamily="18" charset="0"/>
                <a:cs typeface="Times New Roman" panose="02020603050405020304" pitchFamily="18" charset="0"/>
              </a:rPr>
              <a:t>Trước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mưu</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xâm</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lược</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của</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nhà</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Lý</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đã</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có</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chủ</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trương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a:t>
            </a:r>
            <a:r>
              <a:rPr kumimoji="0" lang="en-US" sz="3000" b="1" i="0" u="none" strike="noStrike" cap="none" normalizeH="0" dirty="0" err="1" smtClean="0">
                <a:ln>
                  <a:noFill/>
                </a:ln>
                <a:solidFill>
                  <a:srgbClr val="002060"/>
                </a:solidFill>
                <a:effectLst/>
                <a:latin typeface="Times New Roman" panose="02020603050405020304" pitchFamily="18" charset="0"/>
                <a:cs typeface="Times New Roman" panose="02020603050405020304" pitchFamily="18" charset="0"/>
              </a:rPr>
              <a:t>gì</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752600"/>
            <a:ext cx="6096000" cy="1077218"/>
          </a:xfrm>
          <a:prstGeom prst="rect">
            <a:avLst/>
          </a:prstGeom>
        </p:spPr>
        <p:txBody>
          <a:bodyPr>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4">
                                            <p:txEl>
                                              <p:pRg st="0" end="0"/>
                                            </p:txEl>
                                          </p:spTgt>
                                        </p:tgtEl>
                                        <p:attrNameLst>
                                          <p:attrName>style.visibility</p:attrName>
                                        </p:attrNameLst>
                                      </p:cBhvr>
                                      <p:to>
                                        <p:strVal val="visible"/>
                                      </p:to>
                                    </p:set>
                                    <p:anim calcmode="lin" valueType="num">
                                      <p:cBhvr>
                                        <p:cTn id="7" dur="1000" fill="hold"/>
                                        <p:tgtEl>
                                          <p:spTgt spid="1024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0.70"/>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build="allAtOnce"/>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ABCB5578-FC94-4D3F-9C60-91BCF9D68B2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063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9895" y="4043436"/>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99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456526"/>
            <a:ext cx="98197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4:</a:t>
            </a:r>
            <a:r>
              <a:rPr kumimoji="0" lang="en-US" sz="3200" b="1" i="0" u="none" strike="noStrike" kern="1200" cap="none" spc="0" normalizeH="0" baseline="0" noProof="0" dirty="0" smtClean="0">
                <a:ln>
                  <a:noFill/>
                </a:ln>
                <a:effectLst/>
                <a:uLnTx/>
                <a:uFillTx/>
                <a:latin typeface="Times New Roman" pitchFamily="18" charset="0"/>
                <a:cs typeface="Times New Roman" pitchFamily="18" charset="0"/>
              </a:rPr>
              <a:t> </a:t>
            </a:r>
            <a:r>
              <a:rPr lang="en-US" sz="3200" b="1" i="1" noProof="0" dirty="0" smtClean="0">
                <a:latin typeface="Times New Roman" pitchFamily="18" charset="0"/>
                <a:cs typeface="Times New Roman" pitchFamily="18" charset="0"/>
              </a:rPr>
              <a:t>Ý nào không phản ánh đúng việc làm của nhà Lý trước âm mưu xâm lược của quân Tống</a:t>
            </a:r>
            <a:r>
              <a:rPr kumimoji="0" lang="en-US" sz="3200" b="1" i="1" u="none" strike="noStrike" kern="1200" cap="none" spc="0" normalizeH="0" noProof="0" dirty="0" smtClean="0">
                <a:ln>
                  <a:noFill/>
                </a:ln>
                <a:effectLst/>
                <a:uLnTx/>
                <a:uFillTx/>
                <a:latin typeface="Times New Roman" pitchFamily="18" charset="0"/>
                <a:cs typeface="Times New Roman" pitchFamily="18" charset="0"/>
              </a:rPr>
              <a:t>?</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135894" y="4857397"/>
            <a:ext cx="5249773" cy="8476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27"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435571" y="4857397"/>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600" noProof="0" dirty="0" smtClean="0">
                <a:solidFill>
                  <a:schemeClr val="bg1"/>
                </a:solidFill>
                <a:latin typeface="Times New Roman" pitchFamily="18" charset="0"/>
                <a:ea typeface="Tahoma" panose="020B0604030504040204" pitchFamily="34" charset="0"/>
                <a:cs typeface="Times New Roman" pitchFamily="18" charset="0"/>
              </a:rPr>
              <a:t>Triệu tập hội nghị Bình Than</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06006" y="5889742"/>
            <a:ext cx="4950096"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600" dirty="0" smtClean="0">
                <a:solidFill>
                  <a:schemeClr val="bg1"/>
                </a:solidFill>
                <a:latin typeface="Times New Roman" pitchFamily="18" charset="0"/>
                <a:ea typeface="Tahoma" panose="020B0604030504040204" pitchFamily="34" charset="0"/>
                <a:cs typeface="Times New Roman" pitchFamily="18" charset="0"/>
              </a:rPr>
              <a:t> Đập tan phối hợp tấn công của quân Tống và Chăm-pa.</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846320"/>
            <a:ext cx="5249773" cy="8531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1" y="5889742"/>
            <a:ext cx="5249773" cy="83099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4857397"/>
            <a:ext cx="4650419" cy="892552"/>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600"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600" noProof="0" dirty="0" smtClean="0">
                <a:solidFill>
                  <a:schemeClr val="bg1"/>
                </a:solidFill>
                <a:latin typeface="Times New Roman" pitchFamily="18" charset="0"/>
                <a:ea typeface="Tahoma" panose="020B0604030504040204" pitchFamily="34" charset="0"/>
                <a:cs typeface="Times New Roman" pitchFamily="18" charset="0"/>
              </a:rPr>
              <a:t>Cử Lý Thường Kiệt làm tổng chỉ huy cuộc kháng chiến</a:t>
            </a:r>
            <a:endPar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0" y="5869407"/>
            <a:ext cx="4769049" cy="892552"/>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6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600" dirty="0" smtClean="0">
                <a:solidFill>
                  <a:schemeClr val="bg1"/>
                </a:solidFill>
                <a:latin typeface="Times New Roman" pitchFamily="18" charset="0"/>
                <a:ea typeface="Tahoma" panose="020B0604030504040204" pitchFamily="34" charset="0"/>
                <a:cs typeface="Times New Roman" pitchFamily="18" charset="0"/>
              </a:rPr>
              <a:t>Chủ động tiến hành các biện pháp đối phó</a:t>
            </a:r>
            <a:endParaRPr lang="en-US" sz="26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ACD081C8-7611-4587-AB5B-23A148D0AA0B}"/>
              </a:ext>
            </a:extLst>
          </p:cNvPr>
          <p:cNvSpPr/>
          <p:nvPr/>
        </p:nvSpPr>
        <p:spPr>
          <a:xfrm>
            <a:off x="93017" y="-4191"/>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61979" y="-110487"/>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0414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39895" y="523875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39895" y="3906053"/>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00053" y="3308966"/>
            <a:ext cx="10872190" cy="11398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19200" y="3352800"/>
            <a:ext cx="9903782" cy="1077218"/>
          </a:xfrm>
          <a:prstGeom prst="rect">
            <a:avLst/>
          </a:prstGeom>
          <a:noFill/>
        </p:spPr>
        <p:txBody>
          <a:bodyPr wrap="square" rtlCol="0">
            <a:spAutoFit/>
          </a:bodyPr>
          <a:lstStyle/>
          <a:p>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smtClean="0">
                <a:ln>
                  <a:noFill/>
                </a:ln>
                <a:solidFill>
                  <a:srgbClr val="FFFF00"/>
                </a:solidFill>
                <a:effectLst/>
                <a:uLnTx/>
                <a:uFillTx/>
                <a:latin typeface="Times New Roman" pitchFamily="18" charset="0"/>
                <a:cs typeface="Times New Roman" pitchFamily="18" charset="0"/>
              </a:rPr>
              <a:t>5</a:t>
            </a:r>
            <a:r>
              <a:rPr kumimoji="0" lang="en-US" sz="3200" b="1" i="0" u="none" strike="noStrike" kern="1200" cap="none" spc="0" normalizeH="0" baseline="0" noProof="0" dirty="0" smtClean="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Tại sao Lý Thường Kiệt là chủ động giảng hòa?</a:t>
            </a:r>
            <a:endParaRPr lang="en-US" sz="3200" dirty="0">
              <a:latin typeface="Times New Roman" pitchFamily="18" charset="0"/>
              <a:cs typeface="Times New Roman"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338088" y="4719145"/>
            <a:ext cx="5336351" cy="93284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29" y="5875347"/>
            <a:ext cx="5289669" cy="86026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681053" y="4742765"/>
            <a:ext cx="4748947" cy="830997"/>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400" noProof="0" dirty="0" smtClean="0">
                <a:solidFill>
                  <a:schemeClr val="bg1"/>
                </a:solidFill>
                <a:latin typeface="Times New Roman" pitchFamily="18" charset="0"/>
                <a:ea typeface="Tahoma" panose="020B0604030504040204" pitchFamily="34" charset="0"/>
                <a:cs typeface="Times New Roman" pitchFamily="18" charset="0"/>
              </a:rPr>
              <a:t>Đảm bảo quan hệ hòa hiếu, truyền thống nhân đạo của dân tộc</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06006" y="5904613"/>
            <a:ext cx="4650419" cy="892552"/>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400" dirty="0" smtClean="0">
                <a:solidFill>
                  <a:schemeClr val="bg1"/>
                </a:solidFill>
                <a:latin typeface="Times New Roman" pitchFamily="18" charset="0"/>
                <a:ea typeface="Tahoma" panose="020B0604030504040204" pitchFamily="34" charset="0"/>
                <a:cs typeface="Times New Roman" pitchFamily="18" charset="0"/>
              </a:rPr>
              <a:t>LTK muốn nhanh chóng kết thúc chiến tranh</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732020"/>
            <a:ext cx="5249773" cy="9674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338088" y="5875347"/>
            <a:ext cx="5336350" cy="8860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4820994"/>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400" b="1" noProof="0" dirty="0" smtClean="0">
                <a:solidFill>
                  <a:schemeClr val="bg1"/>
                </a:solidFill>
                <a:latin typeface="Times New Roman" pitchFamily="18" charset="0"/>
                <a:ea typeface="Tahoma" panose="020B0604030504040204" pitchFamily="34" charset="0"/>
                <a:cs typeface="Times New Roman" pitchFamily="18" charset="0"/>
              </a:rPr>
              <a:t> </a:t>
            </a:r>
            <a:r>
              <a:rPr lang="en-US" sz="2400" noProof="0" dirty="0" smtClean="0">
                <a:solidFill>
                  <a:schemeClr val="bg1"/>
                </a:solidFill>
                <a:latin typeface="Times New Roman" pitchFamily="18" charset="0"/>
                <a:ea typeface="Tahoma" panose="020B0604030504040204" pitchFamily="34" charset="0"/>
                <a:cs typeface="Times New Roman" pitchFamily="18" charset="0"/>
              </a:rPr>
              <a:t>LTK sợ mất lòng vua  Tống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579956" y="5904613"/>
            <a:ext cx="4650419" cy="46166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4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400" b="1" dirty="0" smtClean="0">
                <a:solidFill>
                  <a:schemeClr val="bg1"/>
                </a:solidFill>
                <a:latin typeface="Times New Roman" pitchFamily="18" charset="0"/>
                <a:ea typeface="Tahoma" panose="020B0604030504040204" pitchFamily="34" charset="0"/>
                <a:cs typeface="Times New Roman" pitchFamily="18" charset="0"/>
              </a:rPr>
              <a:t> </a:t>
            </a:r>
            <a:r>
              <a:rPr lang="en-US" sz="2400" dirty="0" smtClean="0">
                <a:solidFill>
                  <a:schemeClr val="bg1"/>
                </a:solidFill>
                <a:latin typeface="Times New Roman" pitchFamily="18" charset="0"/>
                <a:ea typeface="Tahoma" panose="020B0604030504040204" pitchFamily="34" charset="0"/>
                <a:cs typeface="Times New Roman" pitchFamily="18" charset="0"/>
              </a:rPr>
              <a:t>Để bảo toàn lực lượng</a:t>
            </a:r>
            <a:endParaRPr lang="en-US" sz="2400"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3926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19201" y="3656100"/>
            <a:ext cx="10363200" cy="1508105"/>
          </a:xfrm>
          <a:prstGeom prst="rect">
            <a:avLst/>
          </a:prstGeom>
          <a:noFill/>
        </p:spPr>
        <p:txBody>
          <a:bodyPr wrap="square" rtlCol="0">
            <a:spAutoFit/>
          </a:bodyPr>
          <a:lstStyle/>
          <a:p>
            <a:r>
              <a:rPr lang="en-US" sz="3000" b="1" dirty="0">
                <a:solidFill>
                  <a:srgbClr val="FFFF00"/>
                </a:solidFill>
                <a:latin typeface="Times New Roman" pitchFamily="18" charset="0"/>
                <a:cs typeface="Times New Roman" pitchFamily="18" charset="0"/>
              </a:rPr>
              <a:t>Câu hỏi số </a:t>
            </a:r>
            <a:r>
              <a:rPr lang="en-US" sz="3000" b="1" dirty="0" smtClean="0">
                <a:solidFill>
                  <a:srgbClr val="FFFF00"/>
                </a:solidFill>
                <a:latin typeface="Times New Roman" pitchFamily="18" charset="0"/>
                <a:cs typeface="Times New Roman" pitchFamily="18" charset="0"/>
              </a:rPr>
              <a:t>6: </a:t>
            </a:r>
            <a:r>
              <a:rPr lang="en-US" sz="3000" b="1" dirty="0" smtClean="0">
                <a:latin typeface="Times New Roman" pitchFamily="18" charset="0"/>
                <a:cs typeface="Times New Roman" pitchFamily="18" charset="0"/>
              </a:rPr>
              <a:t>“Ngồi yên đợi giặc không bằng đem quân đánh trước để chặn thế mạnh của giặc”? Đó là câu nói của ai?</a:t>
            </a:r>
            <a:endParaRPr lang="en-US" sz="3000" b="1" i="1" dirty="0" smtClean="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Lý Thường Kiệt</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Lý Công Uẩn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Trần Quốc Tuấn</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Trần Bình Trọng</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EFBC985B-11E0-4FF8-A63E-5F9C1537A274}"/>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24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1816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80058" y="3352800"/>
            <a:ext cx="11224259" cy="12192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838200" y="3429000"/>
            <a:ext cx="10515600" cy="1538883"/>
          </a:xfrm>
          <a:prstGeom prst="rect">
            <a:avLst/>
          </a:prstGeom>
          <a:noFill/>
        </p:spPr>
        <p:txBody>
          <a:bodyPr wrap="square" rtlCol="0">
            <a:spAutoFit/>
          </a:bodyPr>
          <a:lstStyle/>
          <a:p>
            <a:pPr>
              <a:defRPr/>
            </a:pP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100" b="1" i="0" u="none" strike="noStrike" kern="1200" cap="none" spc="0" normalizeH="0" noProof="0" dirty="0">
                <a:ln>
                  <a:noFill/>
                </a:ln>
                <a:solidFill>
                  <a:srgbClr val="FFFF00"/>
                </a:solidFill>
                <a:effectLst/>
                <a:uLnTx/>
                <a:uFillTx/>
                <a:latin typeface="Times New Roman" pitchFamily="18" charset="0"/>
                <a:cs typeface="Times New Roman" pitchFamily="18" charset="0"/>
              </a:rPr>
              <a:t> 7</a:t>
            </a:r>
            <a:r>
              <a:rPr kumimoji="0" lang="en-US" sz="31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100" b="1" dirty="0" smtClean="0">
                <a:latin typeface="Times New Roman" pitchFamily="18" charset="0"/>
                <a:cs typeface="Times New Roman" pitchFamily="18" charset="0"/>
              </a:rPr>
              <a:t>Để khích lệ tinh thần chiến đấu của quân sĩ, làm suy yếu ý chí của quân Tống Lý Thường Kiệt đã làm gì?</a:t>
            </a:r>
            <a:endParaRPr lang="en-US" sz="3100" b="1" i="1" dirty="0">
              <a:latin typeface="Times New Roman" pitchFamily="18" charset="0"/>
              <a:ea typeface="Times New Roman" panose="020206030504050203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38200" y="5885092"/>
            <a:ext cx="5249773" cy="8967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914400" y="5903893"/>
            <a:ext cx="4953000"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Sáng tác bài thơ thần “Nam quốc sơn hà”.</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00800" y="4724400"/>
            <a:ext cx="4650419" cy="52322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Ban thưởng cho quân lính</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248400" y="5805824"/>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066800" y="4724400"/>
            <a:ext cx="4650419" cy="954107"/>
          </a:xfrm>
          <a:prstGeom prst="rect">
            <a:avLst/>
          </a:prstGeom>
          <a:noFill/>
        </p:spPr>
        <p:txBody>
          <a:bodyPr wrap="square" rtlCol="0">
            <a:spAutoFit/>
          </a:bodyPr>
          <a:lstStyle/>
          <a:p>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a:t>
            </a: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Tập chung tiêu diệt nhanh quân Tống.</a:t>
            </a:r>
            <a:endParaRPr lang="en-US" sz="2800" dirty="0">
              <a:solidFill>
                <a:schemeClr val="bg1"/>
              </a:solidFill>
              <a:latin typeface="Times New Roman" pitchFamily="18"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705600" y="6019800"/>
            <a:ext cx="4650419"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Cả A, B, C.</a:t>
            </a:r>
            <a:endParaRPr lang="en-US" sz="2800" dirty="0">
              <a:solidFill>
                <a:schemeClr val="bg1"/>
              </a:solidFill>
              <a:latin typeface="Times New Roman" pitchFamily="18"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60750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0DE2257-5142-4390-A14D-6E2B92AB100A}"/>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56100"/>
            <a:ext cx="10000751" cy="1077218"/>
          </a:xfrm>
          <a:prstGeom prst="rect">
            <a:avLst/>
          </a:prstGeom>
          <a:noFill/>
        </p:spPr>
        <p:txBody>
          <a:bodyPr wrap="square" rtlCol="0">
            <a:spAutoFit/>
          </a:bodyPr>
          <a:lstStyle/>
          <a:p>
            <a:r>
              <a:rPr lang="en-US" sz="3200" b="1" dirty="0">
                <a:solidFill>
                  <a:srgbClr val="FFFF00"/>
                </a:solidFill>
                <a:latin typeface="Times New Roman" pitchFamily="18" charset="0"/>
                <a:cs typeface="Times New Roman" pitchFamily="18" charset="0"/>
              </a:rPr>
              <a:t>Câu hỏi số 8</a:t>
            </a:r>
            <a:r>
              <a:rPr lang="en-US" sz="3200" b="1" dirty="0" smtClean="0">
                <a:solidFill>
                  <a:srgbClr val="FFFF00"/>
                </a:solidFill>
                <a:latin typeface="Times New Roman" pitchFamily="18" charset="0"/>
                <a:cs typeface="Times New Roman" pitchFamily="18" charset="0"/>
              </a:rPr>
              <a:t>: </a:t>
            </a:r>
            <a:r>
              <a:rPr lang="en-US" sz="3200" b="1" dirty="0" smtClean="0">
                <a:latin typeface="Times New Roman" pitchFamily="18" charset="0"/>
                <a:cs typeface="Times New Roman" pitchFamily="18" charset="0"/>
              </a:rPr>
              <a:t>Tướng giặc chỉ huy cánh quân bộ xâm lược Đại Việt là ai?</a:t>
            </a:r>
            <a:endParaRPr lang="en-US" sz="3200" b="1" dirty="0">
              <a:latin typeface="Times New Roman" pitchFamily="18" charset="0"/>
              <a:cs typeface="Times New Roman"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7" y="5198133"/>
            <a:ext cx="4650419"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800" b="1" dirty="0">
                <a:solidFill>
                  <a:schemeClr val="bg1"/>
                </a:solidFill>
                <a:latin typeface="Times New Roman" pitchFamily="18" charset="0"/>
                <a:ea typeface="Tahoma" panose="020B0604030504040204" pitchFamily="34" charset="0"/>
                <a:cs typeface="Times New Roman" pitchFamily="18" charset="0"/>
              </a:rPr>
              <a:t>A.  </a:t>
            </a:r>
            <a:r>
              <a:rPr lang="en-US" sz="2800" b="1" dirty="0" smtClean="0">
                <a:solidFill>
                  <a:schemeClr val="bg1"/>
                </a:solidFill>
                <a:latin typeface="Times New Roman" pitchFamily="18" charset="0"/>
                <a:ea typeface="Tahoma" panose="020B0604030504040204" pitchFamily="34" charset="0"/>
                <a:cs typeface="Times New Roman" pitchFamily="18" charset="0"/>
              </a:rPr>
              <a:t>Quách  Quỳ</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066800" y="6019800"/>
            <a:ext cx="4950095"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C. </a:t>
            </a:r>
            <a:r>
              <a:rPr lang="en-US" sz="2800" b="1" dirty="0" smtClean="0">
                <a:solidFill>
                  <a:schemeClr val="bg1"/>
                </a:solidFill>
                <a:latin typeface="Times New Roman" pitchFamily="18" charset="0"/>
                <a:ea typeface="Tahoma" panose="020B0604030504040204" pitchFamily="34" charset="0"/>
                <a:cs typeface="Times New Roman" pitchFamily="18" charset="0"/>
              </a:rPr>
              <a:t>Toa Đô</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B. </a:t>
            </a:r>
            <a:r>
              <a:rPr lang="en-US" sz="2800" b="1" dirty="0" smtClean="0">
                <a:solidFill>
                  <a:schemeClr val="bg1"/>
                </a:solidFill>
                <a:latin typeface="Times New Roman" pitchFamily="18" charset="0"/>
                <a:ea typeface="Tahoma" panose="020B0604030504040204" pitchFamily="34" charset="0"/>
                <a:cs typeface="Times New Roman" pitchFamily="18" charset="0"/>
              </a:rPr>
              <a:t>Ô Mã Nhi</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950097" cy="523220"/>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800" b="1" dirty="0">
                <a:solidFill>
                  <a:schemeClr val="bg1"/>
                </a:solidFill>
                <a:latin typeface="Times New Roman" pitchFamily="18" charset="0"/>
                <a:ea typeface="Tahoma" panose="020B0604030504040204" pitchFamily="34" charset="0"/>
                <a:cs typeface="Times New Roman" pitchFamily="18" charset="0"/>
              </a:rPr>
              <a:t>D. </a:t>
            </a:r>
            <a:r>
              <a:rPr lang="en-US" sz="2800" b="1" dirty="0" smtClean="0">
                <a:solidFill>
                  <a:schemeClr val="bg1"/>
                </a:solidFill>
                <a:latin typeface="Times New Roman" pitchFamily="18" charset="0"/>
                <a:ea typeface="Tahoma" panose="020B0604030504040204" pitchFamily="34" charset="0"/>
                <a:cs typeface="Times New Roman" pitchFamily="18" charset="0"/>
              </a:rPr>
              <a:t>Hòa Mâu</a:t>
            </a:r>
            <a:endParaRPr lang="en-US" sz="2800" b="1" dirty="0">
              <a:solidFill>
                <a:schemeClr val="bg1"/>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3321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49C13470-309B-434D-A7E5-D7F96B5DF78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400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858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71600" y="3429000"/>
            <a:ext cx="9601200" cy="1077218"/>
          </a:xfrm>
          <a:prstGeom prst="rect">
            <a:avLst/>
          </a:prstGeom>
          <a:noFill/>
        </p:spPr>
        <p:txBody>
          <a:bodyPr wrap="square" rtlCol="0">
            <a:spAutoFit/>
          </a:bodyPr>
          <a:lstStyle/>
          <a:p>
            <a:pPr lvl="0" defTabSz="914400">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9</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Để đánh chiếm Đại Việt, nhà Tống đã thực hiện những biện pháp gì?</a:t>
            </a:r>
            <a:endParaRPr kumimoji="0" lang="en-US" sz="3200" b="1" i="1" u="none" strike="noStrike" kern="1200" cap="none" spc="0" normalizeH="0" baseline="0" noProof="0" dirty="0">
              <a:ln>
                <a:noFill/>
              </a:ln>
              <a:effectLst/>
              <a:uLnTx/>
              <a:uFillTx/>
              <a:latin typeface="Times New Roman" pitchFamily="18" charset="0"/>
              <a:cs typeface="Times New Roman" pitchFamily="18" charset="0"/>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4"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3"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ea typeface="Tahoma" panose="020B0604030504040204" pitchFamily="34" charset="0"/>
                <a:cs typeface="Times New Roman" pitchFamily="18" charset="0"/>
              </a:rPr>
              <a:t>Cả A, B, C.</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00800" y="4876800"/>
            <a:ext cx="4650419" cy="954107"/>
          </a:xfrm>
          <a:prstGeom prst="rect">
            <a:avLst/>
          </a:prstGeom>
          <a:noFill/>
        </p:spPr>
        <p:txBody>
          <a:bodyPr wrap="square" rtlCol="0">
            <a:spAutoFit/>
          </a:bodyPr>
          <a:lstStyle/>
          <a:p>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Ngăn việc buôn bán, đi lại của nhân dân hai nước.</a:t>
            </a:r>
            <a:endParaRPr lang="en-US" sz="2800" dirty="0">
              <a:solidFill>
                <a:schemeClr val="bg1"/>
              </a:solidFill>
              <a:latin typeface="Times New Roman" pitchFamily="18"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38198" y="4876800"/>
            <a:ext cx="5249773" cy="91440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806331" y="5958222"/>
            <a:ext cx="5249773" cy="8997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066800" y="4876800"/>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Xúi giục vua Cham –Pa đánh lên từ phía nam.</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1066800" y="5980093"/>
            <a:ext cx="4650419" cy="954107"/>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a:t>
            </a:r>
            <a:r>
              <a:rPr kumimoji="0" lang="en-US" sz="2800" i="0" u="none" strike="noStrike" kern="1200" cap="none" spc="0" normalizeH="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 </a:t>
            </a:r>
            <a:r>
              <a:rPr lang="en-US" sz="2800" dirty="0" smtClean="0">
                <a:solidFill>
                  <a:schemeClr val="bg1"/>
                </a:solidFill>
                <a:latin typeface="Times New Roman" pitchFamily="18" charset="0"/>
                <a:cs typeface="Times New Roman" pitchFamily="18" charset="0"/>
              </a:rPr>
              <a:t>Dụ dỗ các tù trưởng người dân tộc ở biên giới.</a:t>
            </a:r>
            <a:endParaRPr kumimoji="0" lang="en-US" sz="2800"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18112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C707F22F-EC25-405E-8324-A3BC57F53D51}"/>
              </a:ext>
            </a:extLst>
          </p:cNvPr>
          <p:cNvSpPr/>
          <p:nvPr/>
        </p:nvSpPr>
        <p:spPr>
          <a:xfrm>
            <a:off x="0" y="11182"/>
            <a:ext cx="12192000" cy="6846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35517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25780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038600"/>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762000" y="3429000"/>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295400" y="3505200"/>
            <a:ext cx="9753600" cy="1077218"/>
          </a:xfrm>
          <a:prstGeom prst="rect">
            <a:avLst/>
          </a:prstGeom>
          <a:noFill/>
        </p:spPr>
        <p:txBody>
          <a:bodyPr wrap="square" rtlCol="0">
            <a:spAutoFit/>
          </a:bodyPr>
          <a:lstStyle/>
          <a:p>
            <a:pPr lvl="0" algn="just">
              <a:defRPr/>
            </a:pP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Câu hỏi số</a:t>
            </a:r>
            <a:r>
              <a:rPr kumimoji="0" lang="en-US" sz="3200" b="1" i="0" u="none" strike="noStrike" kern="1200" cap="none" spc="0" normalizeH="0" noProof="0" dirty="0">
                <a:ln>
                  <a:noFill/>
                </a:ln>
                <a:solidFill>
                  <a:srgbClr val="FFFF00"/>
                </a:solidFill>
                <a:effectLst/>
                <a:uLnTx/>
                <a:uFillTx/>
                <a:latin typeface="Times New Roman" pitchFamily="18" charset="0"/>
                <a:cs typeface="Times New Roman" pitchFamily="18" charset="0"/>
              </a:rPr>
              <a:t> 10</a:t>
            </a:r>
            <a:r>
              <a:rPr kumimoji="0" lang="en-US" sz="32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lang="en-US" sz="3200" b="1" dirty="0" smtClean="0">
                <a:latin typeface="Times New Roman" pitchFamily="18" charset="0"/>
                <a:cs typeface="Times New Roman" pitchFamily="18" charset="0"/>
              </a:rPr>
              <a:t>Mục đích chính của Lý Thường Kiệt trong cuộc tấn công sang đất Tống cuối năm 1075 là:</a:t>
            </a:r>
            <a:endParaRPr kumimoji="0" lang="en-US" sz="3200" b="1" i="1"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6" y="5892713"/>
            <a:ext cx="5249773" cy="88552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Times New Roman" pitchFamily="18" charset="0"/>
              <a:cs typeface="Times New Roman" pitchFamily="18" charset="0"/>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724400"/>
            <a:ext cx="5249773" cy="9750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143000" y="5854005"/>
            <a:ext cx="4652143"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C. </a:t>
            </a:r>
            <a:r>
              <a:rPr lang="en-US" sz="2800" dirty="0" smtClean="0">
                <a:solidFill>
                  <a:schemeClr val="bg1"/>
                </a:solidFill>
                <a:latin typeface="Times New Roman" pitchFamily="18" charset="0"/>
                <a:cs typeface="Times New Roman" pitchFamily="18" charset="0"/>
              </a:rPr>
              <a:t>đánh vào nơi tập trung lương thực và khí giới .</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00800" y="4724400"/>
            <a:ext cx="4650419" cy="954107"/>
          </a:xfrm>
          <a:prstGeom prst="rect">
            <a:avLst/>
          </a:prstGeom>
          <a:noFill/>
        </p:spPr>
        <p:txBody>
          <a:bodyPr wrap="square" rtlCol="0">
            <a:spAutoFit/>
          </a:bodyPr>
          <a:lstStyle/>
          <a:p>
            <a:pPr marL="342900" lvl="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B. </a:t>
            </a:r>
            <a:r>
              <a:rPr lang="en-US" sz="2800" dirty="0" smtClean="0">
                <a:solidFill>
                  <a:schemeClr val="bg1"/>
                </a:solidFill>
                <a:latin typeface="Times New Roman" pitchFamily="18" charset="0"/>
                <a:cs typeface="Times New Roman" pitchFamily="18" charset="0"/>
              </a:rPr>
              <a:t>đánh vào khu vực đông dân </a:t>
            </a: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800600"/>
            <a:ext cx="5249773" cy="89887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861617"/>
            <a:ext cx="5249773" cy="8997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43000" y="4724400"/>
            <a:ext cx="4650419" cy="1384995"/>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800" b="1" i="0" u="none" strike="noStrike" kern="1200" cap="none" spc="0" normalizeH="0" baseline="0" noProof="0" dirty="0" smtClean="0">
                <a:ln>
                  <a:noFill/>
                </a:ln>
                <a:solidFill>
                  <a:schemeClr val="bg1"/>
                </a:solidFill>
                <a:effectLst/>
                <a:uLnTx/>
                <a:uFillTx/>
                <a:latin typeface="Times New Roman" pitchFamily="18" charset="0"/>
                <a:ea typeface="Tahoma" panose="020B0604030504040204" pitchFamily="34" charset="0"/>
                <a:cs typeface="Times New Roman" pitchFamily="18" charset="0"/>
              </a:rPr>
              <a:t>A. </a:t>
            </a:r>
            <a:r>
              <a:rPr lang="en-US" sz="2800" dirty="0" smtClean="0">
                <a:solidFill>
                  <a:schemeClr val="bg1"/>
                </a:solidFill>
                <a:latin typeface="Times New Roman" pitchFamily="18" charset="0"/>
                <a:cs typeface="Times New Roman" pitchFamily="18" charset="0"/>
              </a:rPr>
              <a:t>đánh vào cơ quan đầu não của quân Tống</a:t>
            </a:r>
          </a:p>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tabLst/>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1" y="5854005"/>
            <a:ext cx="4650419" cy="1384995"/>
          </a:xfrm>
          <a:prstGeom prst="rect">
            <a:avLst/>
          </a:prstGeom>
          <a:noFill/>
        </p:spPr>
        <p:txBody>
          <a:bodyPr wrap="square" rtlCol="0">
            <a:spAutoFit/>
          </a:bodyPr>
          <a:lstStyle/>
          <a:p>
            <a:pPr marL="342900" indent="-342900">
              <a:buClr>
                <a:schemeClr val="bg1"/>
              </a:buClr>
              <a:buFont typeface="Wingdings" panose="05000000000000000000" pitchFamily="2" charset="2"/>
              <a:buChar char="w"/>
              <a:defRPr/>
            </a:pPr>
            <a:r>
              <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rPr>
              <a:t>D. </a:t>
            </a:r>
            <a:r>
              <a:rPr lang="en-US" sz="2800" dirty="0" smtClean="0">
                <a:solidFill>
                  <a:schemeClr val="bg1"/>
                </a:solidFill>
                <a:latin typeface="Times New Roman" pitchFamily="18" charset="0"/>
                <a:cs typeface="Times New Roman" pitchFamily="18" charset="0"/>
              </a:rPr>
              <a:t>đòi lại phần đất đã mất do bị nhà Tống chiếm.</a:t>
            </a:r>
          </a:p>
          <a:p>
            <a:pPr marL="342900" lvl="0" indent="-342900">
              <a:buClr>
                <a:schemeClr val="bg1"/>
              </a:buClr>
              <a:buFont typeface="Wingdings" panose="05000000000000000000" pitchFamily="2" charset="2"/>
              <a:buChar char="w"/>
              <a:defRPr/>
            </a:pPr>
            <a:endParaRPr kumimoji="0" lang="en-US" sz="2800" b="1" i="0" u="none" strike="noStrike" kern="1200" cap="none" spc="0" normalizeH="0" baseline="0" noProof="0" dirty="0">
              <a:ln>
                <a:noFill/>
              </a:ln>
              <a:solidFill>
                <a:schemeClr val="bg1"/>
              </a:solidFill>
              <a:effectLst/>
              <a:uLnTx/>
              <a:uFillTx/>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cstate="print"/>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cstate="print"/>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29876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25120" y="131599"/>
          <a:ext cx="11866880" cy="6590899"/>
        </p:xfrm>
        <a:graphic>
          <a:graphicData uri="http://schemas.openxmlformats.org/drawingml/2006/table">
            <a:tbl>
              <a:tblPr/>
              <a:tblGrid>
                <a:gridCol w="6299200">
                  <a:extLst>
                    <a:ext uri="{9D8B030D-6E8A-4147-A177-3AD203B41FA5}"/>
                  </a:extLst>
                </a:gridCol>
                <a:gridCol w="2804160">
                  <a:extLst>
                    <a:ext uri="{9D8B030D-6E8A-4147-A177-3AD203B41FA5}"/>
                  </a:extLst>
                </a:gridCol>
                <a:gridCol w="2763520">
                  <a:extLst>
                    <a:ext uri="{9D8B030D-6E8A-4147-A177-3AD203B41FA5}"/>
                  </a:extLst>
                </a:gridCol>
              </a:tblGrid>
              <a:tr h="146785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Sự kiện</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a:t>
                      </a:r>
                    </a:p>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Tiền Lê</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ctr" defTabSz="2211388"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Kháng chiến chống Tống của nhà Lý</a:t>
                      </a: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Hầu Nhân Bảo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chỉ huy tiến vào nước ta</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Thực hiện chủ trương</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“Tiến công trước để tự vệ”</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Lập phòng tuyến Như Nguyệt</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366963">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Đóng cọc trên sông Bạch Đằng</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Lê Hoàn trực tiếp tổ chức và</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lãnh đạo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Quân Tống do Quách Quỳ và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Triệu Tiết chỉ huy</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Lý Thường Kiệt được cử làm chỉ huy</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cho cuộc kháng chiến</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r h="731295">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Sau 42 ngày chiến đấu, </a:t>
                      </a:r>
                    </a:p>
                    <a:p>
                      <a:pPr marL="0" marR="0" lvl="0" indent="0" algn="just" defTabSz="2211388"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thành Ung Châu bị hạ.</a:t>
                      </a: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2211388">
                        <a:spcBef>
                          <a:spcPct val="20000"/>
                        </a:spcBef>
                        <a:defRPr sz="7200">
                          <a:solidFill>
                            <a:schemeClr val="tx1"/>
                          </a:solidFill>
                          <a:latin typeface="Arial" panose="020B0604020202020204" pitchFamily="34" charset="0"/>
                        </a:defRPr>
                      </a:lvl1pPr>
                      <a:lvl2pPr marL="742950" indent="-285750" defTabSz="2211388">
                        <a:spcBef>
                          <a:spcPct val="20000"/>
                        </a:spcBef>
                        <a:defRPr sz="6200">
                          <a:solidFill>
                            <a:schemeClr val="tx1"/>
                          </a:solidFill>
                          <a:latin typeface="Arial" panose="020B0604020202020204" pitchFamily="34" charset="0"/>
                        </a:defRPr>
                      </a:lvl2pPr>
                      <a:lvl3pPr marL="1143000" indent="-228600" defTabSz="2211388">
                        <a:spcBef>
                          <a:spcPct val="20000"/>
                        </a:spcBef>
                        <a:defRPr sz="5200">
                          <a:solidFill>
                            <a:schemeClr val="tx1"/>
                          </a:solidFill>
                          <a:latin typeface="Arial" panose="020B0604020202020204" pitchFamily="34" charset="0"/>
                        </a:defRPr>
                      </a:lvl3pPr>
                      <a:lvl4pPr marL="1600200" indent="-228600" defTabSz="2211388">
                        <a:spcBef>
                          <a:spcPct val="20000"/>
                        </a:spcBef>
                        <a:defRPr sz="4400">
                          <a:solidFill>
                            <a:schemeClr val="tx1"/>
                          </a:solidFill>
                          <a:latin typeface="Arial" panose="020B0604020202020204" pitchFamily="34" charset="0"/>
                        </a:defRPr>
                      </a:lvl4pPr>
                      <a:lvl5pPr marL="2057400" indent="-228600" defTabSz="2211388">
                        <a:spcBef>
                          <a:spcPct val="20000"/>
                        </a:spcBef>
                        <a:defRPr sz="4400">
                          <a:solidFill>
                            <a:schemeClr val="tx1"/>
                          </a:solidFill>
                          <a:latin typeface="Arial" panose="020B0604020202020204" pitchFamily="34" charset="0"/>
                        </a:defRPr>
                      </a:lvl5pPr>
                      <a:lvl6pPr marL="2514600" indent="-228600" defTabSz="2211388" eaLnBrk="0" fontAlgn="base" hangingPunct="0">
                        <a:spcBef>
                          <a:spcPct val="20000"/>
                        </a:spcBef>
                        <a:spcAft>
                          <a:spcPct val="0"/>
                        </a:spcAft>
                        <a:defRPr sz="4400">
                          <a:solidFill>
                            <a:schemeClr val="tx1"/>
                          </a:solidFill>
                          <a:latin typeface="Arial" panose="020B0604020202020204" pitchFamily="34" charset="0"/>
                        </a:defRPr>
                      </a:lvl6pPr>
                      <a:lvl7pPr marL="2971800" indent="-228600" defTabSz="2211388" eaLnBrk="0" fontAlgn="base" hangingPunct="0">
                        <a:spcBef>
                          <a:spcPct val="20000"/>
                        </a:spcBef>
                        <a:spcAft>
                          <a:spcPct val="0"/>
                        </a:spcAft>
                        <a:defRPr sz="4400">
                          <a:solidFill>
                            <a:schemeClr val="tx1"/>
                          </a:solidFill>
                          <a:latin typeface="Arial" panose="020B0604020202020204" pitchFamily="34" charset="0"/>
                        </a:defRPr>
                      </a:lvl7pPr>
                      <a:lvl8pPr marL="3429000" indent="-228600" defTabSz="2211388" eaLnBrk="0" fontAlgn="base" hangingPunct="0">
                        <a:spcBef>
                          <a:spcPct val="20000"/>
                        </a:spcBef>
                        <a:spcAft>
                          <a:spcPct val="0"/>
                        </a:spcAft>
                        <a:defRPr sz="4400">
                          <a:solidFill>
                            <a:schemeClr val="tx1"/>
                          </a:solidFill>
                          <a:latin typeface="Arial" panose="020B0604020202020204" pitchFamily="34" charset="0"/>
                        </a:defRPr>
                      </a:lvl8pPr>
                      <a:lvl9pPr marL="3886200" indent="-228600" defTabSz="2211388" eaLnBrk="0" fontAlgn="base" hangingPunct="0">
                        <a:spcBef>
                          <a:spcPct val="20000"/>
                        </a:spcBef>
                        <a:spcAft>
                          <a:spcPct val="0"/>
                        </a:spcAft>
                        <a:defRPr sz="4400">
                          <a:solidFill>
                            <a:schemeClr val="tx1"/>
                          </a:solidFill>
                          <a:latin typeface="Arial" panose="020B0604020202020204" pitchFamily="34" charset="0"/>
                        </a:defRPr>
                      </a:lvl9pPr>
                    </a:lstStyle>
                    <a:p>
                      <a:pPr marL="0" marR="0" lvl="0" indent="0" algn="just" defTabSz="2211388" rtl="0" eaLnBrk="1" fontAlgn="base" latinLnBrk="0" hangingPunct="1">
                        <a:lnSpc>
                          <a:spcPct val="100000"/>
                        </a:lnSpc>
                        <a:spcBef>
                          <a:spcPct val="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91240" marR="9124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extLst>
              </a:tr>
            </a:tbl>
          </a:graphicData>
        </a:graphic>
      </p:graphicFrame>
      <p:sp>
        <p:nvSpPr>
          <p:cNvPr id="6" name="Rectangle 5"/>
          <p:cNvSpPr>
            <a:spLocks noChangeArrowheads="1"/>
          </p:cNvSpPr>
          <p:nvPr/>
        </p:nvSpPr>
        <p:spPr bwMode="auto">
          <a:xfrm>
            <a:off x="7721600" y="1752099"/>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5" name="Rectangle 14"/>
          <p:cNvSpPr>
            <a:spLocks noChangeArrowheads="1"/>
          </p:cNvSpPr>
          <p:nvPr/>
        </p:nvSpPr>
        <p:spPr bwMode="auto">
          <a:xfrm>
            <a:off x="10464800" y="244516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6" name="Rectangle 15"/>
          <p:cNvSpPr>
            <a:spLocks noChangeArrowheads="1"/>
          </p:cNvSpPr>
          <p:nvPr/>
        </p:nvSpPr>
        <p:spPr bwMode="auto">
          <a:xfrm>
            <a:off x="10429240" y="300162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7" name="Rectangle 16"/>
          <p:cNvSpPr>
            <a:spLocks noChangeArrowheads="1"/>
          </p:cNvSpPr>
          <p:nvPr/>
        </p:nvSpPr>
        <p:spPr bwMode="auto">
          <a:xfrm>
            <a:off x="7823200" y="3368842"/>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8" name="Rectangle 17"/>
          <p:cNvSpPr>
            <a:spLocks noChangeArrowheads="1"/>
          </p:cNvSpPr>
          <p:nvPr/>
        </p:nvSpPr>
        <p:spPr bwMode="auto">
          <a:xfrm>
            <a:off x="7823200" y="394848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19" name="Rectangle 18"/>
          <p:cNvSpPr>
            <a:spLocks noChangeArrowheads="1"/>
          </p:cNvSpPr>
          <p:nvPr/>
        </p:nvSpPr>
        <p:spPr bwMode="auto">
          <a:xfrm>
            <a:off x="10464800" y="4661611"/>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0" name="Rectangle 19"/>
          <p:cNvSpPr>
            <a:spLocks noChangeArrowheads="1"/>
          </p:cNvSpPr>
          <p:nvPr/>
        </p:nvSpPr>
        <p:spPr bwMode="auto">
          <a:xfrm>
            <a:off x="10429240" y="5396038"/>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
        <p:nvSpPr>
          <p:cNvPr id="21" name="Rectangle 20"/>
          <p:cNvSpPr>
            <a:spLocks noChangeArrowheads="1"/>
          </p:cNvSpPr>
          <p:nvPr/>
        </p:nvSpPr>
        <p:spPr bwMode="auto">
          <a:xfrm>
            <a:off x="10464800" y="6248275"/>
            <a:ext cx="543560" cy="540784"/>
          </a:xfrm>
          <a:prstGeom prst="rect">
            <a:avLst/>
          </a:prstGeom>
          <a:noFill/>
          <a:ln w="9525">
            <a:noFill/>
            <a:miter lim="800000"/>
            <a:headEnd/>
            <a:tailEnd/>
          </a:ln>
        </p:spPr>
        <p:txBody>
          <a:bodyPr lIns="108834" tIns="54417" rIns="108834" bIns="54417">
            <a:spAutoFit/>
          </a:bodyPr>
          <a:lstStyle/>
          <a:p>
            <a:pPr algn="just"/>
            <a:r>
              <a:rPr lang="en-US" altLang="en-US" sz="2800" b="1" dirty="0">
                <a:solidFill>
                  <a:srgbClr val="FF0000"/>
                </a:solidFill>
                <a:latin typeface="Times New Roman" pitchFamily="18" charset="0"/>
                <a:cs typeface="Times New Roman" pitchFamily="18" charset="0"/>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18" grpId="0"/>
      <p:bldP spid="19" grpId="0"/>
      <p:bldP spid="20" grpId="0"/>
      <p:bldP spid="2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6773" y="0"/>
            <a:ext cx="12193693" cy="6858000"/>
          </a:xfrm>
          <a:prstGeom prst="rect">
            <a:avLst/>
          </a:prstGeom>
          <a:noFill/>
          <a:ln w="9525">
            <a:noFill/>
            <a:miter lim="800000"/>
            <a:headEnd/>
            <a:tailEnd/>
          </a:ln>
        </p:spPr>
      </p:pic>
      <p:sp>
        <p:nvSpPr>
          <p:cNvPr id="2" name="Rounded Rectangular Callout 1"/>
          <p:cNvSpPr/>
          <p:nvPr/>
        </p:nvSpPr>
        <p:spPr>
          <a:xfrm>
            <a:off x="9722277" y="577140"/>
            <a:ext cx="2310553" cy="5083342"/>
          </a:xfrm>
          <a:prstGeom prst="wedgeRoundRectCallout">
            <a:avLst>
              <a:gd name="adj1" fmla="val -97338"/>
              <a:gd name="adj2" fmla="val 606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anchor="ctr"/>
          <a:lstStyle/>
          <a:p>
            <a:pPr algn="ctr">
              <a:defRPr/>
            </a:pPr>
            <a:r>
              <a:rPr lang="pt-BR" altLang="vi-VN" sz="3200" dirty="0">
                <a:solidFill>
                  <a:schemeClr val="tx1"/>
                </a:solidFill>
                <a:latin typeface="Times New Roman" panose="02020603050405020304" pitchFamily="18" charset="0"/>
                <a:cs typeface="Times New Roman" panose="02020603050405020304" pitchFamily="18" charset="0"/>
              </a:rPr>
              <a:t>Đánh giá công lao của Lí Thường Kiệt với dân tộc?</a:t>
            </a:r>
            <a:endParaRPr lang="vi-VN" sz="3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263315" y="188622"/>
            <a:ext cx="9002607" cy="6001627"/>
          </a:xfrm>
          <a:prstGeom prst="rect">
            <a:avLst/>
          </a:prstGeom>
          <a:noFill/>
          <a:ln w="9525">
            <a:noFill/>
            <a:miter lim="800000"/>
            <a:headEnd/>
            <a:tailEnd/>
          </a:ln>
        </p:spPr>
        <p:txBody>
          <a:bodyPr lIns="91423" tIns="45712" rIns="91423" bIns="45712">
            <a:spAutoFit/>
          </a:bodyPr>
          <a:lstStyle/>
          <a:p>
            <a:pPr algn="just"/>
            <a:r>
              <a:rPr lang="en-US" altLang="vi-VN" sz="2800" dirty="0">
                <a:solidFill>
                  <a:srgbClr val="FF0000"/>
                </a:solidFill>
                <a:cs typeface="Times New Roman" pitchFamily="18" charset="0"/>
              </a:rPr>
              <a:t> </a:t>
            </a:r>
            <a:r>
              <a:rPr lang="en-US" altLang="vi-VN" sz="3200" dirty="0">
                <a:solidFill>
                  <a:schemeClr val="bg1"/>
                </a:solidFill>
                <a:cs typeface="Times New Roman" pitchFamily="18" charset="0"/>
              </a:rPr>
              <a:t>S</a:t>
            </a:r>
            <a:r>
              <a:rPr lang="en-US" altLang="vi-VN" sz="3200" dirty="0">
                <a:solidFill>
                  <a:schemeClr val="bg1"/>
                </a:solidFill>
                <a:latin typeface="Times New Roman" pitchFamily="18" charset="0"/>
                <a:cs typeface="Times New Roman" pitchFamily="18" charset="0"/>
              </a:rPr>
              <a:t>inh</a:t>
            </a:r>
            <a:r>
              <a:rPr lang="en-US" altLang="vi-VN" sz="2800"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thời, Lý Thường Kiệt có ba cống hiến lớn:</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Một là, </a:t>
            </a:r>
            <a:r>
              <a:rPr lang="en-US" altLang="vi-VN" sz="3200" dirty="0">
                <a:solidFill>
                  <a:schemeClr val="bg1"/>
                </a:solidFill>
                <a:latin typeface="Times New Roman" pitchFamily="18" charset="0"/>
                <a:cs typeface="Times New Roman" pitchFamily="18" charset="0"/>
              </a:rPr>
              <a:t>không ngừng nêu cao tấm gương sáng ngời về tinh thần đoàn kết vì nghĩa cả, không ngừng nêu cao phẩm giá trung quân ái quốc tốt đẹp của bậc đại thần khi vận nước lâm nguy.</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Hai là</a:t>
            </a:r>
            <a:r>
              <a:rPr lang="en-US" altLang="vi-VN" sz="3200" i="1" dirty="0">
                <a:solidFill>
                  <a:schemeClr val="bg1"/>
                </a:solidFill>
                <a:latin typeface="Times New Roman" pitchFamily="18" charset="0"/>
                <a:cs typeface="Times New Roman" pitchFamily="18" charset="0"/>
              </a:rPr>
              <a:t>, </a:t>
            </a:r>
            <a:r>
              <a:rPr lang="en-US" altLang="vi-VN" sz="3200" dirty="0">
                <a:solidFill>
                  <a:schemeClr val="bg1"/>
                </a:solidFill>
                <a:latin typeface="Times New Roman" pitchFamily="18" charset="0"/>
                <a:cs typeface="Times New Roman" pitchFamily="18" charset="0"/>
              </a:rPr>
              <a:t>góp phần đắc lực cung vua và triều đình trong sự nghiệp xây dựng đất nước.</a:t>
            </a:r>
          </a:p>
          <a:p>
            <a:pPr algn="just"/>
            <a:r>
              <a:rPr lang="en-US" altLang="vi-VN" sz="3200" dirty="0">
                <a:solidFill>
                  <a:schemeClr val="bg1"/>
                </a:solidFill>
                <a:latin typeface="Times New Roman" pitchFamily="18" charset="0"/>
                <a:cs typeface="Times New Roman" pitchFamily="18" charset="0"/>
              </a:rPr>
              <a:t>	</a:t>
            </a:r>
            <a:r>
              <a:rPr lang="en-US" altLang="vi-VN" sz="3200" i="1" dirty="0">
                <a:solidFill>
                  <a:srgbClr val="FFFF00"/>
                </a:solidFill>
                <a:latin typeface="Times New Roman" pitchFamily="18" charset="0"/>
                <a:cs typeface="Times New Roman" pitchFamily="18" charset="0"/>
              </a:rPr>
              <a:t>Ba là</a:t>
            </a:r>
            <a:r>
              <a:rPr lang="en-US" altLang="vi-VN" sz="3200" i="1" dirty="0">
                <a:solidFill>
                  <a:schemeClr val="bg1"/>
                </a:solidFill>
                <a:latin typeface="Times New Roman" pitchFamily="18" charset="0"/>
                <a:cs typeface="Times New Roman" pitchFamily="18" charset="0"/>
              </a:rPr>
              <a:t>,</a:t>
            </a:r>
            <a:r>
              <a:rPr lang="en-US" altLang="vi-VN" sz="3200" dirty="0">
                <a:solidFill>
                  <a:schemeClr val="bg1"/>
                </a:solidFill>
                <a:latin typeface="Times New Roman" pitchFamily="18" charset="0"/>
                <a:cs typeface="Times New Roman" pitchFamily="18" charset="0"/>
              </a:rPr>
              <a:t> đập tan hoàn toàn mưu đồ xâm lăng nguy hiểm và xảo quyệt của quân Tống, bảo vệ vững chắc nền độc lập nước nhà.</a:t>
            </a:r>
          </a:p>
          <a:p>
            <a:r>
              <a:rPr lang="en-US" altLang="vi-VN" sz="3200" i="1" dirty="0">
                <a:solidFill>
                  <a:srgbClr val="FF0000"/>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(Dẫn theo </a:t>
            </a:r>
            <a:r>
              <a:rPr lang="en-US" altLang="vi-VN" sz="3200" i="1" dirty="0">
                <a:solidFill>
                  <a:srgbClr val="FFFF00"/>
                </a:solidFill>
                <a:latin typeface="Times New Roman" pitchFamily="18" charset="0"/>
                <a:cs typeface="Times New Roman" pitchFamily="18" charset="0"/>
              </a:rPr>
              <a:t>Danh tướng Việt Nam</a:t>
            </a:r>
            <a:r>
              <a:rPr lang="en-US" altLang="vi-VN" sz="3200" i="1" dirty="0">
                <a:solidFill>
                  <a:srgbClr val="D60093"/>
                </a:solidFill>
                <a:latin typeface="Times New Roman" pitchFamily="18" charset="0"/>
                <a:cs typeface="Times New Roman" pitchFamily="18" charset="0"/>
              </a:rPr>
              <a:t>, </a:t>
            </a:r>
            <a:r>
              <a:rPr lang="en-US" altLang="vi-VN" sz="3200" i="1" dirty="0">
                <a:solidFill>
                  <a:schemeClr val="bg1"/>
                </a:solidFill>
                <a:latin typeface="Times New Roman" pitchFamily="18" charset="0"/>
                <a:cs typeface="Times New Roman" pitchFamily="18" charset="0"/>
              </a:rPr>
              <a:t>Nguyễn Khắc Thuần, Tập I, tr. 41)</a:t>
            </a:r>
            <a:endParaRPr lang="vi-VN" altLang="vi-VN" sz="32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6543040" y="6226344"/>
            <a:ext cx="5283200" cy="540667"/>
          </a:xfrm>
          <a:prstGeom prst="rect">
            <a:avLst/>
          </a:prstGeom>
          <a:solidFill>
            <a:srgbClr val="FFFF00"/>
          </a:solidFill>
          <a:ln w="9525">
            <a:solidFill>
              <a:srgbClr val="0000FF"/>
            </a:solidFill>
            <a:miter lim="800000"/>
            <a:headEnd/>
            <a:tailEnd/>
          </a:ln>
        </p:spPr>
        <p:txBody>
          <a:bodyPr lIns="108723" tIns="54359" rIns="108723" bIns="54359">
            <a:spAutoFit/>
          </a:bodyPr>
          <a:lstStyle/>
          <a:p>
            <a:pPr algn="ctr" eaLnBrk="1" hangingPunct="1">
              <a:spcBef>
                <a:spcPct val="50000"/>
              </a:spcBef>
            </a:pPr>
            <a:r>
              <a:rPr lang="en-US" altLang="en-US" sz="2800" b="1" dirty="0">
                <a:solidFill>
                  <a:srgbClr val="FF0000"/>
                </a:solidFill>
                <a:latin typeface="Times New Roman" pitchFamily="18" charset="0"/>
                <a:cs typeface="Times New Roman" pitchFamily="18" charset="0"/>
              </a:rPr>
              <a:t>Đền thờ Lý Thường Kiệt</a:t>
            </a:r>
          </a:p>
        </p:txBody>
      </p:sp>
      <p:sp>
        <p:nvSpPr>
          <p:cNvPr id="30723" name="Text Box 6"/>
          <p:cNvSpPr txBox="1">
            <a:spLocks noChangeArrowheads="1"/>
          </p:cNvSpPr>
          <p:nvPr/>
        </p:nvSpPr>
        <p:spPr bwMode="auto">
          <a:xfrm>
            <a:off x="609600" y="381004"/>
            <a:ext cx="48768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30724" name="Text Box 8"/>
          <p:cNvSpPr txBox="1">
            <a:spLocks noChangeArrowheads="1"/>
          </p:cNvSpPr>
          <p:nvPr/>
        </p:nvSpPr>
        <p:spPr bwMode="auto">
          <a:xfrm>
            <a:off x="508000" y="4724279"/>
            <a:ext cx="4978400" cy="402167"/>
          </a:xfrm>
          <a:prstGeom prst="rect">
            <a:avLst/>
          </a:prstGeom>
          <a:noFill/>
          <a:ln w="9525">
            <a:noFill/>
            <a:miter lim="800000"/>
            <a:headEnd/>
            <a:tailEnd/>
          </a:ln>
        </p:spPr>
        <p:txBody>
          <a:bodyPr lIns="108723" tIns="54359" rIns="108723" bIns="54359">
            <a:spAutoFit/>
          </a:bodyPr>
          <a:lstStyle/>
          <a:p>
            <a:pPr eaLnBrk="1" hangingPunct="1">
              <a:spcBef>
                <a:spcPct val="50000"/>
              </a:spcBef>
            </a:pPr>
            <a:endParaRPr lang="en-US" altLang="en-US"/>
          </a:p>
        </p:txBody>
      </p:sp>
      <p:sp>
        <p:nvSpPr>
          <p:cNvPr id="21513" name="Rectangle 9">
            <a:extLst/>
          </p:cNvPr>
          <p:cNvSpPr>
            <a:spLocks noChangeArrowheads="1"/>
          </p:cNvSpPr>
          <p:nvPr/>
        </p:nvSpPr>
        <p:spPr bwMode="auto">
          <a:xfrm>
            <a:off x="304800" y="6248279"/>
            <a:ext cx="5384800" cy="457451"/>
          </a:xfrm>
          <a:prstGeom prst="rect">
            <a:avLst/>
          </a:prstGeom>
          <a:solidFill>
            <a:srgbClr val="FFFF00"/>
          </a:solidFill>
          <a:ln w="9525">
            <a:solidFill>
              <a:srgbClr val="0000FF"/>
            </a:solidFill>
            <a:miter lim="800000"/>
            <a:headEnd/>
            <a:tailEnd/>
          </a:ln>
          <a:effectLst/>
        </p:spPr>
        <p:txBody>
          <a:bodyPr lIns="108723" tIns="54359" rIns="108723" bIns="54359" anchor="ctr" anchorCtr="1"/>
          <a:lstStyle/>
          <a:p>
            <a:pPr eaLnBrk="1" hangingPunct="1">
              <a:defRPr/>
            </a:pPr>
            <a:r>
              <a:rPr lang="en-US" sz="2800" dirty="0">
                <a:solidFill>
                  <a:srgbClr val="FF0000"/>
                </a:solidFill>
                <a:effectLst>
                  <a:outerShdw blurRad="38100" dist="38100" dir="2700000" algn="tl">
                    <a:srgbClr val="000000"/>
                  </a:outerShdw>
                </a:effectLst>
                <a:latin typeface="Times New Roman" pitchFamily="18" charset="0"/>
                <a:cs typeface="Times New Roman" pitchFamily="18" charset="0"/>
              </a:rPr>
              <a:t>Tượng đài  Lý Thường Kiệt</a:t>
            </a:r>
          </a:p>
        </p:txBody>
      </p:sp>
      <p:pic>
        <p:nvPicPr>
          <p:cNvPr id="30726" name="Picture 8" descr="402-h3"/>
          <p:cNvPicPr>
            <a:picLocks noChangeAspect="1" noChangeArrowheads="1"/>
          </p:cNvPicPr>
          <p:nvPr/>
        </p:nvPicPr>
        <p:blipFill>
          <a:blip r:embed="rId3" cstate="print"/>
          <a:srcRect/>
          <a:stretch>
            <a:fillRect/>
          </a:stretch>
        </p:blipFill>
        <p:spPr bwMode="auto">
          <a:xfrm>
            <a:off x="6096000" y="0"/>
            <a:ext cx="6096000" cy="6096000"/>
          </a:xfrm>
          <a:prstGeom prst="rect">
            <a:avLst/>
          </a:prstGeom>
          <a:noFill/>
          <a:ln w="9525">
            <a:noFill/>
            <a:miter lim="800000"/>
            <a:headEnd/>
            <a:tailEnd/>
          </a:ln>
        </p:spPr>
      </p:pic>
      <p:pic>
        <p:nvPicPr>
          <p:cNvPr id="30727" name="Picture 8" descr="D:\LTK2.JPG"/>
          <p:cNvPicPr>
            <a:picLocks noChangeAspect="1" noChangeArrowheads="1"/>
          </p:cNvPicPr>
          <p:nvPr/>
        </p:nvPicPr>
        <p:blipFill>
          <a:blip r:embed="rId4" cstate="print"/>
          <a:srcRect/>
          <a:stretch>
            <a:fillRect/>
          </a:stretch>
        </p:blipFill>
        <p:spPr bwMode="auto">
          <a:xfrm>
            <a:off x="243840" y="180473"/>
            <a:ext cx="5648960" cy="595563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alpha val="26000"/>
          </a:srgbClr>
        </a:solidFill>
        <a:effectLst/>
      </p:bgPr>
    </p:bg>
    <p:spTree>
      <p:nvGrpSpPr>
        <p:cNvPr id="1" name=""/>
        <p:cNvGrpSpPr/>
        <p:nvPr/>
      </p:nvGrpSpPr>
      <p:grpSpPr>
        <a:xfrm>
          <a:off x="0" y="0"/>
          <a:ext cx="0" cy="0"/>
          <a:chOff x="0" y="0"/>
          <a:chExt cx="0" cy="0"/>
        </a:xfrm>
      </p:grpSpPr>
      <p:sp>
        <p:nvSpPr>
          <p:cNvPr id="8" name="TextBox 7"/>
          <p:cNvSpPr txBox="1"/>
          <p:nvPr/>
        </p:nvSpPr>
        <p:spPr>
          <a:xfrm>
            <a:off x="6019800" y="2"/>
            <a:ext cx="6019800" cy="6140142"/>
          </a:xfrm>
          <a:prstGeom prst="rect">
            <a:avLst/>
          </a:prstGeom>
          <a:noFill/>
        </p:spPr>
        <p:txBody>
          <a:bodyPr wrap="square" rtlCol="0">
            <a:spAutoFit/>
          </a:bodyPr>
          <a:lstStyle/>
          <a:p>
            <a:pPr algn="just"/>
            <a:r>
              <a:rPr lang="en-US" sz="3400" b="1" dirty="0" smtClean="0">
                <a:latin typeface="Times New Roman" pitchFamily="18" charset="0"/>
                <a:cs typeface="Times New Roman" pitchFamily="18" charset="0"/>
              </a:rPr>
              <a:t>Lý Thường Kiệt có tên húy là Ngô Tuấn - sinh năm 1019 mất năm 1105. Ông là người làng An Xá, huyện Quảng Đức, nay thuộc Hà Nội. Ông làm quan cả ba đời vua Lý Thái Tông, Lý Thánh Tông, Lý Nhân Tông. Ông là người giàu m</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u l</a:t>
            </a:r>
            <a:r>
              <a:rPr lang="vi-VN" sz="3400" b="1" dirty="0" smtClean="0">
                <a:latin typeface="Times New Roman" pitchFamily="18" charset="0"/>
                <a:cs typeface="Times New Roman" pitchFamily="18" charset="0"/>
              </a:rPr>
              <a:t>ư</a:t>
            </a:r>
            <a:r>
              <a:rPr lang="en-US" sz="3400" b="1" dirty="0" smtClean="0">
                <a:latin typeface="Times New Roman" pitchFamily="18" charset="0"/>
                <a:cs typeface="Times New Roman" pitchFamily="18" charset="0"/>
              </a:rPr>
              <a:t>ợc,</a:t>
            </a:r>
            <a:r>
              <a:rPr lang="en-US" sz="3400" dirty="0" smtClean="0">
                <a:latin typeface="Times New Roman" pitchFamily="18" charset="0"/>
                <a:cs typeface="Times New Roman" pitchFamily="18" charset="0"/>
              </a:rPr>
              <a:t> </a:t>
            </a:r>
            <a:r>
              <a:rPr lang="en-US" sz="3400" b="1" dirty="0" smtClean="0">
                <a:latin typeface="Times New Roman" pitchFamily="18" charset="0"/>
                <a:cs typeface="Times New Roman" pitchFamily="18" charset="0"/>
              </a:rPr>
              <a:t>là thiên tài quân sự và được vinh danh là vị tướng lừng danh nhất thế kỉ XI.</a:t>
            </a:r>
          </a:p>
          <a:p>
            <a:endParaRPr lang="en-US" dirty="0"/>
          </a:p>
        </p:txBody>
      </p:sp>
      <p:pic>
        <p:nvPicPr>
          <p:cNvPr id="2" name="Picture 2"/>
          <p:cNvPicPr>
            <a:picLocks noChangeAspect="1" noChangeArrowheads="1"/>
          </p:cNvPicPr>
          <p:nvPr/>
        </p:nvPicPr>
        <p:blipFill>
          <a:blip r:embed="rId2" cstate="print"/>
          <a:srcRect/>
          <a:stretch>
            <a:fillRect/>
          </a:stretch>
        </p:blipFill>
        <p:spPr bwMode="auto">
          <a:xfrm>
            <a:off x="0" y="-1"/>
            <a:ext cx="5943600" cy="6858001"/>
          </a:xfrm>
          <a:prstGeom prst="rect">
            <a:avLst/>
          </a:prstGeom>
          <a:noFill/>
          <a:ln w="9525">
            <a:noFill/>
            <a:miter lim="800000"/>
            <a:headEnd/>
            <a:tailEnd/>
          </a:ln>
        </p:spPr>
      </p:pic>
    </p:spTree>
    <p:extLst>
      <p:ext uri="{BB962C8B-B14F-4D97-AF65-F5344CB8AC3E}">
        <p14:creationId xmlns:p14="http://schemas.microsoft.com/office/powerpoint/2010/main" val="1675786695"/>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sp>
        <p:nvSpPr>
          <p:cNvPr id="31747" name="AutoShape 4" descr="Kết quả hình ảnh cho hinh anh song nhu nguyet"/>
          <p:cNvSpPr>
            <a:spLocks noChangeAspect="1" noChangeArrowheads="1"/>
          </p:cNvSpPr>
          <p:nvPr/>
        </p:nvSpPr>
        <p:spPr bwMode="auto">
          <a:xfrm>
            <a:off x="207435" y="-144755"/>
            <a:ext cx="406400" cy="305176"/>
          </a:xfrm>
          <a:prstGeom prst="rect">
            <a:avLst/>
          </a:prstGeom>
          <a:noFill/>
          <a:ln w="9525">
            <a:noFill/>
            <a:miter lim="800000"/>
            <a:headEnd/>
            <a:tailEnd/>
          </a:ln>
        </p:spPr>
        <p:txBody>
          <a:bodyPr lIns="108834" tIns="54417" rIns="108834" bIns="54417"/>
          <a:lstStyle/>
          <a:p>
            <a:endParaRPr lang="en-US" altLang="en-US"/>
          </a:p>
        </p:txBody>
      </p:sp>
      <p:pic>
        <p:nvPicPr>
          <p:cNvPr id="39942" name="Picture 6" descr="http://www.viendongdaily.com/res/fckfolder/Image/02-04-2012/401-h2.jpg"/>
          <p:cNvPicPr>
            <a:picLocks noChangeAspect="1" noChangeArrowheads="1"/>
          </p:cNvPicPr>
          <p:nvPr/>
        </p:nvPicPr>
        <p:blipFill>
          <a:blip r:embed="rId2" cstate="print"/>
          <a:srcRect/>
          <a:stretch>
            <a:fillRect/>
          </a:stretch>
        </p:blipFill>
        <p:spPr bwMode="auto">
          <a:xfrm>
            <a:off x="0" y="3581275"/>
            <a:ext cx="5486400" cy="3076826"/>
          </a:xfrm>
          <a:prstGeom prst="rect">
            <a:avLst/>
          </a:prstGeom>
          <a:noFill/>
          <a:ln w="9525">
            <a:noFill/>
            <a:miter lim="800000"/>
            <a:headEnd/>
            <a:tailEnd/>
          </a:ln>
        </p:spPr>
      </p:pic>
      <p:sp>
        <p:nvSpPr>
          <p:cNvPr id="5" name="Rectangle 4"/>
          <p:cNvSpPr>
            <a:spLocks noChangeArrowheads="1"/>
          </p:cNvSpPr>
          <p:nvPr/>
        </p:nvSpPr>
        <p:spPr bwMode="auto">
          <a:xfrm>
            <a:off x="1016000" y="3200275"/>
            <a:ext cx="4470400" cy="540784"/>
          </a:xfrm>
          <a:prstGeom prst="rect">
            <a:avLst/>
          </a:prstGeom>
          <a:noFill/>
          <a:ln w="9525">
            <a:noFill/>
            <a:miter lim="800000"/>
            <a:headEnd/>
            <a:tailEnd/>
          </a:ln>
        </p:spPr>
        <p:txBody>
          <a:bodyPr lIns="108834" tIns="54417" rIns="108834" bIns="54417">
            <a:spAutoFit/>
          </a:bodyPr>
          <a:lstStyle/>
          <a:p>
            <a:r>
              <a:rPr lang="vi-VN" altLang="en-US" sz="2800" b="1" i="1" dirty="0">
                <a:solidFill>
                  <a:srgbClr val="002060"/>
                </a:solidFill>
                <a:latin typeface="Times New Roman" pitchFamily="18" charset="0"/>
                <a:cs typeface="Times New Roman" pitchFamily="18" charset="0"/>
              </a:rPr>
              <a:t>Bến đò Như Nguyệt</a:t>
            </a:r>
            <a:endParaRPr lang="en-US" altLang="en-US" sz="2800" b="1" dirty="0">
              <a:solidFill>
                <a:srgbClr val="002060"/>
              </a:solidFill>
              <a:latin typeface="Times New Roman" pitchFamily="18" charset="0"/>
              <a:cs typeface="Times New Roman" pitchFamily="18" charset="0"/>
            </a:endParaRPr>
          </a:p>
        </p:txBody>
      </p:sp>
      <p:pic>
        <p:nvPicPr>
          <p:cNvPr id="39944" name="Picture 8" descr="http://www.viendongdaily.com/res/fckfolder/Image/02-04-2012/401-h1.jpg"/>
          <p:cNvPicPr>
            <a:picLocks noChangeAspect="1" noChangeArrowheads="1"/>
          </p:cNvPicPr>
          <p:nvPr/>
        </p:nvPicPr>
        <p:blipFill>
          <a:blip r:embed="rId3" cstate="print"/>
          <a:srcRect/>
          <a:stretch>
            <a:fillRect/>
          </a:stretch>
        </p:blipFill>
        <p:spPr bwMode="auto">
          <a:xfrm>
            <a:off x="203200" y="38230"/>
            <a:ext cx="10871200" cy="3086225"/>
          </a:xfrm>
          <a:prstGeom prst="rect">
            <a:avLst/>
          </a:prstGeom>
          <a:noFill/>
          <a:ln w="9525">
            <a:noFill/>
            <a:miter lim="800000"/>
            <a:headEnd/>
            <a:tailEnd/>
          </a:ln>
        </p:spPr>
      </p:pic>
      <p:sp>
        <p:nvSpPr>
          <p:cNvPr id="31751" name="Rectangle 6"/>
          <p:cNvSpPr>
            <a:spLocks noChangeArrowheads="1"/>
          </p:cNvSpPr>
          <p:nvPr/>
        </p:nvSpPr>
        <p:spPr bwMode="auto">
          <a:xfrm>
            <a:off x="9042400" y="2514726"/>
            <a:ext cx="2032000" cy="694672"/>
          </a:xfrm>
          <a:prstGeom prst="rect">
            <a:avLst/>
          </a:prstGeom>
          <a:noFill/>
          <a:ln w="9525">
            <a:noFill/>
            <a:miter lim="800000"/>
            <a:headEnd/>
            <a:tailEnd/>
          </a:ln>
        </p:spPr>
        <p:txBody>
          <a:bodyPr lIns="108834" tIns="54417" rIns="108834" bIns="54417">
            <a:spAutoFit/>
          </a:bodyPr>
          <a:lstStyle/>
          <a:p>
            <a:r>
              <a:rPr lang="en-US" altLang="en-US" sz="3800" b="1" i="1" dirty="0">
                <a:solidFill>
                  <a:schemeClr val="bg1"/>
                </a:solidFill>
                <a:latin typeface="Times New Roman" pitchFamily="18" charset="0"/>
                <a:cs typeface="Times New Roman" pitchFamily="18" charset="0"/>
              </a:rPr>
              <a:t>Bia ký </a:t>
            </a:r>
            <a:endParaRPr lang="en-US" altLang="en-US" sz="3800" b="1" dirty="0">
              <a:solidFill>
                <a:schemeClr val="bg1"/>
              </a:solidFill>
              <a:latin typeface="Times New Roman" pitchFamily="18" charset="0"/>
              <a:cs typeface="Times New Roman" pitchFamily="18" charset="0"/>
            </a:endParaRPr>
          </a:p>
        </p:txBody>
      </p:sp>
      <p:pic>
        <p:nvPicPr>
          <p:cNvPr id="39946" name="Picture 10" descr="http://baobacninh.com.vn/resources/upload/anh%206-11-2012/anh%206-12-2013/4.jpg"/>
          <p:cNvPicPr>
            <a:picLocks noChangeAspect="1" noChangeArrowheads="1"/>
          </p:cNvPicPr>
          <p:nvPr/>
        </p:nvPicPr>
        <p:blipFill>
          <a:blip r:embed="rId4" cstate="print"/>
          <a:srcRect/>
          <a:stretch>
            <a:fillRect/>
          </a:stretch>
        </p:blipFill>
        <p:spPr bwMode="auto">
          <a:xfrm>
            <a:off x="5588000" y="3200275"/>
            <a:ext cx="6604000" cy="3048000"/>
          </a:xfrm>
          <a:prstGeom prst="rect">
            <a:avLst/>
          </a:prstGeom>
          <a:noFill/>
          <a:ln w="9525">
            <a:noFill/>
            <a:miter lim="800000"/>
            <a:headEnd/>
            <a:tailEnd/>
          </a:ln>
        </p:spPr>
      </p:pic>
      <p:sp>
        <p:nvSpPr>
          <p:cNvPr id="9" name="Rectangle 8"/>
          <p:cNvSpPr>
            <a:spLocks noChangeArrowheads="1"/>
          </p:cNvSpPr>
          <p:nvPr/>
        </p:nvSpPr>
        <p:spPr bwMode="auto">
          <a:xfrm>
            <a:off x="5486400" y="6211929"/>
            <a:ext cx="6705600" cy="694672"/>
          </a:xfrm>
          <a:prstGeom prst="rect">
            <a:avLst/>
          </a:prstGeom>
          <a:noFill/>
          <a:ln w="9525">
            <a:noFill/>
            <a:miter lim="800000"/>
            <a:headEnd/>
            <a:tailEnd/>
          </a:ln>
        </p:spPr>
        <p:txBody>
          <a:bodyPr lIns="108834" tIns="54417" rIns="108834" bIns="54417">
            <a:spAutoFit/>
          </a:bodyPr>
          <a:lstStyle/>
          <a:p>
            <a:pPr algn="ctr"/>
            <a:r>
              <a:rPr lang="vi-VN" altLang="en-US" b="1" i="1" dirty="0">
                <a:latin typeface="Times New Roman" pitchFamily="18" charset="0"/>
                <a:cs typeface="Times New Roman" pitchFamily="18" charset="0"/>
              </a:rPr>
              <a:t>Ngã ba Xà, nơi từng diễn ra trận quyết chiến chiến lược chống giặc Tống trên sông Như Nguyệt</a:t>
            </a:r>
            <a:endParaRPr lang="en-US" altLang="en-US"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9944"/>
                                        </p:tgtEl>
                                        <p:attrNameLst>
                                          <p:attrName>style.visibility</p:attrName>
                                        </p:attrNameLst>
                                      </p:cBhvr>
                                      <p:to>
                                        <p:strVal val="visible"/>
                                      </p:to>
                                    </p:set>
                                    <p:anim calcmode="lin" valueType="num">
                                      <p:cBhvr>
                                        <p:cTn id="7" dur="1000" fill="hold"/>
                                        <p:tgtEl>
                                          <p:spTgt spid="39944"/>
                                        </p:tgtEl>
                                        <p:attrNameLst>
                                          <p:attrName>ppt_x</p:attrName>
                                        </p:attrNameLst>
                                      </p:cBhvr>
                                      <p:tavLst>
                                        <p:tav tm="0">
                                          <p:val>
                                            <p:strVal val="#ppt_x-.2"/>
                                          </p:val>
                                        </p:tav>
                                        <p:tav tm="100000">
                                          <p:val>
                                            <p:strVal val="#ppt_x"/>
                                          </p:val>
                                        </p:tav>
                                      </p:tavLst>
                                    </p:anim>
                                    <p:anim calcmode="lin" valueType="num">
                                      <p:cBhvr>
                                        <p:cTn id="8" dur="1000" fill="hold"/>
                                        <p:tgtEl>
                                          <p:spTgt spid="3994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9942"/>
                                        </p:tgtEl>
                                        <p:attrNameLst>
                                          <p:attrName>style.visibility</p:attrName>
                                        </p:attrNameLst>
                                      </p:cBhvr>
                                      <p:to>
                                        <p:strVal val="visible"/>
                                      </p:to>
                                    </p:set>
                                    <p:anim calcmode="lin" valueType="num">
                                      <p:cBhvr>
                                        <p:cTn id="14" dur="1000" fill="hold"/>
                                        <p:tgtEl>
                                          <p:spTgt spid="39942"/>
                                        </p:tgtEl>
                                        <p:attrNameLst>
                                          <p:attrName>ppt_x</p:attrName>
                                        </p:attrNameLst>
                                      </p:cBhvr>
                                      <p:tavLst>
                                        <p:tav tm="0">
                                          <p:val>
                                            <p:strVal val="#ppt_x-.2"/>
                                          </p:val>
                                        </p:tav>
                                        <p:tav tm="100000">
                                          <p:val>
                                            <p:strVal val="#ppt_x"/>
                                          </p:val>
                                        </p:tav>
                                      </p:tavLst>
                                    </p:anim>
                                    <p:anim calcmode="lin" valueType="num">
                                      <p:cBhvr>
                                        <p:cTn id="15"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994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39946"/>
                                        </p:tgtEl>
                                        <p:attrNameLst>
                                          <p:attrName>style.visibility</p:attrName>
                                        </p:attrNameLst>
                                      </p:cBhvr>
                                      <p:to>
                                        <p:strVal val="visible"/>
                                      </p:to>
                                    </p:set>
                                    <p:anim calcmode="lin" valueType="num">
                                      <p:cBhvr>
                                        <p:cTn id="27" dur="1000" fill="hold"/>
                                        <p:tgtEl>
                                          <p:spTgt spid="39946"/>
                                        </p:tgtEl>
                                        <p:attrNameLst>
                                          <p:attrName>ppt_x</p:attrName>
                                        </p:attrNameLst>
                                      </p:cBhvr>
                                      <p:tavLst>
                                        <p:tav tm="0">
                                          <p:val>
                                            <p:strVal val="#ppt_x-.2"/>
                                          </p:val>
                                        </p:tav>
                                        <p:tav tm="100000">
                                          <p:val>
                                            <p:strVal val="#ppt_x"/>
                                          </p:val>
                                        </p:tav>
                                      </p:tavLst>
                                    </p:anim>
                                    <p:anim calcmode="lin" valueType="num">
                                      <p:cBhvr>
                                        <p:cTn id="28" dur="1000" fill="hold"/>
                                        <p:tgtEl>
                                          <p:spTgt spid="3994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99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a:extLst>
              <a:ext uri="{FF2B5EF4-FFF2-40B4-BE49-F238E27FC236}">
                <a16:creationId xmlns:a16="http://schemas.microsoft.com/office/drawing/2014/main" xmlns="" id="{FF62F8D9-11F0-48A7-9BAB-9EA20B41CEBA}"/>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1" y="239402"/>
            <a:ext cx="2438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xmlns="" id="{CDB6F859-00A5-4869-99D3-4D6E044B2FD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2" y="656120"/>
            <a:ext cx="93662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xmlns="" id="{F34D1B4A-D9AF-428D-9828-A053E0A26D89}"/>
              </a:ext>
            </a:extLst>
          </p:cNvPr>
          <p:cNvSpPr txBox="1"/>
          <p:nvPr/>
        </p:nvSpPr>
        <p:spPr>
          <a:xfrm>
            <a:off x="3299791" y="682625"/>
            <a:ext cx="6493566" cy="1569660"/>
          </a:xfrm>
          <a:prstGeom prst="rect">
            <a:avLst/>
          </a:prstGeom>
          <a:noFill/>
        </p:spPr>
        <p:txBody>
          <a:bodyPr wrap="square" rtlCol="0">
            <a:spAutoFit/>
          </a:bodyPr>
          <a:lstStyle/>
          <a:p>
            <a:pPr algn="ct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hãy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vở</a:t>
            </a:r>
            <a:r>
              <a:rPr lang="en-US" sz="2400" b="1"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3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đã</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học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được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2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thắc</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mắc</a:t>
            </a:r>
            <a:endParaRPr lang="en-US" sz="2400" b="1" i="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b="1" i="1" u="sng" dirty="0">
                <a:latin typeface="Times New Roman" panose="02020603050405020304" pitchFamily="18" charset="0"/>
                <a:cs typeface="Times New Roman" panose="02020603050405020304" pitchFamily="18" charset="0"/>
              </a:rPr>
              <a:t>1 </a:t>
            </a:r>
            <a:r>
              <a:rPr lang="en-US" sz="2400" b="1" i="1" u="sng" dirty="0" err="1">
                <a:latin typeface="Times New Roman" panose="02020603050405020304" pitchFamily="18" charset="0"/>
                <a:cs typeface="Times New Roman" panose="02020603050405020304" pitchFamily="18" charset="0"/>
              </a:rPr>
              <a:t>điều</a:t>
            </a:r>
            <a:r>
              <a:rPr lang="en-US" sz="2400" b="1" i="1" u="sng"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mà</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em</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muốn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biết</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thêm</a:t>
            </a:r>
            <a:endParaRPr lang="en-US" sz="2400" b="1" i="1" dirty="0">
              <a:latin typeface="Times New Roman" panose="02020603050405020304" pitchFamily="18" charset="0"/>
              <a:cs typeface="Times New Roman" panose="02020603050405020304" pitchFamily="18" charset="0"/>
            </a:endParaRPr>
          </a:p>
        </p:txBody>
      </p:sp>
      <p:sp>
        <p:nvSpPr>
          <p:cNvPr id="9" name="Rounded Rectangle 127">
            <a:extLst>
              <a:ext uri="{FF2B5EF4-FFF2-40B4-BE49-F238E27FC236}">
                <a16:creationId xmlns:a16="http://schemas.microsoft.com/office/drawing/2014/main" xmlns="" id="{C39652E8-3341-4A4D-AB8F-DBD0C1DC15B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02:00</a:t>
            </a:r>
          </a:p>
        </p:txBody>
      </p:sp>
      <p:sp>
        <p:nvSpPr>
          <p:cNvPr id="10" name="Rounded Rectangle 128">
            <a:extLst>
              <a:ext uri="{FF2B5EF4-FFF2-40B4-BE49-F238E27FC236}">
                <a16:creationId xmlns:a16="http://schemas.microsoft.com/office/drawing/2014/main" xmlns="" id="{244FD777-65E9-4C09-A055-C30FE025464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01:59</a:t>
            </a:r>
          </a:p>
        </p:txBody>
      </p:sp>
      <p:sp>
        <p:nvSpPr>
          <p:cNvPr id="11" name="Rounded Rectangle 129">
            <a:extLst>
              <a:ext uri="{FF2B5EF4-FFF2-40B4-BE49-F238E27FC236}">
                <a16:creationId xmlns:a16="http://schemas.microsoft.com/office/drawing/2014/main" xmlns="" id="{7F8FD626-B7AE-481E-B460-9303AB9C47F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01:58</a:t>
            </a:r>
          </a:p>
        </p:txBody>
      </p:sp>
      <p:sp>
        <p:nvSpPr>
          <p:cNvPr id="12" name="Rounded Rectangle 130">
            <a:extLst>
              <a:ext uri="{FF2B5EF4-FFF2-40B4-BE49-F238E27FC236}">
                <a16:creationId xmlns:a16="http://schemas.microsoft.com/office/drawing/2014/main" xmlns="" id="{4DFFB5A7-0714-406D-BDD6-AF17C9AEA7F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01:57</a:t>
            </a:r>
          </a:p>
        </p:txBody>
      </p:sp>
      <p:sp>
        <p:nvSpPr>
          <p:cNvPr id="13" name="Rounded Rectangle 131">
            <a:extLst>
              <a:ext uri="{FF2B5EF4-FFF2-40B4-BE49-F238E27FC236}">
                <a16:creationId xmlns:a16="http://schemas.microsoft.com/office/drawing/2014/main" xmlns="" id="{307063CF-2C55-4E15-A01D-72A0A665565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01:56</a:t>
            </a:r>
          </a:p>
        </p:txBody>
      </p:sp>
      <p:sp>
        <p:nvSpPr>
          <p:cNvPr id="14" name="Rounded Rectangle 132">
            <a:extLst>
              <a:ext uri="{FF2B5EF4-FFF2-40B4-BE49-F238E27FC236}">
                <a16:creationId xmlns:a16="http://schemas.microsoft.com/office/drawing/2014/main" xmlns="" id="{789D2B34-9771-4A1C-A08E-FE24672426A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01:55</a:t>
            </a:r>
          </a:p>
        </p:txBody>
      </p:sp>
      <p:sp>
        <p:nvSpPr>
          <p:cNvPr id="15" name="Rounded Rectangle 133">
            <a:extLst>
              <a:ext uri="{FF2B5EF4-FFF2-40B4-BE49-F238E27FC236}">
                <a16:creationId xmlns:a16="http://schemas.microsoft.com/office/drawing/2014/main" xmlns="" id="{BDF446F9-3FF4-474E-A8C9-9697D1A107D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01:54</a:t>
            </a:r>
          </a:p>
        </p:txBody>
      </p:sp>
      <p:sp>
        <p:nvSpPr>
          <p:cNvPr id="16" name="Rounded Rectangle 134">
            <a:extLst>
              <a:ext uri="{FF2B5EF4-FFF2-40B4-BE49-F238E27FC236}">
                <a16:creationId xmlns:a16="http://schemas.microsoft.com/office/drawing/2014/main" xmlns="" id="{3442F5F5-B032-40CD-80D4-F76CD53C282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01:53</a:t>
            </a:r>
          </a:p>
        </p:txBody>
      </p:sp>
      <p:sp>
        <p:nvSpPr>
          <p:cNvPr id="17" name="Rounded Rectangle 135">
            <a:extLst>
              <a:ext uri="{FF2B5EF4-FFF2-40B4-BE49-F238E27FC236}">
                <a16:creationId xmlns:a16="http://schemas.microsoft.com/office/drawing/2014/main" xmlns="" id="{54E0B487-D98A-467C-898C-B8AEFC3F6A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01:52</a:t>
            </a:r>
          </a:p>
        </p:txBody>
      </p:sp>
      <p:sp>
        <p:nvSpPr>
          <p:cNvPr id="18" name="Rounded Rectangle 136">
            <a:extLst>
              <a:ext uri="{FF2B5EF4-FFF2-40B4-BE49-F238E27FC236}">
                <a16:creationId xmlns:a16="http://schemas.microsoft.com/office/drawing/2014/main" xmlns="" id="{77554CCF-F6DF-490E-B3C0-E873733BF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01:51</a:t>
            </a:r>
          </a:p>
        </p:txBody>
      </p:sp>
      <p:sp>
        <p:nvSpPr>
          <p:cNvPr id="19" name="Rounded Rectangle 137">
            <a:extLst>
              <a:ext uri="{FF2B5EF4-FFF2-40B4-BE49-F238E27FC236}">
                <a16:creationId xmlns:a16="http://schemas.microsoft.com/office/drawing/2014/main" xmlns="" id="{345AB031-757F-4C0D-83B8-BDBA1A1B696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01:50</a:t>
            </a:r>
          </a:p>
        </p:txBody>
      </p:sp>
      <p:sp>
        <p:nvSpPr>
          <p:cNvPr id="20" name="Rounded Rectangle 138">
            <a:extLst>
              <a:ext uri="{FF2B5EF4-FFF2-40B4-BE49-F238E27FC236}">
                <a16:creationId xmlns:a16="http://schemas.microsoft.com/office/drawing/2014/main" xmlns="" id="{AFB082A5-8600-4E42-A4A4-29738A04CB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01:49</a:t>
            </a:r>
          </a:p>
        </p:txBody>
      </p:sp>
      <p:sp>
        <p:nvSpPr>
          <p:cNvPr id="21" name="Rounded Rectangle 139">
            <a:extLst>
              <a:ext uri="{FF2B5EF4-FFF2-40B4-BE49-F238E27FC236}">
                <a16:creationId xmlns:a16="http://schemas.microsoft.com/office/drawing/2014/main" xmlns="" id="{D062103A-C551-4023-ACE0-1D9150560CF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01:48</a:t>
            </a:r>
          </a:p>
        </p:txBody>
      </p:sp>
      <p:sp>
        <p:nvSpPr>
          <p:cNvPr id="22" name="Rounded Rectangle 140">
            <a:extLst>
              <a:ext uri="{FF2B5EF4-FFF2-40B4-BE49-F238E27FC236}">
                <a16:creationId xmlns:a16="http://schemas.microsoft.com/office/drawing/2014/main" xmlns="" id="{EF829864-8409-4065-BFC6-680C2073F1E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01:47</a:t>
            </a:r>
          </a:p>
        </p:txBody>
      </p:sp>
      <p:sp>
        <p:nvSpPr>
          <p:cNvPr id="23" name="Rounded Rectangle 141">
            <a:extLst>
              <a:ext uri="{FF2B5EF4-FFF2-40B4-BE49-F238E27FC236}">
                <a16:creationId xmlns:a16="http://schemas.microsoft.com/office/drawing/2014/main" xmlns="" id="{CDC3EE00-10D9-4A52-B03B-241A0BD1D4C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01:46</a:t>
            </a:r>
          </a:p>
        </p:txBody>
      </p:sp>
      <p:sp>
        <p:nvSpPr>
          <p:cNvPr id="24" name="Rounded Rectangle 142">
            <a:extLst>
              <a:ext uri="{FF2B5EF4-FFF2-40B4-BE49-F238E27FC236}">
                <a16:creationId xmlns:a16="http://schemas.microsoft.com/office/drawing/2014/main" xmlns="" id="{395A9332-CACC-495B-B73E-35936C4B7F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01:45</a:t>
            </a:r>
          </a:p>
        </p:txBody>
      </p:sp>
      <p:sp>
        <p:nvSpPr>
          <p:cNvPr id="25" name="Rounded Rectangle 143">
            <a:extLst>
              <a:ext uri="{FF2B5EF4-FFF2-40B4-BE49-F238E27FC236}">
                <a16:creationId xmlns:a16="http://schemas.microsoft.com/office/drawing/2014/main" xmlns="" id="{9F52D2B3-EA55-49D2-A740-2E116C7349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01:44</a:t>
            </a:r>
          </a:p>
        </p:txBody>
      </p:sp>
      <p:sp>
        <p:nvSpPr>
          <p:cNvPr id="26" name="Rounded Rectangle 144">
            <a:extLst>
              <a:ext uri="{FF2B5EF4-FFF2-40B4-BE49-F238E27FC236}">
                <a16:creationId xmlns:a16="http://schemas.microsoft.com/office/drawing/2014/main" xmlns="" id="{5BA27327-0E1F-4693-A797-4C24056DF2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01:43</a:t>
            </a:r>
          </a:p>
        </p:txBody>
      </p:sp>
      <p:sp>
        <p:nvSpPr>
          <p:cNvPr id="27" name="Rounded Rectangle 145">
            <a:extLst>
              <a:ext uri="{FF2B5EF4-FFF2-40B4-BE49-F238E27FC236}">
                <a16:creationId xmlns:a16="http://schemas.microsoft.com/office/drawing/2014/main" xmlns="" id="{9E57E356-B5B9-4E42-AA71-5DAB595ECD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01:42</a:t>
            </a:r>
          </a:p>
        </p:txBody>
      </p:sp>
      <p:sp>
        <p:nvSpPr>
          <p:cNvPr id="28" name="Rounded Rectangle 146">
            <a:extLst>
              <a:ext uri="{FF2B5EF4-FFF2-40B4-BE49-F238E27FC236}">
                <a16:creationId xmlns:a16="http://schemas.microsoft.com/office/drawing/2014/main" xmlns="" id="{8A889BC6-15F8-4E47-B920-CBAD263B8E6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01:41</a:t>
            </a:r>
          </a:p>
        </p:txBody>
      </p:sp>
      <p:sp>
        <p:nvSpPr>
          <p:cNvPr id="29" name="Rounded Rectangle 147">
            <a:extLst>
              <a:ext uri="{FF2B5EF4-FFF2-40B4-BE49-F238E27FC236}">
                <a16:creationId xmlns:a16="http://schemas.microsoft.com/office/drawing/2014/main" xmlns="" id="{AFDF5496-FCE3-4261-8BDF-1D5D94091F9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01:40</a:t>
            </a:r>
          </a:p>
        </p:txBody>
      </p:sp>
      <p:sp>
        <p:nvSpPr>
          <p:cNvPr id="30" name="Rounded Rectangle 148">
            <a:extLst>
              <a:ext uri="{FF2B5EF4-FFF2-40B4-BE49-F238E27FC236}">
                <a16:creationId xmlns:a16="http://schemas.microsoft.com/office/drawing/2014/main" xmlns="" id="{97725AEF-9A81-4EEA-BBCE-E6BB93937FB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01:39</a:t>
            </a:r>
          </a:p>
        </p:txBody>
      </p:sp>
      <p:sp>
        <p:nvSpPr>
          <p:cNvPr id="31" name="Rounded Rectangle 149">
            <a:extLst>
              <a:ext uri="{FF2B5EF4-FFF2-40B4-BE49-F238E27FC236}">
                <a16:creationId xmlns:a16="http://schemas.microsoft.com/office/drawing/2014/main" xmlns="" id="{F467B7BD-4CB9-4A22-9876-B6B1D50DB66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01:38</a:t>
            </a:r>
          </a:p>
        </p:txBody>
      </p:sp>
      <p:sp>
        <p:nvSpPr>
          <p:cNvPr id="32" name="Rounded Rectangle 150">
            <a:extLst>
              <a:ext uri="{FF2B5EF4-FFF2-40B4-BE49-F238E27FC236}">
                <a16:creationId xmlns:a16="http://schemas.microsoft.com/office/drawing/2014/main" xmlns="" id="{4C6370AC-1F26-43EF-8E61-D4BB927F1C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01:37</a:t>
            </a:r>
          </a:p>
        </p:txBody>
      </p:sp>
      <p:sp>
        <p:nvSpPr>
          <p:cNvPr id="33" name="Rounded Rectangle 151">
            <a:extLst>
              <a:ext uri="{FF2B5EF4-FFF2-40B4-BE49-F238E27FC236}">
                <a16:creationId xmlns:a16="http://schemas.microsoft.com/office/drawing/2014/main" xmlns="" id="{F8AC81BC-8C0D-42D5-9B74-F8B05094B8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01:36</a:t>
            </a:r>
          </a:p>
        </p:txBody>
      </p:sp>
      <p:sp>
        <p:nvSpPr>
          <p:cNvPr id="34" name="Rounded Rectangle 152">
            <a:extLst>
              <a:ext uri="{FF2B5EF4-FFF2-40B4-BE49-F238E27FC236}">
                <a16:creationId xmlns:a16="http://schemas.microsoft.com/office/drawing/2014/main" xmlns="" id="{D171E87E-9B10-454A-BFF3-1F2FF413DA7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01:35</a:t>
            </a:r>
          </a:p>
        </p:txBody>
      </p:sp>
      <p:sp>
        <p:nvSpPr>
          <p:cNvPr id="35" name="Rounded Rectangle 153">
            <a:extLst>
              <a:ext uri="{FF2B5EF4-FFF2-40B4-BE49-F238E27FC236}">
                <a16:creationId xmlns:a16="http://schemas.microsoft.com/office/drawing/2014/main" xmlns="" id="{2D52BBB0-02DC-4051-82E3-747CEDD35B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01:34</a:t>
            </a:r>
          </a:p>
        </p:txBody>
      </p:sp>
      <p:sp>
        <p:nvSpPr>
          <p:cNvPr id="36" name="Rounded Rectangle 154">
            <a:extLst>
              <a:ext uri="{FF2B5EF4-FFF2-40B4-BE49-F238E27FC236}">
                <a16:creationId xmlns:a16="http://schemas.microsoft.com/office/drawing/2014/main" xmlns="" id="{7C873492-A641-4DED-A290-8C27ED5FD0D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01:33</a:t>
            </a:r>
          </a:p>
        </p:txBody>
      </p:sp>
      <p:sp>
        <p:nvSpPr>
          <p:cNvPr id="37" name="Rounded Rectangle 155">
            <a:extLst>
              <a:ext uri="{FF2B5EF4-FFF2-40B4-BE49-F238E27FC236}">
                <a16:creationId xmlns:a16="http://schemas.microsoft.com/office/drawing/2014/main" xmlns="" id="{7CC4F005-9D2C-4303-ABC0-F0F0CB44ED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01:32</a:t>
            </a:r>
          </a:p>
        </p:txBody>
      </p:sp>
      <p:sp>
        <p:nvSpPr>
          <p:cNvPr id="38" name="Rounded Rectangle 156">
            <a:extLst>
              <a:ext uri="{FF2B5EF4-FFF2-40B4-BE49-F238E27FC236}">
                <a16:creationId xmlns:a16="http://schemas.microsoft.com/office/drawing/2014/main" xmlns="" id="{215A5C1C-6B74-410D-80CF-F254036D38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01:31</a:t>
            </a:r>
          </a:p>
        </p:txBody>
      </p:sp>
      <p:sp>
        <p:nvSpPr>
          <p:cNvPr id="39" name="Rounded Rectangle 157">
            <a:extLst>
              <a:ext uri="{FF2B5EF4-FFF2-40B4-BE49-F238E27FC236}">
                <a16:creationId xmlns:a16="http://schemas.microsoft.com/office/drawing/2014/main" xmlns="" id="{2C559502-FAF6-4E2A-98A0-3620BFFECDB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01:30</a:t>
            </a:r>
          </a:p>
        </p:txBody>
      </p:sp>
      <p:sp>
        <p:nvSpPr>
          <p:cNvPr id="40" name="Rounded Rectangle 158">
            <a:extLst>
              <a:ext uri="{FF2B5EF4-FFF2-40B4-BE49-F238E27FC236}">
                <a16:creationId xmlns:a16="http://schemas.microsoft.com/office/drawing/2014/main" xmlns="" id="{A5718B3D-A07C-4BE7-83EE-E7CB1054CA3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01:29</a:t>
            </a:r>
          </a:p>
        </p:txBody>
      </p:sp>
      <p:sp>
        <p:nvSpPr>
          <p:cNvPr id="41" name="Rounded Rectangle 159">
            <a:extLst>
              <a:ext uri="{FF2B5EF4-FFF2-40B4-BE49-F238E27FC236}">
                <a16:creationId xmlns:a16="http://schemas.microsoft.com/office/drawing/2014/main" xmlns="" id="{D621E7D4-F724-45FD-ACCC-725630609B5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01:28</a:t>
            </a:r>
          </a:p>
        </p:txBody>
      </p:sp>
      <p:sp>
        <p:nvSpPr>
          <p:cNvPr id="42" name="Rounded Rectangle 160">
            <a:extLst>
              <a:ext uri="{FF2B5EF4-FFF2-40B4-BE49-F238E27FC236}">
                <a16:creationId xmlns:a16="http://schemas.microsoft.com/office/drawing/2014/main" xmlns="" id="{78C44B8C-47CD-4B0B-9463-0DED875ADB0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01:27</a:t>
            </a:r>
          </a:p>
        </p:txBody>
      </p:sp>
      <p:sp>
        <p:nvSpPr>
          <p:cNvPr id="43" name="Rounded Rectangle 161">
            <a:extLst>
              <a:ext uri="{FF2B5EF4-FFF2-40B4-BE49-F238E27FC236}">
                <a16:creationId xmlns:a16="http://schemas.microsoft.com/office/drawing/2014/main" xmlns="" id="{B8A55135-8133-4EA5-BAB0-5456151D9C3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01:26</a:t>
            </a:r>
          </a:p>
        </p:txBody>
      </p:sp>
      <p:sp>
        <p:nvSpPr>
          <p:cNvPr id="44" name="Rounded Rectangle 162">
            <a:extLst>
              <a:ext uri="{FF2B5EF4-FFF2-40B4-BE49-F238E27FC236}">
                <a16:creationId xmlns:a16="http://schemas.microsoft.com/office/drawing/2014/main" xmlns="" id="{8CCC0302-C393-4F45-92F5-33A25ECAAC6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01:25</a:t>
            </a:r>
          </a:p>
        </p:txBody>
      </p:sp>
      <p:sp>
        <p:nvSpPr>
          <p:cNvPr id="45" name="Rounded Rectangle 163">
            <a:extLst>
              <a:ext uri="{FF2B5EF4-FFF2-40B4-BE49-F238E27FC236}">
                <a16:creationId xmlns:a16="http://schemas.microsoft.com/office/drawing/2014/main" xmlns="" id="{88318366-3A05-43F9-9649-E0E21A6653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01:24</a:t>
            </a:r>
          </a:p>
        </p:txBody>
      </p:sp>
      <p:sp>
        <p:nvSpPr>
          <p:cNvPr id="46" name="Rounded Rectangle 164">
            <a:extLst>
              <a:ext uri="{FF2B5EF4-FFF2-40B4-BE49-F238E27FC236}">
                <a16:creationId xmlns:a16="http://schemas.microsoft.com/office/drawing/2014/main" xmlns="" id="{D16C85F1-7943-4C4A-AE32-9B82B10B99A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01:23</a:t>
            </a:r>
          </a:p>
        </p:txBody>
      </p:sp>
      <p:sp>
        <p:nvSpPr>
          <p:cNvPr id="47" name="Rounded Rectangle 165">
            <a:extLst>
              <a:ext uri="{FF2B5EF4-FFF2-40B4-BE49-F238E27FC236}">
                <a16:creationId xmlns:a16="http://schemas.microsoft.com/office/drawing/2014/main" xmlns="" id="{9F4E1DC7-AADE-470E-B82A-4973B17E905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01:22</a:t>
            </a:r>
          </a:p>
        </p:txBody>
      </p:sp>
      <p:sp>
        <p:nvSpPr>
          <p:cNvPr id="48" name="Rounded Rectangle 166">
            <a:extLst>
              <a:ext uri="{FF2B5EF4-FFF2-40B4-BE49-F238E27FC236}">
                <a16:creationId xmlns:a16="http://schemas.microsoft.com/office/drawing/2014/main" xmlns="" id="{37A7C63E-8290-488B-B0BB-F6A028D58BB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01:21</a:t>
            </a:r>
          </a:p>
        </p:txBody>
      </p:sp>
      <p:sp>
        <p:nvSpPr>
          <p:cNvPr id="49" name="Rounded Rectangle 167">
            <a:extLst>
              <a:ext uri="{FF2B5EF4-FFF2-40B4-BE49-F238E27FC236}">
                <a16:creationId xmlns:a16="http://schemas.microsoft.com/office/drawing/2014/main" xmlns="" id="{66990293-2548-4555-8866-35CEE82E0A3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01:20</a:t>
            </a:r>
          </a:p>
        </p:txBody>
      </p:sp>
      <p:sp>
        <p:nvSpPr>
          <p:cNvPr id="50" name="Rounded Rectangle 168">
            <a:extLst>
              <a:ext uri="{FF2B5EF4-FFF2-40B4-BE49-F238E27FC236}">
                <a16:creationId xmlns:a16="http://schemas.microsoft.com/office/drawing/2014/main" xmlns="" id="{C5DFEB9B-0183-4588-ACAF-E0B9E6E51C8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01:19</a:t>
            </a:r>
          </a:p>
        </p:txBody>
      </p:sp>
      <p:sp>
        <p:nvSpPr>
          <p:cNvPr id="51" name="Rounded Rectangle 169">
            <a:extLst>
              <a:ext uri="{FF2B5EF4-FFF2-40B4-BE49-F238E27FC236}">
                <a16:creationId xmlns:a16="http://schemas.microsoft.com/office/drawing/2014/main" xmlns="" id="{E28A8E56-3B87-4F7F-90C9-E02F8474A4C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01:18</a:t>
            </a:r>
          </a:p>
        </p:txBody>
      </p:sp>
      <p:sp>
        <p:nvSpPr>
          <p:cNvPr id="52" name="Rounded Rectangle 170">
            <a:extLst>
              <a:ext uri="{FF2B5EF4-FFF2-40B4-BE49-F238E27FC236}">
                <a16:creationId xmlns:a16="http://schemas.microsoft.com/office/drawing/2014/main" xmlns="" id="{F345DF61-40C9-4FC0-A83D-1368190E49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01:17</a:t>
            </a:r>
          </a:p>
        </p:txBody>
      </p:sp>
      <p:sp>
        <p:nvSpPr>
          <p:cNvPr id="53" name="Rounded Rectangle 171">
            <a:extLst>
              <a:ext uri="{FF2B5EF4-FFF2-40B4-BE49-F238E27FC236}">
                <a16:creationId xmlns:a16="http://schemas.microsoft.com/office/drawing/2014/main" xmlns="" id="{5F4DEC43-4E5E-4CC8-9A81-F94ECA4DE6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01:16</a:t>
            </a:r>
          </a:p>
        </p:txBody>
      </p:sp>
      <p:sp>
        <p:nvSpPr>
          <p:cNvPr id="54" name="Rounded Rectangle 172">
            <a:extLst>
              <a:ext uri="{FF2B5EF4-FFF2-40B4-BE49-F238E27FC236}">
                <a16:creationId xmlns:a16="http://schemas.microsoft.com/office/drawing/2014/main" xmlns="" id="{12A33CBB-2D0E-4A1B-9D01-CC608F5BE7A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01:15</a:t>
            </a:r>
          </a:p>
        </p:txBody>
      </p:sp>
      <p:sp>
        <p:nvSpPr>
          <p:cNvPr id="55" name="Rounded Rectangle 173">
            <a:extLst>
              <a:ext uri="{FF2B5EF4-FFF2-40B4-BE49-F238E27FC236}">
                <a16:creationId xmlns:a16="http://schemas.microsoft.com/office/drawing/2014/main" xmlns="" id="{288EB755-9054-4927-80B6-EDD74BBD699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01:14</a:t>
            </a:r>
          </a:p>
        </p:txBody>
      </p:sp>
      <p:sp>
        <p:nvSpPr>
          <p:cNvPr id="56" name="Rounded Rectangle 174">
            <a:extLst>
              <a:ext uri="{FF2B5EF4-FFF2-40B4-BE49-F238E27FC236}">
                <a16:creationId xmlns:a16="http://schemas.microsoft.com/office/drawing/2014/main" xmlns="" id="{BAE14890-2C45-47F1-8D0E-942AF9A99A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01:13</a:t>
            </a:r>
          </a:p>
        </p:txBody>
      </p:sp>
      <p:sp>
        <p:nvSpPr>
          <p:cNvPr id="57" name="Rounded Rectangle 175">
            <a:extLst>
              <a:ext uri="{FF2B5EF4-FFF2-40B4-BE49-F238E27FC236}">
                <a16:creationId xmlns:a16="http://schemas.microsoft.com/office/drawing/2014/main" xmlns="" id="{2D026B72-EBAA-405F-A1FE-EA36FD3D767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01:12</a:t>
            </a:r>
          </a:p>
        </p:txBody>
      </p:sp>
      <p:sp>
        <p:nvSpPr>
          <p:cNvPr id="58" name="Rounded Rectangle 176">
            <a:extLst>
              <a:ext uri="{FF2B5EF4-FFF2-40B4-BE49-F238E27FC236}">
                <a16:creationId xmlns:a16="http://schemas.microsoft.com/office/drawing/2014/main" xmlns="" id="{5042FAEB-6805-47B9-8CB8-B3A5B2F0FF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01:11</a:t>
            </a:r>
          </a:p>
        </p:txBody>
      </p:sp>
      <p:sp>
        <p:nvSpPr>
          <p:cNvPr id="59" name="Rounded Rectangle 177">
            <a:extLst>
              <a:ext uri="{FF2B5EF4-FFF2-40B4-BE49-F238E27FC236}">
                <a16:creationId xmlns:a16="http://schemas.microsoft.com/office/drawing/2014/main" xmlns="" id="{8E241DA4-867E-4142-9C0B-10BA806C14B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01:10</a:t>
            </a:r>
          </a:p>
        </p:txBody>
      </p:sp>
      <p:sp>
        <p:nvSpPr>
          <p:cNvPr id="60" name="Rounded Rectangle 178">
            <a:extLst>
              <a:ext uri="{FF2B5EF4-FFF2-40B4-BE49-F238E27FC236}">
                <a16:creationId xmlns:a16="http://schemas.microsoft.com/office/drawing/2014/main" xmlns="" id="{46011C6A-B010-4898-8EDA-6DB551937B0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01:09</a:t>
            </a:r>
          </a:p>
        </p:txBody>
      </p:sp>
      <p:sp>
        <p:nvSpPr>
          <p:cNvPr id="61" name="Rounded Rectangle 179">
            <a:extLst>
              <a:ext uri="{FF2B5EF4-FFF2-40B4-BE49-F238E27FC236}">
                <a16:creationId xmlns:a16="http://schemas.microsoft.com/office/drawing/2014/main" xmlns="" id="{96DBDF43-956C-4DF4-8167-DE597B9B3E8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01:08</a:t>
            </a:r>
          </a:p>
        </p:txBody>
      </p:sp>
      <p:sp>
        <p:nvSpPr>
          <p:cNvPr id="62" name="Rounded Rectangle 180">
            <a:extLst>
              <a:ext uri="{FF2B5EF4-FFF2-40B4-BE49-F238E27FC236}">
                <a16:creationId xmlns:a16="http://schemas.microsoft.com/office/drawing/2014/main" xmlns="" id="{603BA376-625F-4B88-B906-96AF17067DB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01:07</a:t>
            </a:r>
          </a:p>
        </p:txBody>
      </p:sp>
      <p:sp>
        <p:nvSpPr>
          <p:cNvPr id="63" name="Rounded Rectangle 181">
            <a:extLst>
              <a:ext uri="{FF2B5EF4-FFF2-40B4-BE49-F238E27FC236}">
                <a16:creationId xmlns:a16="http://schemas.microsoft.com/office/drawing/2014/main" xmlns="" id="{A0FE829E-2BA8-4D18-B069-24D0490D634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01:06</a:t>
            </a:r>
          </a:p>
        </p:txBody>
      </p:sp>
      <p:sp>
        <p:nvSpPr>
          <p:cNvPr id="64" name="Rounded Rectangle 182">
            <a:extLst>
              <a:ext uri="{FF2B5EF4-FFF2-40B4-BE49-F238E27FC236}">
                <a16:creationId xmlns:a16="http://schemas.microsoft.com/office/drawing/2014/main" xmlns="" id="{02611150-02F1-4420-9717-8F4BDFED4A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01:05</a:t>
            </a:r>
          </a:p>
        </p:txBody>
      </p:sp>
      <p:sp>
        <p:nvSpPr>
          <p:cNvPr id="65" name="Rounded Rectangle 183">
            <a:extLst>
              <a:ext uri="{FF2B5EF4-FFF2-40B4-BE49-F238E27FC236}">
                <a16:creationId xmlns:a16="http://schemas.microsoft.com/office/drawing/2014/main" xmlns="" id="{5B0727C0-1D8A-4086-A3CA-AB67498D78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01:04</a:t>
            </a:r>
          </a:p>
        </p:txBody>
      </p:sp>
      <p:sp>
        <p:nvSpPr>
          <p:cNvPr id="66" name="Rounded Rectangle 184">
            <a:extLst>
              <a:ext uri="{FF2B5EF4-FFF2-40B4-BE49-F238E27FC236}">
                <a16:creationId xmlns:a16="http://schemas.microsoft.com/office/drawing/2014/main" xmlns="" id="{15EC20B9-8E62-4650-8D6C-926BAFEBD50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01:03</a:t>
            </a:r>
          </a:p>
        </p:txBody>
      </p:sp>
      <p:sp>
        <p:nvSpPr>
          <p:cNvPr id="67" name="Rounded Rectangle 185">
            <a:extLst>
              <a:ext uri="{FF2B5EF4-FFF2-40B4-BE49-F238E27FC236}">
                <a16:creationId xmlns:a16="http://schemas.microsoft.com/office/drawing/2014/main" xmlns="" id="{2DEC1CA6-E5F3-488E-A65F-3BDE19810C1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01:02</a:t>
            </a:r>
          </a:p>
        </p:txBody>
      </p:sp>
      <p:sp>
        <p:nvSpPr>
          <p:cNvPr id="68" name="Rounded Rectangle 186">
            <a:extLst>
              <a:ext uri="{FF2B5EF4-FFF2-40B4-BE49-F238E27FC236}">
                <a16:creationId xmlns:a16="http://schemas.microsoft.com/office/drawing/2014/main" xmlns="" id="{7A608EE2-2217-4C8F-97E1-CCE4417198E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01:01</a:t>
            </a:r>
          </a:p>
        </p:txBody>
      </p:sp>
      <p:sp>
        <p:nvSpPr>
          <p:cNvPr id="69" name="Rounded Rectangle 187">
            <a:extLst>
              <a:ext uri="{FF2B5EF4-FFF2-40B4-BE49-F238E27FC236}">
                <a16:creationId xmlns:a16="http://schemas.microsoft.com/office/drawing/2014/main" xmlns="" id="{80030B7D-CD2C-48E4-BE2C-208AEFA01D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01:00</a:t>
            </a:r>
          </a:p>
        </p:txBody>
      </p:sp>
      <p:sp>
        <p:nvSpPr>
          <p:cNvPr id="70" name="Rounded Rectangle 188">
            <a:extLst>
              <a:ext uri="{FF2B5EF4-FFF2-40B4-BE49-F238E27FC236}">
                <a16:creationId xmlns:a16="http://schemas.microsoft.com/office/drawing/2014/main" xmlns="" id="{6765C4BE-4766-4417-AAA9-5DF4BDC11B4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00:59</a:t>
            </a:r>
          </a:p>
        </p:txBody>
      </p:sp>
      <p:sp>
        <p:nvSpPr>
          <p:cNvPr id="71" name="Rounded Rectangle 189">
            <a:extLst>
              <a:ext uri="{FF2B5EF4-FFF2-40B4-BE49-F238E27FC236}">
                <a16:creationId xmlns:a16="http://schemas.microsoft.com/office/drawing/2014/main" xmlns="" id="{3E9EBFF4-D3C6-4D25-843E-980C7AB9E0F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00:58</a:t>
            </a:r>
          </a:p>
        </p:txBody>
      </p:sp>
      <p:sp>
        <p:nvSpPr>
          <p:cNvPr id="72" name="Rounded Rectangle 190">
            <a:extLst>
              <a:ext uri="{FF2B5EF4-FFF2-40B4-BE49-F238E27FC236}">
                <a16:creationId xmlns:a16="http://schemas.microsoft.com/office/drawing/2014/main" xmlns="" id="{68288EB8-8958-41E4-907E-4FA4F8916AF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00:57</a:t>
            </a:r>
          </a:p>
        </p:txBody>
      </p:sp>
      <p:sp>
        <p:nvSpPr>
          <p:cNvPr id="73" name="Rounded Rectangle 191">
            <a:extLst>
              <a:ext uri="{FF2B5EF4-FFF2-40B4-BE49-F238E27FC236}">
                <a16:creationId xmlns:a16="http://schemas.microsoft.com/office/drawing/2014/main" xmlns="" id="{E5826388-FCC6-461A-B1F3-37DB79B58D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00:56</a:t>
            </a:r>
          </a:p>
        </p:txBody>
      </p:sp>
      <p:sp>
        <p:nvSpPr>
          <p:cNvPr id="74" name="Rounded Rectangle 192">
            <a:extLst>
              <a:ext uri="{FF2B5EF4-FFF2-40B4-BE49-F238E27FC236}">
                <a16:creationId xmlns:a16="http://schemas.microsoft.com/office/drawing/2014/main" xmlns="" id="{654B759B-C888-4757-894A-744D9749A6F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00:55</a:t>
            </a:r>
          </a:p>
        </p:txBody>
      </p:sp>
      <p:sp>
        <p:nvSpPr>
          <p:cNvPr id="75" name="Rounded Rectangle 193">
            <a:extLst>
              <a:ext uri="{FF2B5EF4-FFF2-40B4-BE49-F238E27FC236}">
                <a16:creationId xmlns:a16="http://schemas.microsoft.com/office/drawing/2014/main" xmlns="" id="{CC11EFE7-85CA-4D88-836A-A0A8065E90C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00:54</a:t>
            </a:r>
          </a:p>
        </p:txBody>
      </p:sp>
      <p:sp>
        <p:nvSpPr>
          <p:cNvPr id="76" name="Rounded Rectangle 194">
            <a:extLst>
              <a:ext uri="{FF2B5EF4-FFF2-40B4-BE49-F238E27FC236}">
                <a16:creationId xmlns:a16="http://schemas.microsoft.com/office/drawing/2014/main" xmlns="" id="{B053BC69-0481-4A41-8DE9-B604C328236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00:53</a:t>
            </a:r>
          </a:p>
        </p:txBody>
      </p:sp>
      <p:sp>
        <p:nvSpPr>
          <p:cNvPr id="77" name="Rounded Rectangle 195">
            <a:extLst>
              <a:ext uri="{FF2B5EF4-FFF2-40B4-BE49-F238E27FC236}">
                <a16:creationId xmlns:a16="http://schemas.microsoft.com/office/drawing/2014/main" xmlns="" id="{19BB7F99-3725-4554-887A-35F149B4A8D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00:52</a:t>
            </a:r>
          </a:p>
        </p:txBody>
      </p:sp>
      <p:sp>
        <p:nvSpPr>
          <p:cNvPr id="78" name="Rounded Rectangle 196">
            <a:extLst>
              <a:ext uri="{FF2B5EF4-FFF2-40B4-BE49-F238E27FC236}">
                <a16:creationId xmlns:a16="http://schemas.microsoft.com/office/drawing/2014/main" xmlns="" id="{149B657C-E800-41B1-AF46-F53B67FC4CF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00:51</a:t>
            </a:r>
          </a:p>
        </p:txBody>
      </p:sp>
      <p:sp>
        <p:nvSpPr>
          <p:cNvPr id="79" name="Rounded Rectangle 197">
            <a:extLst>
              <a:ext uri="{FF2B5EF4-FFF2-40B4-BE49-F238E27FC236}">
                <a16:creationId xmlns:a16="http://schemas.microsoft.com/office/drawing/2014/main" xmlns="" id="{DBCA9C36-1423-4A9C-8C9A-070D0CCBFD8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00:50</a:t>
            </a:r>
          </a:p>
        </p:txBody>
      </p:sp>
      <p:sp>
        <p:nvSpPr>
          <p:cNvPr id="80" name="Rounded Rectangle 198">
            <a:extLst>
              <a:ext uri="{FF2B5EF4-FFF2-40B4-BE49-F238E27FC236}">
                <a16:creationId xmlns:a16="http://schemas.microsoft.com/office/drawing/2014/main" xmlns="" id="{5D16DF5D-29D6-4134-9A38-18939C5B32F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00:49</a:t>
            </a:r>
          </a:p>
        </p:txBody>
      </p:sp>
      <p:sp>
        <p:nvSpPr>
          <p:cNvPr id="81" name="Rounded Rectangle 199">
            <a:extLst>
              <a:ext uri="{FF2B5EF4-FFF2-40B4-BE49-F238E27FC236}">
                <a16:creationId xmlns:a16="http://schemas.microsoft.com/office/drawing/2014/main" xmlns="" id="{20A79AF6-3928-4E34-BBE1-126040E81BC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00:48</a:t>
            </a:r>
          </a:p>
        </p:txBody>
      </p:sp>
      <p:sp>
        <p:nvSpPr>
          <p:cNvPr id="82" name="Rounded Rectangle 200">
            <a:extLst>
              <a:ext uri="{FF2B5EF4-FFF2-40B4-BE49-F238E27FC236}">
                <a16:creationId xmlns:a16="http://schemas.microsoft.com/office/drawing/2014/main" xmlns="" id="{308596D3-4FA3-47E5-9057-B1CCE46ED43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00:47</a:t>
            </a:r>
          </a:p>
        </p:txBody>
      </p:sp>
      <p:sp>
        <p:nvSpPr>
          <p:cNvPr id="83" name="Rounded Rectangle 201">
            <a:extLst>
              <a:ext uri="{FF2B5EF4-FFF2-40B4-BE49-F238E27FC236}">
                <a16:creationId xmlns:a16="http://schemas.microsoft.com/office/drawing/2014/main" xmlns="" id="{9A0E9030-D181-45CA-A416-2E5ABF31D881}"/>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00:46</a:t>
            </a:r>
          </a:p>
        </p:txBody>
      </p:sp>
      <p:sp>
        <p:nvSpPr>
          <p:cNvPr id="84" name="Rounded Rectangle 202">
            <a:extLst>
              <a:ext uri="{FF2B5EF4-FFF2-40B4-BE49-F238E27FC236}">
                <a16:creationId xmlns:a16="http://schemas.microsoft.com/office/drawing/2014/main" xmlns="" id="{267DCD37-CF17-4E44-9929-D9576604909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00:45</a:t>
            </a:r>
          </a:p>
        </p:txBody>
      </p:sp>
      <p:sp>
        <p:nvSpPr>
          <p:cNvPr id="85" name="Rounded Rectangle 203">
            <a:extLst>
              <a:ext uri="{FF2B5EF4-FFF2-40B4-BE49-F238E27FC236}">
                <a16:creationId xmlns:a16="http://schemas.microsoft.com/office/drawing/2014/main" xmlns="" id="{6A740E7B-C217-4391-BA0C-21EACFA96FC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00:44</a:t>
            </a:r>
          </a:p>
        </p:txBody>
      </p:sp>
      <p:sp>
        <p:nvSpPr>
          <p:cNvPr id="86" name="Rounded Rectangle 204">
            <a:extLst>
              <a:ext uri="{FF2B5EF4-FFF2-40B4-BE49-F238E27FC236}">
                <a16:creationId xmlns:a16="http://schemas.microsoft.com/office/drawing/2014/main" xmlns="" id="{DF52675F-EC90-45D6-AA6C-24A1CF64677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00:43</a:t>
            </a:r>
          </a:p>
        </p:txBody>
      </p:sp>
      <p:sp>
        <p:nvSpPr>
          <p:cNvPr id="87" name="Rounded Rectangle 205">
            <a:extLst>
              <a:ext uri="{FF2B5EF4-FFF2-40B4-BE49-F238E27FC236}">
                <a16:creationId xmlns:a16="http://schemas.microsoft.com/office/drawing/2014/main" xmlns="" id="{2491A298-E1BD-4E1F-90C7-4B909BC247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00:42</a:t>
            </a:r>
          </a:p>
        </p:txBody>
      </p:sp>
      <p:sp>
        <p:nvSpPr>
          <p:cNvPr id="88" name="Rounded Rectangle 206">
            <a:extLst>
              <a:ext uri="{FF2B5EF4-FFF2-40B4-BE49-F238E27FC236}">
                <a16:creationId xmlns:a16="http://schemas.microsoft.com/office/drawing/2014/main" xmlns="" id="{C5286B75-78CF-4809-9CF8-BD3B92C9B2B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00:41</a:t>
            </a:r>
          </a:p>
        </p:txBody>
      </p:sp>
      <p:sp>
        <p:nvSpPr>
          <p:cNvPr id="89" name="Rounded Rectangle 207">
            <a:extLst>
              <a:ext uri="{FF2B5EF4-FFF2-40B4-BE49-F238E27FC236}">
                <a16:creationId xmlns:a16="http://schemas.microsoft.com/office/drawing/2014/main" xmlns="" id="{ECB9A369-2B99-46FE-A0F9-3CB731E972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00:40</a:t>
            </a:r>
          </a:p>
        </p:txBody>
      </p:sp>
      <p:sp>
        <p:nvSpPr>
          <p:cNvPr id="90" name="Rounded Rectangle 208">
            <a:extLst>
              <a:ext uri="{FF2B5EF4-FFF2-40B4-BE49-F238E27FC236}">
                <a16:creationId xmlns:a16="http://schemas.microsoft.com/office/drawing/2014/main" xmlns="" id="{59E44746-ECAF-4819-AF5E-7B8FC128503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00:39</a:t>
            </a:r>
          </a:p>
        </p:txBody>
      </p:sp>
      <p:sp>
        <p:nvSpPr>
          <p:cNvPr id="91" name="Rounded Rectangle 209">
            <a:extLst>
              <a:ext uri="{FF2B5EF4-FFF2-40B4-BE49-F238E27FC236}">
                <a16:creationId xmlns:a16="http://schemas.microsoft.com/office/drawing/2014/main" xmlns="" id="{897EC915-0668-4BAE-AFFE-CFD3E1A70AB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00:38</a:t>
            </a:r>
          </a:p>
        </p:txBody>
      </p:sp>
      <p:sp>
        <p:nvSpPr>
          <p:cNvPr id="92" name="Rounded Rectangle 210">
            <a:extLst>
              <a:ext uri="{FF2B5EF4-FFF2-40B4-BE49-F238E27FC236}">
                <a16:creationId xmlns:a16="http://schemas.microsoft.com/office/drawing/2014/main" xmlns="" id="{95A02F55-915E-42B6-8003-5B88BB3E0E7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00:37</a:t>
            </a:r>
          </a:p>
        </p:txBody>
      </p:sp>
      <p:sp>
        <p:nvSpPr>
          <p:cNvPr id="93" name="Rounded Rectangle 211">
            <a:extLst>
              <a:ext uri="{FF2B5EF4-FFF2-40B4-BE49-F238E27FC236}">
                <a16:creationId xmlns:a16="http://schemas.microsoft.com/office/drawing/2014/main" xmlns="" id="{F95E0817-A5CE-4B8E-94F5-790099DEEE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00:36</a:t>
            </a:r>
          </a:p>
        </p:txBody>
      </p:sp>
      <p:sp>
        <p:nvSpPr>
          <p:cNvPr id="94" name="Rounded Rectangle 212">
            <a:extLst>
              <a:ext uri="{FF2B5EF4-FFF2-40B4-BE49-F238E27FC236}">
                <a16:creationId xmlns:a16="http://schemas.microsoft.com/office/drawing/2014/main" xmlns="" id="{C39CB6A9-9BD0-4C13-A515-D31A7C736C6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00:35</a:t>
            </a:r>
          </a:p>
        </p:txBody>
      </p:sp>
      <p:sp>
        <p:nvSpPr>
          <p:cNvPr id="95" name="Rounded Rectangle 213">
            <a:extLst>
              <a:ext uri="{FF2B5EF4-FFF2-40B4-BE49-F238E27FC236}">
                <a16:creationId xmlns:a16="http://schemas.microsoft.com/office/drawing/2014/main" xmlns="" id="{2C22205B-DB06-49FF-8C60-9198F4BCE6F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00:34</a:t>
            </a:r>
          </a:p>
        </p:txBody>
      </p:sp>
      <p:sp>
        <p:nvSpPr>
          <p:cNvPr id="96" name="Rounded Rectangle 214">
            <a:extLst>
              <a:ext uri="{FF2B5EF4-FFF2-40B4-BE49-F238E27FC236}">
                <a16:creationId xmlns:a16="http://schemas.microsoft.com/office/drawing/2014/main" xmlns="" id="{20B5AE06-B4A7-4F8E-B7F9-17F7D95B334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00:33</a:t>
            </a:r>
          </a:p>
        </p:txBody>
      </p:sp>
      <p:sp>
        <p:nvSpPr>
          <p:cNvPr id="97" name="Rounded Rectangle 215">
            <a:extLst>
              <a:ext uri="{FF2B5EF4-FFF2-40B4-BE49-F238E27FC236}">
                <a16:creationId xmlns:a16="http://schemas.microsoft.com/office/drawing/2014/main" xmlns="" id="{BBAFC3D3-5F71-4756-A6A3-6D580B98984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00:32</a:t>
            </a:r>
          </a:p>
        </p:txBody>
      </p:sp>
      <p:sp>
        <p:nvSpPr>
          <p:cNvPr id="98" name="Rounded Rectangle 216">
            <a:extLst>
              <a:ext uri="{FF2B5EF4-FFF2-40B4-BE49-F238E27FC236}">
                <a16:creationId xmlns:a16="http://schemas.microsoft.com/office/drawing/2014/main" xmlns="" id="{888A7F01-C832-4595-854F-29C493753A8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00:31</a:t>
            </a:r>
          </a:p>
        </p:txBody>
      </p:sp>
      <p:sp>
        <p:nvSpPr>
          <p:cNvPr id="99" name="Rounded Rectangle 217">
            <a:extLst>
              <a:ext uri="{FF2B5EF4-FFF2-40B4-BE49-F238E27FC236}">
                <a16:creationId xmlns:a16="http://schemas.microsoft.com/office/drawing/2014/main" xmlns="" id="{B1ADA7C5-9B05-44B6-ACE3-27C529B62C8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00:30</a:t>
            </a:r>
          </a:p>
        </p:txBody>
      </p:sp>
      <p:sp>
        <p:nvSpPr>
          <p:cNvPr id="100" name="Rounded Rectangle 218">
            <a:extLst>
              <a:ext uri="{FF2B5EF4-FFF2-40B4-BE49-F238E27FC236}">
                <a16:creationId xmlns:a16="http://schemas.microsoft.com/office/drawing/2014/main" xmlns="" id="{70C9ECFD-9C3A-4FC6-B72F-8C78EB788DE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00:29</a:t>
            </a:r>
          </a:p>
        </p:txBody>
      </p:sp>
      <p:sp>
        <p:nvSpPr>
          <p:cNvPr id="101" name="Rounded Rectangle 219">
            <a:extLst>
              <a:ext uri="{FF2B5EF4-FFF2-40B4-BE49-F238E27FC236}">
                <a16:creationId xmlns:a16="http://schemas.microsoft.com/office/drawing/2014/main" xmlns="" id="{3095D576-8B9C-4CAC-B62E-8067587F309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00:28</a:t>
            </a:r>
          </a:p>
        </p:txBody>
      </p:sp>
      <p:sp>
        <p:nvSpPr>
          <p:cNvPr id="102" name="Rounded Rectangle 220">
            <a:extLst>
              <a:ext uri="{FF2B5EF4-FFF2-40B4-BE49-F238E27FC236}">
                <a16:creationId xmlns:a16="http://schemas.microsoft.com/office/drawing/2014/main" xmlns="" id="{8C527C52-118E-4B6E-B4E4-C7C3CF5239C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00:27</a:t>
            </a:r>
          </a:p>
        </p:txBody>
      </p:sp>
      <p:sp>
        <p:nvSpPr>
          <p:cNvPr id="103" name="Rounded Rectangle 221">
            <a:extLst>
              <a:ext uri="{FF2B5EF4-FFF2-40B4-BE49-F238E27FC236}">
                <a16:creationId xmlns:a16="http://schemas.microsoft.com/office/drawing/2014/main" xmlns="" id="{A5877330-2670-4E5D-842B-028CE84DE6CB}"/>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00:26</a:t>
            </a:r>
          </a:p>
        </p:txBody>
      </p:sp>
      <p:sp>
        <p:nvSpPr>
          <p:cNvPr id="104" name="Rounded Rectangle 222">
            <a:extLst>
              <a:ext uri="{FF2B5EF4-FFF2-40B4-BE49-F238E27FC236}">
                <a16:creationId xmlns:a16="http://schemas.microsoft.com/office/drawing/2014/main" xmlns="" id="{1B043919-B362-4D89-BBA5-025D1F4B2A3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00:25</a:t>
            </a:r>
          </a:p>
        </p:txBody>
      </p:sp>
      <p:sp>
        <p:nvSpPr>
          <p:cNvPr id="105" name="Rounded Rectangle 223">
            <a:extLst>
              <a:ext uri="{FF2B5EF4-FFF2-40B4-BE49-F238E27FC236}">
                <a16:creationId xmlns:a16="http://schemas.microsoft.com/office/drawing/2014/main" xmlns="" id="{A5E4E3B6-20BA-4CEE-815F-1A5F933B8A3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00:24</a:t>
            </a:r>
          </a:p>
        </p:txBody>
      </p:sp>
      <p:sp>
        <p:nvSpPr>
          <p:cNvPr id="106" name="Rounded Rectangle 224">
            <a:extLst>
              <a:ext uri="{FF2B5EF4-FFF2-40B4-BE49-F238E27FC236}">
                <a16:creationId xmlns:a16="http://schemas.microsoft.com/office/drawing/2014/main" xmlns="" id="{5C4A09CF-BDD1-408C-8F6E-FD8C4D93A69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00:23</a:t>
            </a:r>
          </a:p>
        </p:txBody>
      </p:sp>
      <p:sp>
        <p:nvSpPr>
          <p:cNvPr id="107" name="Rounded Rectangle 225">
            <a:extLst>
              <a:ext uri="{FF2B5EF4-FFF2-40B4-BE49-F238E27FC236}">
                <a16:creationId xmlns:a16="http://schemas.microsoft.com/office/drawing/2014/main" xmlns="" id="{EE363C9A-C112-40FD-9B3E-90FA55BDB08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00:22</a:t>
            </a:r>
          </a:p>
        </p:txBody>
      </p:sp>
      <p:sp>
        <p:nvSpPr>
          <p:cNvPr id="108" name="Rounded Rectangle 226">
            <a:extLst>
              <a:ext uri="{FF2B5EF4-FFF2-40B4-BE49-F238E27FC236}">
                <a16:creationId xmlns:a16="http://schemas.microsoft.com/office/drawing/2014/main" xmlns="" id="{5F1D040A-BD75-484B-9E78-CBBDC7147B4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00:21</a:t>
            </a:r>
          </a:p>
        </p:txBody>
      </p:sp>
      <p:sp>
        <p:nvSpPr>
          <p:cNvPr id="109" name="Rounded Rectangle 227">
            <a:extLst>
              <a:ext uri="{FF2B5EF4-FFF2-40B4-BE49-F238E27FC236}">
                <a16:creationId xmlns:a16="http://schemas.microsoft.com/office/drawing/2014/main" xmlns="" id="{E92A56E7-C1C1-446D-9662-AFD6051F6609}"/>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00:20</a:t>
            </a:r>
          </a:p>
        </p:txBody>
      </p:sp>
      <p:sp>
        <p:nvSpPr>
          <p:cNvPr id="110" name="Rounded Rectangle 228">
            <a:extLst>
              <a:ext uri="{FF2B5EF4-FFF2-40B4-BE49-F238E27FC236}">
                <a16:creationId xmlns:a16="http://schemas.microsoft.com/office/drawing/2014/main" xmlns="" id="{0909EBCA-764B-4255-82CE-C54062A3922C}"/>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00:19</a:t>
            </a:r>
          </a:p>
        </p:txBody>
      </p:sp>
      <p:sp>
        <p:nvSpPr>
          <p:cNvPr id="111" name="Rounded Rectangle 229">
            <a:extLst>
              <a:ext uri="{FF2B5EF4-FFF2-40B4-BE49-F238E27FC236}">
                <a16:creationId xmlns:a16="http://schemas.microsoft.com/office/drawing/2014/main" xmlns="" id="{49955684-BAB2-417F-95B7-4DAC2872C70A}"/>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00:18</a:t>
            </a:r>
          </a:p>
        </p:txBody>
      </p:sp>
      <p:sp>
        <p:nvSpPr>
          <p:cNvPr id="112" name="Rounded Rectangle 230">
            <a:extLst>
              <a:ext uri="{FF2B5EF4-FFF2-40B4-BE49-F238E27FC236}">
                <a16:creationId xmlns:a16="http://schemas.microsoft.com/office/drawing/2014/main" xmlns="" id="{FACC7A0B-F86C-439A-B091-4FE7C039B08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00:17</a:t>
            </a:r>
          </a:p>
        </p:txBody>
      </p:sp>
      <p:sp>
        <p:nvSpPr>
          <p:cNvPr id="113" name="Rounded Rectangle 231">
            <a:extLst>
              <a:ext uri="{FF2B5EF4-FFF2-40B4-BE49-F238E27FC236}">
                <a16:creationId xmlns:a16="http://schemas.microsoft.com/office/drawing/2014/main" xmlns="" id="{9391700B-9ABC-418B-9F9F-6E591311725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00:16</a:t>
            </a:r>
          </a:p>
        </p:txBody>
      </p:sp>
      <p:sp>
        <p:nvSpPr>
          <p:cNvPr id="114" name="Rounded Rectangle 232">
            <a:extLst>
              <a:ext uri="{FF2B5EF4-FFF2-40B4-BE49-F238E27FC236}">
                <a16:creationId xmlns:a16="http://schemas.microsoft.com/office/drawing/2014/main" xmlns="" id="{BBF6FC61-8CCC-414C-848F-9F3341EF33B6}"/>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00:15</a:t>
            </a:r>
          </a:p>
        </p:txBody>
      </p:sp>
      <p:sp>
        <p:nvSpPr>
          <p:cNvPr id="115" name="Rounded Rectangle 233">
            <a:extLst>
              <a:ext uri="{FF2B5EF4-FFF2-40B4-BE49-F238E27FC236}">
                <a16:creationId xmlns:a16="http://schemas.microsoft.com/office/drawing/2014/main" xmlns="" id="{E100F1A3-1829-49F0-A82E-01154B7F4BA8}"/>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00:14</a:t>
            </a:r>
          </a:p>
        </p:txBody>
      </p:sp>
      <p:sp>
        <p:nvSpPr>
          <p:cNvPr id="116" name="Rounded Rectangle 234">
            <a:extLst>
              <a:ext uri="{FF2B5EF4-FFF2-40B4-BE49-F238E27FC236}">
                <a16:creationId xmlns:a16="http://schemas.microsoft.com/office/drawing/2014/main" xmlns="" id="{EDD83E9C-18CC-4613-B684-30D7A9D35447}"/>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00:13</a:t>
            </a:r>
          </a:p>
        </p:txBody>
      </p:sp>
      <p:sp>
        <p:nvSpPr>
          <p:cNvPr id="117" name="Rounded Rectangle 235">
            <a:extLst>
              <a:ext uri="{FF2B5EF4-FFF2-40B4-BE49-F238E27FC236}">
                <a16:creationId xmlns:a16="http://schemas.microsoft.com/office/drawing/2014/main" xmlns="" id="{11E867D2-6585-474F-8724-1AF8A3E8241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00:12</a:t>
            </a:r>
          </a:p>
        </p:txBody>
      </p:sp>
      <p:sp>
        <p:nvSpPr>
          <p:cNvPr id="118" name="Rounded Rectangle 236">
            <a:extLst>
              <a:ext uri="{FF2B5EF4-FFF2-40B4-BE49-F238E27FC236}">
                <a16:creationId xmlns:a16="http://schemas.microsoft.com/office/drawing/2014/main" xmlns="" id="{23F3B6F8-DA32-420C-B119-E81326C2E6BD}"/>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00:11</a:t>
            </a:r>
          </a:p>
        </p:txBody>
      </p:sp>
      <p:sp>
        <p:nvSpPr>
          <p:cNvPr id="119" name="Rounded Rectangle 237">
            <a:extLst>
              <a:ext uri="{FF2B5EF4-FFF2-40B4-BE49-F238E27FC236}">
                <a16:creationId xmlns:a16="http://schemas.microsoft.com/office/drawing/2014/main" xmlns="" id="{FEE0E3FB-794D-4AAD-83E2-AC240F8EC810}"/>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00:10</a:t>
            </a:r>
          </a:p>
        </p:txBody>
      </p:sp>
      <p:sp>
        <p:nvSpPr>
          <p:cNvPr id="120" name="Rounded Rectangle 238">
            <a:extLst>
              <a:ext uri="{FF2B5EF4-FFF2-40B4-BE49-F238E27FC236}">
                <a16:creationId xmlns:a16="http://schemas.microsoft.com/office/drawing/2014/main" xmlns="" id="{827D41E1-3C48-4F5B-8AD5-587DBFD5EC4F}"/>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00:09</a:t>
            </a:r>
          </a:p>
        </p:txBody>
      </p:sp>
      <p:sp>
        <p:nvSpPr>
          <p:cNvPr id="121" name="Rounded Rectangle 239">
            <a:extLst>
              <a:ext uri="{FF2B5EF4-FFF2-40B4-BE49-F238E27FC236}">
                <a16:creationId xmlns:a16="http://schemas.microsoft.com/office/drawing/2014/main" xmlns="" id="{1DE8B47A-6E7D-4B53-BAD0-09335EDA140E}"/>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00:08</a:t>
            </a:r>
          </a:p>
        </p:txBody>
      </p:sp>
      <p:sp>
        <p:nvSpPr>
          <p:cNvPr id="122" name="Rounded Rectangle 240">
            <a:extLst>
              <a:ext uri="{FF2B5EF4-FFF2-40B4-BE49-F238E27FC236}">
                <a16:creationId xmlns:a16="http://schemas.microsoft.com/office/drawing/2014/main" xmlns="" id="{BBB6A743-043A-426D-85BF-FA3D2EB4A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00:07</a:t>
            </a:r>
          </a:p>
        </p:txBody>
      </p:sp>
      <p:sp>
        <p:nvSpPr>
          <p:cNvPr id="123" name="Rounded Rectangle 241">
            <a:extLst>
              <a:ext uri="{FF2B5EF4-FFF2-40B4-BE49-F238E27FC236}">
                <a16:creationId xmlns:a16="http://schemas.microsoft.com/office/drawing/2014/main" xmlns="" id="{08AE59D0-5ABD-4FC5-9346-68C14B40FB3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00:06</a:t>
            </a:r>
          </a:p>
        </p:txBody>
      </p:sp>
      <p:sp>
        <p:nvSpPr>
          <p:cNvPr id="124" name="Rounded Rectangle 242">
            <a:extLst>
              <a:ext uri="{FF2B5EF4-FFF2-40B4-BE49-F238E27FC236}">
                <a16:creationId xmlns:a16="http://schemas.microsoft.com/office/drawing/2014/main" xmlns="" id="{0E257686-1492-4486-94AB-82DE67EB42D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00:05</a:t>
            </a:r>
          </a:p>
        </p:txBody>
      </p:sp>
      <p:sp>
        <p:nvSpPr>
          <p:cNvPr id="125" name="Rounded Rectangle 243">
            <a:extLst>
              <a:ext uri="{FF2B5EF4-FFF2-40B4-BE49-F238E27FC236}">
                <a16:creationId xmlns:a16="http://schemas.microsoft.com/office/drawing/2014/main" xmlns="" id="{C1226818-102A-411A-875B-A5A55236DB42}"/>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00:04</a:t>
            </a:r>
          </a:p>
        </p:txBody>
      </p:sp>
      <p:sp>
        <p:nvSpPr>
          <p:cNvPr id="126" name="Rounded Rectangle 244">
            <a:extLst>
              <a:ext uri="{FF2B5EF4-FFF2-40B4-BE49-F238E27FC236}">
                <a16:creationId xmlns:a16="http://schemas.microsoft.com/office/drawing/2014/main" xmlns="" id="{3D87008B-49EF-4503-8BD4-9D55C698D4C3}"/>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00:03</a:t>
            </a:r>
          </a:p>
        </p:txBody>
      </p:sp>
      <p:sp>
        <p:nvSpPr>
          <p:cNvPr id="127" name="Rounded Rectangle 245">
            <a:extLst>
              <a:ext uri="{FF2B5EF4-FFF2-40B4-BE49-F238E27FC236}">
                <a16:creationId xmlns:a16="http://schemas.microsoft.com/office/drawing/2014/main" xmlns="" id="{9E62DB98-20C1-4DBB-A94A-F882D9BAF2B4}"/>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a:t>00:02</a:t>
            </a:r>
          </a:p>
        </p:txBody>
      </p:sp>
      <p:sp>
        <p:nvSpPr>
          <p:cNvPr id="128" name="Rounded Rectangle 246">
            <a:extLst>
              <a:ext uri="{FF2B5EF4-FFF2-40B4-BE49-F238E27FC236}">
                <a16:creationId xmlns:a16="http://schemas.microsoft.com/office/drawing/2014/main" xmlns="" id="{6CCB52FF-AA12-4C62-AB9B-6266DE6A9605}"/>
              </a:ext>
            </a:extLst>
          </p:cNvPr>
          <p:cNvSpPr/>
          <p:nvPr/>
        </p:nvSpPr>
        <p:spPr>
          <a:xfrm>
            <a:off x="9067800" y="685800"/>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dirty="0"/>
              <a:t>00:01</a:t>
            </a:r>
          </a:p>
        </p:txBody>
      </p:sp>
      <p:sp>
        <p:nvSpPr>
          <p:cNvPr id="129" name="Rounded Rectangle 247">
            <a:extLst>
              <a:ext uri="{FF2B5EF4-FFF2-40B4-BE49-F238E27FC236}">
                <a16:creationId xmlns:a16="http://schemas.microsoft.com/office/drawing/2014/main" xmlns="" id="{A776435F-B20A-468A-AEAF-9AE559F7DD59}"/>
              </a:ext>
            </a:extLst>
          </p:cNvPr>
          <p:cNvSpPr/>
          <p:nvPr/>
        </p:nvSpPr>
        <p:spPr>
          <a:xfrm>
            <a:off x="9067800" y="671451"/>
            <a:ext cx="9906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00:00</a:t>
            </a:r>
          </a:p>
        </p:txBody>
      </p:sp>
      <p:sp>
        <p:nvSpPr>
          <p:cNvPr id="130" name="Oval 129">
            <a:extLst>
              <a:ext uri="{FF2B5EF4-FFF2-40B4-BE49-F238E27FC236}">
                <a16:creationId xmlns:a16="http://schemas.microsoft.com/office/drawing/2014/main" xmlns="" id="{E9636574-FC03-4E2A-BDA9-0A3C7B3312FF}"/>
              </a:ext>
            </a:extLst>
          </p:cNvPr>
          <p:cNvSpPr/>
          <p:nvPr/>
        </p:nvSpPr>
        <p:spPr>
          <a:xfrm>
            <a:off x="10401298" y="662883"/>
            <a:ext cx="990600" cy="4572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400" dirty="0">
                <a:latin typeface="Times New Roman" panose="02020603050405020304" pitchFamily="18" charset="0"/>
                <a:cs typeface="Times New Roman" panose="02020603050405020304" pitchFamily="18" charset="0"/>
              </a:rPr>
              <a:t>TG</a:t>
            </a:r>
          </a:p>
          <a:p>
            <a:pPr algn="ctr"/>
            <a:r>
              <a:rPr lang="en-US" sz="1400" dirty="0">
                <a:latin typeface="Times New Roman" panose="02020603050405020304" pitchFamily="18" charset="0"/>
                <a:cs typeface="Times New Roman" panose="02020603050405020304" pitchFamily="18" charset="0"/>
              </a:rPr>
              <a:t>2 </a:t>
            </a:r>
            <a:r>
              <a:rPr lang="en-US" sz="1400" dirty="0" err="1">
                <a:latin typeface="Times New Roman" panose="02020603050405020304" pitchFamily="18" charset="0"/>
                <a:cs typeface="Times New Roman" panose="02020603050405020304" pitchFamily="18" charset="0"/>
              </a:rPr>
              <a:t>phút</a:t>
            </a:r>
            <a:endParaRPr lang="en-US" sz="1400" dirty="0">
              <a:latin typeface="Times New Roman" panose="02020603050405020304" pitchFamily="18" charset="0"/>
              <a:cs typeface="Times New Roman" panose="02020603050405020304" pitchFamily="18" charset="0"/>
            </a:endParaRPr>
          </a:p>
        </p:txBody>
      </p:sp>
      <p:sp>
        <p:nvSpPr>
          <p:cNvPr id="131" name="Isosceles Triangle 130">
            <a:extLst>
              <a:ext uri="{FF2B5EF4-FFF2-40B4-BE49-F238E27FC236}">
                <a16:creationId xmlns:a16="http://schemas.microsoft.com/office/drawing/2014/main" xmlns="" id="{4E990DCB-3758-442D-AAF6-856246CEBA0B}"/>
              </a:ext>
            </a:extLst>
          </p:cNvPr>
          <p:cNvSpPr/>
          <p:nvPr/>
        </p:nvSpPr>
        <p:spPr>
          <a:xfrm>
            <a:off x="3124201" y="2739025"/>
            <a:ext cx="5115339" cy="3644348"/>
          </a:xfrm>
          <a:prstGeom prst="triangl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3" name="Straight Connector 132">
            <a:extLst>
              <a:ext uri="{FF2B5EF4-FFF2-40B4-BE49-F238E27FC236}">
                <a16:creationId xmlns:a16="http://schemas.microsoft.com/office/drawing/2014/main" xmlns="" id="{80E1A201-59ED-4E52-9C4F-B283E3F2DF57}"/>
              </a:ext>
            </a:extLst>
          </p:cNvPr>
          <p:cNvCxnSpPr>
            <a:cxnSpLocks/>
          </p:cNvCxnSpPr>
          <p:nvPr/>
        </p:nvCxnSpPr>
        <p:spPr>
          <a:xfrm>
            <a:off x="4648202" y="4253948"/>
            <a:ext cx="20275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36AB3AB4-AD68-4689-A38E-39683BAD36CB}"/>
              </a:ext>
            </a:extLst>
          </p:cNvPr>
          <p:cNvCxnSpPr>
            <a:cxnSpLocks/>
          </p:cNvCxnSpPr>
          <p:nvPr/>
        </p:nvCxnSpPr>
        <p:spPr>
          <a:xfrm>
            <a:off x="3978967" y="5135217"/>
            <a:ext cx="334617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Oval 136">
            <a:extLst>
              <a:ext uri="{FF2B5EF4-FFF2-40B4-BE49-F238E27FC236}">
                <a16:creationId xmlns:a16="http://schemas.microsoft.com/office/drawing/2014/main" xmlns="" id="{788FAD3F-3748-45FC-AA7B-FBEC968E65E8}"/>
              </a:ext>
            </a:extLst>
          </p:cNvPr>
          <p:cNvSpPr/>
          <p:nvPr/>
        </p:nvSpPr>
        <p:spPr>
          <a:xfrm>
            <a:off x="5367131" y="3429000"/>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139" name="Oval 138">
            <a:extLst>
              <a:ext uri="{FF2B5EF4-FFF2-40B4-BE49-F238E27FC236}">
                <a16:creationId xmlns:a16="http://schemas.microsoft.com/office/drawing/2014/main" xmlns="" id="{CCFBF39E-270F-4D90-97A1-C5B4894FC050}"/>
              </a:ext>
            </a:extLst>
          </p:cNvPr>
          <p:cNvSpPr/>
          <p:nvPr/>
        </p:nvSpPr>
        <p:spPr>
          <a:xfrm>
            <a:off x="5347254" y="4444381"/>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a:t>
            </a:r>
          </a:p>
        </p:txBody>
      </p:sp>
      <p:sp>
        <p:nvSpPr>
          <p:cNvPr id="140" name="Oval 139">
            <a:extLst>
              <a:ext uri="{FF2B5EF4-FFF2-40B4-BE49-F238E27FC236}">
                <a16:creationId xmlns:a16="http://schemas.microsoft.com/office/drawing/2014/main" xmlns="" id="{D7710D47-8AA6-48BD-80D7-9127BB9BE3DC}"/>
              </a:ext>
            </a:extLst>
          </p:cNvPr>
          <p:cNvSpPr/>
          <p:nvPr/>
        </p:nvSpPr>
        <p:spPr>
          <a:xfrm>
            <a:off x="5320750" y="5507505"/>
            <a:ext cx="609600" cy="5035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Tree>
    <p:extLst>
      <p:ext uri="{BB962C8B-B14F-4D97-AF65-F5344CB8AC3E}">
        <p14:creationId xmlns:p14="http://schemas.microsoft.com/office/powerpoint/2010/main" val="2747385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0"/>
                    </p:tgtEl>
                  </p:cond>
                </p:stCondLst>
                <p:endSync evt="end" delay="0">
                  <p:rtn val="all"/>
                </p:endSync>
                <p:childTnLst>
                  <p:par>
                    <p:cTn id="3" fill="hold">
                      <p:stCondLst>
                        <p:cond delay="0"/>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30"/>
                                        </p:tgtEl>
                                      </p:cBhvr>
                                    </p:animEffect>
                                    <p:set>
                                      <p:cBhvr>
                                        <p:cTn id="7" dur="1" fill="hold">
                                          <p:stCondLst>
                                            <p:cond delay="499"/>
                                          </p:stCondLst>
                                        </p:cTn>
                                        <p:tgtEl>
                                          <p:spTgt spid="130"/>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9"/>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10"/>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11"/>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12"/>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13"/>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4"/>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5"/>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6"/>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7"/>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8"/>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9"/>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20"/>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21"/>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22"/>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3"/>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4"/>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5"/>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6"/>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7"/>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8"/>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9"/>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0"/>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1"/>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2"/>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4"/>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5"/>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6"/>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7"/>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8"/>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9"/>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40"/>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41"/>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42"/>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3"/>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4"/>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5"/>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6"/>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7"/>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8"/>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9"/>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50"/>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51"/>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52"/>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3"/>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4"/>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5"/>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6"/>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7"/>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8"/>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9"/>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60"/>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61"/>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62"/>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3"/>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4"/>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5"/>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6"/>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7"/>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8"/>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9"/>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70"/>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71"/>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72"/>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3"/>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4"/>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5"/>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6"/>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7"/>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8"/>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9"/>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80"/>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81"/>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82"/>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3"/>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4"/>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5"/>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6"/>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7"/>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8"/>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9"/>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90"/>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91"/>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92"/>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3"/>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4"/>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5"/>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6"/>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7"/>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8"/>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9"/>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100"/>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101"/>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102"/>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3"/>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4"/>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5"/>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6"/>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7"/>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8"/>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9"/>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10"/>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11"/>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12"/>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3"/>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4"/>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5"/>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6"/>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7"/>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8"/>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9"/>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20"/>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21"/>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22"/>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3"/>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4"/>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5"/>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6"/>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7"/>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8"/>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9"/>
                                        </p:tgtEl>
                                        <p:attrNameLst>
                                          <p:attrName>style.visibility</p:attrName>
                                        </p:attrNameLst>
                                      </p:cBhvr>
                                      <p:to>
                                        <p:strVal val="visible"/>
                                      </p:to>
                                    </p:set>
                                  </p:childTnLst>
                                </p:cTn>
                              </p:par>
                            </p:childTnLst>
                          </p:cTn>
                        </p:par>
                      </p:childTnLst>
                    </p:cTn>
                  </p:par>
                </p:childTnLst>
              </p:cTn>
              <p:nextCondLst>
                <p:cond evt="onClick" delay="0">
                  <p:tgtEl>
                    <p:spTgt spid="130"/>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205820-312B-4D67-937A-2D7F7E3181D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C7901055-33EB-48F1-9B4F-57F9045A472B}"/>
              </a:ext>
            </a:extLst>
          </p:cNvPr>
          <p:cNvSpPr>
            <a:spLocks noGrp="1"/>
          </p:cNvSpPr>
          <p:nvPr>
            <p:ph idx="1"/>
          </p:nvPr>
        </p:nvSpPr>
        <p:spPr/>
        <p:txBody>
          <a:bodyPr/>
          <a:lstStyle/>
          <a:p>
            <a:endParaRPr lang="en-US" dirty="0"/>
          </a:p>
        </p:txBody>
      </p:sp>
      <p:grpSp>
        <p:nvGrpSpPr>
          <p:cNvPr id="4" name="Group 12">
            <a:extLst>
              <a:ext uri="{FF2B5EF4-FFF2-40B4-BE49-F238E27FC236}">
                <a16:creationId xmlns:a16="http://schemas.microsoft.com/office/drawing/2014/main" xmlns="" id="{E05E34B1-132B-4AA4-88CF-2DFEC9F1B520}"/>
              </a:ext>
            </a:extLst>
          </p:cNvPr>
          <p:cNvGrpSpPr>
            <a:grpSpLocks/>
          </p:cNvGrpSpPr>
          <p:nvPr/>
        </p:nvGrpSpPr>
        <p:grpSpPr bwMode="auto">
          <a:xfrm>
            <a:off x="178904" y="141684"/>
            <a:ext cx="11834191" cy="6574632"/>
            <a:chOff x="204" y="0"/>
            <a:chExt cx="2457" cy="2087"/>
          </a:xfrm>
        </p:grpSpPr>
        <p:grpSp>
          <p:nvGrpSpPr>
            <p:cNvPr id="5" name="Group 13">
              <a:extLst>
                <a:ext uri="{FF2B5EF4-FFF2-40B4-BE49-F238E27FC236}">
                  <a16:creationId xmlns:a16="http://schemas.microsoft.com/office/drawing/2014/main" xmlns="" id="{18B110C9-C553-4B02-99B0-80DA55DE00CD}"/>
                </a:ext>
              </a:extLst>
            </p:cNvPr>
            <p:cNvGrpSpPr>
              <a:grpSpLocks/>
            </p:cNvGrpSpPr>
            <p:nvPr/>
          </p:nvGrpSpPr>
          <p:grpSpPr bwMode="auto">
            <a:xfrm>
              <a:off x="247" y="0"/>
              <a:ext cx="2414" cy="2073"/>
              <a:chOff x="1644" y="2382"/>
              <a:chExt cx="2346" cy="1774"/>
            </a:xfrm>
          </p:grpSpPr>
          <p:pic>
            <p:nvPicPr>
              <p:cNvPr id="7" name="Picture 14">
                <a:extLst>
                  <a:ext uri="{FF2B5EF4-FFF2-40B4-BE49-F238E27FC236}">
                    <a16:creationId xmlns:a16="http://schemas.microsoft.com/office/drawing/2014/main" xmlns="" id="{B3AB6B31-1853-4634-807C-403A1DD0B9F4}"/>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7" y="2476"/>
                <a:ext cx="2322" cy="16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5">
                <a:extLst>
                  <a:ext uri="{FF2B5EF4-FFF2-40B4-BE49-F238E27FC236}">
                    <a16:creationId xmlns:a16="http://schemas.microsoft.com/office/drawing/2014/main" xmlns="" id="{9BCF6F90-EDBD-4774-A75F-AB156EBE00DD}"/>
                  </a:ext>
                </a:extLst>
              </p:cNvPr>
              <p:cNvGrpSpPr>
                <a:grpSpLocks/>
              </p:cNvGrpSpPr>
              <p:nvPr/>
            </p:nvGrpSpPr>
            <p:grpSpPr bwMode="auto">
              <a:xfrm>
                <a:off x="1644" y="2382"/>
                <a:ext cx="2346" cy="504"/>
                <a:chOff x="1644" y="2406"/>
                <a:chExt cx="2346" cy="504"/>
              </a:xfrm>
            </p:grpSpPr>
            <p:sp>
              <p:nvSpPr>
                <p:cNvPr id="9" name="AutoShape 16">
                  <a:extLst>
                    <a:ext uri="{FF2B5EF4-FFF2-40B4-BE49-F238E27FC236}">
                      <a16:creationId xmlns:a16="http://schemas.microsoft.com/office/drawing/2014/main" xmlns="" id="{5B614821-133D-456A-A517-CF3BEF1DCB08}"/>
                    </a:ext>
                  </a:extLst>
                </p:cNvPr>
                <p:cNvSpPr>
                  <a:spLocks noChangeArrowheads="1"/>
                </p:cNvSpPr>
                <p:nvPr/>
              </p:nvSpPr>
              <p:spPr bwMode="auto">
                <a:xfrm>
                  <a:off x="1668" y="2475"/>
                  <a:ext cx="2322" cy="435"/>
                </a:xfrm>
                <a:prstGeom prst="flowChartTerminator">
                  <a:avLst/>
                </a:prstGeom>
                <a:solidFill>
                  <a:srgbClr val="FFFF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n-US" altLang="en-US" sz="2400" b="1">
                      <a:solidFill>
                        <a:schemeClr val="accent2"/>
                      </a:solidFill>
                      <a:latin typeface="Times New Roman" panose="02020603050405020304" pitchFamily="18" charset="0"/>
                    </a:rPr>
                    <a:t>Tiết học kết thúc</a:t>
                  </a:r>
                </a:p>
              </p:txBody>
            </p:sp>
            <p:sp>
              <p:nvSpPr>
                <p:cNvPr id="10" name="Freeform 17">
                  <a:extLst>
                    <a:ext uri="{FF2B5EF4-FFF2-40B4-BE49-F238E27FC236}">
                      <a16:creationId xmlns:a16="http://schemas.microsoft.com/office/drawing/2014/main" xmlns="" id="{E648A702-6F94-463B-A119-C41EA5C11DAA}"/>
                    </a:ext>
                  </a:extLst>
                </p:cNvPr>
                <p:cNvSpPr>
                  <a:spLocks/>
                </p:cNvSpPr>
                <p:nvPr/>
              </p:nvSpPr>
              <p:spPr bwMode="auto">
                <a:xfrm>
                  <a:off x="1644" y="2406"/>
                  <a:ext cx="2340" cy="492"/>
                </a:xfrm>
                <a:custGeom>
                  <a:avLst/>
                  <a:gdLst>
                    <a:gd name="T0" fmla="*/ 192 w 2340"/>
                    <a:gd name="T1" fmla="*/ 492 h 492"/>
                    <a:gd name="T2" fmla="*/ 156 w 2340"/>
                    <a:gd name="T3" fmla="*/ 456 h 492"/>
                    <a:gd name="T4" fmla="*/ 84 w 2340"/>
                    <a:gd name="T5" fmla="*/ 432 h 492"/>
                    <a:gd name="T6" fmla="*/ 48 w 2340"/>
                    <a:gd name="T7" fmla="*/ 408 h 492"/>
                    <a:gd name="T8" fmla="*/ 24 w 2340"/>
                    <a:gd name="T9" fmla="*/ 372 h 492"/>
                    <a:gd name="T10" fmla="*/ 0 w 2340"/>
                    <a:gd name="T11" fmla="*/ 300 h 492"/>
                    <a:gd name="T12" fmla="*/ 12 w 2340"/>
                    <a:gd name="T13" fmla="*/ 240 h 492"/>
                    <a:gd name="T14" fmla="*/ 144 w 2340"/>
                    <a:gd name="T15" fmla="*/ 132 h 492"/>
                    <a:gd name="T16" fmla="*/ 936 w 2340"/>
                    <a:gd name="T17" fmla="*/ 72 h 492"/>
                    <a:gd name="T18" fmla="*/ 1248 w 2340"/>
                    <a:gd name="T19" fmla="*/ 84 h 492"/>
                    <a:gd name="T20" fmla="*/ 1944 w 2340"/>
                    <a:gd name="T21" fmla="*/ 96 h 492"/>
                    <a:gd name="T22" fmla="*/ 2292 w 2340"/>
                    <a:gd name="T23" fmla="*/ 168 h 492"/>
                    <a:gd name="T24" fmla="*/ 2316 w 2340"/>
                    <a:gd name="T25" fmla="*/ 204 h 492"/>
                    <a:gd name="T26" fmla="*/ 2340 w 2340"/>
                    <a:gd name="T27" fmla="*/ 276 h 492"/>
                    <a:gd name="T28" fmla="*/ 2316 w 2340"/>
                    <a:gd name="T29" fmla="*/ 372 h 492"/>
                    <a:gd name="T30" fmla="*/ 2208 w 2340"/>
                    <a:gd name="T31" fmla="*/ 432 h 492"/>
                    <a:gd name="T32" fmla="*/ 2160 w 2340"/>
                    <a:gd name="T33" fmla="*/ 492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40" h="492">
                      <a:moveTo>
                        <a:pt x="192" y="492"/>
                      </a:moveTo>
                      <a:cubicBezTo>
                        <a:pt x="180" y="480"/>
                        <a:pt x="171" y="464"/>
                        <a:pt x="156" y="456"/>
                      </a:cubicBezTo>
                      <a:cubicBezTo>
                        <a:pt x="134" y="444"/>
                        <a:pt x="105" y="446"/>
                        <a:pt x="84" y="432"/>
                      </a:cubicBezTo>
                      <a:cubicBezTo>
                        <a:pt x="72" y="424"/>
                        <a:pt x="60" y="416"/>
                        <a:pt x="48" y="408"/>
                      </a:cubicBezTo>
                      <a:cubicBezTo>
                        <a:pt x="40" y="396"/>
                        <a:pt x="30" y="385"/>
                        <a:pt x="24" y="372"/>
                      </a:cubicBezTo>
                      <a:cubicBezTo>
                        <a:pt x="14" y="349"/>
                        <a:pt x="0" y="300"/>
                        <a:pt x="0" y="300"/>
                      </a:cubicBezTo>
                      <a:cubicBezTo>
                        <a:pt x="4" y="280"/>
                        <a:pt x="7" y="260"/>
                        <a:pt x="12" y="240"/>
                      </a:cubicBezTo>
                      <a:cubicBezTo>
                        <a:pt x="39" y="142"/>
                        <a:pt x="40" y="149"/>
                        <a:pt x="144" y="132"/>
                      </a:cubicBezTo>
                      <a:cubicBezTo>
                        <a:pt x="343" y="0"/>
                        <a:pt x="893" y="73"/>
                        <a:pt x="936" y="72"/>
                      </a:cubicBezTo>
                      <a:cubicBezTo>
                        <a:pt x="1041" y="51"/>
                        <a:pt x="1146" y="81"/>
                        <a:pt x="1248" y="84"/>
                      </a:cubicBezTo>
                      <a:cubicBezTo>
                        <a:pt x="1480" y="92"/>
                        <a:pt x="1712" y="92"/>
                        <a:pt x="1944" y="96"/>
                      </a:cubicBezTo>
                      <a:cubicBezTo>
                        <a:pt x="2062" y="106"/>
                        <a:pt x="2190" y="100"/>
                        <a:pt x="2292" y="168"/>
                      </a:cubicBezTo>
                      <a:cubicBezTo>
                        <a:pt x="2300" y="180"/>
                        <a:pt x="2310" y="191"/>
                        <a:pt x="2316" y="204"/>
                      </a:cubicBezTo>
                      <a:cubicBezTo>
                        <a:pt x="2326" y="227"/>
                        <a:pt x="2340" y="276"/>
                        <a:pt x="2340" y="276"/>
                      </a:cubicBezTo>
                      <a:cubicBezTo>
                        <a:pt x="2339" y="279"/>
                        <a:pt x="2326" y="360"/>
                        <a:pt x="2316" y="372"/>
                      </a:cubicBezTo>
                      <a:cubicBezTo>
                        <a:pt x="2293" y="400"/>
                        <a:pt x="2238" y="412"/>
                        <a:pt x="2208" y="432"/>
                      </a:cubicBezTo>
                      <a:cubicBezTo>
                        <a:pt x="2178" y="477"/>
                        <a:pt x="2194" y="458"/>
                        <a:pt x="2160" y="492"/>
                      </a:cubicBezTo>
                    </a:path>
                  </a:pathLst>
                </a:custGeom>
                <a:noFill/>
                <a:ln w="28575" cap="flat" cmpd="sng">
                  <a:solidFill>
                    <a:schemeClr val="bg2"/>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6" name="Rectangle 18">
              <a:extLst>
                <a:ext uri="{FF2B5EF4-FFF2-40B4-BE49-F238E27FC236}">
                  <a16:creationId xmlns:a16="http://schemas.microsoft.com/office/drawing/2014/main" xmlns="" id="{0AFB4FC6-80F6-473B-8A87-B09DE40CB2F4}"/>
                </a:ext>
              </a:extLst>
            </p:cNvPr>
            <p:cNvSpPr>
              <a:spLocks noChangeArrowheads="1"/>
            </p:cNvSpPr>
            <p:nvPr/>
          </p:nvSpPr>
          <p:spPr bwMode="auto">
            <a:xfrm>
              <a:off x="204" y="1762"/>
              <a:ext cx="2449" cy="325"/>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1858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hongtong1075"/>
          <p:cNvPicPr>
            <a:picLocks noGrp="1" noChangeAspect="1" noChangeArrowheads="1"/>
          </p:cNvPicPr>
          <p:nvPr>
            <p:ph idx="1"/>
          </p:nvPr>
        </p:nvPicPr>
        <p:blipFill>
          <a:blip r:embed="rId2" cstate="print"/>
          <a:srcRect/>
          <a:stretch>
            <a:fillRect/>
          </a:stretch>
        </p:blipFill>
        <p:spPr>
          <a:xfrm>
            <a:off x="609600" y="228600"/>
            <a:ext cx="10160000" cy="5619750"/>
          </a:xfrm>
          <a:noFill/>
          <a:ln w="57150">
            <a:solidFill>
              <a:srgbClr val="FF0066"/>
            </a:solidFill>
          </a:ln>
        </p:spPr>
      </p:pic>
      <p:sp>
        <p:nvSpPr>
          <p:cNvPr id="17413" name="Line 5"/>
          <p:cNvSpPr>
            <a:spLocks noChangeShapeType="1"/>
          </p:cNvSpPr>
          <p:nvPr/>
        </p:nvSpPr>
        <p:spPr bwMode="auto">
          <a:xfrm flipH="1">
            <a:off x="5689600" y="3657600"/>
            <a:ext cx="508000" cy="1676400"/>
          </a:xfrm>
          <a:prstGeom prst="line">
            <a:avLst/>
          </a:prstGeom>
          <a:noFill/>
          <a:ln w="76200">
            <a:solidFill>
              <a:srgbClr val="FF0066"/>
            </a:solidFill>
            <a:round/>
            <a:headEnd/>
            <a:tailEnd type="triangle" w="med" len="med"/>
          </a:ln>
          <a:effectLst/>
        </p:spPr>
        <p:txBody>
          <a:bodyPr/>
          <a:lstStyle/>
          <a:p>
            <a:endParaRPr lang="en-US"/>
          </a:p>
        </p:txBody>
      </p:sp>
      <p:sp>
        <p:nvSpPr>
          <p:cNvPr id="17414" name="Line 6"/>
          <p:cNvSpPr>
            <a:spLocks noChangeShapeType="1"/>
          </p:cNvSpPr>
          <p:nvPr/>
        </p:nvSpPr>
        <p:spPr bwMode="auto">
          <a:xfrm>
            <a:off x="5283200" y="2667000"/>
            <a:ext cx="711200" cy="838200"/>
          </a:xfrm>
          <a:prstGeom prst="line">
            <a:avLst/>
          </a:prstGeom>
          <a:noFill/>
          <a:ln w="76200">
            <a:solidFill>
              <a:srgbClr val="FF0066"/>
            </a:solidFill>
            <a:round/>
            <a:headEnd/>
            <a:tailEnd type="triangle" w="med" len="med"/>
          </a:ln>
          <a:effectLst/>
        </p:spPr>
        <p:txBody>
          <a:bodyPr/>
          <a:lstStyle/>
          <a:p>
            <a:endParaRPr lang="en-US"/>
          </a:p>
        </p:txBody>
      </p:sp>
      <p:sp>
        <p:nvSpPr>
          <p:cNvPr id="17415" name="Text Box 7"/>
          <p:cNvSpPr txBox="1">
            <a:spLocks noChangeArrowheads="1"/>
          </p:cNvSpPr>
          <p:nvPr/>
        </p:nvSpPr>
        <p:spPr bwMode="auto">
          <a:xfrm>
            <a:off x="5588000" y="5530850"/>
            <a:ext cx="1828800" cy="336550"/>
          </a:xfrm>
          <a:prstGeom prst="rect">
            <a:avLst/>
          </a:prstGeom>
          <a:solidFill>
            <a:srgbClr val="A4FAA8"/>
          </a:solidFill>
          <a:ln w="9525">
            <a:noFill/>
            <a:miter lim="800000"/>
            <a:headEnd/>
            <a:tailEnd/>
          </a:ln>
          <a:effectLst/>
        </p:spPr>
        <p:txBody>
          <a:bodyPr>
            <a:spAutoFit/>
          </a:bodyPr>
          <a:lstStyle/>
          <a:p>
            <a:pPr>
              <a:spcBef>
                <a:spcPct val="50000"/>
              </a:spcBef>
            </a:pPr>
            <a:r>
              <a:rPr lang="en-US" sz="1600" b="1"/>
              <a:t>Cham - Pa</a:t>
            </a:r>
          </a:p>
        </p:txBody>
      </p:sp>
      <p:sp>
        <p:nvSpPr>
          <p:cNvPr id="9222" name="Text Box 8"/>
          <p:cNvSpPr txBox="1">
            <a:spLocks noChangeArrowheads="1"/>
          </p:cNvSpPr>
          <p:nvPr/>
        </p:nvSpPr>
        <p:spPr bwMode="auto">
          <a:xfrm>
            <a:off x="711200" y="6034088"/>
            <a:ext cx="10058400" cy="519112"/>
          </a:xfrm>
          <a:prstGeom prst="rect">
            <a:avLst/>
          </a:prstGeom>
          <a:solidFill>
            <a:srgbClr val="FFFF00"/>
          </a:solidFill>
          <a:ln w="9525">
            <a:noFill/>
            <a:miter lim="800000"/>
            <a:headEnd/>
            <a:tailEnd/>
          </a:ln>
          <a:effectLst/>
        </p:spPr>
        <p:txBody>
          <a:bodyPr>
            <a:spAutoFit/>
          </a:bodyPr>
          <a:lstStyle/>
          <a:p>
            <a:pPr algn="ctr">
              <a:spcBef>
                <a:spcPct val="50000"/>
              </a:spcBef>
            </a:pPr>
            <a:r>
              <a:rPr lang="en-US" sz="2800" b="1">
                <a:latin typeface="Times New Roman" pitchFamily="18" charset="0"/>
              </a:rPr>
              <a:t>Lý Thường Kiệt đánh bại quân Cham - Pa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blinds(horizontal)">
                                      <p:cBhvr>
                                        <p:cTn id="7" dur="500"/>
                                        <p:tgtEl>
                                          <p:spTgt spid="174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blinds(horizontal)">
                                      <p:cBhvr>
                                        <p:cTn id="12" dur="500"/>
                                        <p:tgtEl>
                                          <p:spTgt spid="17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5"/>
                                        </p:tgtEl>
                                        <p:attrNameLst>
                                          <p:attrName>style.visibility</p:attrName>
                                        </p:attrNameLst>
                                      </p:cBhvr>
                                      <p:to>
                                        <p:strVal val="visible"/>
                                      </p:to>
                                    </p:set>
                                    <p:animEffect transition="in" filter="blinds(horizontal)">
                                      <p:cBhvr>
                                        <p:cTn id="17"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4" grpId="0" animBg="1"/>
      <p:bldP spid="174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693" y="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250507" cy="646315"/>
          </a:xfrm>
          <a:prstGeom prst="rect">
            <a:avLst/>
          </a:prstGeom>
          <a:noFill/>
          <a:ln w="9525">
            <a:noFill/>
            <a:miter lim="800000"/>
            <a:headEnd/>
            <a:tailEnd/>
          </a:ln>
        </p:spPr>
        <p:txBody>
          <a:bodyPr lIns="91423" tIns="45712" rIns="91423" bIns="45712">
            <a:spAutoFit/>
          </a:bodyPr>
          <a:lstStyle/>
          <a:p>
            <a:r>
              <a:rPr lang="vi-VN" altLang="vi-VN" sz="3600" b="1" dirty="0" smtClean="0">
                <a:solidFill>
                  <a:srgbClr val="FFFF00"/>
                </a:solidFill>
                <a:latin typeface="Times New Roman" pitchFamily="18" charset="0"/>
                <a:cs typeface="Times New Roman" pitchFamily="18" charset="0"/>
              </a:rPr>
              <a:t>1</a:t>
            </a:r>
            <a:r>
              <a:rPr lang="en-US" altLang="vi-VN" sz="3600" b="1" dirty="0" smtClean="0">
                <a:solidFill>
                  <a:srgbClr val="FFFF00"/>
                </a:solidFill>
                <a:latin typeface="Times New Roman" pitchFamily="18" charset="0"/>
                <a:cs typeface="Times New Roman" pitchFamily="18" charset="0"/>
              </a:rPr>
              <a:t>. </a:t>
            </a:r>
            <a:r>
              <a:rPr lang="en-US" sz="3600" b="1" dirty="0" smtClean="0">
                <a:solidFill>
                  <a:srgbClr val="FFFF00"/>
                </a:solidFill>
                <a:latin typeface="Times New Roman" pitchFamily="18" charset="0"/>
                <a:cs typeface="Times New Roman" pitchFamily="18" charset="0"/>
              </a:rPr>
              <a:t>Chủ động tiến công để tự vệ</a:t>
            </a:r>
            <a:endParaRPr lang="en-US" sz="3600" dirty="0">
              <a:solidFill>
                <a:srgbClr val="FFFF00"/>
              </a:solidFill>
              <a:latin typeface="Times New Roman" pitchFamily="18" charset="0"/>
              <a:cs typeface="Times New Roman" pitchFamily="18" charset="0"/>
            </a:endParaRPr>
          </a:p>
        </p:txBody>
      </p:sp>
      <p:sp>
        <p:nvSpPr>
          <p:cNvPr id="9" name="Cloud Callout 8"/>
          <p:cNvSpPr/>
          <p:nvPr/>
        </p:nvSpPr>
        <p:spPr bwMode="auto">
          <a:xfrm>
            <a:off x="7162800" y="457200"/>
            <a:ext cx="4639491" cy="33528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vi-VN"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Nêu</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chủ trương và hành động chống</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Tống</a:t>
            </a:r>
            <a:r>
              <a:rPr kumimoji="0" lang="vi-VN"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 của Lý Thường Kiệt</a:t>
            </a:r>
            <a:r>
              <a:rPr kumimoji="0" lang="en-US" sz="3000" b="1" i="0" u="none" strike="noStrike" cap="none" normalizeH="0" dirty="0" smtClean="0">
                <a:ln>
                  <a:noFill/>
                </a:ln>
                <a:solidFill>
                  <a:srgbClr val="002060"/>
                </a:solidFill>
                <a:effectLst/>
                <a:latin typeface="Times New Roman" panose="02020603050405020304" pitchFamily="18" charset="0"/>
                <a:cs typeface="Times New Roman" panose="02020603050405020304" pitchFamily="18" charset="0"/>
              </a:rPr>
              <a:t>?</a:t>
            </a:r>
            <a:endParaRPr kumimoji="0" lang="en-US" sz="30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676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a:t>
            </a:r>
            <a:r>
              <a:rPr lang="vi-VN" sz="3200" dirty="0" smtClean="0">
                <a:solidFill>
                  <a:srgbClr val="FFFF00"/>
                </a:solidFill>
                <a:latin typeface="Times New Roman" panose="02020603050405020304" pitchFamily="18" charset="0"/>
                <a:ea typeface="Times New Roman" panose="02020603050405020304" pitchFamily="18" charset="0"/>
              </a:rPr>
              <a:t>Cử Lý Thường Kiệt làm tổng chỉ huy, tổ chức cuộc kháng chiến.</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1" name="Rectangle 10"/>
          <p:cNvSpPr/>
          <p:nvPr/>
        </p:nvSpPr>
        <p:spPr>
          <a:xfrm>
            <a:off x="457200" y="2819400"/>
            <a:ext cx="60960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Đánh bại cuộc tấn công của Cham-pa.</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2" name="Rectangle 11"/>
          <p:cNvSpPr/>
          <p:nvPr/>
        </p:nvSpPr>
        <p:spPr>
          <a:xfrm>
            <a:off x="533400" y="3962400"/>
            <a:ext cx="6019800" cy="1077218"/>
          </a:xfrm>
          <a:prstGeom prst="rect">
            <a:avLst/>
          </a:prstGeom>
        </p:spPr>
        <p:txBody>
          <a:bodyPr wrap="square">
            <a:spAutoFit/>
          </a:bodyPr>
          <a:lstStyle/>
          <a:p>
            <a:pPr algn="just">
              <a:spcAft>
                <a:spcPts val="0"/>
              </a:spcAft>
            </a:pPr>
            <a:r>
              <a:rPr lang="en-US" sz="3200" dirty="0" smtClean="0">
                <a:solidFill>
                  <a:srgbClr val="FFFF00"/>
                </a:solidFill>
                <a:latin typeface="Times New Roman" panose="02020603050405020304" pitchFamily="18" charset="0"/>
                <a:ea typeface="Times New Roman" panose="02020603050405020304" pitchFamily="18" charset="0"/>
              </a:rPr>
              <a:t>- Chủ trương của nhà Lý “tiến công trước để tự vệ”.</a:t>
            </a:r>
            <a:endParaRPr lang="en-US" sz="3200" dirty="0">
              <a:solidFill>
                <a:srgbClr val="FFFF00"/>
              </a:solidFill>
              <a:latin typeface="Times New Roman" panose="02020603050405020304" pitchFamily="18" charset="0"/>
              <a:ea typeface="Times New Roman" panose="02020603050405020304" pitchFamily="18" charset="0"/>
            </a:endParaRPr>
          </a:p>
        </p:txBody>
      </p:sp>
      <p:sp>
        <p:nvSpPr>
          <p:cNvPr id="13" name="TextBox 7"/>
          <p:cNvSpPr txBox="1">
            <a:spLocks noChangeArrowheads="1"/>
          </p:cNvSpPr>
          <p:nvPr/>
        </p:nvSpPr>
        <p:spPr bwMode="auto">
          <a:xfrm>
            <a:off x="533400" y="1066800"/>
            <a:ext cx="60198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smtClean="0">
                <a:solidFill>
                  <a:srgbClr val="FFFF00"/>
                </a:solidFill>
                <a:latin typeface="Times New Roman" panose="02020603050405020304" pitchFamily="18" charset="0"/>
                <a:ea typeface="Times New Roman" panose="02020603050405020304" pitchFamily="18" charset="0"/>
              </a:rPr>
              <a:t>b. Chủ trương của nhà Lý</a:t>
            </a:r>
            <a:endParaRPr lang="vi-VN" sz="3200" b="1" dirty="0" smtClean="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ongtong1075"/>
          <p:cNvPicPr>
            <a:picLocks noChangeAspect="1" noChangeArrowheads="1"/>
          </p:cNvPicPr>
          <p:nvPr/>
        </p:nvPicPr>
        <p:blipFill>
          <a:blip r:embed="rId2" cstate="print"/>
          <a:srcRect/>
          <a:stretch>
            <a:fillRect/>
          </a:stretch>
        </p:blipFill>
        <p:spPr bwMode="auto">
          <a:xfrm>
            <a:off x="0" y="1066800"/>
            <a:ext cx="12192000" cy="5715000"/>
          </a:xfrm>
          <a:prstGeom prst="rect">
            <a:avLst/>
          </a:prstGeom>
          <a:noFill/>
          <a:ln w="57150">
            <a:solidFill>
              <a:srgbClr val="FF0066"/>
            </a:solidFill>
            <a:miter lim="800000"/>
            <a:headEnd/>
            <a:tailEnd/>
          </a:ln>
        </p:spPr>
      </p:pic>
      <p:pic>
        <p:nvPicPr>
          <p:cNvPr id="11267" name="Picture 3"/>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113188" y="1371600"/>
            <a:ext cx="944033" cy="515938"/>
          </a:xfrm>
          <a:prstGeom prst="rect">
            <a:avLst/>
          </a:prstGeom>
          <a:noFill/>
          <a:ln w="9525">
            <a:noFill/>
            <a:miter lim="800000"/>
            <a:headEnd/>
            <a:tailEnd/>
          </a:ln>
          <a:effectLst/>
        </p:spPr>
      </p:pic>
      <p:pic>
        <p:nvPicPr>
          <p:cNvPr id="11268" name="Picture 4"/>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8221136" y="2362200"/>
            <a:ext cx="524933" cy="28575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9237136" y="2667000"/>
            <a:ext cx="524933" cy="285750"/>
          </a:xfrm>
          <a:prstGeom prst="rect">
            <a:avLst/>
          </a:prstGeom>
          <a:noFill/>
          <a:ln w="9525">
            <a:noFill/>
            <a:miter lim="800000"/>
            <a:headEnd/>
            <a:tailEnd/>
          </a:ln>
          <a:effectLst/>
        </p:spPr>
      </p:pic>
      <p:sp>
        <p:nvSpPr>
          <p:cNvPr id="22534" name="AutoShape 6"/>
          <p:cNvSpPr>
            <a:spLocks noChangeArrowheads="1"/>
          </p:cNvSpPr>
          <p:nvPr/>
        </p:nvSpPr>
        <p:spPr bwMode="auto">
          <a:xfrm>
            <a:off x="9211736" y="1295405"/>
            <a:ext cx="1998133" cy="396875"/>
          </a:xfrm>
          <a:prstGeom prst="wedgeRoundRectCallout">
            <a:avLst>
              <a:gd name="adj1" fmla="val -84324"/>
              <a:gd name="adj2" fmla="val 65199"/>
              <a:gd name="adj3" fmla="val 16667"/>
            </a:avLst>
          </a:prstGeom>
          <a:solidFill>
            <a:srgbClr val="666699"/>
          </a:solidFill>
          <a:ln w="9525">
            <a:solidFill>
              <a:schemeClr val="accent2"/>
            </a:solidFill>
            <a:miter lim="800000"/>
            <a:headEnd/>
            <a:tailEnd/>
          </a:ln>
          <a:effectLst/>
        </p:spPr>
        <p:txBody>
          <a:bodyPr/>
          <a:lstStyle/>
          <a:p>
            <a:pPr algn="ctr"/>
            <a:r>
              <a:rPr lang="en-US" b="1">
                <a:solidFill>
                  <a:schemeClr val="bg1"/>
                </a:solidFill>
                <a:latin typeface="Arial" pitchFamily="34" charset="0"/>
              </a:rPr>
              <a:t>5000 quân</a:t>
            </a:r>
          </a:p>
        </p:txBody>
      </p:sp>
      <p:sp>
        <p:nvSpPr>
          <p:cNvPr id="11271" name="Rectangle 7"/>
          <p:cNvSpPr>
            <a:spLocks noGrp="1" noChangeArrowheads="1"/>
          </p:cNvSpPr>
          <p:nvPr>
            <p:ph type="title"/>
          </p:nvPr>
        </p:nvSpPr>
        <p:spPr>
          <a:xfrm>
            <a:off x="4" y="304805"/>
            <a:ext cx="11561233" cy="563563"/>
          </a:xfrm>
          <a:solidFill>
            <a:schemeClr val="bg1"/>
          </a:solidFill>
        </p:spPr>
        <p:txBody>
          <a:bodyPr/>
          <a:lstStyle/>
          <a:p>
            <a:pPr eaLnBrk="1" hangingPunct="1"/>
            <a:r>
              <a:rPr lang="en-US" sz="2800" b="1" smtClean="0">
                <a:solidFill>
                  <a:srgbClr val="0000FF"/>
                </a:solidFill>
                <a:latin typeface="Times New Roman" pitchFamily="18" charset="0"/>
              </a:rPr>
              <a:t>Nơi tập trung lực lượng của quân Tống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Effect transition="in" filter="checkerboard(across)">
                                      <p:cBhvr>
                                        <p:cTn id="7" dur="500"/>
                                        <p:tgtEl>
                                          <p:spTgt spid="22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3120</TotalTime>
  <Words>3069</Words>
  <PresentationFormat>Custom</PresentationFormat>
  <Paragraphs>541</Paragraphs>
  <Slides>52</Slides>
  <Notes>4</Notes>
  <HiddenSlides>0</HiddenSlides>
  <MMClips>47</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Nơi tập trung lực lượng của quân Tống</vt:lpstr>
      <vt:lpstr>PowerPoint Presentation</vt:lpstr>
      <vt:lpstr>PowerPoint Presentation</vt:lpstr>
      <vt:lpstr>PowerPoint Presentation</vt:lpstr>
      <vt:lpstr>PowerPoint Presentation</vt:lpstr>
      <vt:lpstr>PowerPoint Presentation</vt:lpstr>
      <vt:lpstr>Sự chuẩn bị của Lý Thường Kiệt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Căm tức, chuẩn bị ráo riết xâm lược Đại Việt</vt:lpstr>
      <vt:lpstr>PowerPoint Presentation</vt:lpstr>
      <vt:lpstr>PowerPoint Presentation</vt:lpstr>
      <vt:lpstr>PowerPoint Presentation</vt:lpstr>
      <vt:lpstr>Tranh minh họa Lý Thường Kiệt và bài thơ thần “Nam quốc sơn hà”</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2018-11-04T14:19:53Z</dcterms:created>
  <dcterms:modified xsi:type="dcterms:W3CDTF">2022-09-29T15:45:53Z</dcterms:modified>
</cp:coreProperties>
</file>