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9" r:id="rId11"/>
    <p:sldId id="270" r:id="rId12"/>
    <p:sldId id="274" r:id="rId13"/>
    <p:sldId id="275" r:id="rId14"/>
    <p:sldId id="276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slide" Target="slide10.xml"/><Relationship Id="rId12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15.gif"/><Relationship Id="rId5" Type="http://schemas.openxmlformats.org/officeDocument/2006/relationships/image" Target="../media/image13.png"/><Relationship Id="rId10" Type="http://schemas.openxmlformats.org/officeDocument/2006/relationships/image" Target="../media/image14.gif"/><Relationship Id="rId4" Type="http://schemas.openxmlformats.org/officeDocument/2006/relationships/image" Target="../media/image12.png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9726F4-E6A9-47CF-84F0-8092B290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2104"/>
            <a:ext cx="3729990" cy="3256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19F0D-02E3-44BA-8E20-718095D3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07" y="2937827"/>
            <a:ext cx="4410343" cy="299626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5EA7164-A90A-4115-BDA2-E717871F1408}"/>
              </a:ext>
            </a:extLst>
          </p:cNvPr>
          <p:cNvSpPr/>
          <p:nvPr/>
        </p:nvSpPr>
        <p:spPr>
          <a:xfrm>
            <a:off x="5803900" y="473222"/>
            <a:ext cx="5816600" cy="2162175"/>
          </a:xfrm>
          <a:prstGeom prst="cloudCallout">
            <a:avLst>
              <a:gd name="adj1" fmla="val -75418"/>
              <a:gd name="adj2" fmla="val 5310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hoàn thành bài toán ra nháp</a:t>
            </a:r>
            <a:endParaRPr lang="en-US" sz="36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F89BD-0280-4956-8961-A5880CFE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741362"/>
            <a:ext cx="3558881" cy="29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2, 938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711479" y="3340163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74237" y="429766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527547" y="2302388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2" y="2510779"/>
                <a:ext cx="7971412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2" y="2510779"/>
                <a:ext cx="7971412" cy="918222"/>
              </a:xfrm>
              <a:prstGeom prst="snip2DiagRect">
                <a:avLst/>
              </a:prstGeom>
              <a:blipFill>
                <a:blip r:embed="rId3"/>
                <a:stretch>
                  <a:fillRect l="-761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7971411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7971411" cy="918222"/>
              </a:xfrm>
              <a:prstGeom prst="snip2DiagRect">
                <a:avLst/>
              </a:prstGeom>
              <a:blipFill>
                <a:blip r:embed="rId4"/>
                <a:stretch>
                  <a:fillRect l="-761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7971411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  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7971411" cy="918222"/>
              </a:xfrm>
              <a:prstGeom prst="snip2DiagRect">
                <a:avLst/>
              </a:prstGeom>
              <a:blipFill>
                <a:blip r:embed="rId5"/>
                <a:stretch>
                  <a:fillRect l="-761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231" y="397397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806072" y="2220254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865908" y="3625106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8252" y="5205100"/>
            <a:ext cx="322999" cy="599855"/>
          </a:xfrm>
          <a:prstGeom prst="rect">
            <a:avLst/>
          </a:prstGeom>
        </p:spPr>
      </p:pic>
      <p:sp>
        <p:nvSpPr>
          <p:cNvPr id="15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806072" y="4805106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79273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5, 1930   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792735" cy="918222"/>
              </a:xfrm>
              <a:prstGeom prst="snip2DiagRect">
                <a:avLst/>
              </a:prstGeom>
              <a:blipFill>
                <a:blip r:embed="rId3"/>
                <a:stretch>
                  <a:fillRect l="-779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79273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5, 1930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792735" cy="918222"/>
              </a:xfrm>
              <a:prstGeom prst="snip2DiagRect">
                <a:avLst/>
              </a:prstGeom>
              <a:blipFill>
                <a:blip r:embed="rId4"/>
                <a:stretch>
                  <a:fillRect l="-779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79273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1954    5, 1930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792735" cy="918222"/>
              </a:xfrm>
              <a:prstGeom prst="snip2DiagRect">
                <a:avLst/>
              </a:prstGeom>
              <a:blipFill>
                <a:blip r:embed="rId5"/>
                <a:stretch>
                  <a:fillRect l="-779" t="-7051" r="-389" b="-28205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098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830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869226" y="220072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706853" y="3419628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9095107" y="4580713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453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 và ôn lại Các dấu hiệu chia hết cho 2; </a:t>
            </a:r>
            <a:r>
              <a:rPr lang="pt-BR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</a:t>
            </a:r>
            <a:r>
              <a:rPr lang="pt-BR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 mục 2: dấu hiệu chia hết cho 9, cho 3.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hiểu thêm mục “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biết?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cuối bài ( SGK –tr37)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 các bài tập còn thiếu trên lớp </a:t>
            </a:r>
            <a:r>
              <a:rPr lang="pt-BR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pt-BR" sz="36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</a:t>
            </a:r>
            <a:r>
              <a:rPr lang="pt-BR" sz="3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pt-BR" sz="36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2.14 a,c; 2.15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9D416C-1770-4E63-BBB6-B94204D0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84412"/>
              </p:ext>
            </p:extLst>
          </p:nvPr>
        </p:nvGraphicFramePr>
        <p:xfrm>
          <a:off x="655320" y="2539768"/>
          <a:ext cx="10881360" cy="3484624"/>
        </p:xfrm>
        <a:graphic>
          <a:graphicData uri="http://schemas.openxmlformats.org/drawingml/2006/table">
            <a:tbl>
              <a:tblPr firstRow="1" bandRow="1"/>
              <a:tblGrid>
                <a:gridCol w="362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323BC3-740D-4C8C-B09E-47F55654DDF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2, CHO 5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5A76D-C2C4-4BF6-B8BD-BA15051B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7EA9A-15FA-4828-9258-EF4ACBF1BBEA}"/>
              </a:ext>
            </a:extLst>
          </p:cNvPr>
          <p:cNvSpPr txBox="1"/>
          <p:nvPr/>
        </p:nvSpPr>
        <p:spPr>
          <a:xfrm>
            <a:off x="838200" y="3657600"/>
            <a:ext cx="341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C36E0-6699-4C28-A95E-8F40921BF63C}"/>
              </a:ext>
            </a:extLst>
          </p:cNvPr>
          <p:cNvSpPr txBox="1"/>
          <p:nvPr/>
        </p:nvSpPr>
        <p:spPr>
          <a:xfrm>
            <a:off x="4251960" y="3642051"/>
            <a:ext cx="3566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BDFA9-BF8B-4FF1-AEAC-67FE80CF9345}"/>
              </a:ext>
            </a:extLst>
          </p:cNvPr>
          <p:cNvSpPr txBox="1"/>
          <p:nvPr/>
        </p:nvSpPr>
        <p:spPr>
          <a:xfrm>
            <a:off x="7894320" y="3627120"/>
            <a:ext cx="356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-?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</p:spTree>
    <p:extLst>
      <p:ext uri="{BB962C8B-B14F-4D97-AF65-F5344CB8AC3E}">
        <p14:creationId xmlns:p14="http://schemas.microsoft.com/office/powerpoint/2010/main" val="34353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03F9ED9-A50E-4430-A3CA-A927E7EF16BD}"/>
              </a:ext>
            </a:extLst>
          </p:cNvPr>
          <p:cNvSpPr/>
          <p:nvPr/>
        </p:nvSpPr>
        <p:spPr>
          <a:xfrm>
            <a:off x="4331600" y="3672840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80"/>
            <a:ext cx="11176289" cy="40473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5B252A-57D0-4BBB-911A-666A0A38D39A}"/>
              </a:ext>
            </a:extLst>
          </p:cNvPr>
          <p:cNvSpPr/>
          <p:nvPr/>
        </p:nvSpPr>
        <p:spPr>
          <a:xfrm>
            <a:off x="4826000" y="190500"/>
            <a:ext cx="6057900" cy="1968500"/>
          </a:xfrm>
          <a:prstGeom prst="wedgeRoundRectCallout">
            <a:avLst>
              <a:gd name="adj1" fmla="val -112867"/>
              <a:gd name="adj2" fmla="val 65081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C1266-EA6F-413F-BE28-FF1317D2F87A}"/>
              </a:ext>
            </a:extLst>
          </p:cNvPr>
          <p:cNvSpPr txBox="1"/>
          <p:nvPr/>
        </p:nvSpPr>
        <p:spPr>
          <a:xfrm>
            <a:off x="139700" y="1586324"/>
            <a:ext cx="11912600" cy="24660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0, 2, 4, 6, 8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28A8C5B-D3E0-40AB-AB81-10160B1FAEA7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2, cho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739F6-ACE4-45E1-A9B6-3EB2DF22D1F9}"/>
              </a:ext>
            </a:extLst>
          </p:cNvPr>
          <p:cNvSpPr txBox="1"/>
          <p:nvPr/>
        </p:nvSpPr>
        <p:spPr>
          <a:xfrm>
            <a:off x="136478" y="177421"/>
            <a:ext cx="4722125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208BE-4319-48CD-88F5-69EC4920A578}"/>
              </a:ext>
            </a:extLst>
          </p:cNvPr>
          <p:cNvSpPr txBox="1"/>
          <p:nvPr/>
        </p:nvSpPr>
        <p:spPr>
          <a:xfrm>
            <a:off x="0" y="3429000"/>
            <a:ext cx="4722125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2236A-99E8-415A-AE12-EB15AA63CE17}"/>
              </a:ext>
            </a:extLst>
          </p:cNvPr>
          <p:cNvSpPr txBox="1"/>
          <p:nvPr/>
        </p:nvSpPr>
        <p:spPr>
          <a:xfrm>
            <a:off x="5145206" y="177421"/>
            <a:ext cx="6910316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190, 586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875, 459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8ECBF-25DF-4DE4-91B8-7EA5DF4F6E17}"/>
              </a:ext>
            </a:extLst>
          </p:cNvPr>
          <p:cNvSpPr txBox="1"/>
          <p:nvPr/>
        </p:nvSpPr>
        <p:spPr>
          <a:xfrm>
            <a:off x="5049672" y="3429000"/>
            <a:ext cx="6910316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4585, 580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546, 4852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1A2E4B-1FED-4218-94BD-7E373F50C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5390"/>
              </p:ext>
            </p:extLst>
          </p:nvPr>
        </p:nvGraphicFramePr>
        <p:xfrm>
          <a:off x="4267200" y="33369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dpad Document" r:id="rId3" imgW="3657600" imgH="181440" progId="WordPad.Document.1">
                  <p:embed/>
                </p:oleObj>
              </mc:Choice>
              <mc:Fallback>
                <p:oleObj name="Wordpad Document" r:id="rId3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336925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8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BA072-8262-4C61-8C5E-573BBA759A0B}"/>
              </a:ext>
            </a:extLst>
          </p:cNvPr>
          <p:cNvSpPr txBox="1"/>
          <p:nvPr/>
        </p:nvSpPr>
        <p:spPr>
          <a:xfrm>
            <a:off x="136478" y="177421"/>
            <a:ext cx="4722125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2459 + 458   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952 - 548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F16EE-73A4-4C0B-AD1F-F3C158404C22}"/>
              </a:ext>
            </a:extLst>
          </p:cNvPr>
          <p:cNvGrpSpPr/>
          <p:nvPr/>
        </p:nvGrpSpPr>
        <p:grpSpPr>
          <a:xfrm>
            <a:off x="5227093" y="177421"/>
            <a:ext cx="6520407" cy="1754326"/>
            <a:chOff x="5227093" y="177421"/>
            <a:chExt cx="6520407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/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Vd 2. </a:t>
                  </a:r>
                </a:p>
                <a:p>
                  <a:pPr lvl="0"/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2459 </m:t>
                      </m:r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2, 458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2 </m:t>
                      </m:r>
                    </m:oMath>
                  </a14:m>
                  <a:endPara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2459 + 458    2  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blipFill>
                  <a:blip r:embed="rId2"/>
                  <a:stretch>
                    <a:fillRect l="-2705" t="-5172" b="-1137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0AF918-0EAB-438D-AF1F-1FF8431D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599" y="759044"/>
              <a:ext cx="322999" cy="5998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216FAC-F032-46A7-8EEC-D40B5F7B7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7999" y="1331583"/>
              <a:ext cx="322999" cy="5998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/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452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2, 458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952 - 548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blipFill>
                <a:blip r:embed="rId4"/>
                <a:stretch>
                  <a:fillRect t="-7576" b="-176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1954    2, 1957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364</TotalTime>
  <Words>743</Words>
  <Application>Microsoft Office PowerPoint</Application>
  <PresentationFormat>Widescreen</PresentationFormat>
  <Paragraphs>112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Times New Roman</vt:lpstr>
      <vt:lpstr>Retrospect</vt:lpstr>
      <vt:lpstr>1_Office Theme</vt:lpstr>
      <vt:lpstr>Office Theme</vt:lpstr>
      <vt:lpstr>Wordpad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LOI</dc:creator>
  <cp:lastModifiedBy>Windows User</cp:lastModifiedBy>
  <cp:revision>43</cp:revision>
  <dcterms:created xsi:type="dcterms:W3CDTF">2021-08-18T12:44:55Z</dcterms:created>
  <dcterms:modified xsi:type="dcterms:W3CDTF">2021-10-16T00:33:41Z</dcterms:modified>
</cp:coreProperties>
</file>