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18"/>
  </p:notesMasterIdLst>
  <p:handoutMasterIdLst>
    <p:handoutMasterId r:id="rId19"/>
  </p:handoutMasterIdLst>
  <p:sldIdLst>
    <p:sldId id="261" r:id="rId2"/>
    <p:sldId id="316" r:id="rId3"/>
    <p:sldId id="277" r:id="rId4"/>
    <p:sldId id="317" r:id="rId5"/>
    <p:sldId id="336" r:id="rId6"/>
    <p:sldId id="290" r:id="rId7"/>
    <p:sldId id="319" r:id="rId8"/>
    <p:sldId id="320" r:id="rId9"/>
    <p:sldId id="322" r:id="rId10"/>
    <p:sldId id="341" r:id="rId11"/>
    <p:sldId id="343" r:id="rId12"/>
    <p:sldId id="327" r:id="rId13"/>
    <p:sldId id="328" r:id="rId14"/>
    <p:sldId id="330" r:id="rId15"/>
    <p:sldId id="329" r:id="rId16"/>
    <p:sldId id="33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mboo Trang" initials="BT" lastIdx="2" clrIdx="0">
    <p:extLst>
      <p:ext uri="{19B8F6BF-5375-455C-9EA6-DF929625EA0E}">
        <p15:presenceInfo xmlns:p15="http://schemas.microsoft.com/office/powerpoint/2012/main" userId="583d2796d1f467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5D2"/>
    <a:srgbClr val="E3E2DD"/>
    <a:srgbClr val="1A0484"/>
    <a:srgbClr val="FF6600"/>
    <a:srgbClr val="BCE5E5"/>
    <a:srgbClr val="F7F7F7"/>
    <a:srgbClr val="AE442C"/>
    <a:srgbClr val="D468AA"/>
    <a:srgbClr val="FFFFFF"/>
    <a:srgbClr val="75D6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3" autoAdjust="0"/>
    <p:restoredTop sz="94353" autoAdjust="0"/>
  </p:normalViewPr>
  <p:slideViewPr>
    <p:cSldViewPr snapToGrid="0">
      <p:cViewPr varScale="1">
        <p:scale>
          <a:sx n="65" d="100"/>
          <a:sy n="65" d="100"/>
        </p:scale>
        <p:origin x="786" y="60"/>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5.svg"/><Relationship Id="rId16" Type="http://schemas.openxmlformats.org/officeDocument/2006/relationships/image" Target="../media/image29.svg"/><Relationship Id="rId1" Type="http://schemas.openxmlformats.org/officeDocument/2006/relationships/image" Target="../media/image6.png"/><Relationship Id="rId6" Type="http://schemas.openxmlformats.org/officeDocument/2006/relationships/image" Target="../media/image19.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0.png"/><Relationship Id="rId14" Type="http://schemas.openxmlformats.org/officeDocument/2006/relationships/image" Target="../media/image27.svg"/></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16.png"/><Relationship Id="rId6" Type="http://schemas.openxmlformats.org/officeDocument/2006/relationships/image" Target="../media/image37.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0.png"/><Relationship Id="rId1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5.svg"/><Relationship Id="rId16" Type="http://schemas.openxmlformats.org/officeDocument/2006/relationships/image" Target="../media/image29.svg"/><Relationship Id="rId1" Type="http://schemas.openxmlformats.org/officeDocument/2006/relationships/image" Target="../media/image6.png"/><Relationship Id="rId6" Type="http://schemas.openxmlformats.org/officeDocument/2006/relationships/image" Target="../media/image19.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0.png"/><Relationship Id="rId1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16.png"/><Relationship Id="rId6" Type="http://schemas.openxmlformats.org/officeDocument/2006/relationships/image" Target="../media/image37.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0.png"/><Relationship Id="rId1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A8415-2823-436B-9142-1DA0874C476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C0AE94E-937B-4595-92E7-3600964C0D52}">
      <dgm:prSet/>
      <dgm:spPr/>
      <dgm:t>
        <a:bodyPr/>
        <a:lstStyle/>
        <a:p>
          <a:pPr>
            <a:lnSpc>
              <a:spcPct val="100000"/>
            </a:lnSpc>
          </a:pPr>
          <a:r>
            <a:rPr lang="en-US"/>
            <a:t>family </a:t>
          </a:r>
        </a:p>
      </dgm:t>
    </dgm:pt>
    <dgm:pt modelId="{A8FFFFEF-96E4-4F81-9C10-32618CA4C6A2}" type="parTrans" cxnId="{992420DC-492F-43BE-A6B8-DFE07884E656}">
      <dgm:prSet/>
      <dgm:spPr/>
      <dgm:t>
        <a:bodyPr/>
        <a:lstStyle/>
        <a:p>
          <a:endParaRPr lang="en-US"/>
        </a:p>
      </dgm:t>
    </dgm:pt>
    <dgm:pt modelId="{73EC9525-4822-4C42-9356-BD6EB317F426}" type="sibTrans" cxnId="{992420DC-492F-43BE-A6B8-DFE07884E656}">
      <dgm:prSet/>
      <dgm:spPr/>
      <dgm:t>
        <a:bodyPr/>
        <a:lstStyle/>
        <a:p>
          <a:pPr>
            <a:lnSpc>
              <a:spcPct val="100000"/>
            </a:lnSpc>
          </a:pPr>
          <a:endParaRPr lang="en-US"/>
        </a:p>
      </dgm:t>
    </dgm:pt>
    <dgm:pt modelId="{EFA845C0-E887-46DC-9FAF-5DA33D4D513F}">
      <dgm:prSet/>
      <dgm:spPr/>
      <dgm:t>
        <a:bodyPr/>
        <a:lstStyle/>
        <a:p>
          <a:pPr>
            <a:lnSpc>
              <a:spcPct val="100000"/>
            </a:lnSpc>
          </a:pPr>
          <a:r>
            <a:rPr lang="en-US"/>
            <a:t>best friend </a:t>
          </a:r>
        </a:p>
      </dgm:t>
    </dgm:pt>
    <dgm:pt modelId="{5AE79167-99CC-4340-8656-BFB32DF4A230}" type="parTrans" cxnId="{3B039E63-177E-4992-9169-85A7D024F08C}">
      <dgm:prSet/>
      <dgm:spPr/>
      <dgm:t>
        <a:bodyPr/>
        <a:lstStyle/>
        <a:p>
          <a:endParaRPr lang="en-US"/>
        </a:p>
      </dgm:t>
    </dgm:pt>
    <dgm:pt modelId="{3C836B6F-9777-424B-AC05-A20E9CD55C57}" type="sibTrans" cxnId="{3B039E63-177E-4992-9169-85A7D024F08C}">
      <dgm:prSet/>
      <dgm:spPr/>
      <dgm:t>
        <a:bodyPr/>
        <a:lstStyle/>
        <a:p>
          <a:pPr>
            <a:lnSpc>
              <a:spcPct val="100000"/>
            </a:lnSpc>
          </a:pPr>
          <a:endParaRPr lang="en-US"/>
        </a:p>
      </dgm:t>
    </dgm:pt>
    <dgm:pt modelId="{7A898A8B-B9A7-4272-AA29-2483F56D1471}">
      <dgm:prSet/>
      <dgm:spPr/>
      <dgm:t>
        <a:bodyPr/>
        <a:lstStyle/>
        <a:p>
          <a:pPr>
            <a:lnSpc>
              <a:spcPct val="100000"/>
            </a:lnSpc>
          </a:pPr>
          <a:r>
            <a:rPr lang="en-US"/>
            <a:t>hometown </a:t>
          </a:r>
        </a:p>
      </dgm:t>
    </dgm:pt>
    <dgm:pt modelId="{9D6FAFA2-2CED-45E7-B80D-24DAE613BEE6}" type="parTrans" cxnId="{7F1DE622-8826-4CD4-89BB-163F5A18821E}">
      <dgm:prSet/>
      <dgm:spPr/>
      <dgm:t>
        <a:bodyPr/>
        <a:lstStyle/>
        <a:p>
          <a:endParaRPr lang="en-US"/>
        </a:p>
      </dgm:t>
    </dgm:pt>
    <dgm:pt modelId="{96195F83-531F-4C13-B2F9-0CE6FC6FC4AF}" type="sibTrans" cxnId="{7F1DE622-8826-4CD4-89BB-163F5A18821E}">
      <dgm:prSet/>
      <dgm:spPr/>
      <dgm:t>
        <a:bodyPr/>
        <a:lstStyle/>
        <a:p>
          <a:pPr>
            <a:lnSpc>
              <a:spcPct val="100000"/>
            </a:lnSpc>
          </a:pPr>
          <a:endParaRPr lang="en-US"/>
        </a:p>
      </dgm:t>
    </dgm:pt>
    <dgm:pt modelId="{BE516F1E-4082-442E-8608-FD8D2E474A19}">
      <dgm:prSet/>
      <dgm:spPr/>
      <dgm:t>
        <a:bodyPr/>
        <a:lstStyle/>
        <a:p>
          <a:pPr>
            <a:lnSpc>
              <a:spcPct val="100000"/>
            </a:lnSpc>
          </a:pPr>
          <a:r>
            <a:rPr lang="en-US"/>
            <a:t>your house </a:t>
          </a:r>
        </a:p>
      </dgm:t>
    </dgm:pt>
    <dgm:pt modelId="{7BB5DBE5-1097-40FF-95F0-72C47A817CDB}" type="parTrans" cxnId="{E7F8A1A2-7B46-43E4-91C7-81E97579275E}">
      <dgm:prSet/>
      <dgm:spPr/>
      <dgm:t>
        <a:bodyPr/>
        <a:lstStyle/>
        <a:p>
          <a:endParaRPr lang="en-US"/>
        </a:p>
      </dgm:t>
    </dgm:pt>
    <dgm:pt modelId="{91297715-835A-424E-918E-3567FAC110A3}" type="sibTrans" cxnId="{E7F8A1A2-7B46-43E4-91C7-81E97579275E}">
      <dgm:prSet/>
      <dgm:spPr/>
      <dgm:t>
        <a:bodyPr/>
        <a:lstStyle/>
        <a:p>
          <a:pPr>
            <a:lnSpc>
              <a:spcPct val="100000"/>
            </a:lnSpc>
          </a:pPr>
          <a:endParaRPr lang="en-US"/>
        </a:p>
      </dgm:t>
    </dgm:pt>
    <dgm:pt modelId="{0ACB2335-E5C4-4151-927A-4A114A2B4746}">
      <dgm:prSet/>
      <dgm:spPr/>
      <dgm:t>
        <a:bodyPr/>
        <a:lstStyle/>
        <a:p>
          <a:pPr>
            <a:lnSpc>
              <a:spcPct val="100000"/>
            </a:lnSpc>
          </a:pPr>
          <a:r>
            <a:rPr lang="en-US"/>
            <a:t>sport </a:t>
          </a:r>
        </a:p>
      </dgm:t>
    </dgm:pt>
    <dgm:pt modelId="{87015363-7042-4C42-B424-218942CCDABF}" type="parTrans" cxnId="{6C135CDC-DC19-4D96-B93B-D6127CD08747}">
      <dgm:prSet/>
      <dgm:spPr/>
      <dgm:t>
        <a:bodyPr/>
        <a:lstStyle/>
        <a:p>
          <a:endParaRPr lang="en-US"/>
        </a:p>
      </dgm:t>
    </dgm:pt>
    <dgm:pt modelId="{A9F064B2-B55D-4513-99B7-794A5300823C}" type="sibTrans" cxnId="{6C135CDC-DC19-4D96-B93B-D6127CD08747}">
      <dgm:prSet/>
      <dgm:spPr/>
      <dgm:t>
        <a:bodyPr/>
        <a:lstStyle/>
        <a:p>
          <a:pPr>
            <a:lnSpc>
              <a:spcPct val="100000"/>
            </a:lnSpc>
          </a:pPr>
          <a:endParaRPr lang="en-US"/>
        </a:p>
      </dgm:t>
    </dgm:pt>
    <dgm:pt modelId="{99ECA600-2B40-462D-A2B8-BF55D078A82D}">
      <dgm:prSet/>
      <dgm:spPr/>
      <dgm:t>
        <a:bodyPr/>
        <a:lstStyle/>
        <a:p>
          <a:pPr>
            <a:lnSpc>
              <a:spcPct val="100000"/>
            </a:lnSpc>
          </a:pPr>
          <a:r>
            <a:rPr lang="en-US"/>
            <a:t>computer </a:t>
          </a:r>
        </a:p>
      </dgm:t>
    </dgm:pt>
    <dgm:pt modelId="{02BEAE89-C52B-4F38-97CB-EEDE5D06FDB6}" type="parTrans" cxnId="{D5749E1B-FFC5-4FBB-BF0E-E629485EC017}">
      <dgm:prSet/>
      <dgm:spPr/>
      <dgm:t>
        <a:bodyPr/>
        <a:lstStyle/>
        <a:p>
          <a:endParaRPr lang="en-US"/>
        </a:p>
      </dgm:t>
    </dgm:pt>
    <dgm:pt modelId="{C63483C5-2FFA-4B67-82B6-19F1DABB5D3C}" type="sibTrans" cxnId="{D5749E1B-FFC5-4FBB-BF0E-E629485EC017}">
      <dgm:prSet/>
      <dgm:spPr/>
      <dgm:t>
        <a:bodyPr/>
        <a:lstStyle/>
        <a:p>
          <a:pPr>
            <a:lnSpc>
              <a:spcPct val="100000"/>
            </a:lnSpc>
          </a:pPr>
          <a:endParaRPr lang="en-US"/>
        </a:p>
      </dgm:t>
    </dgm:pt>
    <dgm:pt modelId="{32781D77-AEB8-4DF7-AF7B-FAAD40E7039C}">
      <dgm:prSet/>
      <dgm:spPr/>
      <dgm:t>
        <a:bodyPr/>
        <a:lstStyle/>
        <a:p>
          <a:pPr>
            <a:lnSpc>
              <a:spcPct val="100000"/>
            </a:lnSpc>
          </a:pPr>
          <a:r>
            <a:rPr lang="en-US"/>
            <a:t>collecting </a:t>
          </a:r>
        </a:p>
      </dgm:t>
    </dgm:pt>
    <dgm:pt modelId="{1C2507EF-49E8-426E-B322-AD87F445039B}" type="parTrans" cxnId="{3A556EC2-22A5-49F0-9F16-11099A566763}">
      <dgm:prSet/>
      <dgm:spPr/>
      <dgm:t>
        <a:bodyPr/>
        <a:lstStyle/>
        <a:p>
          <a:endParaRPr lang="en-US"/>
        </a:p>
      </dgm:t>
    </dgm:pt>
    <dgm:pt modelId="{3487FE6E-2412-450E-B02B-FFC0169CE8D2}" type="sibTrans" cxnId="{3A556EC2-22A5-49F0-9F16-11099A566763}">
      <dgm:prSet/>
      <dgm:spPr/>
      <dgm:t>
        <a:bodyPr/>
        <a:lstStyle/>
        <a:p>
          <a:pPr>
            <a:lnSpc>
              <a:spcPct val="100000"/>
            </a:lnSpc>
          </a:pPr>
          <a:endParaRPr lang="en-US"/>
        </a:p>
      </dgm:t>
    </dgm:pt>
    <dgm:pt modelId="{637DB532-B89D-4F14-992B-B39D61C7C452}">
      <dgm:prSet/>
      <dgm:spPr/>
      <dgm:t>
        <a:bodyPr/>
        <a:lstStyle/>
        <a:p>
          <a:pPr>
            <a:lnSpc>
              <a:spcPct val="100000"/>
            </a:lnSpc>
          </a:pPr>
          <a:r>
            <a:rPr lang="en-US"/>
            <a:t>music</a:t>
          </a:r>
        </a:p>
      </dgm:t>
    </dgm:pt>
    <dgm:pt modelId="{773F47A3-C2DF-4354-BE30-CC16EC120399}" type="parTrans" cxnId="{AA3C45B5-6035-47B8-975C-79F127BF2587}">
      <dgm:prSet/>
      <dgm:spPr/>
      <dgm:t>
        <a:bodyPr/>
        <a:lstStyle/>
        <a:p>
          <a:endParaRPr lang="en-US"/>
        </a:p>
      </dgm:t>
    </dgm:pt>
    <dgm:pt modelId="{9FF972B7-C275-46D8-B280-8ADBB4B531BD}" type="sibTrans" cxnId="{AA3C45B5-6035-47B8-975C-79F127BF2587}">
      <dgm:prSet/>
      <dgm:spPr/>
      <dgm:t>
        <a:bodyPr/>
        <a:lstStyle/>
        <a:p>
          <a:endParaRPr lang="en-US"/>
        </a:p>
      </dgm:t>
    </dgm:pt>
    <dgm:pt modelId="{3B41AA2F-41AD-4FA0-AE4B-6411234F2557}" type="pres">
      <dgm:prSet presAssocID="{C06A8415-2823-436B-9142-1DA0874C4764}" presName="root" presStyleCnt="0">
        <dgm:presLayoutVars>
          <dgm:dir/>
          <dgm:resizeHandles val="exact"/>
        </dgm:presLayoutVars>
      </dgm:prSet>
      <dgm:spPr/>
      <dgm:t>
        <a:bodyPr/>
        <a:lstStyle/>
        <a:p>
          <a:endParaRPr lang="en-US"/>
        </a:p>
      </dgm:t>
    </dgm:pt>
    <dgm:pt modelId="{689FD30C-93AD-4FBA-BC8B-3E860E81B675}" type="pres">
      <dgm:prSet presAssocID="{C06A8415-2823-436B-9142-1DA0874C4764}" presName="container" presStyleCnt="0">
        <dgm:presLayoutVars>
          <dgm:dir/>
          <dgm:resizeHandles val="exact"/>
        </dgm:presLayoutVars>
      </dgm:prSet>
      <dgm:spPr/>
    </dgm:pt>
    <dgm:pt modelId="{1031BCBF-6717-4057-8B44-377C6BC34CF2}" type="pres">
      <dgm:prSet presAssocID="{CC0AE94E-937B-4595-92E7-3600964C0D52}" presName="compNode" presStyleCnt="0"/>
      <dgm:spPr/>
    </dgm:pt>
    <dgm:pt modelId="{190E68A5-FA9C-4504-901E-3A7A788A1D3B}" type="pres">
      <dgm:prSet presAssocID="{CC0AE94E-937B-4595-92E7-3600964C0D52}" presName="iconBgRect" presStyleLbl="bgShp" presStyleIdx="0" presStyleCnt="8"/>
      <dgm:spPr/>
    </dgm:pt>
    <dgm:pt modelId="{563FF395-EE6A-40BD-9B9A-D95485A5BA13}" type="pres">
      <dgm:prSet presAssocID="{CC0AE94E-937B-4595-92E7-3600964C0D52}" presName="iconRect" presStyleLbl="node1" presStyleIdx="0" presStyleCnt="8"/>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Heart"/>
        </a:ext>
      </dgm:extLst>
    </dgm:pt>
    <dgm:pt modelId="{8D7B6ABA-12CE-4A43-9B8D-549DABAD4F14}" type="pres">
      <dgm:prSet presAssocID="{CC0AE94E-937B-4595-92E7-3600964C0D52}" presName="spaceRect" presStyleCnt="0"/>
      <dgm:spPr/>
    </dgm:pt>
    <dgm:pt modelId="{9AADBCA0-CB27-4821-ACA7-FCCF75452069}" type="pres">
      <dgm:prSet presAssocID="{CC0AE94E-937B-4595-92E7-3600964C0D52}" presName="textRect" presStyleLbl="revTx" presStyleIdx="0" presStyleCnt="8">
        <dgm:presLayoutVars>
          <dgm:chMax val="1"/>
          <dgm:chPref val="1"/>
        </dgm:presLayoutVars>
      </dgm:prSet>
      <dgm:spPr/>
      <dgm:t>
        <a:bodyPr/>
        <a:lstStyle/>
        <a:p>
          <a:endParaRPr lang="en-US"/>
        </a:p>
      </dgm:t>
    </dgm:pt>
    <dgm:pt modelId="{C5D97BC3-867B-4DF2-BF44-EC0FBD83C73E}" type="pres">
      <dgm:prSet presAssocID="{73EC9525-4822-4C42-9356-BD6EB317F426}" presName="sibTrans" presStyleLbl="sibTrans2D1" presStyleIdx="0" presStyleCnt="0"/>
      <dgm:spPr/>
      <dgm:t>
        <a:bodyPr/>
        <a:lstStyle/>
        <a:p>
          <a:endParaRPr lang="en-US"/>
        </a:p>
      </dgm:t>
    </dgm:pt>
    <dgm:pt modelId="{2A8C6142-E031-4676-9D60-712CE458882E}" type="pres">
      <dgm:prSet presAssocID="{EFA845C0-E887-46DC-9FAF-5DA33D4D513F}" presName="compNode" presStyleCnt="0"/>
      <dgm:spPr/>
    </dgm:pt>
    <dgm:pt modelId="{D54CB77F-2470-4DEC-B750-6C0777AECA76}" type="pres">
      <dgm:prSet presAssocID="{EFA845C0-E887-46DC-9FAF-5DA33D4D513F}" presName="iconBgRect" presStyleLbl="bgShp" presStyleIdx="1" presStyleCnt="8"/>
      <dgm:spPr/>
    </dgm:pt>
    <dgm:pt modelId="{2BBA64AA-1F38-456A-AC28-EF7FBDFC3B24}" type="pres">
      <dgm:prSet presAssocID="{EFA845C0-E887-46DC-9FAF-5DA33D4D513F}" presName="iconRect" presStyleLbl="node1" presStyleIdx="1" presStyleCnt="8"/>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Love Letter"/>
        </a:ext>
      </dgm:extLst>
    </dgm:pt>
    <dgm:pt modelId="{AA092EDD-4629-4BB0-B0E5-500819D4B6D2}" type="pres">
      <dgm:prSet presAssocID="{EFA845C0-E887-46DC-9FAF-5DA33D4D513F}" presName="spaceRect" presStyleCnt="0"/>
      <dgm:spPr/>
    </dgm:pt>
    <dgm:pt modelId="{4555AC8D-7B80-434E-824A-95F7AE15A266}" type="pres">
      <dgm:prSet presAssocID="{EFA845C0-E887-46DC-9FAF-5DA33D4D513F}" presName="textRect" presStyleLbl="revTx" presStyleIdx="1" presStyleCnt="8">
        <dgm:presLayoutVars>
          <dgm:chMax val="1"/>
          <dgm:chPref val="1"/>
        </dgm:presLayoutVars>
      </dgm:prSet>
      <dgm:spPr/>
      <dgm:t>
        <a:bodyPr/>
        <a:lstStyle/>
        <a:p>
          <a:endParaRPr lang="en-US"/>
        </a:p>
      </dgm:t>
    </dgm:pt>
    <dgm:pt modelId="{1ADD49D0-97A6-4289-A2DD-EAA9C763D59D}" type="pres">
      <dgm:prSet presAssocID="{3C836B6F-9777-424B-AC05-A20E9CD55C57}" presName="sibTrans" presStyleLbl="sibTrans2D1" presStyleIdx="0" presStyleCnt="0"/>
      <dgm:spPr/>
      <dgm:t>
        <a:bodyPr/>
        <a:lstStyle/>
        <a:p>
          <a:endParaRPr lang="en-US"/>
        </a:p>
      </dgm:t>
    </dgm:pt>
    <dgm:pt modelId="{51C0A54C-0A07-4C0C-A4A6-20F92B98BF0F}" type="pres">
      <dgm:prSet presAssocID="{7A898A8B-B9A7-4272-AA29-2483F56D1471}" presName="compNode" presStyleCnt="0"/>
      <dgm:spPr/>
    </dgm:pt>
    <dgm:pt modelId="{9AB21226-ACE5-412C-AF3A-35D987EAFA4A}" type="pres">
      <dgm:prSet presAssocID="{7A898A8B-B9A7-4272-AA29-2483F56D1471}" presName="iconBgRect" presStyleLbl="bgShp" presStyleIdx="2" presStyleCnt="8"/>
      <dgm:spPr/>
    </dgm:pt>
    <dgm:pt modelId="{1FF6256E-E301-4B8B-8668-B50486D1A863}" type="pres">
      <dgm:prSet presAssocID="{7A898A8B-B9A7-4272-AA29-2483F56D1471}" presName="iconRect" presStyleLbl="node1" presStyleIdx="2" presStyleCnt="8"/>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oldier"/>
        </a:ext>
      </dgm:extLst>
    </dgm:pt>
    <dgm:pt modelId="{C155B955-76F7-4068-A452-B2F6C15AD3E2}" type="pres">
      <dgm:prSet presAssocID="{7A898A8B-B9A7-4272-AA29-2483F56D1471}" presName="spaceRect" presStyleCnt="0"/>
      <dgm:spPr/>
    </dgm:pt>
    <dgm:pt modelId="{1E03CBF9-A135-42CB-B328-783410632AAC}" type="pres">
      <dgm:prSet presAssocID="{7A898A8B-B9A7-4272-AA29-2483F56D1471}" presName="textRect" presStyleLbl="revTx" presStyleIdx="2" presStyleCnt="8">
        <dgm:presLayoutVars>
          <dgm:chMax val="1"/>
          <dgm:chPref val="1"/>
        </dgm:presLayoutVars>
      </dgm:prSet>
      <dgm:spPr/>
      <dgm:t>
        <a:bodyPr/>
        <a:lstStyle/>
        <a:p>
          <a:endParaRPr lang="en-US"/>
        </a:p>
      </dgm:t>
    </dgm:pt>
    <dgm:pt modelId="{51D19C73-F7F8-4EC4-848E-0DFDE5F94BCF}" type="pres">
      <dgm:prSet presAssocID="{96195F83-531F-4C13-B2F9-0CE6FC6FC4AF}" presName="sibTrans" presStyleLbl="sibTrans2D1" presStyleIdx="0" presStyleCnt="0"/>
      <dgm:spPr/>
      <dgm:t>
        <a:bodyPr/>
        <a:lstStyle/>
        <a:p>
          <a:endParaRPr lang="en-US"/>
        </a:p>
      </dgm:t>
    </dgm:pt>
    <dgm:pt modelId="{517EE284-A981-4F61-B324-3BD18CBAF933}" type="pres">
      <dgm:prSet presAssocID="{BE516F1E-4082-442E-8608-FD8D2E474A19}" presName="compNode" presStyleCnt="0"/>
      <dgm:spPr/>
    </dgm:pt>
    <dgm:pt modelId="{454F5459-791B-48C5-8D4E-0E281FD49D3F}" type="pres">
      <dgm:prSet presAssocID="{BE516F1E-4082-442E-8608-FD8D2E474A19}" presName="iconBgRect" presStyleLbl="bgShp" presStyleIdx="3" presStyleCnt="8"/>
      <dgm:spPr/>
    </dgm:pt>
    <dgm:pt modelId="{1C4F642D-67C3-4EDF-8EC7-1672B04DF0AE}" type="pres">
      <dgm:prSet presAssocID="{BE516F1E-4082-442E-8608-FD8D2E474A19}" presName="iconRect" presStyleLbl="node1" presStyleIdx="3" presStyleCnt="8"/>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House"/>
        </a:ext>
      </dgm:extLst>
    </dgm:pt>
    <dgm:pt modelId="{5925A9AB-E5F7-4F2E-B577-D38F8E19959F}" type="pres">
      <dgm:prSet presAssocID="{BE516F1E-4082-442E-8608-FD8D2E474A19}" presName="spaceRect" presStyleCnt="0"/>
      <dgm:spPr/>
    </dgm:pt>
    <dgm:pt modelId="{8A78CC49-8BE2-423C-AD0D-DB1A6D50D44D}" type="pres">
      <dgm:prSet presAssocID="{BE516F1E-4082-442E-8608-FD8D2E474A19}" presName="textRect" presStyleLbl="revTx" presStyleIdx="3" presStyleCnt="8">
        <dgm:presLayoutVars>
          <dgm:chMax val="1"/>
          <dgm:chPref val="1"/>
        </dgm:presLayoutVars>
      </dgm:prSet>
      <dgm:spPr/>
      <dgm:t>
        <a:bodyPr/>
        <a:lstStyle/>
        <a:p>
          <a:endParaRPr lang="en-US"/>
        </a:p>
      </dgm:t>
    </dgm:pt>
    <dgm:pt modelId="{B0EBACEF-AFD5-49D7-B9A8-3F1EDB6F41E1}" type="pres">
      <dgm:prSet presAssocID="{91297715-835A-424E-918E-3567FAC110A3}" presName="sibTrans" presStyleLbl="sibTrans2D1" presStyleIdx="0" presStyleCnt="0"/>
      <dgm:spPr/>
      <dgm:t>
        <a:bodyPr/>
        <a:lstStyle/>
        <a:p>
          <a:endParaRPr lang="en-US"/>
        </a:p>
      </dgm:t>
    </dgm:pt>
    <dgm:pt modelId="{B8E257AF-02D1-4861-9F7D-1F113219479D}" type="pres">
      <dgm:prSet presAssocID="{0ACB2335-E5C4-4151-927A-4A114A2B4746}" presName="compNode" presStyleCnt="0"/>
      <dgm:spPr/>
    </dgm:pt>
    <dgm:pt modelId="{4DF86732-3C04-4CA0-BEA1-AB323DCF4361}" type="pres">
      <dgm:prSet presAssocID="{0ACB2335-E5C4-4151-927A-4A114A2B4746}" presName="iconBgRect" presStyleLbl="bgShp" presStyleIdx="4" presStyleCnt="8"/>
      <dgm:spPr/>
    </dgm:pt>
    <dgm:pt modelId="{E082D7A8-7193-429C-B370-23C84044A117}" type="pres">
      <dgm:prSet presAssocID="{0ACB2335-E5C4-4151-927A-4A114A2B4746}" presName="iconRect" presStyleLbl="node1" presStyleIdx="4" presStyleCnt="8"/>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Gymnast - Floor Routine"/>
        </a:ext>
      </dgm:extLst>
    </dgm:pt>
    <dgm:pt modelId="{1A62F43A-4BFC-4937-967E-B5A26DA83B7B}" type="pres">
      <dgm:prSet presAssocID="{0ACB2335-E5C4-4151-927A-4A114A2B4746}" presName="spaceRect" presStyleCnt="0"/>
      <dgm:spPr/>
    </dgm:pt>
    <dgm:pt modelId="{341411E7-CF4E-404E-A1C1-D1C43A7F88BF}" type="pres">
      <dgm:prSet presAssocID="{0ACB2335-E5C4-4151-927A-4A114A2B4746}" presName="textRect" presStyleLbl="revTx" presStyleIdx="4" presStyleCnt="8">
        <dgm:presLayoutVars>
          <dgm:chMax val="1"/>
          <dgm:chPref val="1"/>
        </dgm:presLayoutVars>
      </dgm:prSet>
      <dgm:spPr/>
      <dgm:t>
        <a:bodyPr/>
        <a:lstStyle/>
        <a:p>
          <a:endParaRPr lang="en-US"/>
        </a:p>
      </dgm:t>
    </dgm:pt>
    <dgm:pt modelId="{4C01FF25-27CC-422C-9A8C-BAA0A2069023}" type="pres">
      <dgm:prSet presAssocID="{A9F064B2-B55D-4513-99B7-794A5300823C}" presName="sibTrans" presStyleLbl="sibTrans2D1" presStyleIdx="0" presStyleCnt="0"/>
      <dgm:spPr/>
      <dgm:t>
        <a:bodyPr/>
        <a:lstStyle/>
        <a:p>
          <a:endParaRPr lang="en-US"/>
        </a:p>
      </dgm:t>
    </dgm:pt>
    <dgm:pt modelId="{E2517806-3113-4E91-80F2-61B57755D1D1}" type="pres">
      <dgm:prSet presAssocID="{99ECA600-2B40-462D-A2B8-BF55D078A82D}" presName="compNode" presStyleCnt="0"/>
      <dgm:spPr/>
    </dgm:pt>
    <dgm:pt modelId="{E610D7A5-F3A6-44A2-AABD-A2F8B2430517}" type="pres">
      <dgm:prSet presAssocID="{99ECA600-2B40-462D-A2B8-BF55D078A82D}" presName="iconBgRect" presStyleLbl="bgShp" presStyleIdx="5" presStyleCnt="8"/>
      <dgm:spPr/>
    </dgm:pt>
    <dgm:pt modelId="{7661E280-12B1-417B-8091-5A044CEF9A25}" type="pres">
      <dgm:prSet presAssocID="{99ECA600-2B40-462D-A2B8-BF55D078A82D}" presName="iconRect" presStyleLbl="node1" presStyleIdx="5" presStyleCnt="8"/>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Computer"/>
        </a:ext>
      </dgm:extLst>
    </dgm:pt>
    <dgm:pt modelId="{EC98644E-34CD-481A-B0F9-188B2DCBB669}" type="pres">
      <dgm:prSet presAssocID="{99ECA600-2B40-462D-A2B8-BF55D078A82D}" presName="spaceRect" presStyleCnt="0"/>
      <dgm:spPr/>
    </dgm:pt>
    <dgm:pt modelId="{F9677082-D4AF-4862-9288-9E53D4D8F03B}" type="pres">
      <dgm:prSet presAssocID="{99ECA600-2B40-462D-A2B8-BF55D078A82D}" presName="textRect" presStyleLbl="revTx" presStyleIdx="5" presStyleCnt="8">
        <dgm:presLayoutVars>
          <dgm:chMax val="1"/>
          <dgm:chPref val="1"/>
        </dgm:presLayoutVars>
      </dgm:prSet>
      <dgm:spPr/>
      <dgm:t>
        <a:bodyPr/>
        <a:lstStyle/>
        <a:p>
          <a:endParaRPr lang="en-US"/>
        </a:p>
      </dgm:t>
    </dgm:pt>
    <dgm:pt modelId="{9E59156C-C131-49EA-8495-1DBC7B8D30DC}" type="pres">
      <dgm:prSet presAssocID="{C63483C5-2FFA-4B67-82B6-19F1DABB5D3C}" presName="sibTrans" presStyleLbl="sibTrans2D1" presStyleIdx="0" presStyleCnt="0"/>
      <dgm:spPr/>
      <dgm:t>
        <a:bodyPr/>
        <a:lstStyle/>
        <a:p>
          <a:endParaRPr lang="en-US"/>
        </a:p>
      </dgm:t>
    </dgm:pt>
    <dgm:pt modelId="{2CAF2071-CFC2-4833-9ECA-6697E2764903}" type="pres">
      <dgm:prSet presAssocID="{32781D77-AEB8-4DF7-AF7B-FAAD40E7039C}" presName="compNode" presStyleCnt="0"/>
      <dgm:spPr/>
    </dgm:pt>
    <dgm:pt modelId="{1E0DCB61-A05E-421F-A8B8-2282BE90D907}" type="pres">
      <dgm:prSet presAssocID="{32781D77-AEB8-4DF7-AF7B-FAAD40E7039C}" presName="iconBgRect" presStyleLbl="bgShp" presStyleIdx="6" presStyleCnt="8"/>
      <dgm:spPr/>
    </dgm:pt>
    <dgm:pt modelId="{E8CC0BEB-7C23-4347-A526-CA049B574D06}" type="pres">
      <dgm:prSet presAssocID="{32781D77-AEB8-4DF7-AF7B-FAAD40E7039C}" presName="iconRect" presStyleLbl="node1" presStyleIdx="6" presStyleCnt="8"/>
      <dgm:spPr>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t>
        <a:bodyPr/>
        <a:lstStyle/>
        <a:p>
          <a:endParaRPr lang="en-US"/>
        </a:p>
      </dgm:t>
      <dgm:extLst>
        <a:ext uri="{E40237B7-FDA0-4F09-8148-C483321AD2D9}">
          <dgm14:cNvPr xmlns:dgm14="http://schemas.microsoft.com/office/drawing/2010/diagram" id="0" name="" descr="Footprints"/>
        </a:ext>
      </dgm:extLst>
    </dgm:pt>
    <dgm:pt modelId="{E8D907EF-5468-47AF-8581-7CC0B9166EE6}" type="pres">
      <dgm:prSet presAssocID="{32781D77-AEB8-4DF7-AF7B-FAAD40E7039C}" presName="spaceRect" presStyleCnt="0"/>
      <dgm:spPr/>
    </dgm:pt>
    <dgm:pt modelId="{8055B139-1319-4CC0-A064-F62803543C71}" type="pres">
      <dgm:prSet presAssocID="{32781D77-AEB8-4DF7-AF7B-FAAD40E7039C}" presName="textRect" presStyleLbl="revTx" presStyleIdx="6" presStyleCnt="8">
        <dgm:presLayoutVars>
          <dgm:chMax val="1"/>
          <dgm:chPref val="1"/>
        </dgm:presLayoutVars>
      </dgm:prSet>
      <dgm:spPr/>
      <dgm:t>
        <a:bodyPr/>
        <a:lstStyle/>
        <a:p>
          <a:endParaRPr lang="en-US"/>
        </a:p>
      </dgm:t>
    </dgm:pt>
    <dgm:pt modelId="{2370E3B0-8872-4AA2-AFDD-6E3D43351F52}" type="pres">
      <dgm:prSet presAssocID="{3487FE6E-2412-450E-B02B-FFC0169CE8D2}" presName="sibTrans" presStyleLbl="sibTrans2D1" presStyleIdx="0" presStyleCnt="0"/>
      <dgm:spPr/>
      <dgm:t>
        <a:bodyPr/>
        <a:lstStyle/>
        <a:p>
          <a:endParaRPr lang="en-US"/>
        </a:p>
      </dgm:t>
    </dgm:pt>
    <dgm:pt modelId="{ACF6579D-7EB1-4F8E-A6C6-A828A370D3C1}" type="pres">
      <dgm:prSet presAssocID="{637DB532-B89D-4F14-992B-B39D61C7C452}" presName="compNode" presStyleCnt="0"/>
      <dgm:spPr/>
    </dgm:pt>
    <dgm:pt modelId="{EF9715F2-02AF-47CE-A403-2D991F626D5F}" type="pres">
      <dgm:prSet presAssocID="{637DB532-B89D-4F14-992B-B39D61C7C452}" presName="iconBgRect" presStyleLbl="bgShp" presStyleIdx="7" presStyleCnt="8"/>
      <dgm:spPr/>
    </dgm:pt>
    <dgm:pt modelId="{44C13F83-785A-4C28-A42E-100F159BBA5C}" type="pres">
      <dgm:prSet presAssocID="{637DB532-B89D-4F14-992B-B39D61C7C452}" presName="iconRect" presStyleLbl="node1" presStyleIdx="7" presStyleCnt="8"/>
      <dgm:spPr>
        <a:blipFill>
          <a:blip xmlns:r="http://schemas.openxmlformats.org/officeDocument/2006/relationships"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a:blipFill>
        <a:ln>
          <a:noFill/>
        </a:ln>
      </dgm:spPr>
      <dgm:t>
        <a:bodyPr/>
        <a:lstStyle/>
        <a:p>
          <a:endParaRPr lang="en-US"/>
        </a:p>
      </dgm:t>
      <dgm:extLst>
        <a:ext uri="{E40237B7-FDA0-4F09-8148-C483321AD2D9}">
          <dgm14:cNvPr xmlns:dgm14="http://schemas.microsoft.com/office/drawing/2010/diagram" id="0" name="" descr="Music"/>
        </a:ext>
      </dgm:extLst>
    </dgm:pt>
    <dgm:pt modelId="{045DC9FE-084D-4133-87F0-B50D4EDAA648}" type="pres">
      <dgm:prSet presAssocID="{637DB532-B89D-4F14-992B-B39D61C7C452}" presName="spaceRect" presStyleCnt="0"/>
      <dgm:spPr/>
    </dgm:pt>
    <dgm:pt modelId="{19ED7045-B701-4E6A-9C89-39D9E8CAD12D}" type="pres">
      <dgm:prSet presAssocID="{637DB532-B89D-4F14-992B-B39D61C7C452}" presName="textRect" presStyleLbl="revTx" presStyleIdx="7" presStyleCnt="8">
        <dgm:presLayoutVars>
          <dgm:chMax val="1"/>
          <dgm:chPref val="1"/>
        </dgm:presLayoutVars>
      </dgm:prSet>
      <dgm:spPr/>
      <dgm:t>
        <a:bodyPr/>
        <a:lstStyle/>
        <a:p>
          <a:endParaRPr lang="en-US"/>
        </a:p>
      </dgm:t>
    </dgm:pt>
  </dgm:ptLst>
  <dgm:cxnLst>
    <dgm:cxn modelId="{A677328A-4DE5-4ADB-9004-EEC535B08394}" type="presOf" srcId="{99ECA600-2B40-462D-A2B8-BF55D078A82D}" destId="{F9677082-D4AF-4862-9288-9E53D4D8F03B}" srcOrd="0" destOrd="0" presId="urn:microsoft.com/office/officeart/2018/2/layout/IconCircleList"/>
    <dgm:cxn modelId="{992420DC-492F-43BE-A6B8-DFE07884E656}" srcId="{C06A8415-2823-436B-9142-1DA0874C4764}" destId="{CC0AE94E-937B-4595-92E7-3600964C0D52}" srcOrd="0" destOrd="0" parTransId="{A8FFFFEF-96E4-4F81-9C10-32618CA4C6A2}" sibTransId="{73EC9525-4822-4C42-9356-BD6EB317F426}"/>
    <dgm:cxn modelId="{93B26B7B-C6A5-499D-AE0A-A1AD292876B9}" type="presOf" srcId="{637DB532-B89D-4F14-992B-B39D61C7C452}" destId="{19ED7045-B701-4E6A-9C89-39D9E8CAD12D}" srcOrd="0" destOrd="0" presId="urn:microsoft.com/office/officeart/2018/2/layout/IconCircleList"/>
    <dgm:cxn modelId="{3A556EC2-22A5-49F0-9F16-11099A566763}" srcId="{C06A8415-2823-436B-9142-1DA0874C4764}" destId="{32781D77-AEB8-4DF7-AF7B-FAAD40E7039C}" srcOrd="6" destOrd="0" parTransId="{1C2507EF-49E8-426E-B322-AD87F445039B}" sibTransId="{3487FE6E-2412-450E-B02B-FFC0169CE8D2}"/>
    <dgm:cxn modelId="{7401F558-9667-478D-9929-311811BE45C8}" type="presOf" srcId="{7A898A8B-B9A7-4272-AA29-2483F56D1471}" destId="{1E03CBF9-A135-42CB-B328-783410632AAC}" srcOrd="0" destOrd="0" presId="urn:microsoft.com/office/officeart/2018/2/layout/IconCircleList"/>
    <dgm:cxn modelId="{E7F8A1A2-7B46-43E4-91C7-81E97579275E}" srcId="{C06A8415-2823-436B-9142-1DA0874C4764}" destId="{BE516F1E-4082-442E-8608-FD8D2E474A19}" srcOrd="3" destOrd="0" parTransId="{7BB5DBE5-1097-40FF-95F0-72C47A817CDB}" sibTransId="{91297715-835A-424E-918E-3567FAC110A3}"/>
    <dgm:cxn modelId="{D5749E1B-FFC5-4FBB-BF0E-E629485EC017}" srcId="{C06A8415-2823-436B-9142-1DA0874C4764}" destId="{99ECA600-2B40-462D-A2B8-BF55D078A82D}" srcOrd="5" destOrd="0" parTransId="{02BEAE89-C52B-4F38-97CB-EEDE5D06FDB6}" sibTransId="{C63483C5-2FFA-4B67-82B6-19F1DABB5D3C}"/>
    <dgm:cxn modelId="{2658EBAD-D3C3-4986-B8AF-625ED2E1AA01}" type="presOf" srcId="{3C836B6F-9777-424B-AC05-A20E9CD55C57}" destId="{1ADD49D0-97A6-4289-A2DD-EAA9C763D59D}" srcOrd="0" destOrd="0" presId="urn:microsoft.com/office/officeart/2018/2/layout/IconCircleList"/>
    <dgm:cxn modelId="{A4380E76-02EA-4AB5-920C-790239CC5702}" type="presOf" srcId="{73EC9525-4822-4C42-9356-BD6EB317F426}" destId="{C5D97BC3-867B-4DF2-BF44-EC0FBD83C73E}" srcOrd="0" destOrd="0" presId="urn:microsoft.com/office/officeart/2018/2/layout/IconCircleList"/>
    <dgm:cxn modelId="{49D80163-502D-4E22-A1DC-8B189B8B9831}" type="presOf" srcId="{A9F064B2-B55D-4513-99B7-794A5300823C}" destId="{4C01FF25-27CC-422C-9A8C-BAA0A2069023}" srcOrd="0" destOrd="0" presId="urn:microsoft.com/office/officeart/2018/2/layout/IconCircleList"/>
    <dgm:cxn modelId="{8619F13D-D953-463E-98AC-80FFCB86B8E9}" type="presOf" srcId="{C63483C5-2FFA-4B67-82B6-19F1DABB5D3C}" destId="{9E59156C-C131-49EA-8495-1DBC7B8D30DC}" srcOrd="0" destOrd="0" presId="urn:microsoft.com/office/officeart/2018/2/layout/IconCircleList"/>
    <dgm:cxn modelId="{247005F3-006A-44EC-B5A8-724152A4A4AE}" type="presOf" srcId="{91297715-835A-424E-918E-3567FAC110A3}" destId="{B0EBACEF-AFD5-49D7-B9A8-3F1EDB6F41E1}" srcOrd="0" destOrd="0" presId="urn:microsoft.com/office/officeart/2018/2/layout/IconCircleList"/>
    <dgm:cxn modelId="{8099BECE-2A85-4CD1-8D59-EB373ADEC5DE}" type="presOf" srcId="{EFA845C0-E887-46DC-9FAF-5DA33D4D513F}" destId="{4555AC8D-7B80-434E-824A-95F7AE15A266}" srcOrd="0" destOrd="0" presId="urn:microsoft.com/office/officeart/2018/2/layout/IconCircleList"/>
    <dgm:cxn modelId="{C30F47EE-65E1-47C3-A32D-F84BFBBB8BB3}" type="presOf" srcId="{0ACB2335-E5C4-4151-927A-4A114A2B4746}" destId="{341411E7-CF4E-404E-A1C1-D1C43A7F88BF}" srcOrd="0" destOrd="0" presId="urn:microsoft.com/office/officeart/2018/2/layout/IconCircleList"/>
    <dgm:cxn modelId="{BB3474CE-924B-4257-96FC-F971B7D959A2}" type="presOf" srcId="{96195F83-531F-4C13-B2F9-0CE6FC6FC4AF}" destId="{51D19C73-F7F8-4EC4-848E-0DFDE5F94BCF}" srcOrd="0" destOrd="0" presId="urn:microsoft.com/office/officeart/2018/2/layout/IconCircleList"/>
    <dgm:cxn modelId="{3B039E63-177E-4992-9169-85A7D024F08C}" srcId="{C06A8415-2823-436B-9142-1DA0874C4764}" destId="{EFA845C0-E887-46DC-9FAF-5DA33D4D513F}" srcOrd="1" destOrd="0" parTransId="{5AE79167-99CC-4340-8656-BFB32DF4A230}" sibTransId="{3C836B6F-9777-424B-AC05-A20E9CD55C57}"/>
    <dgm:cxn modelId="{BE098212-9E2B-4AA7-AC5C-64C0200ABEC0}" type="presOf" srcId="{32781D77-AEB8-4DF7-AF7B-FAAD40E7039C}" destId="{8055B139-1319-4CC0-A064-F62803543C71}" srcOrd="0" destOrd="0" presId="urn:microsoft.com/office/officeart/2018/2/layout/IconCircleList"/>
    <dgm:cxn modelId="{42319878-BED4-400F-90CD-87A656B1AD43}" type="presOf" srcId="{CC0AE94E-937B-4595-92E7-3600964C0D52}" destId="{9AADBCA0-CB27-4821-ACA7-FCCF75452069}" srcOrd="0" destOrd="0" presId="urn:microsoft.com/office/officeart/2018/2/layout/IconCircleList"/>
    <dgm:cxn modelId="{1057AB58-8A2E-4806-B4AC-D7ABC3D1A59E}" type="presOf" srcId="{C06A8415-2823-436B-9142-1DA0874C4764}" destId="{3B41AA2F-41AD-4FA0-AE4B-6411234F2557}" srcOrd="0" destOrd="0" presId="urn:microsoft.com/office/officeart/2018/2/layout/IconCircleList"/>
    <dgm:cxn modelId="{6C135CDC-DC19-4D96-B93B-D6127CD08747}" srcId="{C06A8415-2823-436B-9142-1DA0874C4764}" destId="{0ACB2335-E5C4-4151-927A-4A114A2B4746}" srcOrd="4" destOrd="0" parTransId="{87015363-7042-4C42-B424-218942CCDABF}" sibTransId="{A9F064B2-B55D-4513-99B7-794A5300823C}"/>
    <dgm:cxn modelId="{AA3C45B5-6035-47B8-975C-79F127BF2587}" srcId="{C06A8415-2823-436B-9142-1DA0874C4764}" destId="{637DB532-B89D-4F14-992B-B39D61C7C452}" srcOrd="7" destOrd="0" parTransId="{773F47A3-C2DF-4354-BE30-CC16EC120399}" sibTransId="{9FF972B7-C275-46D8-B280-8ADBB4B531BD}"/>
    <dgm:cxn modelId="{E17650AD-5008-419F-A9C2-8B08245EEA36}" type="presOf" srcId="{BE516F1E-4082-442E-8608-FD8D2E474A19}" destId="{8A78CC49-8BE2-423C-AD0D-DB1A6D50D44D}" srcOrd="0" destOrd="0" presId="urn:microsoft.com/office/officeart/2018/2/layout/IconCircleList"/>
    <dgm:cxn modelId="{7F1DE622-8826-4CD4-89BB-163F5A18821E}" srcId="{C06A8415-2823-436B-9142-1DA0874C4764}" destId="{7A898A8B-B9A7-4272-AA29-2483F56D1471}" srcOrd="2" destOrd="0" parTransId="{9D6FAFA2-2CED-45E7-B80D-24DAE613BEE6}" sibTransId="{96195F83-531F-4C13-B2F9-0CE6FC6FC4AF}"/>
    <dgm:cxn modelId="{2851925D-5630-49E5-A6B7-952024866A6D}" type="presOf" srcId="{3487FE6E-2412-450E-B02B-FFC0169CE8D2}" destId="{2370E3B0-8872-4AA2-AFDD-6E3D43351F52}" srcOrd="0" destOrd="0" presId="urn:microsoft.com/office/officeart/2018/2/layout/IconCircleList"/>
    <dgm:cxn modelId="{0E810B35-2653-4B70-99A3-1C275D43B83A}" type="presParOf" srcId="{3B41AA2F-41AD-4FA0-AE4B-6411234F2557}" destId="{689FD30C-93AD-4FBA-BC8B-3E860E81B675}" srcOrd="0" destOrd="0" presId="urn:microsoft.com/office/officeart/2018/2/layout/IconCircleList"/>
    <dgm:cxn modelId="{5DD6F653-5AEB-4D1F-A61E-3EA894E310D9}" type="presParOf" srcId="{689FD30C-93AD-4FBA-BC8B-3E860E81B675}" destId="{1031BCBF-6717-4057-8B44-377C6BC34CF2}" srcOrd="0" destOrd="0" presId="urn:microsoft.com/office/officeart/2018/2/layout/IconCircleList"/>
    <dgm:cxn modelId="{CB73642E-DC39-4CA5-A63C-D3EE158FC038}" type="presParOf" srcId="{1031BCBF-6717-4057-8B44-377C6BC34CF2}" destId="{190E68A5-FA9C-4504-901E-3A7A788A1D3B}" srcOrd="0" destOrd="0" presId="urn:microsoft.com/office/officeart/2018/2/layout/IconCircleList"/>
    <dgm:cxn modelId="{F63F9036-CF6F-4432-A8D4-94131F232DE3}" type="presParOf" srcId="{1031BCBF-6717-4057-8B44-377C6BC34CF2}" destId="{563FF395-EE6A-40BD-9B9A-D95485A5BA13}" srcOrd="1" destOrd="0" presId="urn:microsoft.com/office/officeart/2018/2/layout/IconCircleList"/>
    <dgm:cxn modelId="{C8083D25-B30C-4994-9A54-D23FA47F9649}" type="presParOf" srcId="{1031BCBF-6717-4057-8B44-377C6BC34CF2}" destId="{8D7B6ABA-12CE-4A43-9B8D-549DABAD4F14}" srcOrd="2" destOrd="0" presId="urn:microsoft.com/office/officeart/2018/2/layout/IconCircleList"/>
    <dgm:cxn modelId="{8BDB2F82-A177-4CAC-9DDA-DDBE2CE91A65}" type="presParOf" srcId="{1031BCBF-6717-4057-8B44-377C6BC34CF2}" destId="{9AADBCA0-CB27-4821-ACA7-FCCF75452069}" srcOrd="3" destOrd="0" presId="urn:microsoft.com/office/officeart/2018/2/layout/IconCircleList"/>
    <dgm:cxn modelId="{D6B3E780-4DC1-4378-A478-8EBF362E158D}" type="presParOf" srcId="{689FD30C-93AD-4FBA-BC8B-3E860E81B675}" destId="{C5D97BC3-867B-4DF2-BF44-EC0FBD83C73E}" srcOrd="1" destOrd="0" presId="urn:microsoft.com/office/officeart/2018/2/layout/IconCircleList"/>
    <dgm:cxn modelId="{5D8C22F0-EA62-4DFF-BAC5-68B7A9EB8C4C}" type="presParOf" srcId="{689FD30C-93AD-4FBA-BC8B-3E860E81B675}" destId="{2A8C6142-E031-4676-9D60-712CE458882E}" srcOrd="2" destOrd="0" presId="urn:microsoft.com/office/officeart/2018/2/layout/IconCircleList"/>
    <dgm:cxn modelId="{4CC521AC-CD53-4470-8692-4BFA6AC382A4}" type="presParOf" srcId="{2A8C6142-E031-4676-9D60-712CE458882E}" destId="{D54CB77F-2470-4DEC-B750-6C0777AECA76}" srcOrd="0" destOrd="0" presId="urn:microsoft.com/office/officeart/2018/2/layout/IconCircleList"/>
    <dgm:cxn modelId="{1CE9E8B2-5554-4367-80CA-854C2B6B12D3}" type="presParOf" srcId="{2A8C6142-E031-4676-9D60-712CE458882E}" destId="{2BBA64AA-1F38-456A-AC28-EF7FBDFC3B24}" srcOrd="1" destOrd="0" presId="urn:microsoft.com/office/officeart/2018/2/layout/IconCircleList"/>
    <dgm:cxn modelId="{7BF9FD3C-CBFB-4CA0-BF2F-96647F031907}" type="presParOf" srcId="{2A8C6142-E031-4676-9D60-712CE458882E}" destId="{AA092EDD-4629-4BB0-B0E5-500819D4B6D2}" srcOrd="2" destOrd="0" presId="urn:microsoft.com/office/officeart/2018/2/layout/IconCircleList"/>
    <dgm:cxn modelId="{C82BC4A5-7D6F-4123-B8A9-A4F075962A7C}" type="presParOf" srcId="{2A8C6142-E031-4676-9D60-712CE458882E}" destId="{4555AC8D-7B80-434E-824A-95F7AE15A266}" srcOrd="3" destOrd="0" presId="urn:microsoft.com/office/officeart/2018/2/layout/IconCircleList"/>
    <dgm:cxn modelId="{8A4E6BBB-03FA-4906-849F-DD8D4193D21C}" type="presParOf" srcId="{689FD30C-93AD-4FBA-BC8B-3E860E81B675}" destId="{1ADD49D0-97A6-4289-A2DD-EAA9C763D59D}" srcOrd="3" destOrd="0" presId="urn:microsoft.com/office/officeart/2018/2/layout/IconCircleList"/>
    <dgm:cxn modelId="{7F4EA20C-DC22-4C8B-B0FC-1FF33252C5AF}" type="presParOf" srcId="{689FD30C-93AD-4FBA-BC8B-3E860E81B675}" destId="{51C0A54C-0A07-4C0C-A4A6-20F92B98BF0F}" srcOrd="4" destOrd="0" presId="urn:microsoft.com/office/officeart/2018/2/layout/IconCircleList"/>
    <dgm:cxn modelId="{C987CCC3-5F8A-4C1E-BE86-6082A36A0DC5}" type="presParOf" srcId="{51C0A54C-0A07-4C0C-A4A6-20F92B98BF0F}" destId="{9AB21226-ACE5-412C-AF3A-35D987EAFA4A}" srcOrd="0" destOrd="0" presId="urn:microsoft.com/office/officeart/2018/2/layout/IconCircleList"/>
    <dgm:cxn modelId="{3C2FEE5A-2560-47AB-B066-3E138C3CAA20}" type="presParOf" srcId="{51C0A54C-0A07-4C0C-A4A6-20F92B98BF0F}" destId="{1FF6256E-E301-4B8B-8668-B50486D1A863}" srcOrd="1" destOrd="0" presId="urn:microsoft.com/office/officeart/2018/2/layout/IconCircleList"/>
    <dgm:cxn modelId="{E460CD25-A8E3-4B3E-AF84-F91E55B11C9C}" type="presParOf" srcId="{51C0A54C-0A07-4C0C-A4A6-20F92B98BF0F}" destId="{C155B955-76F7-4068-A452-B2F6C15AD3E2}" srcOrd="2" destOrd="0" presId="urn:microsoft.com/office/officeart/2018/2/layout/IconCircleList"/>
    <dgm:cxn modelId="{5D02A316-EE13-44BC-AC1F-913D69E024FE}" type="presParOf" srcId="{51C0A54C-0A07-4C0C-A4A6-20F92B98BF0F}" destId="{1E03CBF9-A135-42CB-B328-783410632AAC}" srcOrd="3" destOrd="0" presId="urn:microsoft.com/office/officeart/2018/2/layout/IconCircleList"/>
    <dgm:cxn modelId="{95195D73-6B76-4993-82CE-9A09E93AB126}" type="presParOf" srcId="{689FD30C-93AD-4FBA-BC8B-3E860E81B675}" destId="{51D19C73-F7F8-4EC4-848E-0DFDE5F94BCF}" srcOrd="5" destOrd="0" presId="urn:microsoft.com/office/officeart/2018/2/layout/IconCircleList"/>
    <dgm:cxn modelId="{88EAB61E-AC47-4590-9910-BB6F1FA60B13}" type="presParOf" srcId="{689FD30C-93AD-4FBA-BC8B-3E860E81B675}" destId="{517EE284-A981-4F61-B324-3BD18CBAF933}" srcOrd="6" destOrd="0" presId="urn:microsoft.com/office/officeart/2018/2/layout/IconCircleList"/>
    <dgm:cxn modelId="{818D5112-4090-44A1-AA1E-2879F10E22E0}" type="presParOf" srcId="{517EE284-A981-4F61-B324-3BD18CBAF933}" destId="{454F5459-791B-48C5-8D4E-0E281FD49D3F}" srcOrd="0" destOrd="0" presId="urn:microsoft.com/office/officeart/2018/2/layout/IconCircleList"/>
    <dgm:cxn modelId="{1BA56A1E-0518-4D9F-841B-648D2BD85C64}" type="presParOf" srcId="{517EE284-A981-4F61-B324-3BD18CBAF933}" destId="{1C4F642D-67C3-4EDF-8EC7-1672B04DF0AE}" srcOrd="1" destOrd="0" presId="urn:microsoft.com/office/officeart/2018/2/layout/IconCircleList"/>
    <dgm:cxn modelId="{DC220A5B-AB2D-4444-B47D-5A9C8ADD7B2D}" type="presParOf" srcId="{517EE284-A981-4F61-B324-3BD18CBAF933}" destId="{5925A9AB-E5F7-4F2E-B577-D38F8E19959F}" srcOrd="2" destOrd="0" presId="urn:microsoft.com/office/officeart/2018/2/layout/IconCircleList"/>
    <dgm:cxn modelId="{A12E2D2F-F09D-4FD1-9F80-9ADF2A7C4B19}" type="presParOf" srcId="{517EE284-A981-4F61-B324-3BD18CBAF933}" destId="{8A78CC49-8BE2-423C-AD0D-DB1A6D50D44D}" srcOrd="3" destOrd="0" presId="urn:microsoft.com/office/officeart/2018/2/layout/IconCircleList"/>
    <dgm:cxn modelId="{B6EB71D4-F341-4029-8B5F-67BB373F33CC}" type="presParOf" srcId="{689FD30C-93AD-4FBA-BC8B-3E860E81B675}" destId="{B0EBACEF-AFD5-49D7-B9A8-3F1EDB6F41E1}" srcOrd="7" destOrd="0" presId="urn:microsoft.com/office/officeart/2018/2/layout/IconCircleList"/>
    <dgm:cxn modelId="{40229B1D-C6F0-4AA4-9076-099A4D5E12E4}" type="presParOf" srcId="{689FD30C-93AD-4FBA-BC8B-3E860E81B675}" destId="{B8E257AF-02D1-4861-9F7D-1F113219479D}" srcOrd="8" destOrd="0" presId="urn:microsoft.com/office/officeart/2018/2/layout/IconCircleList"/>
    <dgm:cxn modelId="{2013772A-F29D-4160-82FA-56F15AD48DC1}" type="presParOf" srcId="{B8E257AF-02D1-4861-9F7D-1F113219479D}" destId="{4DF86732-3C04-4CA0-BEA1-AB323DCF4361}" srcOrd="0" destOrd="0" presId="urn:microsoft.com/office/officeart/2018/2/layout/IconCircleList"/>
    <dgm:cxn modelId="{9683F885-3377-48F8-8FC4-C21EDAFD2B01}" type="presParOf" srcId="{B8E257AF-02D1-4861-9F7D-1F113219479D}" destId="{E082D7A8-7193-429C-B370-23C84044A117}" srcOrd="1" destOrd="0" presId="urn:microsoft.com/office/officeart/2018/2/layout/IconCircleList"/>
    <dgm:cxn modelId="{AE2D29FA-F489-4C1C-B132-5DA021B19E13}" type="presParOf" srcId="{B8E257AF-02D1-4861-9F7D-1F113219479D}" destId="{1A62F43A-4BFC-4937-967E-B5A26DA83B7B}" srcOrd="2" destOrd="0" presId="urn:microsoft.com/office/officeart/2018/2/layout/IconCircleList"/>
    <dgm:cxn modelId="{35B2DABB-E5B7-4DD5-94A5-B452D88328F0}" type="presParOf" srcId="{B8E257AF-02D1-4861-9F7D-1F113219479D}" destId="{341411E7-CF4E-404E-A1C1-D1C43A7F88BF}" srcOrd="3" destOrd="0" presId="urn:microsoft.com/office/officeart/2018/2/layout/IconCircleList"/>
    <dgm:cxn modelId="{631BAEB8-0910-4949-A308-D62635D1B82F}" type="presParOf" srcId="{689FD30C-93AD-4FBA-BC8B-3E860E81B675}" destId="{4C01FF25-27CC-422C-9A8C-BAA0A2069023}" srcOrd="9" destOrd="0" presId="urn:microsoft.com/office/officeart/2018/2/layout/IconCircleList"/>
    <dgm:cxn modelId="{F360D05B-D9FF-42A9-8CB5-4F52F78224BB}" type="presParOf" srcId="{689FD30C-93AD-4FBA-BC8B-3E860E81B675}" destId="{E2517806-3113-4E91-80F2-61B57755D1D1}" srcOrd="10" destOrd="0" presId="urn:microsoft.com/office/officeart/2018/2/layout/IconCircleList"/>
    <dgm:cxn modelId="{EE9E8183-90C5-4F8C-9C40-7D8C4C992C52}" type="presParOf" srcId="{E2517806-3113-4E91-80F2-61B57755D1D1}" destId="{E610D7A5-F3A6-44A2-AABD-A2F8B2430517}" srcOrd="0" destOrd="0" presId="urn:microsoft.com/office/officeart/2018/2/layout/IconCircleList"/>
    <dgm:cxn modelId="{567FDD5A-8BC0-4C6F-85EE-F151DB51D329}" type="presParOf" srcId="{E2517806-3113-4E91-80F2-61B57755D1D1}" destId="{7661E280-12B1-417B-8091-5A044CEF9A25}" srcOrd="1" destOrd="0" presId="urn:microsoft.com/office/officeart/2018/2/layout/IconCircleList"/>
    <dgm:cxn modelId="{F120B404-061B-4FB1-A573-3062B8A8954D}" type="presParOf" srcId="{E2517806-3113-4E91-80F2-61B57755D1D1}" destId="{EC98644E-34CD-481A-B0F9-188B2DCBB669}" srcOrd="2" destOrd="0" presId="urn:microsoft.com/office/officeart/2018/2/layout/IconCircleList"/>
    <dgm:cxn modelId="{2A8E5C01-FCE2-4891-B875-E12FC8CC1CF3}" type="presParOf" srcId="{E2517806-3113-4E91-80F2-61B57755D1D1}" destId="{F9677082-D4AF-4862-9288-9E53D4D8F03B}" srcOrd="3" destOrd="0" presId="urn:microsoft.com/office/officeart/2018/2/layout/IconCircleList"/>
    <dgm:cxn modelId="{76901980-1EA4-4E0D-9E1B-DB06F8D1D46C}" type="presParOf" srcId="{689FD30C-93AD-4FBA-BC8B-3E860E81B675}" destId="{9E59156C-C131-49EA-8495-1DBC7B8D30DC}" srcOrd="11" destOrd="0" presId="urn:microsoft.com/office/officeart/2018/2/layout/IconCircleList"/>
    <dgm:cxn modelId="{0F6BC27B-5F6D-471B-BE23-EF6C499552E6}" type="presParOf" srcId="{689FD30C-93AD-4FBA-BC8B-3E860E81B675}" destId="{2CAF2071-CFC2-4833-9ECA-6697E2764903}" srcOrd="12" destOrd="0" presId="urn:microsoft.com/office/officeart/2018/2/layout/IconCircleList"/>
    <dgm:cxn modelId="{63C077EE-E716-465B-AEAD-472AD479DFDB}" type="presParOf" srcId="{2CAF2071-CFC2-4833-9ECA-6697E2764903}" destId="{1E0DCB61-A05E-421F-A8B8-2282BE90D907}" srcOrd="0" destOrd="0" presId="urn:microsoft.com/office/officeart/2018/2/layout/IconCircleList"/>
    <dgm:cxn modelId="{1AE431F5-41DF-42C9-9BF5-6CDF72DAF453}" type="presParOf" srcId="{2CAF2071-CFC2-4833-9ECA-6697E2764903}" destId="{E8CC0BEB-7C23-4347-A526-CA049B574D06}" srcOrd="1" destOrd="0" presId="urn:microsoft.com/office/officeart/2018/2/layout/IconCircleList"/>
    <dgm:cxn modelId="{07D3E173-FCF5-405B-9CB2-A2B52D5DB38E}" type="presParOf" srcId="{2CAF2071-CFC2-4833-9ECA-6697E2764903}" destId="{E8D907EF-5468-47AF-8581-7CC0B9166EE6}" srcOrd="2" destOrd="0" presId="urn:microsoft.com/office/officeart/2018/2/layout/IconCircleList"/>
    <dgm:cxn modelId="{C8D05D49-6BE6-407A-836E-AA3B0C5AE7E8}" type="presParOf" srcId="{2CAF2071-CFC2-4833-9ECA-6697E2764903}" destId="{8055B139-1319-4CC0-A064-F62803543C71}" srcOrd="3" destOrd="0" presId="urn:microsoft.com/office/officeart/2018/2/layout/IconCircleList"/>
    <dgm:cxn modelId="{E983427E-E2E0-4CCC-9960-ED0DC1D7D149}" type="presParOf" srcId="{689FD30C-93AD-4FBA-BC8B-3E860E81B675}" destId="{2370E3B0-8872-4AA2-AFDD-6E3D43351F52}" srcOrd="13" destOrd="0" presId="urn:microsoft.com/office/officeart/2018/2/layout/IconCircleList"/>
    <dgm:cxn modelId="{8B3486F7-73F4-49C8-A810-5C224EA402BC}" type="presParOf" srcId="{689FD30C-93AD-4FBA-BC8B-3E860E81B675}" destId="{ACF6579D-7EB1-4F8E-A6C6-A828A370D3C1}" srcOrd="14" destOrd="0" presId="urn:microsoft.com/office/officeart/2018/2/layout/IconCircleList"/>
    <dgm:cxn modelId="{EDCC1EBF-B75C-47F3-8A27-B5AF1BB2825B}" type="presParOf" srcId="{ACF6579D-7EB1-4F8E-A6C6-A828A370D3C1}" destId="{EF9715F2-02AF-47CE-A403-2D991F626D5F}" srcOrd="0" destOrd="0" presId="urn:microsoft.com/office/officeart/2018/2/layout/IconCircleList"/>
    <dgm:cxn modelId="{88A60BA9-16C9-46D7-AC1B-034ACA564534}" type="presParOf" srcId="{ACF6579D-7EB1-4F8E-A6C6-A828A370D3C1}" destId="{44C13F83-785A-4C28-A42E-100F159BBA5C}" srcOrd="1" destOrd="0" presId="urn:microsoft.com/office/officeart/2018/2/layout/IconCircleList"/>
    <dgm:cxn modelId="{DA4EBE4C-11E9-4E99-A8F6-286C0F33143A}" type="presParOf" srcId="{ACF6579D-7EB1-4F8E-A6C6-A828A370D3C1}" destId="{045DC9FE-084D-4133-87F0-B50D4EDAA648}" srcOrd="2" destOrd="0" presId="urn:microsoft.com/office/officeart/2018/2/layout/IconCircleList"/>
    <dgm:cxn modelId="{E243CDA5-779C-42B4-9EED-E7BDDAAA66C1}" type="presParOf" srcId="{ACF6579D-7EB1-4F8E-A6C6-A828A370D3C1}" destId="{19ED7045-B701-4E6A-9C89-39D9E8CAD12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A88DD4-6AA1-4D99-80D5-B7CEE15BD7C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0E1C77D-2712-478E-B72A-121DB4D70F5B}">
      <dgm:prSet custT="1"/>
      <dgm:spPr/>
      <dgm:t>
        <a:bodyPr/>
        <a:lstStyle/>
        <a:p>
          <a:pPr>
            <a:lnSpc>
              <a:spcPct val="100000"/>
            </a:lnSpc>
          </a:pPr>
          <a:r>
            <a:rPr lang="en-US" sz="2000" b="1"/>
            <a:t>What are you going to do when you leave school? </a:t>
          </a:r>
        </a:p>
      </dgm:t>
    </dgm:pt>
    <dgm:pt modelId="{05BE5F97-7D5F-4B06-98A8-E871A6500380}" type="parTrans" cxnId="{64E653F9-90C0-4610-9381-06E36A8C57A0}">
      <dgm:prSet/>
      <dgm:spPr/>
      <dgm:t>
        <a:bodyPr/>
        <a:lstStyle/>
        <a:p>
          <a:endParaRPr lang="en-US" sz="2400" b="1"/>
        </a:p>
      </dgm:t>
    </dgm:pt>
    <dgm:pt modelId="{3BC20740-1942-442B-ABB9-D721CAEB7FEA}" type="sibTrans" cxnId="{64E653F9-90C0-4610-9381-06E36A8C57A0}">
      <dgm:prSet/>
      <dgm:spPr/>
      <dgm:t>
        <a:bodyPr/>
        <a:lstStyle/>
        <a:p>
          <a:endParaRPr lang="en-US" sz="2400" b="1"/>
        </a:p>
      </dgm:t>
    </dgm:pt>
    <dgm:pt modelId="{3E9F4A8C-CF55-4C5B-9C3F-83101D4A9D2F}">
      <dgm:prSet custT="1"/>
      <dgm:spPr/>
      <dgm:t>
        <a:bodyPr/>
        <a:lstStyle/>
        <a:p>
          <a:pPr>
            <a:lnSpc>
              <a:spcPct val="100000"/>
            </a:lnSpc>
          </a:pPr>
          <a:r>
            <a:rPr lang="en-US" sz="2000" b="1"/>
            <a:t>When are you going to leave school? </a:t>
          </a:r>
        </a:p>
      </dgm:t>
    </dgm:pt>
    <dgm:pt modelId="{763ACF38-5FAE-4815-89E1-0E5E40C8EB3E}" type="parTrans" cxnId="{9B79B733-2238-44F9-8625-A0B7340D194D}">
      <dgm:prSet/>
      <dgm:spPr/>
      <dgm:t>
        <a:bodyPr/>
        <a:lstStyle/>
        <a:p>
          <a:endParaRPr lang="en-US" sz="2400" b="1"/>
        </a:p>
      </dgm:t>
    </dgm:pt>
    <dgm:pt modelId="{EAE9BB70-8C1B-4C8D-B392-8779CD455B1E}" type="sibTrans" cxnId="{9B79B733-2238-44F9-8625-A0B7340D194D}">
      <dgm:prSet/>
      <dgm:spPr/>
      <dgm:t>
        <a:bodyPr/>
        <a:lstStyle/>
        <a:p>
          <a:endParaRPr lang="en-US" sz="2400" b="1"/>
        </a:p>
      </dgm:t>
    </dgm:pt>
    <dgm:pt modelId="{79C1B974-E3C2-4873-9278-AFEFF3598F58}">
      <dgm:prSet custT="1"/>
      <dgm:spPr/>
      <dgm:t>
        <a:bodyPr/>
        <a:lstStyle/>
        <a:p>
          <a:pPr>
            <a:lnSpc>
              <a:spcPct val="100000"/>
            </a:lnSpc>
          </a:pPr>
          <a:r>
            <a:rPr lang="en-US" sz="2000" b="1"/>
            <a:t>Are you going to study at university? </a:t>
          </a:r>
        </a:p>
      </dgm:t>
    </dgm:pt>
    <dgm:pt modelId="{DFC410BC-9CA3-42E8-ACA1-255CF4C732E8}" type="parTrans" cxnId="{19757B97-D633-4946-A65D-76517CDBD0F3}">
      <dgm:prSet/>
      <dgm:spPr/>
      <dgm:t>
        <a:bodyPr/>
        <a:lstStyle/>
        <a:p>
          <a:endParaRPr lang="en-US" sz="2400" b="1"/>
        </a:p>
      </dgm:t>
    </dgm:pt>
    <dgm:pt modelId="{F4926370-7B43-46B5-AB4A-DF8B8D3EFC18}" type="sibTrans" cxnId="{19757B97-D633-4946-A65D-76517CDBD0F3}">
      <dgm:prSet/>
      <dgm:spPr/>
      <dgm:t>
        <a:bodyPr/>
        <a:lstStyle/>
        <a:p>
          <a:endParaRPr lang="en-US" sz="2400" b="1"/>
        </a:p>
      </dgm:t>
    </dgm:pt>
    <dgm:pt modelId="{A7B56600-984B-4FAA-9686-8D7BDF96751A}">
      <dgm:prSet custT="1"/>
      <dgm:spPr/>
      <dgm:t>
        <a:bodyPr/>
        <a:lstStyle/>
        <a:p>
          <a:pPr>
            <a:lnSpc>
              <a:spcPct val="100000"/>
            </a:lnSpc>
          </a:pPr>
          <a:r>
            <a:rPr lang="en-US" sz="2000" b="1"/>
            <a:t>What are you going to study? </a:t>
          </a:r>
        </a:p>
      </dgm:t>
    </dgm:pt>
    <dgm:pt modelId="{048FE2E6-A162-4E84-8B19-1836EE47E6F9}" type="parTrans" cxnId="{73B2193A-5C8E-4DF4-9787-EB91D9D8355C}">
      <dgm:prSet/>
      <dgm:spPr/>
      <dgm:t>
        <a:bodyPr/>
        <a:lstStyle/>
        <a:p>
          <a:endParaRPr lang="en-US" sz="2400" b="1"/>
        </a:p>
      </dgm:t>
    </dgm:pt>
    <dgm:pt modelId="{69E76A2A-CEDA-4598-8075-94498B91D182}" type="sibTrans" cxnId="{73B2193A-5C8E-4DF4-9787-EB91D9D8355C}">
      <dgm:prSet/>
      <dgm:spPr/>
      <dgm:t>
        <a:bodyPr/>
        <a:lstStyle/>
        <a:p>
          <a:endParaRPr lang="en-US" sz="2400" b="1"/>
        </a:p>
      </dgm:t>
    </dgm:pt>
    <dgm:pt modelId="{7672B95B-AB32-4B1F-985F-01C1CF5DDF03}">
      <dgm:prSet custT="1"/>
      <dgm:spPr/>
      <dgm:t>
        <a:bodyPr/>
        <a:lstStyle/>
        <a:p>
          <a:pPr>
            <a:lnSpc>
              <a:spcPct val="100000"/>
            </a:lnSpc>
          </a:pPr>
          <a:r>
            <a:rPr lang="en-US" sz="2000" b="1"/>
            <a:t>What do you want to be? Why? </a:t>
          </a:r>
        </a:p>
      </dgm:t>
    </dgm:pt>
    <dgm:pt modelId="{4BC314D3-2306-49D7-8EB0-B636BAD25ED8}" type="parTrans" cxnId="{B1928E7E-3463-4CAB-865F-80D874146B2A}">
      <dgm:prSet/>
      <dgm:spPr/>
      <dgm:t>
        <a:bodyPr/>
        <a:lstStyle/>
        <a:p>
          <a:endParaRPr lang="en-US" sz="2400" b="1"/>
        </a:p>
      </dgm:t>
    </dgm:pt>
    <dgm:pt modelId="{3C2DFC21-5D99-4E0F-BE2C-A3DB6D83B07A}" type="sibTrans" cxnId="{B1928E7E-3463-4CAB-865F-80D874146B2A}">
      <dgm:prSet/>
      <dgm:spPr/>
      <dgm:t>
        <a:bodyPr/>
        <a:lstStyle/>
        <a:p>
          <a:endParaRPr lang="en-US" sz="2400" b="1"/>
        </a:p>
      </dgm:t>
    </dgm:pt>
    <dgm:pt modelId="{CC1028B4-FC87-48FE-87F6-A70642D70462}">
      <dgm:prSet custT="1"/>
      <dgm:spPr/>
      <dgm:t>
        <a:bodyPr/>
        <a:lstStyle/>
        <a:p>
          <a:pPr>
            <a:lnSpc>
              <a:spcPct val="100000"/>
            </a:lnSpc>
          </a:pPr>
          <a:r>
            <a:rPr lang="en-US" sz="2000" b="1"/>
            <a:t>Do you have any plans for the future? </a:t>
          </a:r>
        </a:p>
      </dgm:t>
    </dgm:pt>
    <dgm:pt modelId="{AF22DBAD-1033-46BA-A9E8-59B2FA043544}" type="parTrans" cxnId="{D10F8E56-8A20-4870-BEF9-0B6F7D3016E7}">
      <dgm:prSet/>
      <dgm:spPr/>
      <dgm:t>
        <a:bodyPr/>
        <a:lstStyle/>
        <a:p>
          <a:endParaRPr lang="en-US" sz="2400" b="1"/>
        </a:p>
      </dgm:t>
    </dgm:pt>
    <dgm:pt modelId="{D63DB163-C325-4761-B8DD-55553BFA8D19}" type="sibTrans" cxnId="{D10F8E56-8A20-4870-BEF9-0B6F7D3016E7}">
      <dgm:prSet/>
      <dgm:spPr/>
      <dgm:t>
        <a:bodyPr/>
        <a:lstStyle/>
        <a:p>
          <a:endParaRPr lang="en-US" sz="2400" b="1"/>
        </a:p>
      </dgm:t>
    </dgm:pt>
    <dgm:pt modelId="{74F5BAAE-A6CF-47E6-B21F-92C80BA9D6F9}">
      <dgm:prSet custT="1"/>
      <dgm:spPr/>
      <dgm:t>
        <a:bodyPr/>
        <a:lstStyle/>
        <a:p>
          <a:pPr>
            <a:lnSpc>
              <a:spcPct val="100000"/>
            </a:lnSpc>
          </a:pPr>
          <a:r>
            <a:rPr lang="en-US" sz="2000" b="1"/>
            <a:t>What type of house are you going to live in?</a:t>
          </a:r>
        </a:p>
      </dgm:t>
    </dgm:pt>
    <dgm:pt modelId="{D43D90BB-DF51-4CB4-899B-2AE8E73C3154}" type="parTrans" cxnId="{675D539E-F83D-4961-89AF-166E080CAB9C}">
      <dgm:prSet/>
      <dgm:spPr/>
      <dgm:t>
        <a:bodyPr/>
        <a:lstStyle/>
        <a:p>
          <a:endParaRPr lang="en-US" sz="2400" b="1"/>
        </a:p>
      </dgm:t>
    </dgm:pt>
    <dgm:pt modelId="{C68045DE-F0C7-4A59-9AE0-FC636EB4F291}" type="sibTrans" cxnId="{675D539E-F83D-4961-89AF-166E080CAB9C}">
      <dgm:prSet/>
      <dgm:spPr/>
      <dgm:t>
        <a:bodyPr/>
        <a:lstStyle/>
        <a:p>
          <a:endParaRPr lang="en-US" sz="2400" b="1"/>
        </a:p>
      </dgm:t>
    </dgm:pt>
    <dgm:pt modelId="{E790D41B-9C8E-42C2-99C8-1D25DA698CDD}" type="pres">
      <dgm:prSet presAssocID="{E9A88DD4-6AA1-4D99-80D5-B7CEE15BD7C5}" presName="root" presStyleCnt="0">
        <dgm:presLayoutVars>
          <dgm:dir/>
          <dgm:resizeHandles val="exact"/>
        </dgm:presLayoutVars>
      </dgm:prSet>
      <dgm:spPr/>
      <dgm:t>
        <a:bodyPr/>
        <a:lstStyle/>
        <a:p>
          <a:endParaRPr lang="en-US"/>
        </a:p>
      </dgm:t>
    </dgm:pt>
    <dgm:pt modelId="{0B89103E-144D-46BD-B883-FB2AD4EE2D35}" type="pres">
      <dgm:prSet presAssocID="{90E1C77D-2712-478E-B72A-121DB4D70F5B}" presName="compNode" presStyleCnt="0"/>
      <dgm:spPr/>
    </dgm:pt>
    <dgm:pt modelId="{88597467-C998-4F75-8AC2-4C74F63E64DB}" type="pres">
      <dgm:prSet presAssocID="{90E1C77D-2712-478E-B72A-121DB4D70F5B}" presName="bgRect" presStyleLbl="bgShp" presStyleIdx="0" presStyleCnt="7"/>
      <dgm:spPr/>
    </dgm:pt>
    <dgm:pt modelId="{0C2F8930-0FC3-4731-B920-AE635384802F}" type="pres">
      <dgm:prSet presAssocID="{90E1C77D-2712-478E-B72A-121DB4D70F5B}" presName="iconRect" presStyleLbl="node1" presStyleIdx="0" presStyleCnt="7"/>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ackpack"/>
        </a:ext>
      </dgm:extLst>
    </dgm:pt>
    <dgm:pt modelId="{158D509F-B7EA-4A44-AB6F-CA1952D2DBE5}" type="pres">
      <dgm:prSet presAssocID="{90E1C77D-2712-478E-B72A-121DB4D70F5B}" presName="spaceRect" presStyleCnt="0"/>
      <dgm:spPr/>
    </dgm:pt>
    <dgm:pt modelId="{C37449CF-5415-4CC5-9D15-3AEB02A43FE6}" type="pres">
      <dgm:prSet presAssocID="{90E1C77D-2712-478E-B72A-121DB4D70F5B}" presName="parTx" presStyleLbl="revTx" presStyleIdx="0" presStyleCnt="7">
        <dgm:presLayoutVars>
          <dgm:chMax val="0"/>
          <dgm:chPref val="0"/>
        </dgm:presLayoutVars>
      </dgm:prSet>
      <dgm:spPr/>
      <dgm:t>
        <a:bodyPr/>
        <a:lstStyle/>
        <a:p>
          <a:endParaRPr lang="en-US"/>
        </a:p>
      </dgm:t>
    </dgm:pt>
    <dgm:pt modelId="{62301E2D-5F26-4497-8F0C-09166AA80D06}" type="pres">
      <dgm:prSet presAssocID="{3BC20740-1942-442B-ABB9-D721CAEB7FEA}" presName="sibTrans" presStyleCnt="0"/>
      <dgm:spPr/>
    </dgm:pt>
    <dgm:pt modelId="{DF3168B3-2FCE-461C-916E-524451116A2E}" type="pres">
      <dgm:prSet presAssocID="{3E9F4A8C-CF55-4C5B-9C3F-83101D4A9D2F}" presName="compNode" presStyleCnt="0"/>
      <dgm:spPr/>
    </dgm:pt>
    <dgm:pt modelId="{A7354EA5-B1C6-4F16-B84D-3013A8B1FCD5}" type="pres">
      <dgm:prSet presAssocID="{3E9F4A8C-CF55-4C5B-9C3F-83101D4A9D2F}" presName="bgRect" presStyleLbl="bgShp" presStyleIdx="1" presStyleCnt="7"/>
      <dgm:spPr/>
    </dgm:pt>
    <dgm:pt modelId="{272CFAC2-C224-41CD-9B4C-D8D63F2B6BC4}" type="pres">
      <dgm:prSet presAssocID="{3E9F4A8C-CF55-4C5B-9C3F-83101D4A9D2F}" presName="iconRect" presStyleLbl="node1" presStyleIdx="1" presStyleCnt="7"/>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lassroom"/>
        </a:ext>
      </dgm:extLst>
    </dgm:pt>
    <dgm:pt modelId="{EACAB22F-7AA7-4867-9C33-278249B143FF}" type="pres">
      <dgm:prSet presAssocID="{3E9F4A8C-CF55-4C5B-9C3F-83101D4A9D2F}" presName="spaceRect" presStyleCnt="0"/>
      <dgm:spPr/>
    </dgm:pt>
    <dgm:pt modelId="{83BA6146-F63E-4FBE-8C4D-1C2A161FFCB7}" type="pres">
      <dgm:prSet presAssocID="{3E9F4A8C-CF55-4C5B-9C3F-83101D4A9D2F}" presName="parTx" presStyleLbl="revTx" presStyleIdx="1" presStyleCnt="7">
        <dgm:presLayoutVars>
          <dgm:chMax val="0"/>
          <dgm:chPref val="0"/>
        </dgm:presLayoutVars>
      </dgm:prSet>
      <dgm:spPr/>
      <dgm:t>
        <a:bodyPr/>
        <a:lstStyle/>
        <a:p>
          <a:endParaRPr lang="en-US"/>
        </a:p>
      </dgm:t>
    </dgm:pt>
    <dgm:pt modelId="{50CB3E6A-3551-418A-A381-E40B0899ED1B}" type="pres">
      <dgm:prSet presAssocID="{EAE9BB70-8C1B-4C8D-B392-8779CD455B1E}" presName="sibTrans" presStyleCnt="0"/>
      <dgm:spPr/>
    </dgm:pt>
    <dgm:pt modelId="{D72A58A5-5A0C-44EB-909A-AAB3682C47FF}" type="pres">
      <dgm:prSet presAssocID="{79C1B974-E3C2-4873-9278-AFEFF3598F58}" presName="compNode" presStyleCnt="0"/>
      <dgm:spPr/>
    </dgm:pt>
    <dgm:pt modelId="{6C37FC42-42A3-45CD-B6E5-D6EA67781934}" type="pres">
      <dgm:prSet presAssocID="{79C1B974-E3C2-4873-9278-AFEFF3598F58}" presName="bgRect" presStyleLbl="bgShp" presStyleIdx="2" presStyleCnt="7"/>
      <dgm:spPr/>
    </dgm:pt>
    <dgm:pt modelId="{9D961B8B-F898-4A73-A01C-86E7CF5867AD}" type="pres">
      <dgm:prSet presAssocID="{79C1B974-E3C2-4873-9278-AFEFF3598F58}" presName="iconRect" presStyleLbl="node1" presStyleIdx="2" presStyleCnt="7"/>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ooks"/>
        </a:ext>
      </dgm:extLst>
    </dgm:pt>
    <dgm:pt modelId="{87DD7EF4-CF10-4AE3-B2B2-75726ED746E2}" type="pres">
      <dgm:prSet presAssocID="{79C1B974-E3C2-4873-9278-AFEFF3598F58}" presName="spaceRect" presStyleCnt="0"/>
      <dgm:spPr/>
    </dgm:pt>
    <dgm:pt modelId="{B4E1D4A5-23C6-4E69-9800-551401AF2015}" type="pres">
      <dgm:prSet presAssocID="{79C1B974-E3C2-4873-9278-AFEFF3598F58}" presName="parTx" presStyleLbl="revTx" presStyleIdx="2" presStyleCnt="7">
        <dgm:presLayoutVars>
          <dgm:chMax val="0"/>
          <dgm:chPref val="0"/>
        </dgm:presLayoutVars>
      </dgm:prSet>
      <dgm:spPr/>
      <dgm:t>
        <a:bodyPr/>
        <a:lstStyle/>
        <a:p>
          <a:endParaRPr lang="en-US"/>
        </a:p>
      </dgm:t>
    </dgm:pt>
    <dgm:pt modelId="{1F813CF1-448A-40F6-A3FC-649F28AAF61E}" type="pres">
      <dgm:prSet presAssocID="{F4926370-7B43-46B5-AB4A-DF8B8D3EFC18}" presName="sibTrans" presStyleCnt="0"/>
      <dgm:spPr/>
    </dgm:pt>
    <dgm:pt modelId="{8C2EDEBA-A52D-4E5F-921E-BE9AD742CE66}" type="pres">
      <dgm:prSet presAssocID="{A7B56600-984B-4FAA-9686-8D7BDF96751A}" presName="compNode" presStyleCnt="0"/>
      <dgm:spPr/>
    </dgm:pt>
    <dgm:pt modelId="{717B0192-E0A3-438B-83AF-006A9E10CAB8}" type="pres">
      <dgm:prSet presAssocID="{A7B56600-984B-4FAA-9686-8D7BDF96751A}" presName="bgRect" presStyleLbl="bgShp" presStyleIdx="3" presStyleCnt="7"/>
      <dgm:spPr/>
    </dgm:pt>
    <dgm:pt modelId="{FBC8D26E-DAA6-4581-8676-4434C0B91E34}" type="pres">
      <dgm:prSet presAssocID="{A7B56600-984B-4FAA-9686-8D7BDF96751A}" presName="iconRect" presStyleLbl="node1" presStyleIdx="3" presStyleCnt="7"/>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Hamster"/>
        </a:ext>
      </dgm:extLst>
    </dgm:pt>
    <dgm:pt modelId="{FDA0F752-3531-4BCE-8A5F-1B37DA02521F}" type="pres">
      <dgm:prSet presAssocID="{A7B56600-984B-4FAA-9686-8D7BDF96751A}" presName="spaceRect" presStyleCnt="0"/>
      <dgm:spPr/>
    </dgm:pt>
    <dgm:pt modelId="{EADD1904-9B43-4F68-A12E-1099E56670F0}" type="pres">
      <dgm:prSet presAssocID="{A7B56600-984B-4FAA-9686-8D7BDF96751A}" presName="parTx" presStyleLbl="revTx" presStyleIdx="3" presStyleCnt="7">
        <dgm:presLayoutVars>
          <dgm:chMax val="0"/>
          <dgm:chPref val="0"/>
        </dgm:presLayoutVars>
      </dgm:prSet>
      <dgm:spPr/>
      <dgm:t>
        <a:bodyPr/>
        <a:lstStyle/>
        <a:p>
          <a:endParaRPr lang="en-US"/>
        </a:p>
      </dgm:t>
    </dgm:pt>
    <dgm:pt modelId="{CC1F7AAC-EA0F-46DA-828C-A0E5932344A8}" type="pres">
      <dgm:prSet presAssocID="{69E76A2A-CEDA-4598-8075-94498B91D182}" presName="sibTrans" presStyleCnt="0"/>
      <dgm:spPr/>
    </dgm:pt>
    <dgm:pt modelId="{526A9BA5-3823-4D26-89D5-756ED88EE35C}" type="pres">
      <dgm:prSet presAssocID="{7672B95B-AB32-4B1F-985F-01C1CF5DDF03}" presName="compNode" presStyleCnt="0"/>
      <dgm:spPr/>
    </dgm:pt>
    <dgm:pt modelId="{07E6F164-03EC-48A4-8DD2-9F41FB68787C}" type="pres">
      <dgm:prSet presAssocID="{7672B95B-AB32-4B1F-985F-01C1CF5DDF03}" presName="bgRect" presStyleLbl="bgShp" presStyleIdx="4" presStyleCnt="7"/>
      <dgm:spPr/>
    </dgm:pt>
    <dgm:pt modelId="{C4F2BF66-C172-4EF9-B1D3-E1348D6273C0}" type="pres">
      <dgm:prSet presAssocID="{7672B95B-AB32-4B1F-985F-01C1CF5DDF03}" presName="iconRect" presStyleLbl="node1" presStyleIdx="4" presStyleCnt="7"/>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Moustache Face with Solid Fill"/>
        </a:ext>
      </dgm:extLst>
    </dgm:pt>
    <dgm:pt modelId="{8AC987A9-5855-4DA1-BA51-E1A5B90ED09C}" type="pres">
      <dgm:prSet presAssocID="{7672B95B-AB32-4B1F-985F-01C1CF5DDF03}" presName="spaceRect" presStyleCnt="0"/>
      <dgm:spPr/>
    </dgm:pt>
    <dgm:pt modelId="{F336F695-68BE-40AA-9DCA-2AB6F3ECBD28}" type="pres">
      <dgm:prSet presAssocID="{7672B95B-AB32-4B1F-985F-01C1CF5DDF03}" presName="parTx" presStyleLbl="revTx" presStyleIdx="4" presStyleCnt="7">
        <dgm:presLayoutVars>
          <dgm:chMax val="0"/>
          <dgm:chPref val="0"/>
        </dgm:presLayoutVars>
      </dgm:prSet>
      <dgm:spPr/>
      <dgm:t>
        <a:bodyPr/>
        <a:lstStyle/>
        <a:p>
          <a:endParaRPr lang="en-US"/>
        </a:p>
      </dgm:t>
    </dgm:pt>
    <dgm:pt modelId="{65BDE508-E338-49FA-802A-0A3A5049FD18}" type="pres">
      <dgm:prSet presAssocID="{3C2DFC21-5D99-4E0F-BE2C-A3DB6D83B07A}" presName="sibTrans" presStyleCnt="0"/>
      <dgm:spPr/>
    </dgm:pt>
    <dgm:pt modelId="{2A638AC4-A5A2-472D-9A7A-D118E5ED9653}" type="pres">
      <dgm:prSet presAssocID="{CC1028B4-FC87-48FE-87F6-A70642D70462}" presName="compNode" presStyleCnt="0"/>
      <dgm:spPr/>
    </dgm:pt>
    <dgm:pt modelId="{82311A1F-D5F7-4387-A5AC-1558FA3D588C}" type="pres">
      <dgm:prSet presAssocID="{CC1028B4-FC87-48FE-87F6-A70642D70462}" presName="bgRect" presStyleLbl="bgShp" presStyleIdx="5" presStyleCnt="7"/>
      <dgm:spPr/>
    </dgm:pt>
    <dgm:pt modelId="{85131658-F1DF-4C71-8D0F-353B53892325}" type="pres">
      <dgm:prSet presAssocID="{CC1028B4-FC87-48FE-87F6-A70642D70462}" presName="iconRect" presStyleLbl="node1" presStyleIdx="5" presStyleCnt="7"/>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Bitcoin"/>
        </a:ext>
      </dgm:extLst>
    </dgm:pt>
    <dgm:pt modelId="{9C5695CB-A5EB-486E-9618-E39316A332CD}" type="pres">
      <dgm:prSet presAssocID="{CC1028B4-FC87-48FE-87F6-A70642D70462}" presName="spaceRect" presStyleCnt="0"/>
      <dgm:spPr/>
    </dgm:pt>
    <dgm:pt modelId="{7B31C4E2-1CFD-494B-814E-2B69D2BC3D84}" type="pres">
      <dgm:prSet presAssocID="{CC1028B4-FC87-48FE-87F6-A70642D70462}" presName="parTx" presStyleLbl="revTx" presStyleIdx="5" presStyleCnt="7">
        <dgm:presLayoutVars>
          <dgm:chMax val="0"/>
          <dgm:chPref val="0"/>
        </dgm:presLayoutVars>
      </dgm:prSet>
      <dgm:spPr/>
      <dgm:t>
        <a:bodyPr/>
        <a:lstStyle/>
        <a:p>
          <a:endParaRPr lang="en-US"/>
        </a:p>
      </dgm:t>
    </dgm:pt>
    <dgm:pt modelId="{286FC76F-3285-4F31-9A0C-E124BEB32106}" type="pres">
      <dgm:prSet presAssocID="{D63DB163-C325-4761-B8DD-55553BFA8D19}" presName="sibTrans" presStyleCnt="0"/>
      <dgm:spPr/>
    </dgm:pt>
    <dgm:pt modelId="{4DED13C1-464F-45C1-B5DD-4FCCBD7D680B}" type="pres">
      <dgm:prSet presAssocID="{74F5BAAE-A6CF-47E6-B21F-92C80BA9D6F9}" presName="compNode" presStyleCnt="0"/>
      <dgm:spPr/>
    </dgm:pt>
    <dgm:pt modelId="{B1E1B1C1-E341-4D80-ADF6-BEA68738422C}" type="pres">
      <dgm:prSet presAssocID="{74F5BAAE-A6CF-47E6-B21F-92C80BA9D6F9}" presName="bgRect" presStyleLbl="bgShp" presStyleIdx="6" presStyleCnt="7"/>
      <dgm:spPr/>
    </dgm:pt>
    <dgm:pt modelId="{0E438678-DF24-41F1-91E5-8CD64B28DEEC}" type="pres">
      <dgm:prSet presAssocID="{74F5BAAE-A6CF-47E6-B21F-92C80BA9D6F9}" presName="iconRect" presStyleLbl="node1" presStyleIdx="6" presStyleCnt="7"/>
      <dgm:spPr>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t>
        <a:bodyPr/>
        <a:lstStyle/>
        <a:p>
          <a:endParaRPr lang="en-US"/>
        </a:p>
      </dgm:t>
      <dgm:extLst>
        <a:ext uri="{E40237B7-FDA0-4F09-8148-C483321AD2D9}">
          <dgm14:cNvPr xmlns:dgm14="http://schemas.microsoft.com/office/drawing/2010/diagram" id="0" name="" descr="House"/>
        </a:ext>
      </dgm:extLst>
    </dgm:pt>
    <dgm:pt modelId="{8F5B30F5-4476-48A2-92B6-C263E8E7670D}" type="pres">
      <dgm:prSet presAssocID="{74F5BAAE-A6CF-47E6-B21F-92C80BA9D6F9}" presName="spaceRect" presStyleCnt="0"/>
      <dgm:spPr/>
    </dgm:pt>
    <dgm:pt modelId="{0B27EBE5-AB75-452D-B00D-2B42F66BB06D}" type="pres">
      <dgm:prSet presAssocID="{74F5BAAE-A6CF-47E6-B21F-92C80BA9D6F9}" presName="parTx" presStyleLbl="revTx" presStyleIdx="6" presStyleCnt="7">
        <dgm:presLayoutVars>
          <dgm:chMax val="0"/>
          <dgm:chPref val="0"/>
        </dgm:presLayoutVars>
      </dgm:prSet>
      <dgm:spPr/>
      <dgm:t>
        <a:bodyPr/>
        <a:lstStyle/>
        <a:p>
          <a:endParaRPr lang="en-US"/>
        </a:p>
      </dgm:t>
    </dgm:pt>
  </dgm:ptLst>
  <dgm:cxnLst>
    <dgm:cxn modelId="{661B01C7-5AEA-4350-A8FD-B72CD210E4F2}" type="presOf" srcId="{A7B56600-984B-4FAA-9686-8D7BDF96751A}" destId="{EADD1904-9B43-4F68-A12E-1099E56670F0}" srcOrd="0" destOrd="0" presId="urn:microsoft.com/office/officeart/2018/2/layout/IconVerticalSolidList"/>
    <dgm:cxn modelId="{C7B281E9-1AD2-4A12-A61C-415484D770CC}" type="presOf" srcId="{79C1B974-E3C2-4873-9278-AFEFF3598F58}" destId="{B4E1D4A5-23C6-4E69-9800-551401AF2015}" srcOrd="0" destOrd="0" presId="urn:microsoft.com/office/officeart/2018/2/layout/IconVerticalSolidList"/>
    <dgm:cxn modelId="{9B79B733-2238-44F9-8625-A0B7340D194D}" srcId="{E9A88DD4-6AA1-4D99-80D5-B7CEE15BD7C5}" destId="{3E9F4A8C-CF55-4C5B-9C3F-83101D4A9D2F}" srcOrd="1" destOrd="0" parTransId="{763ACF38-5FAE-4815-89E1-0E5E40C8EB3E}" sibTransId="{EAE9BB70-8C1B-4C8D-B392-8779CD455B1E}"/>
    <dgm:cxn modelId="{FE038BF8-B02D-47A8-8BF6-24136D79DB13}" type="presOf" srcId="{E9A88DD4-6AA1-4D99-80D5-B7CEE15BD7C5}" destId="{E790D41B-9C8E-42C2-99C8-1D25DA698CDD}" srcOrd="0" destOrd="0" presId="urn:microsoft.com/office/officeart/2018/2/layout/IconVerticalSolidList"/>
    <dgm:cxn modelId="{64E653F9-90C0-4610-9381-06E36A8C57A0}" srcId="{E9A88DD4-6AA1-4D99-80D5-B7CEE15BD7C5}" destId="{90E1C77D-2712-478E-B72A-121DB4D70F5B}" srcOrd="0" destOrd="0" parTransId="{05BE5F97-7D5F-4B06-98A8-E871A6500380}" sibTransId="{3BC20740-1942-442B-ABB9-D721CAEB7FEA}"/>
    <dgm:cxn modelId="{B1928E7E-3463-4CAB-865F-80D874146B2A}" srcId="{E9A88DD4-6AA1-4D99-80D5-B7CEE15BD7C5}" destId="{7672B95B-AB32-4B1F-985F-01C1CF5DDF03}" srcOrd="4" destOrd="0" parTransId="{4BC314D3-2306-49D7-8EB0-B636BAD25ED8}" sibTransId="{3C2DFC21-5D99-4E0F-BE2C-A3DB6D83B07A}"/>
    <dgm:cxn modelId="{72F849A2-D9CF-4E6F-B5C2-140C8BA58E6F}" type="presOf" srcId="{7672B95B-AB32-4B1F-985F-01C1CF5DDF03}" destId="{F336F695-68BE-40AA-9DCA-2AB6F3ECBD28}" srcOrd="0" destOrd="0" presId="urn:microsoft.com/office/officeart/2018/2/layout/IconVerticalSolidList"/>
    <dgm:cxn modelId="{7794DA51-3947-441C-BD8C-654355DFE0A4}" type="presOf" srcId="{CC1028B4-FC87-48FE-87F6-A70642D70462}" destId="{7B31C4E2-1CFD-494B-814E-2B69D2BC3D84}" srcOrd="0" destOrd="0" presId="urn:microsoft.com/office/officeart/2018/2/layout/IconVerticalSolidList"/>
    <dgm:cxn modelId="{675D539E-F83D-4961-89AF-166E080CAB9C}" srcId="{E9A88DD4-6AA1-4D99-80D5-B7CEE15BD7C5}" destId="{74F5BAAE-A6CF-47E6-B21F-92C80BA9D6F9}" srcOrd="6" destOrd="0" parTransId="{D43D90BB-DF51-4CB4-899B-2AE8E73C3154}" sibTransId="{C68045DE-F0C7-4A59-9AE0-FC636EB4F291}"/>
    <dgm:cxn modelId="{2AB5C21D-92E8-4C78-AE45-113048304CA5}" type="presOf" srcId="{3E9F4A8C-CF55-4C5B-9C3F-83101D4A9D2F}" destId="{83BA6146-F63E-4FBE-8C4D-1C2A161FFCB7}" srcOrd="0" destOrd="0" presId="urn:microsoft.com/office/officeart/2018/2/layout/IconVerticalSolidList"/>
    <dgm:cxn modelId="{19757B97-D633-4946-A65D-76517CDBD0F3}" srcId="{E9A88DD4-6AA1-4D99-80D5-B7CEE15BD7C5}" destId="{79C1B974-E3C2-4873-9278-AFEFF3598F58}" srcOrd="2" destOrd="0" parTransId="{DFC410BC-9CA3-42E8-ACA1-255CF4C732E8}" sibTransId="{F4926370-7B43-46B5-AB4A-DF8B8D3EFC18}"/>
    <dgm:cxn modelId="{D10F8E56-8A20-4870-BEF9-0B6F7D3016E7}" srcId="{E9A88DD4-6AA1-4D99-80D5-B7CEE15BD7C5}" destId="{CC1028B4-FC87-48FE-87F6-A70642D70462}" srcOrd="5" destOrd="0" parTransId="{AF22DBAD-1033-46BA-A9E8-59B2FA043544}" sibTransId="{D63DB163-C325-4761-B8DD-55553BFA8D19}"/>
    <dgm:cxn modelId="{73B2193A-5C8E-4DF4-9787-EB91D9D8355C}" srcId="{E9A88DD4-6AA1-4D99-80D5-B7CEE15BD7C5}" destId="{A7B56600-984B-4FAA-9686-8D7BDF96751A}" srcOrd="3" destOrd="0" parTransId="{048FE2E6-A162-4E84-8B19-1836EE47E6F9}" sibTransId="{69E76A2A-CEDA-4598-8075-94498B91D182}"/>
    <dgm:cxn modelId="{AAA2F27B-F716-434F-8E7C-772152FF68F3}" type="presOf" srcId="{74F5BAAE-A6CF-47E6-B21F-92C80BA9D6F9}" destId="{0B27EBE5-AB75-452D-B00D-2B42F66BB06D}" srcOrd="0" destOrd="0" presId="urn:microsoft.com/office/officeart/2018/2/layout/IconVerticalSolidList"/>
    <dgm:cxn modelId="{BC4BB011-EB9F-4204-AA72-69697190B3D7}" type="presOf" srcId="{90E1C77D-2712-478E-B72A-121DB4D70F5B}" destId="{C37449CF-5415-4CC5-9D15-3AEB02A43FE6}" srcOrd="0" destOrd="0" presId="urn:microsoft.com/office/officeart/2018/2/layout/IconVerticalSolidList"/>
    <dgm:cxn modelId="{7A70229A-815D-477B-9A22-54B66AEF7F53}" type="presParOf" srcId="{E790D41B-9C8E-42C2-99C8-1D25DA698CDD}" destId="{0B89103E-144D-46BD-B883-FB2AD4EE2D35}" srcOrd="0" destOrd="0" presId="urn:microsoft.com/office/officeart/2018/2/layout/IconVerticalSolidList"/>
    <dgm:cxn modelId="{6AE506D0-74F9-4BB4-95DF-81D17C60EA5B}" type="presParOf" srcId="{0B89103E-144D-46BD-B883-FB2AD4EE2D35}" destId="{88597467-C998-4F75-8AC2-4C74F63E64DB}" srcOrd="0" destOrd="0" presId="urn:microsoft.com/office/officeart/2018/2/layout/IconVerticalSolidList"/>
    <dgm:cxn modelId="{BB862B96-FB59-4AD9-9073-B760F5600C57}" type="presParOf" srcId="{0B89103E-144D-46BD-B883-FB2AD4EE2D35}" destId="{0C2F8930-0FC3-4731-B920-AE635384802F}" srcOrd="1" destOrd="0" presId="urn:microsoft.com/office/officeart/2018/2/layout/IconVerticalSolidList"/>
    <dgm:cxn modelId="{4FCBD181-59B8-475D-8911-F3971920861B}" type="presParOf" srcId="{0B89103E-144D-46BD-B883-FB2AD4EE2D35}" destId="{158D509F-B7EA-4A44-AB6F-CA1952D2DBE5}" srcOrd="2" destOrd="0" presId="urn:microsoft.com/office/officeart/2018/2/layout/IconVerticalSolidList"/>
    <dgm:cxn modelId="{05BB03E2-8AB8-494D-B1C5-6D459702CAD3}" type="presParOf" srcId="{0B89103E-144D-46BD-B883-FB2AD4EE2D35}" destId="{C37449CF-5415-4CC5-9D15-3AEB02A43FE6}" srcOrd="3" destOrd="0" presId="urn:microsoft.com/office/officeart/2018/2/layout/IconVerticalSolidList"/>
    <dgm:cxn modelId="{C5792114-37A3-451A-8F73-B981CE51ADDE}" type="presParOf" srcId="{E790D41B-9C8E-42C2-99C8-1D25DA698CDD}" destId="{62301E2D-5F26-4497-8F0C-09166AA80D06}" srcOrd="1" destOrd="0" presId="urn:microsoft.com/office/officeart/2018/2/layout/IconVerticalSolidList"/>
    <dgm:cxn modelId="{11AEB73C-E382-4159-92F9-1428F1338A2C}" type="presParOf" srcId="{E790D41B-9C8E-42C2-99C8-1D25DA698CDD}" destId="{DF3168B3-2FCE-461C-916E-524451116A2E}" srcOrd="2" destOrd="0" presId="urn:microsoft.com/office/officeart/2018/2/layout/IconVerticalSolidList"/>
    <dgm:cxn modelId="{6604AA69-6054-4BB3-86CD-78FB1F6F021D}" type="presParOf" srcId="{DF3168B3-2FCE-461C-916E-524451116A2E}" destId="{A7354EA5-B1C6-4F16-B84D-3013A8B1FCD5}" srcOrd="0" destOrd="0" presId="urn:microsoft.com/office/officeart/2018/2/layout/IconVerticalSolidList"/>
    <dgm:cxn modelId="{254A29E7-90D3-42E4-BD40-ED52573D76B2}" type="presParOf" srcId="{DF3168B3-2FCE-461C-916E-524451116A2E}" destId="{272CFAC2-C224-41CD-9B4C-D8D63F2B6BC4}" srcOrd="1" destOrd="0" presId="urn:microsoft.com/office/officeart/2018/2/layout/IconVerticalSolidList"/>
    <dgm:cxn modelId="{CE9BD190-228F-4B97-8DAB-F7BDF8420DCB}" type="presParOf" srcId="{DF3168B3-2FCE-461C-916E-524451116A2E}" destId="{EACAB22F-7AA7-4867-9C33-278249B143FF}" srcOrd="2" destOrd="0" presId="urn:microsoft.com/office/officeart/2018/2/layout/IconVerticalSolidList"/>
    <dgm:cxn modelId="{1BC8CB27-A056-46D7-A0F5-DBE54F88857B}" type="presParOf" srcId="{DF3168B3-2FCE-461C-916E-524451116A2E}" destId="{83BA6146-F63E-4FBE-8C4D-1C2A161FFCB7}" srcOrd="3" destOrd="0" presId="urn:microsoft.com/office/officeart/2018/2/layout/IconVerticalSolidList"/>
    <dgm:cxn modelId="{2F406609-46BC-432F-8BC8-5C5C57AAA587}" type="presParOf" srcId="{E790D41B-9C8E-42C2-99C8-1D25DA698CDD}" destId="{50CB3E6A-3551-418A-A381-E40B0899ED1B}" srcOrd="3" destOrd="0" presId="urn:microsoft.com/office/officeart/2018/2/layout/IconVerticalSolidList"/>
    <dgm:cxn modelId="{D2C5F633-ABCB-4838-9127-1FED88810CE6}" type="presParOf" srcId="{E790D41B-9C8E-42C2-99C8-1D25DA698CDD}" destId="{D72A58A5-5A0C-44EB-909A-AAB3682C47FF}" srcOrd="4" destOrd="0" presId="urn:microsoft.com/office/officeart/2018/2/layout/IconVerticalSolidList"/>
    <dgm:cxn modelId="{2783BD9C-C3EA-4597-B5D2-37B8C81D4287}" type="presParOf" srcId="{D72A58A5-5A0C-44EB-909A-AAB3682C47FF}" destId="{6C37FC42-42A3-45CD-B6E5-D6EA67781934}" srcOrd="0" destOrd="0" presId="urn:microsoft.com/office/officeart/2018/2/layout/IconVerticalSolidList"/>
    <dgm:cxn modelId="{0B537BFD-396F-43E2-893C-D379484F90F4}" type="presParOf" srcId="{D72A58A5-5A0C-44EB-909A-AAB3682C47FF}" destId="{9D961B8B-F898-4A73-A01C-86E7CF5867AD}" srcOrd="1" destOrd="0" presId="urn:microsoft.com/office/officeart/2018/2/layout/IconVerticalSolidList"/>
    <dgm:cxn modelId="{0D2BDBC6-F72D-46B2-B3AA-918E9C3D7338}" type="presParOf" srcId="{D72A58A5-5A0C-44EB-909A-AAB3682C47FF}" destId="{87DD7EF4-CF10-4AE3-B2B2-75726ED746E2}" srcOrd="2" destOrd="0" presId="urn:microsoft.com/office/officeart/2018/2/layout/IconVerticalSolidList"/>
    <dgm:cxn modelId="{B6AC68D0-7929-46F7-B4F1-FC0B8E10836C}" type="presParOf" srcId="{D72A58A5-5A0C-44EB-909A-AAB3682C47FF}" destId="{B4E1D4A5-23C6-4E69-9800-551401AF2015}" srcOrd="3" destOrd="0" presId="urn:microsoft.com/office/officeart/2018/2/layout/IconVerticalSolidList"/>
    <dgm:cxn modelId="{CE3D971A-9AED-44E1-8E6B-A4F1FD00342C}" type="presParOf" srcId="{E790D41B-9C8E-42C2-99C8-1D25DA698CDD}" destId="{1F813CF1-448A-40F6-A3FC-649F28AAF61E}" srcOrd="5" destOrd="0" presId="urn:microsoft.com/office/officeart/2018/2/layout/IconVerticalSolidList"/>
    <dgm:cxn modelId="{795E670A-891C-4B2B-8DDB-3E419D79EB45}" type="presParOf" srcId="{E790D41B-9C8E-42C2-99C8-1D25DA698CDD}" destId="{8C2EDEBA-A52D-4E5F-921E-BE9AD742CE66}" srcOrd="6" destOrd="0" presId="urn:microsoft.com/office/officeart/2018/2/layout/IconVerticalSolidList"/>
    <dgm:cxn modelId="{3576D9D6-EF1E-4DF0-89FA-70106290ED91}" type="presParOf" srcId="{8C2EDEBA-A52D-4E5F-921E-BE9AD742CE66}" destId="{717B0192-E0A3-438B-83AF-006A9E10CAB8}" srcOrd="0" destOrd="0" presId="urn:microsoft.com/office/officeart/2018/2/layout/IconVerticalSolidList"/>
    <dgm:cxn modelId="{C05D1E6D-1621-4CC6-9AE4-68A14D850F80}" type="presParOf" srcId="{8C2EDEBA-A52D-4E5F-921E-BE9AD742CE66}" destId="{FBC8D26E-DAA6-4581-8676-4434C0B91E34}" srcOrd="1" destOrd="0" presId="urn:microsoft.com/office/officeart/2018/2/layout/IconVerticalSolidList"/>
    <dgm:cxn modelId="{B0FDD633-3A93-47BC-BC47-E93CD8E53D64}" type="presParOf" srcId="{8C2EDEBA-A52D-4E5F-921E-BE9AD742CE66}" destId="{FDA0F752-3531-4BCE-8A5F-1B37DA02521F}" srcOrd="2" destOrd="0" presId="urn:microsoft.com/office/officeart/2018/2/layout/IconVerticalSolidList"/>
    <dgm:cxn modelId="{0B1A7518-51C4-43FC-849F-91647ACE7B7F}" type="presParOf" srcId="{8C2EDEBA-A52D-4E5F-921E-BE9AD742CE66}" destId="{EADD1904-9B43-4F68-A12E-1099E56670F0}" srcOrd="3" destOrd="0" presId="urn:microsoft.com/office/officeart/2018/2/layout/IconVerticalSolidList"/>
    <dgm:cxn modelId="{DC747011-3D09-4A2C-A3C0-E640BA0FE4DD}" type="presParOf" srcId="{E790D41B-9C8E-42C2-99C8-1D25DA698CDD}" destId="{CC1F7AAC-EA0F-46DA-828C-A0E5932344A8}" srcOrd="7" destOrd="0" presId="urn:microsoft.com/office/officeart/2018/2/layout/IconVerticalSolidList"/>
    <dgm:cxn modelId="{E63C2E6F-D906-4F4A-9812-80FB2A3A1192}" type="presParOf" srcId="{E790D41B-9C8E-42C2-99C8-1D25DA698CDD}" destId="{526A9BA5-3823-4D26-89D5-756ED88EE35C}" srcOrd="8" destOrd="0" presId="urn:microsoft.com/office/officeart/2018/2/layout/IconVerticalSolidList"/>
    <dgm:cxn modelId="{A7899AAE-F8AD-424F-9020-8A1734FCFDFB}" type="presParOf" srcId="{526A9BA5-3823-4D26-89D5-756ED88EE35C}" destId="{07E6F164-03EC-48A4-8DD2-9F41FB68787C}" srcOrd="0" destOrd="0" presId="urn:microsoft.com/office/officeart/2018/2/layout/IconVerticalSolidList"/>
    <dgm:cxn modelId="{CD1A11B3-9D32-4BD1-8F5D-625BD56598E7}" type="presParOf" srcId="{526A9BA5-3823-4D26-89D5-756ED88EE35C}" destId="{C4F2BF66-C172-4EF9-B1D3-E1348D6273C0}" srcOrd="1" destOrd="0" presId="urn:microsoft.com/office/officeart/2018/2/layout/IconVerticalSolidList"/>
    <dgm:cxn modelId="{E21BB58A-CF23-4A94-BBF5-FC115E6F57F1}" type="presParOf" srcId="{526A9BA5-3823-4D26-89D5-756ED88EE35C}" destId="{8AC987A9-5855-4DA1-BA51-E1A5B90ED09C}" srcOrd="2" destOrd="0" presId="urn:microsoft.com/office/officeart/2018/2/layout/IconVerticalSolidList"/>
    <dgm:cxn modelId="{6B5F1CAF-1D2C-4550-86B7-94AD789CB726}" type="presParOf" srcId="{526A9BA5-3823-4D26-89D5-756ED88EE35C}" destId="{F336F695-68BE-40AA-9DCA-2AB6F3ECBD28}" srcOrd="3" destOrd="0" presId="urn:microsoft.com/office/officeart/2018/2/layout/IconVerticalSolidList"/>
    <dgm:cxn modelId="{15FF2FFF-2093-42D1-B7B2-2B0ED42AC6F2}" type="presParOf" srcId="{E790D41B-9C8E-42C2-99C8-1D25DA698CDD}" destId="{65BDE508-E338-49FA-802A-0A3A5049FD18}" srcOrd="9" destOrd="0" presId="urn:microsoft.com/office/officeart/2018/2/layout/IconVerticalSolidList"/>
    <dgm:cxn modelId="{373BA743-F339-46E6-BB56-CCBE0DAB3C4F}" type="presParOf" srcId="{E790D41B-9C8E-42C2-99C8-1D25DA698CDD}" destId="{2A638AC4-A5A2-472D-9A7A-D118E5ED9653}" srcOrd="10" destOrd="0" presId="urn:microsoft.com/office/officeart/2018/2/layout/IconVerticalSolidList"/>
    <dgm:cxn modelId="{1E410B49-D570-46A2-B195-1B38766F2622}" type="presParOf" srcId="{2A638AC4-A5A2-472D-9A7A-D118E5ED9653}" destId="{82311A1F-D5F7-4387-A5AC-1558FA3D588C}" srcOrd="0" destOrd="0" presId="urn:microsoft.com/office/officeart/2018/2/layout/IconVerticalSolidList"/>
    <dgm:cxn modelId="{23ED4B1F-5F3B-4949-B002-5BEF639A8467}" type="presParOf" srcId="{2A638AC4-A5A2-472D-9A7A-D118E5ED9653}" destId="{85131658-F1DF-4C71-8D0F-353B53892325}" srcOrd="1" destOrd="0" presId="urn:microsoft.com/office/officeart/2018/2/layout/IconVerticalSolidList"/>
    <dgm:cxn modelId="{9A58CB7A-BD10-479F-8353-AD885AEB451C}" type="presParOf" srcId="{2A638AC4-A5A2-472D-9A7A-D118E5ED9653}" destId="{9C5695CB-A5EB-486E-9618-E39316A332CD}" srcOrd="2" destOrd="0" presId="urn:microsoft.com/office/officeart/2018/2/layout/IconVerticalSolidList"/>
    <dgm:cxn modelId="{FD5621B3-5D8A-4B2F-865F-8CA3E95AD9E5}" type="presParOf" srcId="{2A638AC4-A5A2-472D-9A7A-D118E5ED9653}" destId="{7B31C4E2-1CFD-494B-814E-2B69D2BC3D84}" srcOrd="3" destOrd="0" presId="urn:microsoft.com/office/officeart/2018/2/layout/IconVerticalSolidList"/>
    <dgm:cxn modelId="{9EBC1F37-2C17-42C3-AA13-416B0A8761B0}" type="presParOf" srcId="{E790D41B-9C8E-42C2-99C8-1D25DA698CDD}" destId="{286FC76F-3285-4F31-9A0C-E124BEB32106}" srcOrd="11" destOrd="0" presId="urn:microsoft.com/office/officeart/2018/2/layout/IconVerticalSolidList"/>
    <dgm:cxn modelId="{39BC1EED-CF08-4566-9A56-36005209515A}" type="presParOf" srcId="{E790D41B-9C8E-42C2-99C8-1D25DA698CDD}" destId="{4DED13C1-464F-45C1-B5DD-4FCCBD7D680B}" srcOrd="12" destOrd="0" presId="urn:microsoft.com/office/officeart/2018/2/layout/IconVerticalSolidList"/>
    <dgm:cxn modelId="{36BCCEE8-4146-404A-8113-34AC4DA96F7F}" type="presParOf" srcId="{4DED13C1-464F-45C1-B5DD-4FCCBD7D680B}" destId="{B1E1B1C1-E341-4D80-ADF6-BEA68738422C}" srcOrd="0" destOrd="0" presId="urn:microsoft.com/office/officeart/2018/2/layout/IconVerticalSolidList"/>
    <dgm:cxn modelId="{D300AD37-EB7C-4910-A126-676EA7AD3A50}" type="presParOf" srcId="{4DED13C1-464F-45C1-B5DD-4FCCBD7D680B}" destId="{0E438678-DF24-41F1-91E5-8CD64B28DEEC}" srcOrd="1" destOrd="0" presId="urn:microsoft.com/office/officeart/2018/2/layout/IconVerticalSolidList"/>
    <dgm:cxn modelId="{BD4A261A-107D-420D-9B3D-8823C23752C7}" type="presParOf" srcId="{4DED13C1-464F-45C1-B5DD-4FCCBD7D680B}" destId="{8F5B30F5-4476-48A2-92B6-C263E8E7670D}" srcOrd="2" destOrd="0" presId="urn:microsoft.com/office/officeart/2018/2/layout/IconVerticalSolidList"/>
    <dgm:cxn modelId="{403624B0-DF4C-4AE7-A1E8-F3A34C804337}" type="presParOf" srcId="{4DED13C1-464F-45C1-B5DD-4FCCBD7D680B}" destId="{0B27EBE5-AB75-452D-B00D-2B42F66BB06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ECA648-AA46-4CEB-B1D2-D3708D5919A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81D70FC-39F2-4932-A61E-00DC9DD434A4}">
      <dgm:prSet/>
      <dgm:spPr/>
      <dgm:t>
        <a:bodyPr/>
        <a:lstStyle/>
        <a:p>
          <a:r>
            <a:rPr lang="en-US" b="1" dirty="0"/>
            <a:t>to be called for an interview</a:t>
          </a:r>
          <a:r>
            <a:rPr lang="en-US" dirty="0"/>
            <a:t>: to be invited to attend an interview</a:t>
          </a:r>
        </a:p>
      </dgm:t>
    </dgm:pt>
    <dgm:pt modelId="{478C279B-9385-458D-AAC7-265D88FC7646}" type="parTrans" cxnId="{15E09A7D-B2B3-4B65-AF29-1FD6F1272505}">
      <dgm:prSet/>
      <dgm:spPr/>
      <dgm:t>
        <a:bodyPr/>
        <a:lstStyle/>
        <a:p>
          <a:endParaRPr lang="en-US"/>
        </a:p>
      </dgm:t>
    </dgm:pt>
    <dgm:pt modelId="{AE0C051F-72A1-4231-BE78-92A5E08F6DAF}" type="sibTrans" cxnId="{15E09A7D-B2B3-4B65-AF29-1FD6F1272505}">
      <dgm:prSet/>
      <dgm:spPr/>
      <dgm:t>
        <a:bodyPr/>
        <a:lstStyle/>
        <a:p>
          <a:endParaRPr lang="en-US"/>
        </a:p>
      </dgm:t>
    </dgm:pt>
    <dgm:pt modelId="{913F357B-0A27-42D7-B2AA-54425B268375}">
      <dgm:prSet/>
      <dgm:spPr/>
      <dgm:t>
        <a:bodyPr/>
        <a:lstStyle/>
        <a:p>
          <a:r>
            <a:rPr lang="en-US" b="1" dirty="0"/>
            <a:t>to be your own boss</a:t>
          </a:r>
          <a:r>
            <a:rPr lang="en-US" dirty="0"/>
            <a:t>: to have your own business</a:t>
          </a:r>
        </a:p>
      </dgm:t>
    </dgm:pt>
    <dgm:pt modelId="{3C8B339A-7692-43A9-8274-9AE610B0D43C}" type="parTrans" cxnId="{3BA2CD25-1EBD-43C7-AEF1-FACA766D852D}">
      <dgm:prSet/>
      <dgm:spPr/>
      <dgm:t>
        <a:bodyPr/>
        <a:lstStyle/>
        <a:p>
          <a:endParaRPr lang="en-US"/>
        </a:p>
      </dgm:t>
    </dgm:pt>
    <dgm:pt modelId="{A3BAF80B-3F64-4F0B-A726-79AEB2377B98}" type="sibTrans" cxnId="{3BA2CD25-1EBD-43C7-AEF1-FACA766D852D}">
      <dgm:prSet/>
      <dgm:spPr/>
      <dgm:t>
        <a:bodyPr/>
        <a:lstStyle/>
        <a:p>
          <a:endParaRPr lang="en-US"/>
        </a:p>
      </dgm:t>
    </dgm:pt>
    <dgm:pt modelId="{2294539C-7A02-4C2F-B590-68E54BE6BB97}">
      <dgm:prSet/>
      <dgm:spPr/>
      <dgm:t>
        <a:bodyPr/>
        <a:lstStyle/>
        <a:p>
          <a:r>
            <a:rPr lang="en-US" b="1" dirty="0"/>
            <a:t>a high-powered job</a:t>
          </a:r>
          <a:r>
            <a:rPr lang="en-US" dirty="0"/>
            <a:t>: an important or powerful job</a:t>
          </a:r>
        </a:p>
      </dgm:t>
    </dgm:pt>
    <dgm:pt modelId="{AA2AA473-E619-41BA-AA12-1B50C391B6C0}" type="parTrans" cxnId="{7B2A555B-0FF6-4400-94D3-3A56CE69A9A1}">
      <dgm:prSet/>
      <dgm:spPr/>
      <dgm:t>
        <a:bodyPr/>
        <a:lstStyle/>
        <a:p>
          <a:endParaRPr lang="en-US"/>
        </a:p>
      </dgm:t>
    </dgm:pt>
    <dgm:pt modelId="{09DC8E33-749A-48D9-B035-8F0B7D3C39D4}" type="sibTrans" cxnId="{7B2A555B-0FF6-4400-94D3-3A56CE69A9A1}">
      <dgm:prSet/>
      <dgm:spPr/>
      <dgm:t>
        <a:bodyPr/>
        <a:lstStyle/>
        <a:p>
          <a:endParaRPr lang="en-US"/>
        </a:p>
      </dgm:t>
    </dgm:pt>
    <dgm:pt modelId="{68EEFF07-38B7-4260-A2B2-AC75E0E36C3E}">
      <dgm:prSet/>
      <dgm:spPr/>
      <dgm:t>
        <a:bodyPr/>
        <a:lstStyle/>
        <a:p>
          <a:r>
            <a:rPr lang="en-US" b="1" dirty="0"/>
            <a:t>manual work</a:t>
          </a:r>
          <a:r>
            <a:rPr lang="en-US" dirty="0"/>
            <a:t>: work that requires physical activity</a:t>
          </a:r>
        </a:p>
      </dgm:t>
    </dgm:pt>
    <dgm:pt modelId="{23AC84B6-FE2E-484C-8AEB-AE0352659CC2}" type="parTrans" cxnId="{FDD6F5C5-6BFC-44F1-85D6-71E637111CB3}">
      <dgm:prSet/>
      <dgm:spPr/>
      <dgm:t>
        <a:bodyPr/>
        <a:lstStyle/>
        <a:p>
          <a:endParaRPr lang="en-US"/>
        </a:p>
      </dgm:t>
    </dgm:pt>
    <dgm:pt modelId="{E3FD70A5-B321-4F84-BA2C-CF644C299745}" type="sibTrans" cxnId="{FDD6F5C5-6BFC-44F1-85D6-71E637111CB3}">
      <dgm:prSet/>
      <dgm:spPr/>
      <dgm:t>
        <a:bodyPr/>
        <a:lstStyle/>
        <a:p>
          <a:endParaRPr lang="en-US"/>
        </a:p>
      </dgm:t>
    </dgm:pt>
    <dgm:pt modelId="{6E16597F-772E-499C-86A4-874F6C4B4358}">
      <dgm:prSet/>
      <dgm:spPr/>
      <dgm:t>
        <a:bodyPr/>
        <a:lstStyle/>
        <a:p>
          <a:r>
            <a:rPr lang="en-US" b="1" dirty="0"/>
            <a:t>to run your own business</a:t>
          </a:r>
          <a:r>
            <a:rPr lang="en-US" dirty="0"/>
            <a:t>: see ‘to be your own boss’</a:t>
          </a:r>
        </a:p>
      </dgm:t>
    </dgm:pt>
    <dgm:pt modelId="{FD5D5005-A94E-447F-AFC0-833AB0CA8019}" type="parTrans" cxnId="{F2C6A69A-9656-49B3-B5DE-DFCE80CFD3D5}">
      <dgm:prSet/>
      <dgm:spPr/>
      <dgm:t>
        <a:bodyPr/>
        <a:lstStyle/>
        <a:p>
          <a:endParaRPr lang="en-US"/>
        </a:p>
      </dgm:t>
    </dgm:pt>
    <dgm:pt modelId="{57906A75-FA15-4D35-A422-5CF23F977E0A}" type="sibTrans" cxnId="{F2C6A69A-9656-49B3-B5DE-DFCE80CFD3D5}">
      <dgm:prSet/>
      <dgm:spPr/>
      <dgm:t>
        <a:bodyPr/>
        <a:lstStyle/>
        <a:p>
          <a:endParaRPr lang="en-US"/>
        </a:p>
      </dgm:t>
    </dgm:pt>
    <dgm:pt modelId="{8933AA9B-534F-4401-BCF8-3EB7FBDFBE1C}">
      <dgm:prSet/>
      <dgm:spPr/>
      <dgm:t>
        <a:bodyPr/>
        <a:lstStyle/>
        <a:p>
          <a:r>
            <a:rPr lang="en-US" b="1" dirty="0"/>
            <a:t>to work with your hands</a:t>
          </a:r>
          <a:r>
            <a:rPr lang="en-US" dirty="0"/>
            <a:t>: to do manual work</a:t>
          </a:r>
        </a:p>
      </dgm:t>
    </dgm:pt>
    <dgm:pt modelId="{1DE82A44-9955-4720-B501-74635016FC72}" type="parTrans" cxnId="{06DBE13F-650C-41FB-83C2-57D409BBEC66}">
      <dgm:prSet/>
      <dgm:spPr/>
      <dgm:t>
        <a:bodyPr/>
        <a:lstStyle/>
        <a:p>
          <a:endParaRPr lang="en-US"/>
        </a:p>
      </dgm:t>
    </dgm:pt>
    <dgm:pt modelId="{F5FE7EBC-0BA6-4DEA-BAE8-5AD9D1F360E8}" type="sibTrans" cxnId="{06DBE13F-650C-41FB-83C2-57D409BBEC66}">
      <dgm:prSet/>
      <dgm:spPr/>
      <dgm:t>
        <a:bodyPr/>
        <a:lstStyle/>
        <a:p>
          <a:endParaRPr lang="en-US"/>
        </a:p>
      </dgm:t>
    </dgm:pt>
    <dgm:pt modelId="{FB4D5C2F-4DEF-4832-85EA-26DD72DC98F9}" type="pres">
      <dgm:prSet presAssocID="{4AECA648-AA46-4CEB-B1D2-D3708D5919A9}" presName="vert0" presStyleCnt="0">
        <dgm:presLayoutVars>
          <dgm:dir/>
          <dgm:animOne val="branch"/>
          <dgm:animLvl val="lvl"/>
        </dgm:presLayoutVars>
      </dgm:prSet>
      <dgm:spPr/>
      <dgm:t>
        <a:bodyPr/>
        <a:lstStyle/>
        <a:p>
          <a:endParaRPr lang="en-US"/>
        </a:p>
      </dgm:t>
    </dgm:pt>
    <dgm:pt modelId="{9BB500F3-FCC7-4B74-92E9-A39C8820A593}" type="pres">
      <dgm:prSet presAssocID="{881D70FC-39F2-4932-A61E-00DC9DD434A4}" presName="thickLine" presStyleLbl="alignNode1" presStyleIdx="0" presStyleCnt="6"/>
      <dgm:spPr/>
    </dgm:pt>
    <dgm:pt modelId="{043A4B47-135D-40D3-9785-0CE387E247FA}" type="pres">
      <dgm:prSet presAssocID="{881D70FC-39F2-4932-A61E-00DC9DD434A4}" presName="horz1" presStyleCnt="0"/>
      <dgm:spPr/>
    </dgm:pt>
    <dgm:pt modelId="{FEC316E1-B760-4CCB-BE73-632480AB0B33}" type="pres">
      <dgm:prSet presAssocID="{881D70FC-39F2-4932-A61E-00DC9DD434A4}" presName="tx1" presStyleLbl="revTx" presStyleIdx="0" presStyleCnt="6"/>
      <dgm:spPr/>
      <dgm:t>
        <a:bodyPr/>
        <a:lstStyle/>
        <a:p>
          <a:endParaRPr lang="en-US"/>
        </a:p>
      </dgm:t>
    </dgm:pt>
    <dgm:pt modelId="{DB06F007-8A05-413A-86B8-09A254FD3F7B}" type="pres">
      <dgm:prSet presAssocID="{881D70FC-39F2-4932-A61E-00DC9DD434A4}" presName="vert1" presStyleCnt="0"/>
      <dgm:spPr/>
    </dgm:pt>
    <dgm:pt modelId="{AC430DA9-3732-4846-AAAA-E6DA633B079A}" type="pres">
      <dgm:prSet presAssocID="{913F357B-0A27-42D7-B2AA-54425B268375}" presName="thickLine" presStyleLbl="alignNode1" presStyleIdx="1" presStyleCnt="6"/>
      <dgm:spPr/>
    </dgm:pt>
    <dgm:pt modelId="{76577D78-6F20-4360-955E-F8C3B6502C24}" type="pres">
      <dgm:prSet presAssocID="{913F357B-0A27-42D7-B2AA-54425B268375}" presName="horz1" presStyleCnt="0"/>
      <dgm:spPr/>
    </dgm:pt>
    <dgm:pt modelId="{F1C4EE72-03AE-4590-91DE-415D69A15FE9}" type="pres">
      <dgm:prSet presAssocID="{913F357B-0A27-42D7-B2AA-54425B268375}" presName="tx1" presStyleLbl="revTx" presStyleIdx="1" presStyleCnt="6"/>
      <dgm:spPr/>
      <dgm:t>
        <a:bodyPr/>
        <a:lstStyle/>
        <a:p>
          <a:endParaRPr lang="en-US"/>
        </a:p>
      </dgm:t>
    </dgm:pt>
    <dgm:pt modelId="{94AB4AF7-3EC0-4E4F-BF56-3DD02BBBEBC9}" type="pres">
      <dgm:prSet presAssocID="{913F357B-0A27-42D7-B2AA-54425B268375}" presName="vert1" presStyleCnt="0"/>
      <dgm:spPr/>
    </dgm:pt>
    <dgm:pt modelId="{F05B8EB8-4BA9-492E-997C-CE3F5326805F}" type="pres">
      <dgm:prSet presAssocID="{2294539C-7A02-4C2F-B590-68E54BE6BB97}" presName="thickLine" presStyleLbl="alignNode1" presStyleIdx="2" presStyleCnt="6"/>
      <dgm:spPr/>
    </dgm:pt>
    <dgm:pt modelId="{0889D8A2-51C9-46ED-9C6A-211DDCF72442}" type="pres">
      <dgm:prSet presAssocID="{2294539C-7A02-4C2F-B590-68E54BE6BB97}" presName="horz1" presStyleCnt="0"/>
      <dgm:spPr/>
    </dgm:pt>
    <dgm:pt modelId="{68144D90-5797-4435-AB31-376D3CDB5B17}" type="pres">
      <dgm:prSet presAssocID="{2294539C-7A02-4C2F-B590-68E54BE6BB97}" presName="tx1" presStyleLbl="revTx" presStyleIdx="2" presStyleCnt="6"/>
      <dgm:spPr/>
      <dgm:t>
        <a:bodyPr/>
        <a:lstStyle/>
        <a:p>
          <a:endParaRPr lang="en-US"/>
        </a:p>
      </dgm:t>
    </dgm:pt>
    <dgm:pt modelId="{69057040-683D-465C-824F-B43383BFE457}" type="pres">
      <dgm:prSet presAssocID="{2294539C-7A02-4C2F-B590-68E54BE6BB97}" presName="vert1" presStyleCnt="0"/>
      <dgm:spPr/>
    </dgm:pt>
    <dgm:pt modelId="{068870B4-E1D5-4933-86D5-297358BEFA09}" type="pres">
      <dgm:prSet presAssocID="{68EEFF07-38B7-4260-A2B2-AC75E0E36C3E}" presName="thickLine" presStyleLbl="alignNode1" presStyleIdx="3" presStyleCnt="6"/>
      <dgm:spPr/>
    </dgm:pt>
    <dgm:pt modelId="{6EAE739D-BCB8-4A93-9B3A-7EF127045F8B}" type="pres">
      <dgm:prSet presAssocID="{68EEFF07-38B7-4260-A2B2-AC75E0E36C3E}" presName="horz1" presStyleCnt="0"/>
      <dgm:spPr/>
    </dgm:pt>
    <dgm:pt modelId="{B49A2070-844F-4908-92DD-6E4B79A8DA44}" type="pres">
      <dgm:prSet presAssocID="{68EEFF07-38B7-4260-A2B2-AC75E0E36C3E}" presName="tx1" presStyleLbl="revTx" presStyleIdx="3" presStyleCnt="6"/>
      <dgm:spPr/>
      <dgm:t>
        <a:bodyPr/>
        <a:lstStyle/>
        <a:p>
          <a:endParaRPr lang="en-US"/>
        </a:p>
      </dgm:t>
    </dgm:pt>
    <dgm:pt modelId="{CE7FA901-6A1A-41A2-B994-F846303B4BB2}" type="pres">
      <dgm:prSet presAssocID="{68EEFF07-38B7-4260-A2B2-AC75E0E36C3E}" presName="vert1" presStyleCnt="0"/>
      <dgm:spPr/>
    </dgm:pt>
    <dgm:pt modelId="{417DDF7A-338A-4C5F-9306-A1772387AFDD}" type="pres">
      <dgm:prSet presAssocID="{6E16597F-772E-499C-86A4-874F6C4B4358}" presName="thickLine" presStyleLbl="alignNode1" presStyleIdx="4" presStyleCnt="6"/>
      <dgm:spPr/>
    </dgm:pt>
    <dgm:pt modelId="{1D8C53EC-7D00-4611-BB45-6BCABFB5387D}" type="pres">
      <dgm:prSet presAssocID="{6E16597F-772E-499C-86A4-874F6C4B4358}" presName="horz1" presStyleCnt="0"/>
      <dgm:spPr/>
    </dgm:pt>
    <dgm:pt modelId="{3617A55F-8F3D-4137-B72B-D4E97B9C59C9}" type="pres">
      <dgm:prSet presAssocID="{6E16597F-772E-499C-86A4-874F6C4B4358}" presName="tx1" presStyleLbl="revTx" presStyleIdx="4" presStyleCnt="6"/>
      <dgm:spPr/>
      <dgm:t>
        <a:bodyPr/>
        <a:lstStyle/>
        <a:p>
          <a:endParaRPr lang="en-US"/>
        </a:p>
      </dgm:t>
    </dgm:pt>
    <dgm:pt modelId="{9D0D7F4A-8A49-4F7E-9738-5EE5FB389714}" type="pres">
      <dgm:prSet presAssocID="{6E16597F-772E-499C-86A4-874F6C4B4358}" presName="vert1" presStyleCnt="0"/>
      <dgm:spPr/>
    </dgm:pt>
    <dgm:pt modelId="{46763313-0748-4915-8CE8-6DC557BB6A29}" type="pres">
      <dgm:prSet presAssocID="{8933AA9B-534F-4401-BCF8-3EB7FBDFBE1C}" presName="thickLine" presStyleLbl="alignNode1" presStyleIdx="5" presStyleCnt="6"/>
      <dgm:spPr/>
    </dgm:pt>
    <dgm:pt modelId="{82F9FEB1-8F94-4868-87C8-91F5CD577DDC}" type="pres">
      <dgm:prSet presAssocID="{8933AA9B-534F-4401-BCF8-3EB7FBDFBE1C}" presName="horz1" presStyleCnt="0"/>
      <dgm:spPr/>
    </dgm:pt>
    <dgm:pt modelId="{7ADD71F6-FA3C-456E-A7B5-12156110D129}" type="pres">
      <dgm:prSet presAssocID="{8933AA9B-534F-4401-BCF8-3EB7FBDFBE1C}" presName="tx1" presStyleLbl="revTx" presStyleIdx="5" presStyleCnt="6"/>
      <dgm:spPr/>
      <dgm:t>
        <a:bodyPr/>
        <a:lstStyle/>
        <a:p>
          <a:endParaRPr lang="en-US"/>
        </a:p>
      </dgm:t>
    </dgm:pt>
    <dgm:pt modelId="{35E902F0-D01D-449A-813A-976E90F53AA7}" type="pres">
      <dgm:prSet presAssocID="{8933AA9B-534F-4401-BCF8-3EB7FBDFBE1C}" presName="vert1" presStyleCnt="0"/>
      <dgm:spPr/>
    </dgm:pt>
  </dgm:ptLst>
  <dgm:cxnLst>
    <dgm:cxn modelId="{DBB3A827-F5D5-492A-804E-3EF3EFFC6673}" type="presOf" srcId="{881D70FC-39F2-4932-A61E-00DC9DD434A4}" destId="{FEC316E1-B760-4CCB-BE73-632480AB0B33}" srcOrd="0" destOrd="0" presId="urn:microsoft.com/office/officeart/2008/layout/LinedList"/>
    <dgm:cxn modelId="{FDD6F5C5-6BFC-44F1-85D6-71E637111CB3}" srcId="{4AECA648-AA46-4CEB-B1D2-D3708D5919A9}" destId="{68EEFF07-38B7-4260-A2B2-AC75E0E36C3E}" srcOrd="3" destOrd="0" parTransId="{23AC84B6-FE2E-484C-8AEB-AE0352659CC2}" sibTransId="{E3FD70A5-B321-4F84-BA2C-CF644C299745}"/>
    <dgm:cxn modelId="{4AD35C98-1188-42EC-A423-F8DA3090BEC4}" type="presOf" srcId="{68EEFF07-38B7-4260-A2B2-AC75E0E36C3E}" destId="{B49A2070-844F-4908-92DD-6E4B79A8DA44}" srcOrd="0" destOrd="0" presId="urn:microsoft.com/office/officeart/2008/layout/LinedList"/>
    <dgm:cxn modelId="{7B2A555B-0FF6-4400-94D3-3A56CE69A9A1}" srcId="{4AECA648-AA46-4CEB-B1D2-D3708D5919A9}" destId="{2294539C-7A02-4C2F-B590-68E54BE6BB97}" srcOrd="2" destOrd="0" parTransId="{AA2AA473-E619-41BA-AA12-1B50C391B6C0}" sibTransId="{09DC8E33-749A-48D9-B035-8F0B7D3C39D4}"/>
    <dgm:cxn modelId="{E3EC5DF9-1726-4272-B3DE-DAF5D4B50F75}" type="presOf" srcId="{8933AA9B-534F-4401-BCF8-3EB7FBDFBE1C}" destId="{7ADD71F6-FA3C-456E-A7B5-12156110D129}" srcOrd="0" destOrd="0" presId="urn:microsoft.com/office/officeart/2008/layout/LinedList"/>
    <dgm:cxn modelId="{F2C6A69A-9656-49B3-B5DE-DFCE80CFD3D5}" srcId="{4AECA648-AA46-4CEB-B1D2-D3708D5919A9}" destId="{6E16597F-772E-499C-86A4-874F6C4B4358}" srcOrd="4" destOrd="0" parTransId="{FD5D5005-A94E-447F-AFC0-833AB0CA8019}" sibTransId="{57906A75-FA15-4D35-A422-5CF23F977E0A}"/>
    <dgm:cxn modelId="{06DBE13F-650C-41FB-83C2-57D409BBEC66}" srcId="{4AECA648-AA46-4CEB-B1D2-D3708D5919A9}" destId="{8933AA9B-534F-4401-BCF8-3EB7FBDFBE1C}" srcOrd="5" destOrd="0" parTransId="{1DE82A44-9955-4720-B501-74635016FC72}" sibTransId="{F5FE7EBC-0BA6-4DEA-BAE8-5AD9D1F360E8}"/>
    <dgm:cxn modelId="{3BA2CD25-1EBD-43C7-AEF1-FACA766D852D}" srcId="{4AECA648-AA46-4CEB-B1D2-D3708D5919A9}" destId="{913F357B-0A27-42D7-B2AA-54425B268375}" srcOrd="1" destOrd="0" parTransId="{3C8B339A-7692-43A9-8274-9AE610B0D43C}" sibTransId="{A3BAF80B-3F64-4F0B-A726-79AEB2377B98}"/>
    <dgm:cxn modelId="{C63640B7-BB30-4D2B-BB7C-2F9372FE1545}" type="presOf" srcId="{913F357B-0A27-42D7-B2AA-54425B268375}" destId="{F1C4EE72-03AE-4590-91DE-415D69A15FE9}" srcOrd="0" destOrd="0" presId="urn:microsoft.com/office/officeart/2008/layout/LinedList"/>
    <dgm:cxn modelId="{E17F57C8-ABC1-4103-B545-54FC7D1475D6}" type="presOf" srcId="{4AECA648-AA46-4CEB-B1D2-D3708D5919A9}" destId="{FB4D5C2F-4DEF-4832-85EA-26DD72DC98F9}" srcOrd="0" destOrd="0" presId="urn:microsoft.com/office/officeart/2008/layout/LinedList"/>
    <dgm:cxn modelId="{15E09A7D-B2B3-4B65-AF29-1FD6F1272505}" srcId="{4AECA648-AA46-4CEB-B1D2-D3708D5919A9}" destId="{881D70FC-39F2-4932-A61E-00DC9DD434A4}" srcOrd="0" destOrd="0" parTransId="{478C279B-9385-458D-AAC7-265D88FC7646}" sibTransId="{AE0C051F-72A1-4231-BE78-92A5E08F6DAF}"/>
    <dgm:cxn modelId="{352931E0-E830-4238-B7CA-F59B891B0B3A}" type="presOf" srcId="{6E16597F-772E-499C-86A4-874F6C4B4358}" destId="{3617A55F-8F3D-4137-B72B-D4E97B9C59C9}" srcOrd="0" destOrd="0" presId="urn:microsoft.com/office/officeart/2008/layout/LinedList"/>
    <dgm:cxn modelId="{F7D7967A-39F8-42E0-A1E9-3228DA8FB5AD}" type="presOf" srcId="{2294539C-7A02-4C2F-B590-68E54BE6BB97}" destId="{68144D90-5797-4435-AB31-376D3CDB5B17}" srcOrd="0" destOrd="0" presId="urn:microsoft.com/office/officeart/2008/layout/LinedList"/>
    <dgm:cxn modelId="{3A7AABA0-D023-46C7-BBC1-77CD4AA63F98}" type="presParOf" srcId="{FB4D5C2F-4DEF-4832-85EA-26DD72DC98F9}" destId="{9BB500F3-FCC7-4B74-92E9-A39C8820A593}" srcOrd="0" destOrd="0" presId="urn:microsoft.com/office/officeart/2008/layout/LinedList"/>
    <dgm:cxn modelId="{9AC8370A-86CC-4E4B-8F21-501292DB55DC}" type="presParOf" srcId="{FB4D5C2F-4DEF-4832-85EA-26DD72DC98F9}" destId="{043A4B47-135D-40D3-9785-0CE387E247FA}" srcOrd="1" destOrd="0" presId="urn:microsoft.com/office/officeart/2008/layout/LinedList"/>
    <dgm:cxn modelId="{25C428E5-C78D-4760-B8DC-BF10B6E0116A}" type="presParOf" srcId="{043A4B47-135D-40D3-9785-0CE387E247FA}" destId="{FEC316E1-B760-4CCB-BE73-632480AB0B33}" srcOrd="0" destOrd="0" presId="urn:microsoft.com/office/officeart/2008/layout/LinedList"/>
    <dgm:cxn modelId="{BFFF6E3A-7374-4346-ACBE-232D7CA84DF2}" type="presParOf" srcId="{043A4B47-135D-40D3-9785-0CE387E247FA}" destId="{DB06F007-8A05-413A-86B8-09A254FD3F7B}" srcOrd="1" destOrd="0" presId="urn:microsoft.com/office/officeart/2008/layout/LinedList"/>
    <dgm:cxn modelId="{3787809F-372F-4FB0-8D9F-24C174EC11CF}" type="presParOf" srcId="{FB4D5C2F-4DEF-4832-85EA-26DD72DC98F9}" destId="{AC430DA9-3732-4846-AAAA-E6DA633B079A}" srcOrd="2" destOrd="0" presId="urn:microsoft.com/office/officeart/2008/layout/LinedList"/>
    <dgm:cxn modelId="{2CD80B9C-43A2-49CC-AE45-BF929D7E3222}" type="presParOf" srcId="{FB4D5C2F-4DEF-4832-85EA-26DD72DC98F9}" destId="{76577D78-6F20-4360-955E-F8C3B6502C24}" srcOrd="3" destOrd="0" presId="urn:microsoft.com/office/officeart/2008/layout/LinedList"/>
    <dgm:cxn modelId="{F19B4FDA-81A3-404C-924C-3B63C7223B22}" type="presParOf" srcId="{76577D78-6F20-4360-955E-F8C3B6502C24}" destId="{F1C4EE72-03AE-4590-91DE-415D69A15FE9}" srcOrd="0" destOrd="0" presId="urn:microsoft.com/office/officeart/2008/layout/LinedList"/>
    <dgm:cxn modelId="{F4FC0C91-D1C0-4614-98CD-17AC97BBA703}" type="presParOf" srcId="{76577D78-6F20-4360-955E-F8C3B6502C24}" destId="{94AB4AF7-3EC0-4E4F-BF56-3DD02BBBEBC9}" srcOrd="1" destOrd="0" presId="urn:microsoft.com/office/officeart/2008/layout/LinedList"/>
    <dgm:cxn modelId="{79BE5371-32BE-4415-9CA2-3CC34F3A5E0D}" type="presParOf" srcId="{FB4D5C2F-4DEF-4832-85EA-26DD72DC98F9}" destId="{F05B8EB8-4BA9-492E-997C-CE3F5326805F}" srcOrd="4" destOrd="0" presId="urn:microsoft.com/office/officeart/2008/layout/LinedList"/>
    <dgm:cxn modelId="{AE0D24AF-454B-4194-8BA5-D93B08C357C8}" type="presParOf" srcId="{FB4D5C2F-4DEF-4832-85EA-26DD72DC98F9}" destId="{0889D8A2-51C9-46ED-9C6A-211DDCF72442}" srcOrd="5" destOrd="0" presId="urn:microsoft.com/office/officeart/2008/layout/LinedList"/>
    <dgm:cxn modelId="{B9A495C3-D0AB-4F58-9ECF-DB89482A4A56}" type="presParOf" srcId="{0889D8A2-51C9-46ED-9C6A-211DDCF72442}" destId="{68144D90-5797-4435-AB31-376D3CDB5B17}" srcOrd="0" destOrd="0" presId="urn:microsoft.com/office/officeart/2008/layout/LinedList"/>
    <dgm:cxn modelId="{EDA4C3BD-6F95-4E7E-B04F-D9A2E7CFDEBF}" type="presParOf" srcId="{0889D8A2-51C9-46ED-9C6A-211DDCF72442}" destId="{69057040-683D-465C-824F-B43383BFE457}" srcOrd="1" destOrd="0" presId="urn:microsoft.com/office/officeart/2008/layout/LinedList"/>
    <dgm:cxn modelId="{B0BE8A07-B1B0-4E90-9D18-1A042D53518C}" type="presParOf" srcId="{FB4D5C2F-4DEF-4832-85EA-26DD72DC98F9}" destId="{068870B4-E1D5-4933-86D5-297358BEFA09}" srcOrd="6" destOrd="0" presId="urn:microsoft.com/office/officeart/2008/layout/LinedList"/>
    <dgm:cxn modelId="{596D7661-CDF5-431B-83D0-531C6EA456E2}" type="presParOf" srcId="{FB4D5C2F-4DEF-4832-85EA-26DD72DC98F9}" destId="{6EAE739D-BCB8-4A93-9B3A-7EF127045F8B}" srcOrd="7" destOrd="0" presId="urn:microsoft.com/office/officeart/2008/layout/LinedList"/>
    <dgm:cxn modelId="{56783790-170F-4BEF-B9E5-9614B188915B}" type="presParOf" srcId="{6EAE739D-BCB8-4A93-9B3A-7EF127045F8B}" destId="{B49A2070-844F-4908-92DD-6E4B79A8DA44}" srcOrd="0" destOrd="0" presId="urn:microsoft.com/office/officeart/2008/layout/LinedList"/>
    <dgm:cxn modelId="{6FB10AB7-47FC-4E1D-AFAF-792E18803C6D}" type="presParOf" srcId="{6EAE739D-BCB8-4A93-9B3A-7EF127045F8B}" destId="{CE7FA901-6A1A-41A2-B994-F846303B4BB2}" srcOrd="1" destOrd="0" presId="urn:microsoft.com/office/officeart/2008/layout/LinedList"/>
    <dgm:cxn modelId="{9AD4AF5D-CFB0-4341-84C2-D9BE28CE3A18}" type="presParOf" srcId="{FB4D5C2F-4DEF-4832-85EA-26DD72DC98F9}" destId="{417DDF7A-338A-4C5F-9306-A1772387AFDD}" srcOrd="8" destOrd="0" presId="urn:microsoft.com/office/officeart/2008/layout/LinedList"/>
    <dgm:cxn modelId="{FFDBC1DE-5B2E-4766-918D-310E640CDD2A}" type="presParOf" srcId="{FB4D5C2F-4DEF-4832-85EA-26DD72DC98F9}" destId="{1D8C53EC-7D00-4611-BB45-6BCABFB5387D}" srcOrd="9" destOrd="0" presId="urn:microsoft.com/office/officeart/2008/layout/LinedList"/>
    <dgm:cxn modelId="{859CE4B1-7C71-41A3-96E9-DF42024CC7D0}" type="presParOf" srcId="{1D8C53EC-7D00-4611-BB45-6BCABFB5387D}" destId="{3617A55F-8F3D-4137-B72B-D4E97B9C59C9}" srcOrd="0" destOrd="0" presId="urn:microsoft.com/office/officeart/2008/layout/LinedList"/>
    <dgm:cxn modelId="{86140037-7C16-44D9-AFE2-5EC700514C17}" type="presParOf" srcId="{1D8C53EC-7D00-4611-BB45-6BCABFB5387D}" destId="{9D0D7F4A-8A49-4F7E-9738-5EE5FB389714}" srcOrd="1" destOrd="0" presId="urn:microsoft.com/office/officeart/2008/layout/LinedList"/>
    <dgm:cxn modelId="{1BE9240A-4C7D-4739-8A0E-EB2F59253584}" type="presParOf" srcId="{FB4D5C2F-4DEF-4832-85EA-26DD72DC98F9}" destId="{46763313-0748-4915-8CE8-6DC557BB6A29}" srcOrd="10" destOrd="0" presId="urn:microsoft.com/office/officeart/2008/layout/LinedList"/>
    <dgm:cxn modelId="{8A5285C4-F498-4F37-8B9D-C02C0A835FF3}" type="presParOf" srcId="{FB4D5C2F-4DEF-4832-85EA-26DD72DC98F9}" destId="{82F9FEB1-8F94-4868-87C8-91F5CD577DDC}" srcOrd="11" destOrd="0" presId="urn:microsoft.com/office/officeart/2008/layout/LinedList"/>
    <dgm:cxn modelId="{596D32C6-423C-4EDA-BF5E-26ECEE7104ED}" type="presParOf" srcId="{82F9FEB1-8F94-4868-87C8-91F5CD577DDC}" destId="{7ADD71F6-FA3C-456E-A7B5-12156110D129}" srcOrd="0" destOrd="0" presId="urn:microsoft.com/office/officeart/2008/layout/LinedList"/>
    <dgm:cxn modelId="{79747825-6AB2-4882-A2E1-69952E221B7A}" type="presParOf" srcId="{82F9FEB1-8F94-4868-87C8-91F5CD577DDC}" destId="{35E902F0-D01D-449A-813A-976E90F53A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FC6888-E1B8-47BD-8A1E-698F27AF730B}"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136355E1-C075-4D46-B341-117B79E3C8C1}">
      <dgm:prSet/>
      <dgm:spPr/>
      <dgm:t>
        <a:bodyPr/>
        <a:lstStyle/>
        <a:p>
          <a:r>
            <a:rPr lang="en-US" dirty="0"/>
            <a:t>What this job would be</a:t>
          </a:r>
        </a:p>
      </dgm:t>
    </dgm:pt>
    <dgm:pt modelId="{0153B422-4D1B-47A3-B989-F2D28E3A868A}" type="parTrans" cxnId="{F9F91318-C890-4E50-884E-A5244C557746}">
      <dgm:prSet/>
      <dgm:spPr/>
      <dgm:t>
        <a:bodyPr/>
        <a:lstStyle/>
        <a:p>
          <a:endParaRPr lang="en-US" dirty="0"/>
        </a:p>
      </dgm:t>
    </dgm:pt>
    <dgm:pt modelId="{FC1FCF3A-CCF3-4959-9F0A-3C7E96C7B192}" type="sibTrans" cxnId="{F9F91318-C890-4E50-884E-A5244C557746}">
      <dgm:prSet/>
      <dgm:spPr/>
      <dgm:t>
        <a:bodyPr/>
        <a:lstStyle/>
        <a:p>
          <a:endParaRPr lang="en-US" dirty="0"/>
        </a:p>
      </dgm:t>
    </dgm:pt>
    <dgm:pt modelId="{89A8F15E-0923-4743-BF22-E67A446D47DA}">
      <dgm:prSet/>
      <dgm:spPr/>
      <dgm:t>
        <a:bodyPr/>
        <a:lstStyle/>
        <a:p>
          <a:r>
            <a:rPr lang="en-US" dirty="0"/>
            <a:t>Where you would work</a:t>
          </a:r>
        </a:p>
      </dgm:t>
    </dgm:pt>
    <dgm:pt modelId="{E1F4B3F7-C327-4FC5-BB67-ECC36B59BF30}" type="parTrans" cxnId="{DB5A2547-64F2-4220-BE29-236A4AF574C4}">
      <dgm:prSet/>
      <dgm:spPr/>
      <dgm:t>
        <a:bodyPr/>
        <a:lstStyle/>
        <a:p>
          <a:endParaRPr lang="en-US" dirty="0"/>
        </a:p>
      </dgm:t>
    </dgm:pt>
    <dgm:pt modelId="{28E595A3-6E82-4157-A0F1-6CC902C6C493}" type="sibTrans" cxnId="{DB5A2547-64F2-4220-BE29-236A4AF574C4}">
      <dgm:prSet/>
      <dgm:spPr/>
      <dgm:t>
        <a:bodyPr/>
        <a:lstStyle/>
        <a:p>
          <a:endParaRPr lang="en-US" dirty="0"/>
        </a:p>
      </dgm:t>
    </dgm:pt>
    <dgm:pt modelId="{CC3AFE28-91BE-4DD7-87CC-0CB5268462C1}">
      <dgm:prSet/>
      <dgm:spPr/>
      <dgm:t>
        <a:bodyPr/>
        <a:lstStyle/>
        <a:p>
          <a:r>
            <a:rPr lang="en-US" dirty="0"/>
            <a:t>Which qualifications you would need and.</a:t>
          </a:r>
        </a:p>
      </dgm:t>
    </dgm:pt>
    <dgm:pt modelId="{09391BCC-9747-469A-B9A9-3C3F353B0C2E}" type="parTrans" cxnId="{E7AF87B5-4B65-47C0-84F1-0E94293AEB25}">
      <dgm:prSet/>
      <dgm:spPr/>
      <dgm:t>
        <a:bodyPr/>
        <a:lstStyle/>
        <a:p>
          <a:endParaRPr lang="en-US" dirty="0"/>
        </a:p>
      </dgm:t>
    </dgm:pt>
    <dgm:pt modelId="{973B8858-A15A-4D95-BA7F-223DBD47D311}" type="sibTrans" cxnId="{E7AF87B5-4B65-47C0-84F1-0E94293AEB25}">
      <dgm:prSet/>
      <dgm:spPr/>
      <dgm:t>
        <a:bodyPr/>
        <a:lstStyle/>
        <a:p>
          <a:endParaRPr lang="en-US" dirty="0"/>
        </a:p>
      </dgm:t>
    </dgm:pt>
    <dgm:pt modelId="{B9B051B9-DBD3-44A0-8431-D841EC97F220}">
      <dgm:prSet/>
      <dgm:spPr/>
      <dgm:t>
        <a:bodyPr/>
        <a:lstStyle/>
        <a:p>
          <a:r>
            <a:rPr lang="en-US" dirty="0"/>
            <a:t>And explain why you would like to have this job most.</a:t>
          </a:r>
        </a:p>
      </dgm:t>
    </dgm:pt>
    <dgm:pt modelId="{EC0375A6-7942-4D17-839C-199B4E9C50BE}" type="parTrans" cxnId="{00CAABC0-3013-4F36-A33D-DC0EB8BA2852}">
      <dgm:prSet/>
      <dgm:spPr/>
      <dgm:t>
        <a:bodyPr/>
        <a:lstStyle/>
        <a:p>
          <a:endParaRPr lang="en-US" dirty="0"/>
        </a:p>
      </dgm:t>
    </dgm:pt>
    <dgm:pt modelId="{709FCD4E-D88B-4FB8-A031-00ED45058B90}" type="sibTrans" cxnId="{00CAABC0-3013-4F36-A33D-DC0EB8BA2852}">
      <dgm:prSet/>
      <dgm:spPr/>
      <dgm:t>
        <a:bodyPr/>
        <a:lstStyle/>
        <a:p>
          <a:endParaRPr lang="en-US" dirty="0"/>
        </a:p>
      </dgm:t>
    </dgm:pt>
    <dgm:pt modelId="{34BBE7E6-F3D0-42D7-B0BF-DCFC070B6AE0}" type="pres">
      <dgm:prSet presAssocID="{9CFC6888-E1B8-47BD-8A1E-698F27AF730B}" presName="matrix" presStyleCnt="0">
        <dgm:presLayoutVars>
          <dgm:chMax val="1"/>
          <dgm:dir/>
          <dgm:resizeHandles val="exact"/>
        </dgm:presLayoutVars>
      </dgm:prSet>
      <dgm:spPr/>
      <dgm:t>
        <a:bodyPr/>
        <a:lstStyle/>
        <a:p>
          <a:endParaRPr lang="en-US"/>
        </a:p>
      </dgm:t>
    </dgm:pt>
    <dgm:pt modelId="{9C656CB2-DEBB-4392-9F33-06799A7888DF}" type="pres">
      <dgm:prSet presAssocID="{9CFC6888-E1B8-47BD-8A1E-698F27AF730B}" presName="diamond" presStyleLbl="bgShp" presStyleIdx="0" presStyleCnt="1"/>
      <dgm:spPr/>
    </dgm:pt>
    <dgm:pt modelId="{51B691A2-D6F2-42A1-8D6B-BA1DE8F1D309}" type="pres">
      <dgm:prSet presAssocID="{9CFC6888-E1B8-47BD-8A1E-698F27AF730B}" presName="quad1" presStyleLbl="node1" presStyleIdx="0" presStyleCnt="4">
        <dgm:presLayoutVars>
          <dgm:chMax val="0"/>
          <dgm:chPref val="0"/>
          <dgm:bulletEnabled val="1"/>
        </dgm:presLayoutVars>
      </dgm:prSet>
      <dgm:spPr/>
      <dgm:t>
        <a:bodyPr/>
        <a:lstStyle/>
        <a:p>
          <a:endParaRPr lang="en-US"/>
        </a:p>
      </dgm:t>
    </dgm:pt>
    <dgm:pt modelId="{307AC8D8-F16F-41F4-B540-5CBCDD86EE09}" type="pres">
      <dgm:prSet presAssocID="{9CFC6888-E1B8-47BD-8A1E-698F27AF730B}" presName="quad2" presStyleLbl="node1" presStyleIdx="1" presStyleCnt="4">
        <dgm:presLayoutVars>
          <dgm:chMax val="0"/>
          <dgm:chPref val="0"/>
          <dgm:bulletEnabled val="1"/>
        </dgm:presLayoutVars>
      </dgm:prSet>
      <dgm:spPr/>
      <dgm:t>
        <a:bodyPr/>
        <a:lstStyle/>
        <a:p>
          <a:endParaRPr lang="en-US"/>
        </a:p>
      </dgm:t>
    </dgm:pt>
    <dgm:pt modelId="{D495755B-051D-4E40-B013-D8E1D7CDF601}" type="pres">
      <dgm:prSet presAssocID="{9CFC6888-E1B8-47BD-8A1E-698F27AF730B}" presName="quad3" presStyleLbl="node1" presStyleIdx="2" presStyleCnt="4">
        <dgm:presLayoutVars>
          <dgm:chMax val="0"/>
          <dgm:chPref val="0"/>
          <dgm:bulletEnabled val="1"/>
        </dgm:presLayoutVars>
      </dgm:prSet>
      <dgm:spPr/>
      <dgm:t>
        <a:bodyPr/>
        <a:lstStyle/>
        <a:p>
          <a:endParaRPr lang="en-US"/>
        </a:p>
      </dgm:t>
    </dgm:pt>
    <dgm:pt modelId="{B06BA568-43C1-4A7E-822C-ED4DBA49C256}" type="pres">
      <dgm:prSet presAssocID="{9CFC6888-E1B8-47BD-8A1E-698F27AF730B}" presName="quad4" presStyleLbl="node1" presStyleIdx="3" presStyleCnt="4">
        <dgm:presLayoutVars>
          <dgm:chMax val="0"/>
          <dgm:chPref val="0"/>
          <dgm:bulletEnabled val="1"/>
        </dgm:presLayoutVars>
      </dgm:prSet>
      <dgm:spPr/>
      <dgm:t>
        <a:bodyPr/>
        <a:lstStyle/>
        <a:p>
          <a:endParaRPr lang="en-US"/>
        </a:p>
      </dgm:t>
    </dgm:pt>
  </dgm:ptLst>
  <dgm:cxnLst>
    <dgm:cxn modelId="{848200CB-F3FA-4741-BFB7-F373134C1D09}" type="presOf" srcId="{B9B051B9-DBD3-44A0-8431-D841EC97F220}" destId="{B06BA568-43C1-4A7E-822C-ED4DBA49C256}" srcOrd="0" destOrd="0" presId="urn:microsoft.com/office/officeart/2005/8/layout/matrix3"/>
    <dgm:cxn modelId="{E7AF87B5-4B65-47C0-84F1-0E94293AEB25}" srcId="{9CFC6888-E1B8-47BD-8A1E-698F27AF730B}" destId="{CC3AFE28-91BE-4DD7-87CC-0CB5268462C1}" srcOrd="2" destOrd="0" parTransId="{09391BCC-9747-469A-B9A9-3C3F353B0C2E}" sibTransId="{973B8858-A15A-4D95-BA7F-223DBD47D311}"/>
    <dgm:cxn modelId="{00CAABC0-3013-4F36-A33D-DC0EB8BA2852}" srcId="{9CFC6888-E1B8-47BD-8A1E-698F27AF730B}" destId="{B9B051B9-DBD3-44A0-8431-D841EC97F220}" srcOrd="3" destOrd="0" parTransId="{EC0375A6-7942-4D17-839C-199B4E9C50BE}" sibTransId="{709FCD4E-D88B-4FB8-A031-00ED45058B90}"/>
    <dgm:cxn modelId="{30516246-F2B4-46E5-AE53-88B947BB9484}" type="presOf" srcId="{9CFC6888-E1B8-47BD-8A1E-698F27AF730B}" destId="{34BBE7E6-F3D0-42D7-B0BF-DCFC070B6AE0}" srcOrd="0" destOrd="0" presId="urn:microsoft.com/office/officeart/2005/8/layout/matrix3"/>
    <dgm:cxn modelId="{DB5A2547-64F2-4220-BE29-236A4AF574C4}" srcId="{9CFC6888-E1B8-47BD-8A1E-698F27AF730B}" destId="{89A8F15E-0923-4743-BF22-E67A446D47DA}" srcOrd="1" destOrd="0" parTransId="{E1F4B3F7-C327-4FC5-BB67-ECC36B59BF30}" sibTransId="{28E595A3-6E82-4157-A0F1-6CC902C6C493}"/>
    <dgm:cxn modelId="{9E20EFD8-2BC8-4D8A-9EB1-206BB64F8E83}" type="presOf" srcId="{89A8F15E-0923-4743-BF22-E67A446D47DA}" destId="{307AC8D8-F16F-41F4-B540-5CBCDD86EE09}" srcOrd="0" destOrd="0" presId="urn:microsoft.com/office/officeart/2005/8/layout/matrix3"/>
    <dgm:cxn modelId="{9CB0FD3E-C9D5-4A29-A647-1670071AB886}" type="presOf" srcId="{136355E1-C075-4D46-B341-117B79E3C8C1}" destId="{51B691A2-D6F2-42A1-8D6B-BA1DE8F1D309}" srcOrd="0" destOrd="0" presId="urn:microsoft.com/office/officeart/2005/8/layout/matrix3"/>
    <dgm:cxn modelId="{722C92F7-EB95-4ECF-B7A1-AA2C642EB6FD}" type="presOf" srcId="{CC3AFE28-91BE-4DD7-87CC-0CB5268462C1}" destId="{D495755B-051D-4E40-B013-D8E1D7CDF601}" srcOrd="0" destOrd="0" presId="urn:microsoft.com/office/officeart/2005/8/layout/matrix3"/>
    <dgm:cxn modelId="{F9F91318-C890-4E50-884E-A5244C557746}" srcId="{9CFC6888-E1B8-47BD-8A1E-698F27AF730B}" destId="{136355E1-C075-4D46-B341-117B79E3C8C1}" srcOrd="0" destOrd="0" parTransId="{0153B422-4D1B-47A3-B989-F2D28E3A868A}" sibTransId="{FC1FCF3A-CCF3-4959-9F0A-3C7E96C7B192}"/>
    <dgm:cxn modelId="{9698D67E-D8C2-485D-AE0E-B8964C6759CA}" type="presParOf" srcId="{34BBE7E6-F3D0-42D7-B0BF-DCFC070B6AE0}" destId="{9C656CB2-DEBB-4392-9F33-06799A7888DF}" srcOrd="0" destOrd="0" presId="urn:microsoft.com/office/officeart/2005/8/layout/matrix3"/>
    <dgm:cxn modelId="{CD0311A1-8447-422F-B22A-6D19FCEF9880}" type="presParOf" srcId="{34BBE7E6-F3D0-42D7-B0BF-DCFC070B6AE0}" destId="{51B691A2-D6F2-42A1-8D6B-BA1DE8F1D309}" srcOrd="1" destOrd="0" presId="urn:microsoft.com/office/officeart/2005/8/layout/matrix3"/>
    <dgm:cxn modelId="{8557C309-4E99-43D1-A7ED-EF4574E9B43E}" type="presParOf" srcId="{34BBE7E6-F3D0-42D7-B0BF-DCFC070B6AE0}" destId="{307AC8D8-F16F-41F4-B540-5CBCDD86EE09}" srcOrd="2" destOrd="0" presId="urn:microsoft.com/office/officeart/2005/8/layout/matrix3"/>
    <dgm:cxn modelId="{42718F01-AADB-4EC3-B1C1-0C02CBE31E7B}" type="presParOf" srcId="{34BBE7E6-F3D0-42D7-B0BF-DCFC070B6AE0}" destId="{D495755B-051D-4E40-B013-D8E1D7CDF601}" srcOrd="3" destOrd="0" presId="urn:microsoft.com/office/officeart/2005/8/layout/matrix3"/>
    <dgm:cxn modelId="{01C7A6AB-D449-42A1-A061-378386CFECAF}" type="presParOf" srcId="{34BBE7E6-F3D0-42D7-B0BF-DCFC070B6AE0}" destId="{B06BA568-43C1-4A7E-822C-ED4DBA49C256}"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E68A5-FA9C-4504-901E-3A7A788A1D3B}">
      <dsp:nvSpPr>
        <dsp:cNvPr id="0" name=""/>
        <dsp:cNvSpPr/>
      </dsp:nvSpPr>
      <dsp:spPr>
        <a:xfrm>
          <a:off x="162566" y="711133"/>
          <a:ext cx="681245" cy="6812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3FF395-EE6A-40BD-9B9A-D95485A5BA13}">
      <dsp:nvSpPr>
        <dsp:cNvPr id="0" name=""/>
        <dsp:cNvSpPr/>
      </dsp:nvSpPr>
      <dsp:spPr>
        <a:xfrm>
          <a:off x="305628" y="854195"/>
          <a:ext cx="395122" cy="395122"/>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ADBCA0-CB27-4821-ACA7-FCCF75452069}">
      <dsp:nvSpPr>
        <dsp:cNvPr id="0" name=""/>
        <dsp:cNvSpPr/>
      </dsp:nvSpPr>
      <dsp:spPr>
        <a:xfrm>
          <a:off x="989793" y="711133"/>
          <a:ext cx="1605792" cy="68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a:t>family </a:t>
          </a:r>
        </a:p>
      </dsp:txBody>
      <dsp:txXfrm>
        <a:off x="989793" y="711133"/>
        <a:ext cx="1605792" cy="681245"/>
      </dsp:txXfrm>
    </dsp:sp>
    <dsp:sp modelId="{D54CB77F-2470-4DEC-B750-6C0777AECA76}">
      <dsp:nvSpPr>
        <dsp:cNvPr id="0" name=""/>
        <dsp:cNvSpPr/>
      </dsp:nvSpPr>
      <dsp:spPr>
        <a:xfrm>
          <a:off x="2875382" y="711133"/>
          <a:ext cx="681245" cy="68124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BA64AA-1F38-456A-AC28-EF7FBDFC3B24}">
      <dsp:nvSpPr>
        <dsp:cNvPr id="0" name=""/>
        <dsp:cNvSpPr/>
      </dsp:nvSpPr>
      <dsp:spPr>
        <a:xfrm>
          <a:off x="3018444" y="854195"/>
          <a:ext cx="395122" cy="395122"/>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55AC8D-7B80-434E-824A-95F7AE15A266}">
      <dsp:nvSpPr>
        <dsp:cNvPr id="0" name=""/>
        <dsp:cNvSpPr/>
      </dsp:nvSpPr>
      <dsp:spPr>
        <a:xfrm>
          <a:off x="3702609" y="711133"/>
          <a:ext cx="1605792" cy="68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a:t>best friend </a:t>
          </a:r>
        </a:p>
      </dsp:txBody>
      <dsp:txXfrm>
        <a:off x="3702609" y="711133"/>
        <a:ext cx="1605792" cy="681245"/>
      </dsp:txXfrm>
    </dsp:sp>
    <dsp:sp modelId="{9AB21226-ACE5-412C-AF3A-35D987EAFA4A}">
      <dsp:nvSpPr>
        <dsp:cNvPr id="0" name=""/>
        <dsp:cNvSpPr/>
      </dsp:nvSpPr>
      <dsp:spPr>
        <a:xfrm>
          <a:off x="5588198" y="711133"/>
          <a:ext cx="681245" cy="68124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6256E-E301-4B8B-8668-B50486D1A863}">
      <dsp:nvSpPr>
        <dsp:cNvPr id="0" name=""/>
        <dsp:cNvSpPr/>
      </dsp:nvSpPr>
      <dsp:spPr>
        <a:xfrm>
          <a:off x="5731260" y="854195"/>
          <a:ext cx="395122" cy="395122"/>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03CBF9-A135-42CB-B328-783410632AAC}">
      <dsp:nvSpPr>
        <dsp:cNvPr id="0" name=""/>
        <dsp:cNvSpPr/>
      </dsp:nvSpPr>
      <dsp:spPr>
        <a:xfrm>
          <a:off x="6415424" y="711133"/>
          <a:ext cx="1605792" cy="68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a:t>hometown </a:t>
          </a:r>
        </a:p>
      </dsp:txBody>
      <dsp:txXfrm>
        <a:off x="6415424" y="711133"/>
        <a:ext cx="1605792" cy="681245"/>
      </dsp:txXfrm>
    </dsp:sp>
    <dsp:sp modelId="{454F5459-791B-48C5-8D4E-0E281FD49D3F}">
      <dsp:nvSpPr>
        <dsp:cNvPr id="0" name=""/>
        <dsp:cNvSpPr/>
      </dsp:nvSpPr>
      <dsp:spPr>
        <a:xfrm>
          <a:off x="8301014" y="711133"/>
          <a:ext cx="681245" cy="68124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4F642D-67C3-4EDF-8EC7-1672B04DF0AE}">
      <dsp:nvSpPr>
        <dsp:cNvPr id="0" name=""/>
        <dsp:cNvSpPr/>
      </dsp:nvSpPr>
      <dsp:spPr>
        <a:xfrm>
          <a:off x="8444075" y="854195"/>
          <a:ext cx="395122" cy="395122"/>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78CC49-8BE2-423C-AD0D-DB1A6D50D44D}">
      <dsp:nvSpPr>
        <dsp:cNvPr id="0" name=""/>
        <dsp:cNvSpPr/>
      </dsp:nvSpPr>
      <dsp:spPr>
        <a:xfrm>
          <a:off x="9128240" y="711133"/>
          <a:ext cx="1605792" cy="68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a:t>your house </a:t>
          </a:r>
        </a:p>
      </dsp:txBody>
      <dsp:txXfrm>
        <a:off x="9128240" y="711133"/>
        <a:ext cx="1605792" cy="681245"/>
      </dsp:txXfrm>
    </dsp:sp>
    <dsp:sp modelId="{4DF86732-3C04-4CA0-BEA1-AB323DCF4361}">
      <dsp:nvSpPr>
        <dsp:cNvPr id="0" name=""/>
        <dsp:cNvSpPr/>
      </dsp:nvSpPr>
      <dsp:spPr>
        <a:xfrm>
          <a:off x="162566" y="1962751"/>
          <a:ext cx="681245" cy="68124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82D7A8-7193-429C-B370-23C84044A117}">
      <dsp:nvSpPr>
        <dsp:cNvPr id="0" name=""/>
        <dsp:cNvSpPr/>
      </dsp:nvSpPr>
      <dsp:spPr>
        <a:xfrm>
          <a:off x="305628" y="2105812"/>
          <a:ext cx="395122" cy="395122"/>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1411E7-CF4E-404E-A1C1-D1C43A7F88BF}">
      <dsp:nvSpPr>
        <dsp:cNvPr id="0" name=""/>
        <dsp:cNvSpPr/>
      </dsp:nvSpPr>
      <dsp:spPr>
        <a:xfrm>
          <a:off x="989793" y="1962751"/>
          <a:ext cx="1605792" cy="68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a:t>sport </a:t>
          </a:r>
        </a:p>
      </dsp:txBody>
      <dsp:txXfrm>
        <a:off x="989793" y="1962751"/>
        <a:ext cx="1605792" cy="681245"/>
      </dsp:txXfrm>
    </dsp:sp>
    <dsp:sp modelId="{E610D7A5-F3A6-44A2-AABD-A2F8B2430517}">
      <dsp:nvSpPr>
        <dsp:cNvPr id="0" name=""/>
        <dsp:cNvSpPr/>
      </dsp:nvSpPr>
      <dsp:spPr>
        <a:xfrm>
          <a:off x="2875382" y="1962751"/>
          <a:ext cx="681245" cy="6812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61E280-12B1-417B-8091-5A044CEF9A25}">
      <dsp:nvSpPr>
        <dsp:cNvPr id="0" name=""/>
        <dsp:cNvSpPr/>
      </dsp:nvSpPr>
      <dsp:spPr>
        <a:xfrm>
          <a:off x="3018444" y="2105812"/>
          <a:ext cx="395122" cy="395122"/>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677082-D4AF-4862-9288-9E53D4D8F03B}">
      <dsp:nvSpPr>
        <dsp:cNvPr id="0" name=""/>
        <dsp:cNvSpPr/>
      </dsp:nvSpPr>
      <dsp:spPr>
        <a:xfrm>
          <a:off x="3702609" y="1962751"/>
          <a:ext cx="1605792" cy="68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a:t>computer </a:t>
          </a:r>
        </a:p>
      </dsp:txBody>
      <dsp:txXfrm>
        <a:off x="3702609" y="1962751"/>
        <a:ext cx="1605792" cy="681245"/>
      </dsp:txXfrm>
    </dsp:sp>
    <dsp:sp modelId="{1E0DCB61-A05E-421F-A8B8-2282BE90D907}">
      <dsp:nvSpPr>
        <dsp:cNvPr id="0" name=""/>
        <dsp:cNvSpPr/>
      </dsp:nvSpPr>
      <dsp:spPr>
        <a:xfrm>
          <a:off x="5588198" y="1962751"/>
          <a:ext cx="681245" cy="68124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CC0BEB-7C23-4347-A526-CA049B574D06}">
      <dsp:nvSpPr>
        <dsp:cNvPr id="0" name=""/>
        <dsp:cNvSpPr/>
      </dsp:nvSpPr>
      <dsp:spPr>
        <a:xfrm>
          <a:off x="5731260" y="2105812"/>
          <a:ext cx="395122" cy="395122"/>
        </a:xfrm>
        <a:prstGeom prst="rect">
          <a:avLst/>
        </a:prstGeom>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55B139-1319-4CC0-A064-F62803543C71}">
      <dsp:nvSpPr>
        <dsp:cNvPr id="0" name=""/>
        <dsp:cNvSpPr/>
      </dsp:nvSpPr>
      <dsp:spPr>
        <a:xfrm>
          <a:off x="6415424" y="1962751"/>
          <a:ext cx="1605792" cy="68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a:t>collecting </a:t>
          </a:r>
        </a:p>
      </dsp:txBody>
      <dsp:txXfrm>
        <a:off x="6415424" y="1962751"/>
        <a:ext cx="1605792" cy="681245"/>
      </dsp:txXfrm>
    </dsp:sp>
    <dsp:sp modelId="{EF9715F2-02AF-47CE-A403-2D991F626D5F}">
      <dsp:nvSpPr>
        <dsp:cNvPr id="0" name=""/>
        <dsp:cNvSpPr/>
      </dsp:nvSpPr>
      <dsp:spPr>
        <a:xfrm>
          <a:off x="8301014" y="1962751"/>
          <a:ext cx="681245" cy="68124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13F83-785A-4C28-A42E-100F159BBA5C}">
      <dsp:nvSpPr>
        <dsp:cNvPr id="0" name=""/>
        <dsp:cNvSpPr/>
      </dsp:nvSpPr>
      <dsp:spPr>
        <a:xfrm>
          <a:off x="8444075" y="2105812"/>
          <a:ext cx="395122" cy="395122"/>
        </a:xfrm>
        <a:prstGeom prst="rect">
          <a:avLst/>
        </a:prstGeom>
        <a:blipFill>
          <a:blip xmlns:r="http://schemas.openxmlformats.org/officeDocument/2006/relationships"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ED7045-B701-4E6A-9C89-39D9E8CAD12D}">
      <dsp:nvSpPr>
        <dsp:cNvPr id="0" name=""/>
        <dsp:cNvSpPr/>
      </dsp:nvSpPr>
      <dsp:spPr>
        <a:xfrm>
          <a:off x="9128240" y="1962751"/>
          <a:ext cx="1605792" cy="68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a:t>music</a:t>
          </a:r>
        </a:p>
      </dsp:txBody>
      <dsp:txXfrm>
        <a:off x="9128240" y="1962751"/>
        <a:ext cx="1605792" cy="681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97467-C998-4F75-8AC2-4C74F63E64DB}">
      <dsp:nvSpPr>
        <dsp:cNvPr id="0" name=""/>
        <dsp:cNvSpPr/>
      </dsp:nvSpPr>
      <dsp:spPr>
        <a:xfrm>
          <a:off x="0" y="420"/>
          <a:ext cx="6180086" cy="5788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2F8930-0FC3-4731-B920-AE635384802F}">
      <dsp:nvSpPr>
        <dsp:cNvPr id="0" name=""/>
        <dsp:cNvSpPr/>
      </dsp:nvSpPr>
      <dsp:spPr>
        <a:xfrm>
          <a:off x="175108" y="130666"/>
          <a:ext cx="318379" cy="31837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7449CF-5415-4CC5-9D15-3AEB02A43FE6}">
      <dsp:nvSpPr>
        <dsp:cNvPr id="0" name=""/>
        <dsp:cNvSpPr/>
      </dsp:nvSpPr>
      <dsp:spPr>
        <a:xfrm>
          <a:off x="668596" y="420"/>
          <a:ext cx="5511489" cy="57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64" tIns="61264" rIns="61264" bIns="61264" numCol="1" spcCol="1270" anchor="ctr" anchorCtr="0">
          <a:noAutofit/>
        </a:bodyPr>
        <a:lstStyle/>
        <a:p>
          <a:pPr lvl="0" algn="l" defTabSz="889000">
            <a:lnSpc>
              <a:spcPct val="100000"/>
            </a:lnSpc>
            <a:spcBef>
              <a:spcPct val="0"/>
            </a:spcBef>
            <a:spcAft>
              <a:spcPct val="35000"/>
            </a:spcAft>
          </a:pPr>
          <a:r>
            <a:rPr lang="en-US" sz="2000" b="1" kern="1200"/>
            <a:t>What are you going to do when you leave school? </a:t>
          </a:r>
        </a:p>
      </dsp:txBody>
      <dsp:txXfrm>
        <a:off x="668596" y="420"/>
        <a:ext cx="5511489" cy="578871"/>
      </dsp:txXfrm>
    </dsp:sp>
    <dsp:sp modelId="{A7354EA5-B1C6-4F16-B84D-3013A8B1FCD5}">
      <dsp:nvSpPr>
        <dsp:cNvPr id="0" name=""/>
        <dsp:cNvSpPr/>
      </dsp:nvSpPr>
      <dsp:spPr>
        <a:xfrm>
          <a:off x="0" y="724010"/>
          <a:ext cx="6180086" cy="5788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2CFAC2-C224-41CD-9B4C-D8D63F2B6BC4}">
      <dsp:nvSpPr>
        <dsp:cNvPr id="0" name=""/>
        <dsp:cNvSpPr/>
      </dsp:nvSpPr>
      <dsp:spPr>
        <a:xfrm>
          <a:off x="175108" y="854256"/>
          <a:ext cx="318379" cy="318379"/>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BA6146-F63E-4FBE-8C4D-1C2A161FFCB7}">
      <dsp:nvSpPr>
        <dsp:cNvPr id="0" name=""/>
        <dsp:cNvSpPr/>
      </dsp:nvSpPr>
      <dsp:spPr>
        <a:xfrm>
          <a:off x="668596" y="724010"/>
          <a:ext cx="5511489" cy="57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64" tIns="61264" rIns="61264" bIns="61264" numCol="1" spcCol="1270" anchor="ctr" anchorCtr="0">
          <a:noAutofit/>
        </a:bodyPr>
        <a:lstStyle/>
        <a:p>
          <a:pPr lvl="0" algn="l" defTabSz="889000">
            <a:lnSpc>
              <a:spcPct val="100000"/>
            </a:lnSpc>
            <a:spcBef>
              <a:spcPct val="0"/>
            </a:spcBef>
            <a:spcAft>
              <a:spcPct val="35000"/>
            </a:spcAft>
          </a:pPr>
          <a:r>
            <a:rPr lang="en-US" sz="2000" b="1" kern="1200"/>
            <a:t>When are you going to leave school? </a:t>
          </a:r>
        </a:p>
      </dsp:txBody>
      <dsp:txXfrm>
        <a:off x="668596" y="724010"/>
        <a:ext cx="5511489" cy="578871"/>
      </dsp:txXfrm>
    </dsp:sp>
    <dsp:sp modelId="{6C37FC42-42A3-45CD-B6E5-D6EA67781934}">
      <dsp:nvSpPr>
        <dsp:cNvPr id="0" name=""/>
        <dsp:cNvSpPr/>
      </dsp:nvSpPr>
      <dsp:spPr>
        <a:xfrm>
          <a:off x="0" y="1447599"/>
          <a:ext cx="6180086" cy="5788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961B8B-F898-4A73-A01C-86E7CF5867AD}">
      <dsp:nvSpPr>
        <dsp:cNvPr id="0" name=""/>
        <dsp:cNvSpPr/>
      </dsp:nvSpPr>
      <dsp:spPr>
        <a:xfrm>
          <a:off x="175108" y="1577845"/>
          <a:ext cx="318379" cy="31837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E1D4A5-23C6-4E69-9800-551401AF2015}">
      <dsp:nvSpPr>
        <dsp:cNvPr id="0" name=""/>
        <dsp:cNvSpPr/>
      </dsp:nvSpPr>
      <dsp:spPr>
        <a:xfrm>
          <a:off x="668596" y="1447599"/>
          <a:ext cx="5511489" cy="57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64" tIns="61264" rIns="61264" bIns="61264" numCol="1" spcCol="1270" anchor="ctr" anchorCtr="0">
          <a:noAutofit/>
        </a:bodyPr>
        <a:lstStyle/>
        <a:p>
          <a:pPr lvl="0" algn="l" defTabSz="889000">
            <a:lnSpc>
              <a:spcPct val="100000"/>
            </a:lnSpc>
            <a:spcBef>
              <a:spcPct val="0"/>
            </a:spcBef>
            <a:spcAft>
              <a:spcPct val="35000"/>
            </a:spcAft>
          </a:pPr>
          <a:r>
            <a:rPr lang="en-US" sz="2000" b="1" kern="1200"/>
            <a:t>Are you going to study at university? </a:t>
          </a:r>
        </a:p>
      </dsp:txBody>
      <dsp:txXfrm>
        <a:off x="668596" y="1447599"/>
        <a:ext cx="5511489" cy="578871"/>
      </dsp:txXfrm>
    </dsp:sp>
    <dsp:sp modelId="{717B0192-E0A3-438B-83AF-006A9E10CAB8}">
      <dsp:nvSpPr>
        <dsp:cNvPr id="0" name=""/>
        <dsp:cNvSpPr/>
      </dsp:nvSpPr>
      <dsp:spPr>
        <a:xfrm>
          <a:off x="0" y="2171189"/>
          <a:ext cx="6180086" cy="5788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C8D26E-DAA6-4581-8676-4434C0B91E34}">
      <dsp:nvSpPr>
        <dsp:cNvPr id="0" name=""/>
        <dsp:cNvSpPr/>
      </dsp:nvSpPr>
      <dsp:spPr>
        <a:xfrm>
          <a:off x="175108" y="2301435"/>
          <a:ext cx="318379" cy="318379"/>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DD1904-9B43-4F68-A12E-1099E56670F0}">
      <dsp:nvSpPr>
        <dsp:cNvPr id="0" name=""/>
        <dsp:cNvSpPr/>
      </dsp:nvSpPr>
      <dsp:spPr>
        <a:xfrm>
          <a:off x="668596" y="2171189"/>
          <a:ext cx="5511489" cy="57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64" tIns="61264" rIns="61264" bIns="61264" numCol="1" spcCol="1270" anchor="ctr" anchorCtr="0">
          <a:noAutofit/>
        </a:bodyPr>
        <a:lstStyle/>
        <a:p>
          <a:pPr lvl="0" algn="l" defTabSz="889000">
            <a:lnSpc>
              <a:spcPct val="100000"/>
            </a:lnSpc>
            <a:spcBef>
              <a:spcPct val="0"/>
            </a:spcBef>
            <a:spcAft>
              <a:spcPct val="35000"/>
            </a:spcAft>
          </a:pPr>
          <a:r>
            <a:rPr lang="en-US" sz="2000" b="1" kern="1200"/>
            <a:t>What are you going to study? </a:t>
          </a:r>
        </a:p>
      </dsp:txBody>
      <dsp:txXfrm>
        <a:off x="668596" y="2171189"/>
        <a:ext cx="5511489" cy="578871"/>
      </dsp:txXfrm>
    </dsp:sp>
    <dsp:sp modelId="{07E6F164-03EC-48A4-8DD2-9F41FB68787C}">
      <dsp:nvSpPr>
        <dsp:cNvPr id="0" name=""/>
        <dsp:cNvSpPr/>
      </dsp:nvSpPr>
      <dsp:spPr>
        <a:xfrm>
          <a:off x="0" y="2894778"/>
          <a:ext cx="6180086" cy="5788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2BF66-C172-4EF9-B1D3-E1348D6273C0}">
      <dsp:nvSpPr>
        <dsp:cNvPr id="0" name=""/>
        <dsp:cNvSpPr/>
      </dsp:nvSpPr>
      <dsp:spPr>
        <a:xfrm>
          <a:off x="175108" y="3025024"/>
          <a:ext cx="318379" cy="318379"/>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36F695-68BE-40AA-9DCA-2AB6F3ECBD28}">
      <dsp:nvSpPr>
        <dsp:cNvPr id="0" name=""/>
        <dsp:cNvSpPr/>
      </dsp:nvSpPr>
      <dsp:spPr>
        <a:xfrm>
          <a:off x="668596" y="2894778"/>
          <a:ext cx="5511489" cy="57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64" tIns="61264" rIns="61264" bIns="61264" numCol="1" spcCol="1270" anchor="ctr" anchorCtr="0">
          <a:noAutofit/>
        </a:bodyPr>
        <a:lstStyle/>
        <a:p>
          <a:pPr lvl="0" algn="l" defTabSz="889000">
            <a:lnSpc>
              <a:spcPct val="100000"/>
            </a:lnSpc>
            <a:spcBef>
              <a:spcPct val="0"/>
            </a:spcBef>
            <a:spcAft>
              <a:spcPct val="35000"/>
            </a:spcAft>
          </a:pPr>
          <a:r>
            <a:rPr lang="en-US" sz="2000" b="1" kern="1200"/>
            <a:t>What do you want to be? Why? </a:t>
          </a:r>
        </a:p>
      </dsp:txBody>
      <dsp:txXfrm>
        <a:off x="668596" y="2894778"/>
        <a:ext cx="5511489" cy="578871"/>
      </dsp:txXfrm>
    </dsp:sp>
    <dsp:sp modelId="{82311A1F-D5F7-4387-A5AC-1558FA3D588C}">
      <dsp:nvSpPr>
        <dsp:cNvPr id="0" name=""/>
        <dsp:cNvSpPr/>
      </dsp:nvSpPr>
      <dsp:spPr>
        <a:xfrm>
          <a:off x="0" y="3618368"/>
          <a:ext cx="6180086" cy="5788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131658-F1DF-4C71-8D0F-353B53892325}">
      <dsp:nvSpPr>
        <dsp:cNvPr id="0" name=""/>
        <dsp:cNvSpPr/>
      </dsp:nvSpPr>
      <dsp:spPr>
        <a:xfrm>
          <a:off x="175108" y="3748614"/>
          <a:ext cx="318379" cy="318379"/>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31C4E2-1CFD-494B-814E-2B69D2BC3D84}">
      <dsp:nvSpPr>
        <dsp:cNvPr id="0" name=""/>
        <dsp:cNvSpPr/>
      </dsp:nvSpPr>
      <dsp:spPr>
        <a:xfrm>
          <a:off x="668596" y="3618368"/>
          <a:ext cx="5511489" cy="57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64" tIns="61264" rIns="61264" bIns="61264" numCol="1" spcCol="1270" anchor="ctr" anchorCtr="0">
          <a:noAutofit/>
        </a:bodyPr>
        <a:lstStyle/>
        <a:p>
          <a:pPr lvl="0" algn="l" defTabSz="889000">
            <a:lnSpc>
              <a:spcPct val="100000"/>
            </a:lnSpc>
            <a:spcBef>
              <a:spcPct val="0"/>
            </a:spcBef>
            <a:spcAft>
              <a:spcPct val="35000"/>
            </a:spcAft>
          </a:pPr>
          <a:r>
            <a:rPr lang="en-US" sz="2000" b="1" kern="1200"/>
            <a:t>Do you have any plans for the future? </a:t>
          </a:r>
        </a:p>
      </dsp:txBody>
      <dsp:txXfrm>
        <a:off x="668596" y="3618368"/>
        <a:ext cx="5511489" cy="578871"/>
      </dsp:txXfrm>
    </dsp:sp>
    <dsp:sp modelId="{B1E1B1C1-E341-4D80-ADF6-BEA68738422C}">
      <dsp:nvSpPr>
        <dsp:cNvPr id="0" name=""/>
        <dsp:cNvSpPr/>
      </dsp:nvSpPr>
      <dsp:spPr>
        <a:xfrm>
          <a:off x="0" y="4341957"/>
          <a:ext cx="6180086" cy="5788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438678-DF24-41F1-91E5-8CD64B28DEEC}">
      <dsp:nvSpPr>
        <dsp:cNvPr id="0" name=""/>
        <dsp:cNvSpPr/>
      </dsp:nvSpPr>
      <dsp:spPr>
        <a:xfrm>
          <a:off x="175108" y="4472203"/>
          <a:ext cx="318379" cy="318379"/>
        </a:xfrm>
        <a:prstGeom prst="rect">
          <a:avLst/>
        </a:prstGeom>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27EBE5-AB75-452D-B00D-2B42F66BB06D}">
      <dsp:nvSpPr>
        <dsp:cNvPr id="0" name=""/>
        <dsp:cNvSpPr/>
      </dsp:nvSpPr>
      <dsp:spPr>
        <a:xfrm>
          <a:off x="668596" y="4341957"/>
          <a:ext cx="5511489" cy="57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264" tIns="61264" rIns="61264" bIns="61264" numCol="1" spcCol="1270" anchor="ctr" anchorCtr="0">
          <a:noAutofit/>
        </a:bodyPr>
        <a:lstStyle/>
        <a:p>
          <a:pPr lvl="0" algn="l" defTabSz="889000">
            <a:lnSpc>
              <a:spcPct val="100000"/>
            </a:lnSpc>
            <a:spcBef>
              <a:spcPct val="0"/>
            </a:spcBef>
            <a:spcAft>
              <a:spcPct val="35000"/>
            </a:spcAft>
          </a:pPr>
          <a:r>
            <a:rPr lang="en-US" sz="2000" b="1" kern="1200"/>
            <a:t>What type of house are you going to live in?</a:t>
          </a:r>
        </a:p>
      </dsp:txBody>
      <dsp:txXfrm>
        <a:off x="668596" y="4341957"/>
        <a:ext cx="5511489" cy="578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500F3-FCC7-4B74-92E9-A39C8820A593}">
      <dsp:nvSpPr>
        <dsp:cNvPr id="0" name=""/>
        <dsp:cNvSpPr/>
      </dsp:nvSpPr>
      <dsp:spPr>
        <a:xfrm>
          <a:off x="0" y="2402"/>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C316E1-B760-4CCB-BE73-632480AB0B33}">
      <dsp:nvSpPr>
        <dsp:cNvPr id="0" name=""/>
        <dsp:cNvSpPr/>
      </dsp:nvSpPr>
      <dsp:spPr>
        <a:xfrm>
          <a:off x="0" y="2402"/>
          <a:ext cx="5641974" cy="81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a:t>to be called for an interview</a:t>
          </a:r>
          <a:r>
            <a:rPr lang="en-US" sz="2300" kern="1200" dirty="0"/>
            <a:t>: to be invited to attend an interview</a:t>
          </a:r>
        </a:p>
      </dsp:txBody>
      <dsp:txXfrm>
        <a:off x="0" y="2402"/>
        <a:ext cx="5641974" cy="819407"/>
      </dsp:txXfrm>
    </dsp:sp>
    <dsp:sp modelId="{AC430DA9-3732-4846-AAAA-E6DA633B079A}">
      <dsp:nvSpPr>
        <dsp:cNvPr id="0" name=""/>
        <dsp:cNvSpPr/>
      </dsp:nvSpPr>
      <dsp:spPr>
        <a:xfrm>
          <a:off x="0" y="821810"/>
          <a:ext cx="5641974" cy="0"/>
        </a:xfrm>
        <a:prstGeom prst="line">
          <a:avLst/>
        </a:prstGeom>
        <a:solidFill>
          <a:schemeClr val="accent2">
            <a:hueOff val="-32638"/>
            <a:satOff val="-1886"/>
            <a:lumOff val="2588"/>
            <a:alphaOff val="0"/>
          </a:schemeClr>
        </a:solidFill>
        <a:ln w="15875" cap="flat" cmpd="sng" algn="ctr">
          <a:solidFill>
            <a:schemeClr val="accent2">
              <a:hueOff val="-32638"/>
              <a:satOff val="-1886"/>
              <a:lumOff val="2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C4EE72-03AE-4590-91DE-415D69A15FE9}">
      <dsp:nvSpPr>
        <dsp:cNvPr id="0" name=""/>
        <dsp:cNvSpPr/>
      </dsp:nvSpPr>
      <dsp:spPr>
        <a:xfrm>
          <a:off x="0" y="821810"/>
          <a:ext cx="5641974" cy="81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a:t>to be your own boss</a:t>
          </a:r>
          <a:r>
            <a:rPr lang="en-US" sz="2300" kern="1200" dirty="0"/>
            <a:t>: to have your own business</a:t>
          </a:r>
        </a:p>
      </dsp:txBody>
      <dsp:txXfrm>
        <a:off x="0" y="821810"/>
        <a:ext cx="5641974" cy="819407"/>
      </dsp:txXfrm>
    </dsp:sp>
    <dsp:sp modelId="{F05B8EB8-4BA9-492E-997C-CE3F5326805F}">
      <dsp:nvSpPr>
        <dsp:cNvPr id="0" name=""/>
        <dsp:cNvSpPr/>
      </dsp:nvSpPr>
      <dsp:spPr>
        <a:xfrm>
          <a:off x="0" y="1641217"/>
          <a:ext cx="5641974" cy="0"/>
        </a:xfrm>
        <a:prstGeom prst="line">
          <a:avLst/>
        </a:prstGeom>
        <a:solidFill>
          <a:schemeClr val="accent2">
            <a:hueOff val="-65276"/>
            <a:satOff val="-3773"/>
            <a:lumOff val="5176"/>
            <a:alphaOff val="0"/>
          </a:schemeClr>
        </a:solidFill>
        <a:ln w="15875" cap="flat" cmpd="sng" algn="ctr">
          <a:solidFill>
            <a:schemeClr val="accent2">
              <a:hueOff val="-65276"/>
              <a:satOff val="-3773"/>
              <a:lumOff val="5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44D90-5797-4435-AB31-376D3CDB5B17}">
      <dsp:nvSpPr>
        <dsp:cNvPr id="0" name=""/>
        <dsp:cNvSpPr/>
      </dsp:nvSpPr>
      <dsp:spPr>
        <a:xfrm>
          <a:off x="0" y="1641217"/>
          <a:ext cx="5641974" cy="81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a:t>a high-powered job</a:t>
          </a:r>
          <a:r>
            <a:rPr lang="en-US" sz="2300" kern="1200" dirty="0"/>
            <a:t>: an important or powerful job</a:t>
          </a:r>
        </a:p>
      </dsp:txBody>
      <dsp:txXfrm>
        <a:off x="0" y="1641217"/>
        <a:ext cx="5641974" cy="819407"/>
      </dsp:txXfrm>
    </dsp:sp>
    <dsp:sp modelId="{068870B4-E1D5-4933-86D5-297358BEFA09}">
      <dsp:nvSpPr>
        <dsp:cNvPr id="0" name=""/>
        <dsp:cNvSpPr/>
      </dsp:nvSpPr>
      <dsp:spPr>
        <a:xfrm>
          <a:off x="0" y="2460624"/>
          <a:ext cx="5641974" cy="0"/>
        </a:xfrm>
        <a:prstGeom prst="line">
          <a:avLst/>
        </a:prstGeom>
        <a:solidFill>
          <a:schemeClr val="accent2">
            <a:hueOff val="-97914"/>
            <a:satOff val="-5659"/>
            <a:lumOff val="7765"/>
            <a:alphaOff val="0"/>
          </a:schemeClr>
        </a:solidFill>
        <a:ln w="15875" cap="flat" cmpd="sng" algn="ctr">
          <a:solidFill>
            <a:schemeClr val="accent2">
              <a:hueOff val="-97914"/>
              <a:satOff val="-5659"/>
              <a:lumOff val="7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9A2070-844F-4908-92DD-6E4B79A8DA44}">
      <dsp:nvSpPr>
        <dsp:cNvPr id="0" name=""/>
        <dsp:cNvSpPr/>
      </dsp:nvSpPr>
      <dsp:spPr>
        <a:xfrm>
          <a:off x="0" y="2460624"/>
          <a:ext cx="5641974" cy="81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a:t>manual work</a:t>
          </a:r>
          <a:r>
            <a:rPr lang="en-US" sz="2300" kern="1200" dirty="0"/>
            <a:t>: work that requires physical activity</a:t>
          </a:r>
        </a:p>
      </dsp:txBody>
      <dsp:txXfrm>
        <a:off x="0" y="2460624"/>
        <a:ext cx="5641974" cy="819407"/>
      </dsp:txXfrm>
    </dsp:sp>
    <dsp:sp modelId="{417DDF7A-338A-4C5F-9306-A1772387AFDD}">
      <dsp:nvSpPr>
        <dsp:cNvPr id="0" name=""/>
        <dsp:cNvSpPr/>
      </dsp:nvSpPr>
      <dsp:spPr>
        <a:xfrm>
          <a:off x="0" y="3280032"/>
          <a:ext cx="5641974" cy="0"/>
        </a:xfrm>
        <a:prstGeom prst="line">
          <a:avLst/>
        </a:prstGeom>
        <a:solidFill>
          <a:schemeClr val="accent2">
            <a:hueOff val="-130552"/>
            <a:satOff val="-7546"/>
            <a:lumOff val="10353"/>
            <a:alphaOff val="0"/>
          </a:schemeClr>
        </a:solidFill>
        <a:ln w="15875" cap="flat" cmpd="sng" algn="ctr">
          <a:solidFill>
            <a:schemeClr val="accent2">
              <a:hueOff val="-130552"/>
              <a:satOff val="-7546"/>
              <a:lumOff val="10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7A55F-8F3D-4137-B72B-D4E97B9C59C9}">
      <dsp:nvSpPr>
        <dsp:cNvPr id="0" name=""/>
        <dsp:cNvSpPr/>
      </dsp:nvSpPr>
      <dsp:spPr>
        <a:xfrm>
          <a:off x="0" y="3280032"/>
          <a:ext cx="5641974" cy="81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a:t>to run your own business</a:t>
          </a:r>
          <a:r>
            <a:rPr lang="en-US" sz="2300" kern="1200" dirty="0"/>
            <a:t>: see ‘to be your own boss’</a:t>
          </a:r>
        </a:p>
      </dsp:txBody>
      <dsp:txXfrm>
        <a:off x="0" y="3280032"/>
        <a:ext cx="5641974" cy="819407"/>
      </dsp:txXfrm>
    </dsp:sp>
    <dsp:sp modelId="{46763313-0748-4915-8CE8-6DC557BB6A29}">
      <dsp:nvSpPr>
        <dsp:cNvPr id="0" name=""/>
        <dsp:cNvSpPr/>
      </dsp:nvSpPr>
      <dsp:spPr>
        <a:xfrm>
          <a:off x="0" y="4099439"/>
          <a:ext cx="5641974" cy="0"/>
        </a:xfrm>
        <a:prstGeom prst="line">
          <a:avLst/>
        </a:prstGeom>
        <a:solidFill>
          <a:schemeClr val="accent2">
            <a:hueOff val="-163190"/>
            <a:satOff val="-9432"/>
            <a:lumOff val="12941"/>
            <a:alphaOff val="0"/>
          </a:schemeClr>
        </a:solidFill>
        <a:ln w="15875" cap="flat" cmpd="sng" algn="ctr">
          <a:solidFill>
            <a:schemeClr val="accent2">
              <a:hueOff val="-163190"/>
              <a:satOff val="-9432"/>
              <a:lumOff val="1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D71F6-FA3C-456E-A7B5-12156110D129}">
      <dsp:nvSpPr>
        <dsp:cNvPr id="0" name=""/>
        <dsp:cNvSpPr/>
      </dsp:nvSpPr>
      <dsp:spPr>
        <a:xfrm>
          <a:off x="0" y="4099439"/>
          <a:ext cx="5641974" cy="81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a:t>to work with your hands</a:t>
          </a:r>
          <a:r>
            <a:rPr lang="en-US" sz="2300" kern="1200" dirty="0"/>
            <a:t>: to do manual work</a:t>
          </a:r>
        </a:p>
      </dsp:txBody>
      <dsp:txXfrm>
        <a:off x="0" y="4099439"/>
        <a:ext cx="5641974" cy="8194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56CB2-DEBB-4392-9F33-06799A7888DF}">
      <dsp:nvSpPr>
        <dsp:cNvPr id="0" name=""/>
        <dsp:cNvSpPr/>
      </dsp:nvSpPr>
      <dsp:spPr>
        <a:xfrm>
          <a:off x="0" y="659045"/>
          <a:ext cx="4085181" cy="408518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B691A2-D6F2-42A1-8D6B-BA1DE8F1D309}">
      <dsp:nvSpPr>
        <dsp:cNvPr id="0" name=""/>
        <dsp:cNvSpPr/>
      </dsp:nvSpPr>
      <dsp:spPr>
        <a:xfrm>
          <a:off x="388092" y="1047138"/>
          <a:ext cx="1593220" cy="15932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What this job would be</a:t>
          </a:r>
        </a:p>
      </dsp:txBody>
      <dsp:txXfrm>
        <a:off x="465867" y="1124913"/>
        <a:ext cx="1437670" cy="1437670"/>
      </dsp:txXfrm>
    </dsp:sp>
    <dsp:sp modelId="{307AC8D8-F16F-41F4-B540-5CBCDD86EE09}">
      <dsp:nvSpPr>
        <dsp:cNvPr id="0" name=""/>
        <dsp:cNvSpPr/>
      </dsp:nvSpPr>
      <dsp:spPr>
        <a:xfrm>
          <a:off x="2103868" y="1047138"/>
          <a:ext cx="1593220" cy="15932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Where you would work</a:t>
          </a:r>
        </a:p>
      </dsp:txBody>
      <dsp:txXfrm>
        <a:off x="2181643" y="1124913"/>
        <a:ext cx="1437670" cy="1437670"/>
      </dsp:txXfrm>
    </dsp:sp>
    <dsp:sp modelId="{D495755B-051D-4E40-B013-D8E1D7CDF601}">
      <dsp:nvSpPr>
        <dsp:cNvPr id="0" name=""/>
        <dsp:cNvSpPr/>
      </dsp:nvSpPr>
      <dsp:spPr>
        <a:xfrm>
          <a:off x="388092" y="2762914"/>
          <a:ext cx="1593220" cy="159322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Which qualifications you would need and.</a:t>
          </a:r>
        </a:p>
      </dsp:txBody>
      <dsp:txXfrm>
        <a:off x="465867" y="2840689"/>
        <a:ext cx="1437670" cy="1437670"/>
      </dsp:txXfrm>
    </dsp:sp>
    <dsp:sp modelId="{B06BA568-43C1-4A7E-822C-ED4DBA49C256}">
      <dsp:nvSpPr>
        <dsp:cNvPr id="0" name=""/>
        <dsp:cNvSpPr/>
      </dsp:nvSpPr>
      <dsp:spPr>
        <a:xfrm>
          <a:off x="2103868" y="2762914"/>
          <a:ext cx="1593220" cy="159322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And explain why you would like to have this job most.</a:t>
          </a:r>
        </a:p>
      </dsp:txBody>
      <dsp:txXfrm>
        <a:off x="2181643" y="2840689"/>
        <a:ext cx="1437670" cy="143767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C2C768-3B42-4186-A40D-FEC668A8C3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0AF76C-6860-4869-BB9C-9B39EE0D4E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80773-5801-435E-A80E-B552C023E840}" type="datetimeFigureOut">
              <a:rPr lang="en-US" smtClean="0"/>
              <a:t>4/7/2022</a:t>
            </a:fld>
            <a:endParaRPr lang="en-US"/>
          </a:p>
        </p:txBody>
      </p:sp>
      <p:sp>
        <p:nvSpPr>
          <p:cNvPr id="4" name="Footer Placeholder 3">
            <a:extLst>
              <a:ext uri="{FF2B5EF4-FFF2-40B4-BE49-F238E27FC236}">
                <a16:creationId xmlns:a16="http://schemas.microsoft.com/office/drawing/2014/main" id="{B4E88232-1384-43D5-8BE6-A50730F7D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E7425-E7E8-4E10-B332-E44F53DBA1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C4F59-F5B0-4219-8760-6FA59A7BE9B9}" type="slidenum">
              <a:rPr lang="en-US" smtClean="0"/>
              <a:t>‹#›</a:t>
            </a:fld>
            <a:endParaRPr lang="en-US"/>
          </a:p>
        </p:txBody>
      </p:sp>
    </p:spTree>
    <p:extLst>
      <p:ext uri="{BB962C8B-B14F-4D97-AF65-F5344CB8AC3E}">
        <p14:creationId xmlns:p14="http://schemas.microsoft.com/office/powerpoint/2010/main" val="4062105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23F0-DE0D-4430-84BE-6BD28ACC7BC3}"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72F5D-F6B0-45E6-969B-2898587B498D}" type="slidenum">
              <a:rPr lang="en-US" smtClean="0"/>
              <a:t>‹#›</a:t>
            </a:fld>
            <a:endParaRPr lang="en-US"/>
          </a:p>
        </p:txBody>
      </p:sp>
    </p:spTree>
    <p:extLst>
      <p:ext uri="{BB962C8B-B14F-4D97-AF65-F5344CB8AC3E}">
        <p14:creationId xmlns:p14="http://schemas.microsoft.com/office/powerpoint/2010/main" val="131586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72F5D-F6B0-45E6-969B-2898587B498D}" type="slidenum">
              <a:rPr lang="en-US" smtClean="0"/>
              <a:t>12</a:t>
            </a:fld>
            <a:endParaRPr lang="en-US"/>
          </a:p>
        </p:txBody>
      </p:sp>
    </p:spTree>
    <p:extLst>
      <p:ext uri="{BB962C8B-B14F-4D97-AF65-F5344CB8AC3E}">
        <p14:creationId xmlns:p14="http://schemas.microsoft.com/office/powerpoint/2010/main" val="2335669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463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504802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142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353039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234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38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987376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E81050-1FE6-4429-A568-8E15EA81E3F5}"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4273177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E81050-1FE6-4429-A568-8E15EA81E3F5}"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423935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81050-1FE6-4429-A568-8E15EA81E3F5}"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646957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362055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493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275E2E12-C090-4DFC-AFB1-2331DC17D65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65248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5.pn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4960AC-1CD6-452A-B5F4-2186E3FD74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9E4C68A-A4A9-48A4-9FF2-D2896B1EA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9AEA5-52CB-49A6-AF8A-33502F291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20183C-02AC-43D4-8878-3F17AFEA31F4}"/>
              </a:ext>
            </a:extLst>
          </p:cNvPr>
          <p:cNvSpPr/>
          <p:nvPr/>
        </p:nvSpPr>
        <p:spPr>
          <a:xfrm>
            <a:off x="964788" y="804333"/>
            <a:ext cx="3302412" cy="5249334"/>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cap="all" spc="100" dirty="0">
                <a:solidFill>
                  <a:srgbClr val="FFFFFF"/>
                </a:solidFill>
                <a:latin typeface="+mj-lt"/>
                <a:ea typeface="+mj-ea"/>
                <a:cs typeface="+mj-cs"/>
              </a:rPr>
              <a:t>KET SPEAKING</a:t>
            </a:r>
          </a:p>
        </p:txBody>
      </p:sp>
      <p:sp>
        <p:nvSpPr>
          <p:cNvPr id="5" name="Rectangle 4">
            <a:extLst>
              <a:ext uri="{FF2B5EF4-FFF2-40B4-BE49-F238E27FC236}">
                <a16:creationId xmlns:a16="http://schemas.microsoft.com/office/drawing/2014/main" id="{E9EF6542-252C-44C5-BE58-D6F7C653632E}"/>
              </a:ext>
            </a:extLst>
          </p:cNvPr>
          <p:cNvSpPr/>
          <p:nvPr/>
        </p:nvSpPr>
        <p:spPr>
          <a:xfrm>
            <a:off x="5109882" y="804333"/>
            <a:ext cx="6293848" cy="5249334"/>
          </a:xfrm>
          <a:prstGeom prst="rect">
            <a:avLst/>
          </a:prstGeom>
        </p:spPr>
        <p:txBody>
          <a:bodyPr vert="horz" lIns="45720" tIns="45720" rIns="45720" bIns="45720" rtlCol="0" anchor="ctr">
            <a:noAutofit/>
          </a:bodyPr>
          <a:lstStyle/>
          <a:p>
            <a:pPr algn="just" defTabSz="914400">
              <a:spcAft>
                <a:spcPts val="600"/>
              </a:spcAft>
              <a:buClr>
                <a:schemeClr val="accent2"/>
              </a:buClr>
            </a:pPr>
            <a:r>
              <a:rPr lang="en-US" altLang="ko-KR" b="1" dirty="0"/>
              <a:t>Time allowed - 8-10 minutes</a:t>
            </a:r>
          </a:p>
          <a:p>
            <a:pPr marL="285750" indent="-285750" algn="just" defTabSz="914400">
              <a:spcAft>
                <a:spcPts val="600"/>
              </a:spcAft>
              <a:buClr>
                <a:schemeClr val="accent2"/>
              </a:buClr>
              <a:buFont typeface="Arial" panose="020B0604020202020204" pitchFamily="34" charset="0"/>
              <a:buChar char="•"/>
            </a:pPr>
            <a:r>
              <a:rPr lang="en-US" altLang="ko-KR" dirty="0"/>
              <a:t>Normally you will do the speaking test with another candidate. The two of you will meet two examiners. One of the examiners will talk to you, the other does not participate in the conversations.</a:t>
            </a:r>
          </a:p>
          <a:p>
            <a:pPr marL="285750" indent="-285750" algn="just" defTabSz="914400">
              <a:spcAft>
                <a:spcPts val="600"/>
              </a:spcAft>
              <a:buClr>
                <a:schemeClr val="accent2"/>
              </a:buClr>
              <a:buFont typeface="Arial" panose="020B0604020202020204" pitchFamily="34" charset="0"/>
              <a:buChar char="•"/>
            </a:pPr>
            <a:r>
              <a:rPr lang="en-US" altLang="ko-KR" dirty="0"/>
              <a:t>There are two parts to the speaking test:</a:t>
            </a:r>
          </a:p>
          <a:p>
            <a:pPr algn="just" defTabSz="914400">
              <a:spcAft>
                <a:spcPts val="600"/>
              </a:spcAft>
              <a:buClr>
                <a:schemeClr val="accent2"/>
              </a:buClr>
            </a:pPr>
            <a:r>
              <a:rPr lang="en-US" altLang="ko-KR" dirty="0"/>
              <a:t>Speaking part 1: short questions and answers between you and the examiner.</a:t>
            </a:r>
          </a:p>
          <a:p>
            <a:pPr algn="just" defTabSz="914400">
              <a:spcAft>
                <a:spcPts val="600"/>
              </a:spcAft>
              <a:buClr>
                <a:schemeClr val="accent2"/>
              </a:buClr>
            </a:pPr>
            <a:r>
              <a:rPr lang="en-US" altLang="ko-KR" dirty="0"/>
              <a:t>Speaking part 2: the examiner gives you some information or a card with some ideas for questions. You have to talk with the other candidate and ask or answer questions.</a:t>
            </a:r>
          </a:p>
          <a:p>
            <a:pPr defTabSz="914400">
              <a:spcAft>
                <a:spcPts val="600"/>
              </a:spcAft>
              <a:buClr>
                <a:schemeClr val="accent2"/>
              </a:buClr>
            </a:pPr>
            <a:r>
              <a:rPr lang="en-US" altLang="ko-KR" b="1" dirty="0"/>
              <a:t>Scoring</a:t>
            </a:r>
            <a:r>
              <a:rPr lang="en-US" altLang="ko-KR" dirty="0"/>
              <a:t/>
            </a:r>
            <a:br>
              <a:rPr lang="en-US" altLang="ko-KR" dirty="0"/>
            </a:br>
            <a:r>
              <a:rPr lang="en-US" altLang="ko-KR" dirty="0"/>
              <a:t>The Speaking section is worth 25% of the total score for the exam.</a:t>
            </a:r>
          </a:p>
          <a:p>
            <a:pPr defTabSz="914400">
              <a:spcAft>
                <a:spcPts val="600"/>
              </a:spcAft>
              <a:buClr>
                <a:schemeClr val="accent2"/>
              </a:buClr>
            </a:pPr>
            <a:r>
              <a:rPr lang="en-US" altLang="ko-KR" b="1" dirty="0"/>
              <a:t>How to prepare for KET Speaking:</a:t>
            </a:r>
          </a:p>
          <a:p>
            <a:pPr marL="285750" indent="-285750" algn="just" defTabSz="914400">
              <a:spcAft>
                <a:spcPts val="600"/>
              </a:spcAft>
              <a:buClr>
                <a:schemeClr val="accent2"/>
              </a:buClr>
              <a:buFont typeface="Arial" panose="020B0604020202020204" pitchFamily="34" charset="0"/>
              <a:buChar char="•"/>
            </a:pPr>
            <a:r>
              <a:rPr lang="en-US" altLang="ko-KR" dirty="0"/>
              <a:t>Speak as much as you can, with your friends</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asking and answering questions about daily life</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giving information about yourself</a:t>
            </a:r>
          </a:p>
        </p:txBody>
      </p:sp>
    </p:spTree>
    <p:extLst>
      <p:ext uri="{BB962C8B-B14F-4D97-AF65-F5344CB8AC3E}">
        <p14:creationId xmlns:p14="http://schemas.microsoft.com/office/powerpoint/2010/main" val="1095533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695245-44E3-4A14-900A-D06036644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5840A-C7C2-40A2-927F-E28C34E792EB}"/>
              </a:ext>
            </a:extLst>
          </p:cNvPr>
          <p:cNvSpPr>
            <a:spLocks noGrp="1"/>
          </p:cNvSpPr>
          <p:nvPr>
            <p:ph type="title"/>
          </p:nvPr>
        </p:nvSpPr>
        <p:spPr>
          <a:xfrm>
            <a:off x="643468" y="643467"/>
            <a:ext cx="3415612" cy="5571066"/>
          </a:xfrm>
        </p:spPr>
        <p:txBody>
          <a:bodyPr>
            <a:normAutofit/>
          </a:bodyPr>
          <a:lstStyle/>
          <a:p>
            <a:r>
              <a:rPr lang="en-US" sz="4300">
                <a:solidFill>
                  <a:srgbClr val="FFFFFF"/>
                </a:solidFill>
              </a:rPr>
              <a:t>USEFUL VOCABULARY</a:t>
            </a:r>
          </a:p>
        </p:txBody>
      </p:sp>
      <p:graphicFrame>
        <p:nvGraphicFramePr>
          <p:cNvPr id="10" name="Content Placeholder 9">
            <a:extLst>
              <a:ext uri="{FF2B5EF4-FFF2-40B4-BE49-F238E27FC236}">
                <a16:creationId xmlns:a16="http://schemas.microsoft.com/office/drawing/2014/main" id="{4F13A9E2-5305-4088-8597-E7728AC34FD4}"/>
              </a:ext>
            </a:extLst>
          </p:cNvPr>
          <p:cNvGraphicFramePr>
            <a:graphicFrameLocks noGrp="1"/>
          </p:cNvGraphicFramePr>
          <p:nvPr>
            <p:ph idx="1"/>
            <p:extLst>
              <p:ext uri="{D42A27DB-BD31-4B8C-83A1-F6EECF244321}">
                <p14:modId xmlns:p14="http://schemas.microsoft.com/office/powerpoint/2010/main" val="144374147"/>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964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2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5" name="Rectangle 28">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8D4916-13BF-40AA-A3CF-43E04FEA06FA}"/>
              </a:ext>
            </a:extLst>
          </p:cNvPr>
          <p:cNvPicPr>
            <a:picLocks noChangeAspect="1"/>
          </p:cNvPicPr>
          <p:nvPr/>
        </p:nvPicPr>
        <p:blipFill rotWithShape="1">
          <a:blip r:embed="rId2">
            <a:alphaModFix amt="45000"/>
            <a:extLst>
              <a:ext uri="{28A0092B-C50C-407E-A947-70E740481C1C}">
                <a14:useLocalDpi xmlns:a14="http://schemas.microsoft.com/office/drawing/2010/main" val="0"/>
              </a:ext>
            </a:extLst>
          </a:blip>
          <a:srcRect r="25"/>
          <a:stretch/>
        </p:blipFill>
        <p:spPr>
          <a:xfrm>
            <a:off x="20" y="862"/>
            <a:ext cx="12188932" cy="6856274"/>
          </a:xfrm>
          <a:prstGeom prst="rect">
            <a:avLst/>
          </a:prstGeom>
        </p:spPr>
      </p:pic>
      <p:sp>
        <p:nvSpPr>
          <p:cNvPr id="2" name="Title 1">
            <a:extLst>
              <a:ext uri="{FF2B5EF4-FFF2-40B4-BE49-F238E27FC236}">
                <a16:creationId xmlns:a16="http://schemas.microsoft.com/office/drawing/2014/main" id="{12A97104-66FA-45CA-B012-2B7A51367A8C}"/>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cap="none" spc="0" dirty="0">
                <a:solidFill>
                  <a:schemeClr val="tx1"/>
                </a:solidFill>
              </a:rPr>
              <a:t>Will you go to live in another country? Where? Why?</a:t>
            </a:r>
          </a:p>
        </p:txBody>
      </p:sp>
      <p:cxnSp>
        <p:nvCxnSpPr>
          <p:cNvPr id="36" name="Straight Connector 30">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166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55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81C26-5A5D-4AA8-B834-2FEEE85CA5BF}"/>
              </a:ext>
            </a:extLst>
          </p:cNvPr>
          <p:cNvSpPr>
            <a:spLocks noGrp="1"/>
          </p:cNvSpPr>
          <p:nvPr>
            <p:ph type="title"/>
          </p:nvPr>
        </p:nvSpPr>
        <p:spPr>
          <a:xfrm>
            <a:off x="524256" y="4767072"/>
            <a:ext cx="6594189" cy="1625210"/>
          </a:xfrm>
        </p:spPr>
        <p:txBody>
          <a:bodyPr>
            <a:normAutofit/>
          </a:bodyPr>
          <a:lstStyle/>
          <a:p>
            <a:pPr algn="r"/>
            <a:r>
              <a:rPr lang="en-US" cap="none">
                <a:solidFill>
                  <a:srgbClr val="FFFFFF"/>
                </a:solidFill>
              </a:rPr>
              <a:t>Talk about your dream job in the future</a:t>
            </a:r>
          </a:p>
        </p:txBody>
      </p:sp>
      <p:pic>
        <p:nvPicPr>
          <p:cNvPr id="8194" name="Picture 2">
            <a:extLst>
              <a:ext uri="{FF2B5EF4-FFF2-40B4-BE49-F238E27FC236}">
                <a16:creationId xmlns:a16="http://schemas.microsoft.com/office/drawing/2014/main" id="{B43F75F9-BF0B-41E2-B0A4-DD99DB4A085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013"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12">
            <a:extLst>
              <a:ext uri="{FF2B5EF4-FFF2-40B4-BE49-F238E27FC236}">
                <a16:creationId xmlns:a16="http://schemas.microsoft.com/office/drawing/2014/main" id="{56AA5FBE-C4DA-4022-8FB9-EB6F0F0E12FD}"/>
              </a:ext>
            </a:extLst>
          </p:cNvPr>
          <p:cNvGraphicFramePr>
            <a:graphicFrameLocks noGrp="1"/>
          </p:cNvGraphicFramePr>
          <p:nvPr>
            <p:ph idx="1"/>
            <p:extLst>
              <p:ext uri="{D42A27DB-BD31-4B8C-83A1-F6EECF244321}">
                <p14:modId xmlns:p14="http://schemas.microsoft.com/office/powerpoint/2010/main" val="3415142722"/>
              </p:ext>
            </p:extLst>
          </p:nvPr>
        </p:nvGraphicFramePr>
        <p:xfrm>
          <a:off x="7640727" y="734290"/>
          <a:ext cx="4085181" cy="54032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016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7C082-5B81-400A-A1DE-7CA9F26ED8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08D54232-CDE1-4B53-B430-AB82206F6B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4C0648FB-4388-443C-8D4E-4A9FF0336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8D762E-DA8D-419A-BA44-68B93D3D9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4606E1-C935-45DD-9524-F62D7D005DA4}"/>
              </a:ext>
            </a:extLst>
          </p:cNvPr>
          <p:cNvSpPr>
            <a:spLocks noGrp="1"/>
          </p:cNvSpPr>
          <p:nvPr>
            <p:ph type="title"/>
          </p:nvPr>
        </p:nvSpPr>
        <p:spPr>
          <a:xfrm>
            <a:off x="1286933" y="977048"/>
            <a:ext cx="9618133" cy="2960980"/>
          </a:xfrm>
        </p:spPr>
        <p:txBody>
          <a:bodyPr vert="horz" lIns="91440" tIns="45720" rIns="91440" bIns="45720" rtlCol="0" anchor="b">
            <a:normAutofit/>
          </a:bodyPr>
          <a:lstStyle/>
          <a:p>
            <a:r>
              <a:rPr lang="en-US" sz="6600" spc="200" dirty="0">
                <a:solidFill>
                  <a:srgbClr val="FFFFFF"/>
                </a:solidFill>
              </a:rPr>
              <a:t>SPEAKING PART 2</a:t>
            </a:r>
          </a:p>
        </p:txBody>
      </p:sp>
      <p:sp>
        <p:nvSpPr>
          <p:cNvPr id="3" name="Content Placeholder 2">
            <a:extLst>
              <a:ext uri="{FF2B5EF4-FFF2-40B4-BE49-F238E27FC236}">
                <a16:creationId xmlns:a16="http://schemas.microsoft.com/office/drawing/2014/main" id="{542175AD-FD93-46AD-9616-52B771F12F96}"/>
              </a:ext>
            </a:extLst>
          </p:cNvPr>
          <p:cNvSpPr>
            <a:spLocks noGrp="1"/>
          </p:cNvSpPr>
          <p:nvPr>
            <p:ph idx="1"/>
          </p:nvPr>
        </p:nvSpPr>
        <p:spPr>
          <a:xfrm>
            <a:off x="1286933" y="4960137"/>
            <a:ext cx="9980335" cy="1333087"/>
          </a:xfrm>
        </p:spPr>
        <p:txBody>
          <a:bodyPr vert="horz" lIns="91440" tIns="45720" rIns="91440" bIns="45720" rtlCol="0" anchor="t">
            <a:normAutofit/>
          </a:bodyPr>
          <a:lstStyle/>
          <a:p>
            <a:pPr marL="0" indent="0">
              <a:lnSpc>
                <a:spcPct val="100000"/>
              </a:lnSpc>
              <a:spcBef>
                <a:spcPts val="0"/>
              </a:spcBef>
              <a:buNone/>
            </a:pPr>
            <a:r>
              <a:rPr lang="en-US" sz="3200" dirty="0">
                <a:solidFill>
                  <a:schemeClr val="tx1">
                    <a:lumMod val="90000"/>
                    <a:lumOff val="10000"/>
                  </a:schemeClr>
                </a:solidFill>
              </a:rPr>
              <a:t>Asking and answering questions using these prompt cards</a:t>
            </a:r>
          </a:p>
        </p:txBody>
      </p:sp>
    </p:spTree>
    <p:extLst>
      <p:ext uri="{BB962C8B-B14F-4D97-AF65-F5344CB8AC3E}">
        <p14:creationId xmlns:p14="http://schemas.microsoft.com/office/powerpoint/2010/main" val="22633582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A507F1-2EB5-4798-A15F-A7C34A0A66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24F53817-DA39-4DCE-ADDC-F84A3650E8E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B31C874-8769-4064-AD85-F705E356E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634276" y="640080"/>
            <a:ext cx="4973818" cy="3034857"/>
          </a:xfrm>
        </p:spPr>
        <p:txBody>
          <a:bodyPr vert="horz" lIns="91440" tIns="45720" rIns="91440" bIns="45720" rtlCol="0" anchor="b">
            <a:normAutofit/>
          </a:bodyPr>
          <a:lstStyle/>
          <a:p>
            <a:pPr algn="r"/>
            <a:r>
              <a:rPr lang="en-US" spc="200">
                <a:solidFill>
                  <a:schemeClr val="tx1"/>
                </a:solidFill>
              </a:rPr>
              <a:t>Ask and answer</a:t>
            </a:r>
          </a:p>
        </p:txBody>
      </p:sp>
      <p:cxnSp>
        <p:nvCxnSpPr>
          <p:cNvPr id="26" name="Straight Connector 25">
            <a:extLst>
              <a:ext uri="{FF2B5EF4-FFF2-40B4-BE49-F238E27FC236}">
                <a16:creationId xmlns:a16="http://schemas.microsoft.com/office/drawing/2014/main" id="{819EE63D-1989-47AB-89F0-EA9453C0F7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09" y="3765314"/>
            <a:ext cx="46634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5FBC4B-FD70-41B2-8F8B-BF8D4AF3C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DD8A4C-7176-4014-8ECB-952DAD3A38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562B67-734D-48F0-AD38-B296E969AA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69894" y="971362"/>
            <a:ext cx="3602736" cy="2362971"/>
          </a:xfrm>
          <a:prstGeom prst="rect">
            <a:avLst/>
          </a:prstGeom>
        </p:spPr>
      </p:pic>
      <p:sp>
        <p:nvSpPr>
          <p:cNvPr id="32" name="Rectangle 31">
            <a:extLst>
              <a:ext uri="{FF2B5EF4-FFF2-40B4-BE49-F238E27FC236}">
                <a16:creationId xmlns:a16="http://schemas.microsoft.com/office/drawing/2014/main" id="{D4A741E9-061E-4AA9-B288-AB25D35B70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AF466FE-FFD6-4F71-99F8-D74BE00B3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A3B93F-25CE-4759-A5FD-FE33A272A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F6F419-0E77-42D3-A9A0-A6F813BAC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64524" y="4359709"/>
            <a:ext cx="3028024" cy="1947298"/>
          </a:xfrm>
          <a:prstGeom prst="rect">
            <a:avLst/>
          </a:prstGeom>
        </p:spPr>
      </p:pic>
      <p:sp>
        <p:nvSpPr>
          <p:cNvPr id="23" name="Arrow: Pentagon 22">
            <a:extLst>
              <a:ext uri="{FF2B5EF4-FFF2-40B4-BE49-F238E27FC236}">
                <a16:creationId xmlns:a16="http://schemas.microsoft.com/office/drawing/2014/main" id="{E9D9B7D2-4A80-436E-A118-B9458BA4968C}"/>
              </a:ext>
            </a:extLst>
          </p:cNvPr>
          <p:cNvSpPr/>
          <p:nvPr/>
        </p:nvSpPr>
        <p:spPr>
          <a:xfrm>
            <a:off x="804609" y="4070675"/>
            <a:ext cx="4816100" cy="1233714"/>
          </a:xfrm>
          <a:prstGeom prst="homePlate">
            <a:avLst>
              <a:gd name="adj" fmla="val 54782"/>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Ask and answer questions using the words given. </a:t>
            </a:r>
          </a:p>
        </p:txBody>
      </p:sp>
    </p:spTree>
    <p:extLst>
      <p:ext uri="{BB962C8B-B14F-4D97-AF65-F5344CB8AC3E}">
        <p14:creationId xmlns:p14="http://schemas.microsoft.com/office/powerpoint/2010/main" val="417034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D5D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1136FD-BBB2-4EB4-A240-3E21EECF7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1024129" y="585216"/>
            <a:ext cx="3779085" cy="1499616"/>
          </a:xfrm>
        </p:spPr>
        <p:txBody>
          <a:bodyPr vert="horz" lIns="91440" tIns="45720" rIns="91440" bIns="45720" rtlCol="0">
            <a:normAutofit/>
          </a:bodyPr>
          <a:lstStyle/>
          <a:p>
            <a:r>
              <a:rPr lang="en-US" spc="200">
                <a:solidFill>
                  <a:srgbClr val="FFFFFF"/>
                </a:solidFill>
              </a:rPr>
              <a:t>Ask and answer</a:t>
            </a:r>
            <a:endParaRPr lang="en-US" spc="200" dirty="0">
              <a:solidFill>
                <a:srgbClr val="FFFFFF"/>
              </a:solidFill>
            </a:endParaRPr>
          </a:p>
        </p:txBody>
      </p:sp>
      <p:cxnSp>
        <p:nvCxnSpPr>
          <p:cNvPr id="27" name="Straight Connector 26">
            <a:extLst>
              <a:ext uri="{FF2B5EF4-FFF2-40B4-BE49-F238E27FC236}">
                <a16:creationId xmlns:a16="http://schemas.microsoft.com/office/drawing/2014/main" id="{C6826B28-36B0-4CC1-8EC8-EF9B88B356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8FB11B8-08DD-4145-84CA-64728891018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86314" y="146123"/>
            <a:ext cx="4883848" cy="3267816"/>
          </a:xfrm>
          <a:prstGeom prst="rect">
            <a:avLst/>
          </a:prstGeom>
        </p:spPr>
      </p:pic>
      <p:pic>
        <p:nvPicPr>
          <p:cNvPr id="22" name="Picture 21">
            <a:extLst>
              <a:ext uri="{FF2B5EF4-FFF2-40B4-BE49-F238E27FC236}">
                <a16:creationId xmlns:a16="http://schemas.microsoft.com/office/drawing/2014/main" id="{D895258C-C3AB-471F-9DDB-B87DA26E68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53677" y="3485627"/>
            <a:ext cx="4749121" cy="3132232"/>
          </a:xfrm>
          <a:prstGeom prst="rect">
            <a:avLst/>
          </a:prstGeom>
        </p:spPr>
      </p:pic>
      <p:sp>
        <p:nvSpPr>
          <p:cNvPr id="11" name="Rectangle 10">
            <a:extLst>
              <a:ext uri="{FF2B5EF4-FFF2-40B4-BE49-F238E27FC236}">
                <a16:creationId xmlns:a16="http://schemas.microsoft.com/office/drawing/2014/main" id="{0A6FCE67-6FAB-42DE-91EE-B10F2340F8CE}"/>
              </a:ext>
            </a:extLst>
          </p:cNvPr>
          <p:cNvSpPr/>
          <p:nvPr/>
        </p:nvSpPr>
        <p:spPr>
          <a:xfrm>
            <a:off x="629145" y="2182896"/>
            <a:ext cx="4365856" cy="1569660"/>
          </a:xfrm>
          <a:prstGeom prst="rect">
            <a:avLst/>
          </a:prstGeom>
        </p:spPr>
        <p:txBody>
          <a:bodyPr wrap="square">
            <a:spAutoFit/>
          </a:bodyPr>
          <a:lstStyle/>
          <a:p>
            <a:pPr marL="457200" lvl="0" indent="-457200">
              <a:buFont typeface="Arial" panose="020B0604020202020204" pitchFamily="34" charset="0"/>
              <a:buChar char="•"/>
            </a:pPr>
            <a:r>
              <a:rPr lang="en-US" sz="2400" dirty="0">
                <a:solidFill>
                  <a:schemeClr val="bg1"/>
                </a:solidFill>
              </a:rPr>
              <a:t>Ask and answer questions using the words given.</a:t>
            </a:r>
          </a:p>
          <a:p>
            <a:pPr marL="457200" lvl="0" indent="-457200" algn="just">
              <a:buFont typeface="Arial" panose="020B0604020202020204" pitchFamily="34" charset="0"/>
              <a:buChar char="•"/>
            </a:pPr>
            <a:r>
              <a:rPr lang="en-US" sz="2400" dirty="0">
                <a:solidFill>
                  <a:schemeClr val="bg1"/>
                </a:solidFill>
              </a:rPr>
              <a:t>What are other questions and answers you can think of?</a:t>
            </a:r>
          </a:p>
        </p:txBody>
      </p:sp>
    </p:spTree>
    <p:extLst>
      <p:ext uri="{BB962C8B-B14F-4D97-AF65-F5344CB8AC3E}">
        <p14:creationId xmlns:p14="http://schemas.microsoft.com/office/powerpoint/2010/main" val="1742855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BC215-6B40-415C-B9AF-637F8FB87A92}"/>
              </a:ext>
            </a:extLst>
          </p:cNvPr>
          <p:cNvSpPr>
            <a:spLocks noGrp="1"/>
          </p:cNvSpPr>
          <p:nvPr>
            <p:ph type="title"/>
          </p:nvPr>
        </p:nvSpPr>
        <p:spPr>
          <a:xfrm>
            <a:off x="362857" y="640080"/>
            <a:ext cx="3652047" cy="3034857"/>
          </a:xfrm>
        </p:spPr>
        <p:txBody>
          <a:bodyPr vert="horz" lIns="91440" tIns="45720" rIns="91440" bIns="45720" rtlCol="0" anchor="b">
            <a:normAutofit/>
          </a:bodyPr>
          <a:lstStyle/>
          <a:p>
            <a:pPr algn="r"/>
            <a:r>
              <a:rPr lang="en-US" sz="3700" cap="none" spc="0" dirty="0"/>
              <a:t>Based on the given information, talk about </a:t>
            </a:r>
            <a:r>
              <a:rPr lang="en-US" sz="3700" b="1" cap="none" spc="0" dirty="0"/>
              <a:t>Visit Greystone Castle.</a:t>
            </a:r>
          </a:p>
        </p:txBody>
      </p:sp>
      <p:cxnSp>
        <p:nvCxnSpPr>
          <p:cNvPr id="15" name="Straight Connector 14">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talking png">
            <a:extLst>
              <a:ext uri="{FF2B5EF4-FFF2-40B4-BE49-F238E27FC236}">
                <a16:creationId xmlns:a16="http://schemas.microsoft.com/office/drawing/2014/main" id="{FA08DCBF-26DE-4921-9552-1B4FDC9D6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323" y="3806459"/>
            <a:ext cx="2841062" cy="291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8A0BC7-29DA-4BE8-8F3B-C8A3F51002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8338" y="1295065"/>
            <a:ext cx="7425133" cy="4968208"/>
          </a:xfrm>
          <a:prstGeom prst="rect">
            <a:avLst/>
          </a:prstGeom>
        </p:spPr>
      </p:pic>
      <p:pic>
        <p:nvPicPr>
          <p:cNvPr id="2052" name="Picture 4" descr="Image result for talking png">
            <a:extLst>
              <a:ext uri="{FF2B5EF4-FFF2-40B4-BE49-F238E27FC236}">
                <a16:creationId xmlns:a16="http://schemas.microsoft.com/office/drawing/2014/main" id="{A9524B74-0C3E-44FD-AFC1-2C95AFC889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68658" y="44366"/>
            <a:ext cx="1233000" cy="142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9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AE442C"/>
                                        </p:clrVal>
                                      </p:to>
                                    </p:set>
                                    <p:set>
                                      <p:cBhvr>
                                        <p:cTn id="7" dur="500" fill="hold"/>
                                        <p:tgtEl>
                                          <p:spTgt spid="2"/>
                                        </p:tgtEl>
                                        <p:attrNameLst>
                                          <p:attrName>fillcolor</p:attrName>
                                        </p:attrNameLst>
                                      </p:cBhvr>
                                      <p:to>
                                        <p:clrVal>
                                          <a:srgbClr val="AE442C"/>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5B4CB47-421B-48DB-BF70-41F5E9E2C45B}"/>
              </a:ext>
            </a:extLst>
          </p:cNvPr>
          <p:cNvSpPr/>
          <p:nvPr/>
        </p:nvSpPr>
        <p:spPr>
          <a:xfrm>
            <a:off x="457200" y="4960137"/>
            <a:ext cx="7772400" cy="146304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b="1" cap="all" spc="200" dirty="0">
                <a:solidFill>
                  <a:schemeClr val="tx1">
                    <a:lumMod val="90000"/>
                    <a:lumOff val="10000"/>
                  </a:schemeClr>
                </a:solidFill>
                <a:latin typeface="+mj-lt"/>
                <a:ea typeface="+mj-ea"/>
                <a:cs typeface="+mj-cs"/>
              </a:rPr>
              <a:t>KEY ENGLISH TEST 5</a:t>
            </a:r>
          </a:p>
          <a:p>
            <a:pPr algn="r" defTabSz="914400">
              <a:lnSpc>
                <a:spcPct val="80000"/>
              </a:lnSpc>
              <a:spcBef>
                <a:spcPct val="0"/>
              </a:spcBef>
              <a:spcAft>
                <a:spcPts val="600"/>
              </a:spcAft>
            </a:pPr>
            <a:r>
              <a:rPr lang="en-US" sz="5000" cap="all" spc="200" dirty="0">
                <a:solidFill>
                  <a:schemeClr val="accent1"/>
                </a:solidFill>
                <a:latin typeface="+mj-lt"/>
                <a:ea typeface="+mj-ea"/>
                <a:cs typeface="+mj-cs"/>
              </a:rPr>
              <a:t>Test 2 - Speaking</a:t>
            </a:r>
          </a:p>
        </p:txBody>
      </p:sp>
      <p:pic>
        <p:nvPicPr>
          <p:cNvPr id="1026" name="Picture 2" descr="Related image">
            <a:extLst>
              <a:ext uri="{FF2B5EF4-FFF2-40B4-BE49-F238E27FC236}">
                <a16:creationId xmlns:a16="http://schemas.microsoft.com/office/drawing/2014/main" id="{6882A273-39B4-493B-B273-6CD2A321C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b="31501"/>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0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3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sz="4600" dirty="0">
                <a:solidFill>
                  <a:srgbClr val="FFFFFF"/>
                </a:solidFill>
              </a:rPr>
              <a:t>Part 1: </a:t>
            </a:r>
            <a:br>
              <a:rPr lang="en-US" sz="4600" dirty="0">
                <a:solidFill>
                  <a:srgbClr val="FFFFFF"/>
                </a:solidFill>
              </a:rPr>
            </a:br>
            <a:r>
              <a:rPr lang="en-US" sz="4600" cap="none" dirty="0">
                <a:solidFill>
                  <a:srgbClr val="FFFFFF"/>
                </a:solidFill>
              </a:rPr>
              <a:t>Student – examiner interaction</a:t>
            </a:r>
            <a:endParaRPr lang="en-US" sz="4600" dirty="0">
              <a:solidFill>
                <a:srgbClr val="FFFFFF"/>
              </a:solidFill>
            </a:endParaRPr>
          </a:p>
        </p:txBody>
      </p:sp>
      <p:pic>
        <p:nvPicPr>
          <p:cNvPr id="2050" name="Picture 2" descr="Image result for asking">
            <a:extLst>
              <a:ext uri="{FF2B5EF4-FFF2-40B4-BE49-F238E27FC236}">
                <a16:creationId xmlns:a16="http://schemas.microsoft.com/office/drawing/2014/main" id="{5434E74A-2A8C-43E2-B9AE-D4A0FB1F6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2"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9BDFEB-C750-4853-BC8A-4528FA904446}"/>
              </a:ext>
            </a:extLst>
          </p:cNvPr>
          <p:cNvSpPr/>
          <p:nvPr/>
        </p:nvSpPr>
        <p:spPr>
          <a:xfrm>
            <a:off x="7709471" y="1650353"/>
            <a:ext cx="4281889" cy="2185691"/>
          </a:xfrm>
          <a:prstGeom prst="rect">
            <a:avLst/>
          </a:prstGeom>
        </p:spPr>
        <p:txBody>
          <a:bodyPr vert="horz" lIns="45720" tIns="45720" rIns="45720" bIns="45720" rtlCol="0" anchor="ctr">
            <a:normAutofit/>
          </a:bodyPr>
          <a:lstStyle/>
          <a:p>
            <a:pPr marL="45720" lvl="0" indent="0" algn="just" defTabSz="914400">
              <a:lnSpc>
                <a:spcPct val="90000"/>
              </a:lnSpc>
              <a:spcAft>
                <a:spcPts val="600"/>
              </a:spcAft>
              <a:buClr>
                <a:schemeClr val="accent2"/>
              </a:buClr>
              <a:buNone/>
            </a:pPr>
            <a:r>
              <a:rPr lang="en-US" sz="2800" dirty="0">
                <a:solidFill>
                  <a:srgbClr val="FFFFFF"/>
                </a:solidFill>
              </a:rPr>
              <a:t>Section 1: </a:t>
            </a:r>
          </a:p>
          <a:p>
            <a:pPr marL="45720" lvl="0" indent="0" algn="just" defTabSz="914400">
              <a:lnSpc>
                <a:spcPct val="90000"/>
              </a:lnSpc>
              <a:spcAft>
                <a:spcPts val="600"/>
              </a:spcAft>
              <a:buClr>
                <a:schemeClr val="accent2"/>
              </a:buClr>
              <a:buNone/>
            </a:pPr>
            <a:r>
              <a:rPr lang="en-US" sz="2800" dirty="0">
                <a:solidFill>
                  <a:srgbClr val="FFFFFF"/>
                </a:solidFill>
              </a:rPr>
              <a:t>The examiner will ask you:</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Your name</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Where you come from?</a:t>
            </a:r>
          </a:p>
        </p:txBody>
      </p:sp>
      <p:sp>
        <p:nvSpPr>
          <p:cNvPr id="8" name="Rectangle: Diagonal Corners Snipped 7">
            <a:extLst>
              <a:ext uri="{FF2B5EF4-FFF2-40B4-BE49-F238E27FC236}">
                <a16:creationId xmlns:a16="http://schemas.microsoft.com/office/drawing/2014/main" id="{6EE113FF-C7D5-48F8-AAB7-AA69B9A73E08}"/>
              </a:ext>
            </a:extLst>
          </p:cNvPr>
          <p:cNvSpPr/>
          <p:nvPr/>
        </p:nvSpPr>
        <p:spPr>
          <a:xfrm>
            <a:off x="7852879" y="4003963"/>
            <a:ext cx="3699163" cy="113607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Provide full-sentence answers</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44D45E3-4DF6-4B95-8451-5D797F9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24128" y="459317"/>
            <a:ext cx="4389120" cy="1749552"/>
          </a:xfrm>
        </p:spPr>
        <p:txBody>
          <a:bodyPr vert="horz" lIns="91440" tIns="45720" rIns="91440" bIns="45720" rtlCol="0" anchor="ctr">
            <a:normAutofit/>
          </a:bodyPr>
          <a:lstStyle/>
          <a:p>
            <a:r>
              <a:rPr lang="en-US" sz="3400" b="1" dirty="0"/>
              <a:t>Part 1: </a:t>
            </a:r>
            <a:br>
              <a:rPr lang="en-US" sz="3400" b="1" dirty="0"/>
            </a:br>
            <a:r>
              <a:rPr lang="en-US" sz="3400" b="1" dirty="0"/>
              <a:t>Student – examiner interaction</a:t>
            </a:r>
          </a:p>
        </p:txBody>
      </p:sp>
      <p:cxnSp>
        <p:nvCxnSpPr>
          <p:cNvPr id="76" name="Straight Connector 75">
            <a:extLst>
              <a:ext uri="{FF2B5EF4-FFF2-40B4-BE49-F238E27FC236}">
                <a16:creationId xmlns:a16="http://schemas.microsoft.com/office/drawing/2014/main" id="{68AE05E3-7F45-43EE-A365-CFFF658DEE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EB0447-AA92-4C1D-8E02-F95A2BA7B09F}"/>
              </a:ext>
            </a:extLst>
          </p:cNvPr>
          <p:cNvSpPr/>
          <p:nvPr/>
        </p:nvSpPr>
        <p:spPr>
          <a:xfrm>
            <a:off x="1024129" y="2286000"/>
            <a:ext cx="4389120" cy="3931920"/>
          </a:xfrm>
          <a:prstGeom prst="rect">
            <a:avLst/>
          </a:prstGeom>
        </p:spPr>
        <p:txBody>
          <a:bodyPr vert="horz" lIns="45720" tIns="45720" rIns="45720" bIns="45720" rtlCol="0">
            <a:normAutofit/>
          </a:bodyPr>
          <a:lstStyle/>
          <a:p>
            <a:pPr marL="45720" lvl="0" indent="0" defTabSz="914400">
              <a:lnSpc>
                <a:spcPct val="90000"/>
              </a:lnSpc>
              <a:spcAft>
                <a:spcPts val="600"/>
              </a:spcAft>
              <a:buClr>
                <a:schemeClr val="accent2"/>
              </a:buClr>
              <a:buNone/>
            </a:pPr>
            <a:r>
              <a:rPr lang="en-US" sz="2800" dirty="0"/>
              <a:t>Section 2: You will be asked some questions that require longer answers. For example:</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Why you like something</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Details about a hobby…</a:t>
            </a:r>
          </a:p>
        </p:txBody>
      </p:sp>
      <p:pic>
        <p:nvPicPr>
          <p:cNvPr id="1026" name="Picture 2" descr="Image result for asking">
            <a:extLst>
              <a:ext uri="{FF2B5EF4-FFF2-40B4-BE49-F238E27FC236}">
                <a16:creationId xmlns:a16="http://schemas.microsoft.com/office/drawing/2014/main" id="{0411D5F9-9D25-4B63-9CBF-8C112A46E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84" b="-1"/>
          <a:stretch/>
        </p:blipFill>
        <p:spPr bwMode="auto">
          <a:xfrm>
            <a:off x="7056116" y="960120"/>
            <a:ext cx="4175762"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7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34F0D3-8267-4FCC-8AA2-0F987FB2E4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7CB69F-0CBD-4E11-AEF2-C69F486710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D1F94B-D383-4240-8259-92EEEAB530F8}"/>
              </a:ext>
            </a:extLst>
          </p:cNvPr>
          <p:cNvSpPr/>
          <p:nvPr/>
        </p:nvSpPr>
        <p:spPr>
          <a:xfrm>
            <a:off x="1024128" y="4971088"/>
            <a:ext cx="9720072"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rgbClr val="FFFFFF"/>
                </a:solidFill>
                <a:latin typeface="+mj-lt"/>
                <a:ea typeface="+mj-ea"/>
                <a:cs typeface="+mj-cs"/>
              </a:rPr>
              <a:t>Popular topic</a:t>
            </a:r>
          </a:p>
        </p:txBody>
      </p:sp>
      <p:cxnSp>
        <p:nvCxnSpPr>
          <p:cNvPr id="16" name="Straight Connector 15">
            <a:extLst>
              <a:ext uri="{FF2B5EF4-FFF2-40B4-BE49-F238E27FC236}">
                <a16:creationId xmlns:a16="http://schemas.microsoft.com/office/drawing/2014/main" id="{FB5AD06E-0FF5-4588-8D02-BA7D0539A1F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1C321803-F01C-4A0E-86ED-FE035E09AA2B}"/>
              </a:ext>
            </a:extLst>
          </p:cNvPr>
          <p:cNvGraphicFramePr/>
          <p:nvPr>
            <p:extLst>
              <p:ext uri="{D42A27DB-BD31-4B8C-83A1-F6EECF244321}">
                <p14:modId xmlns:p14="http://schemas.microsoft.com/office/powerpoint/2010/main" val="556814043"/>
              </p:ext>
            </p:extLst>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17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8880BE9B-2849-495A-AB0E-E80D71B32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993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80786" y="640080"/>
            <a:ext cx="4069936" cy="5613236"/>
          </a:xfrm>
        </p:spPr>
        <p:txBody>
          <a:bodyPr anchor="ctr">
            <a:normAutofit/>
          </a:bodyPr>
          <a:lstStyle/>
          <a:p>
            <a:r>
              <a:rPr lang="en-US" sz="4800" cap="none" spc="0" dirty="0">
                <a:solidFill>
                  <a:srgbClr val="FFFFFF"/>
                </a:solidFill>
              </a:rPr>
              <a:t>PART 2: </a:t>
            </a:r>
            <a:r>
              <a:rPr lang="en-US" sz="4000" cap="none" spc="0" dirty="0">
                <a:solidFill>
                  <a:srgbClr val="FFFFFF"/>
                </a:solidFill>
              </a:rPr>
              <a:t/>
            </a:r>
            <a:br>
              <a:rPr lang="en-US" sz="4000" cap="none" spc="0" dirty="0">
                <a:solidFill>
                  <a:srgbClr val="FFFFFF"/>
                </a:solidFill>
              </a:rPr>
            </a:br>
            <a:r>
              <a:rPr lang="en-US" sz="4000" cap="none" spc="0" dirty="0">
                <a:solidFill>
                  <a:srgbClr val="FFFFFF"/>
                </a:solidFill>
              </a:rPr>
              <a:t>Student – student interaction</a:t>
            </a:r>
          </a:p>
        </p:txBody>
      </p:sp>
      <p:sp>
        <p:nvSpPr>
          <p:cNvPr id="2" name="Content Placeholder 1"/>
          <p:cNvSpPr>
            <a:spLocks noGrp="1"/>
          </p:cNvSpPr>
          <p:nvPr>
            <p:ph idx="4294967295"/>
          </p:nvPr>
        </p:nvSpPr>
        <p:spPr>
          <a:xfrm>
            <a:off x="4699818" y="640081"/>
            <a:ext cx="7172138" cy="1036320"/>
          </a:xfrm>
          <a:prstGeom prst="rect">
            <a:avLst/>
          </a:prstGeom>
        </p:spPr>
        <p:txBody>
          <a:bodyPr>
            <a:normAutofit/>
          </a:bodyPr>
          <a:lstStyle/>
          <a:p>
            <a:pPr marL="45720" lvl="0" indent="0">
              <a:lnSpc>
                <a:spcPct val="100000"/>
              </a:lnSpc>
              <a:buNone/>
            </a:pPr>
            <a:r>
              <a:rPr lang="en-US" sz="2400" b="1" dirty="0"/>
              <a:t>Ask and answer questions based on the cue cards</a:t>
            </a:r>
          </a:p>
          <a:p>
            <a:pPr marL="45720" lvl="0" indent="0">
              <a:lnSpc>
                <a:spcPct val="100000"/>
              </a:lnSpc>
              <a:buNone/>
            </a:pPr>
            <a:r>
              <a:rPr lang="en-US" sz="2400" b="1" dirty="0"/>
              <a:t>For example:</a:t>
            </a:r>
          </a:p>
        </p:txBody>
      </p:sp>
      <p:pic>
        <p:nvPicPr>
          <p:cNvPr id="4" name="Picture 3">
            <a:extLst>
              <a:ext uri="{FF2B5EF4-FFF2-40B4-BE49-F238E27FC236}">
                <a16:creationId xmlns:a16="http://schemas.microsoft.com/office/drawing/2014/main" id="{67273949-DF44-437E-9B53-0BCD4E68C723}"/>
              </a:ext>
            </a:extLst>
          </p:cNvPr>
          <p:cNvPicPr>
            <a:picLocks noChangeAspect="1"/>
          </p:cNvPicPr>
          <p:nvPr/>
        </p:nvPicPr>
        <p:blipFill rotWithShape="1">
          <a:blip r:embed="rId2"/>
          <a:srcRect l="6002"/>
          <a:stretch/>
        </p:blipFill>
        <p:spPr>
          <a:xfrm>
            <a:off x="4475269" y="1676401"/>
            <a:ext cx="7311395" cy="2916860"/>
          </a:xfrm>
          <a:prstGeom prst="rect">
            <a:avLst/>
          </a:prstGeom>
        </p:spPr>
      </p:pic>
      <p:sp>
        <p:nvSpPr>
          <p:cNvPr id="8" name="Rectangle: Rounded Corners 7">
            <a:extLst>
              <a:ext uri="{FF2B5EF4-FFF2-40B4-BE49-F238E27FC236}">
                <a16:creationId xmlns:a16="http://schemas.microsoft.com/office/drawing/2014/main" id="{CCD16734-5AA0-4BF6-B405-75CF5661E85F}"/>
              </a:ext>
            </a:extLst>
          </p:cNvPr>
          <p:cNvSpPr/>
          <p:nvPr/>
        </p:nvSpPr>
        <p:spPr>
          <a:xfrm>
            <a:off x="4620402" y="4813688"/>
            <a:ext cx="7021127" cy="1191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Do not just read from the cards. Answer in full sentences.</a:t>
            </a:r>
          </a:p>
          <a:p>
            <a:pPr algn="ctr"/>
            <a:r>
              <a:rPr lang="en-US" sz="2400" b="1" dirty="0"/>
              <a:t>Pay attention to the grammar.</a:t>
            </a:r>
          </a:p>
        </p:txBody>
      </p:sp>
    </p:spTree>
    <p:extLst>
      <p:ext uri="{BB962C8B-B14F-4D97-AF65-F5344CB8AC3E}">
        <p14:creationId xmlns:p14="http://schemas.microsoft.com/office/powerpoint/2010/main" val="21591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1"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a16="http://schemas.microsoft.com/office/drawing/2014/main" id="{9BA91A36-C44A-43DA-BC45-5EB0E9EE7692}"/>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0018" r="-1" b="10443"/>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92697E-9A06-4957-8E00-D96191BF195E}"/>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a:solidFill>
                  <a:schemeClr val="tx1"/>
                </a:solidFill>
              </a:rPr>
              <a:t>SPEAKING</a:t>
            </a:r>
            <a:br>
              <a:rPr lang="en-US" sz="6600" spc="200">
                <a:solidFill>
                  <a:schemeClr val="tx1"/>
                </a:solidFill>
              </a:rPr>
            </a:br>
            <a:r>
              <a:rPr lang="en-US" sz="6600" spc="200">
                <a:solidFill>
                  <a:schemeClr val="tx1"/>
                </a:solidFill>
              </a:rPr>
              <a:t>PART 1</a:t>
            </a:r>
          </a:p>
        </p:txBody>
      </p:sp>
      <p:cxnSp>
        <p:nvCxnSpPr>
          <p:cNvPr id="77" name="Straight Connector 76">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738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C695245-44E3-4A14-900A-D06036644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803231-9B69-48C3-8E10-6D50EA22EFAA}"/>
              </a:ext>
            </a:extLst>
          </p:cNvPr>
          <p:cNvSpPr>
            <a:spLocks noGrp="1"/>
          </p:cNvSpPr>
          <p:nvPr>
            <p:ph type="title"/>
          </p:nvPr>
        </p:nvSpPr>
        <p:spPr>
          <a:xfrm>
            <a:off x="643468" y="643467"/>
            <a:ext cx="3415612" cy="5571066"/>
          </a:xfrm>
        </p:spPr>
        <p:txBody>
          <a:bodyPr>
            <a:normAutofit/>
          </a:bodyPr>
          <a:lstStyle/>
          <a:p>
            <a:r>
              <a:rPr lang="en-US">
                <a:solidFill>
                  <a:srgbClr val="FFFFFF"/>
                </a:solidFill>
              </a:rPr>
              <a:t>Part 1</a:t>
            </a:r>
          </a:p>
        </p:txBody>
      </p:sp>
      <p:graphicFrame>
        <p:nvGraphicFramePr>
          <p:cNvPr id="14" name="Content Placeholder 13">
            <a:extLst>
              <a:ext uri="{FF2B5EF4-FFF2-40B4-BE49-F238E27FC236}">
                <a16:creationId xmlns:a16="http://schemas.microsoft.com/office/drawing/2014/main" id="{2A0878DF-38C5-47CA-8612-74B8DF092AF9}"/>
              </a:ext>
            </a:extLst>
          </p:cNvPr>
          <p:cNvGraphicFramePr>
            <a:graphicFrameLocks noGrp="1"/>
          </p:cNvGraphicFramePr>
          <p:nvPr>
            <p:ph idx="1"/>
            <p:extLst>
              <p:ext uri="{D42A27DB-BD31-4B8C-83A1-F6EECF244321}">
                <p14:modId xmlns:p14="http://schemas.microsoft.com/office/powerpoint/2010/main" val="4031892265"/>
              </p:ext>
            </p:extLst>
          </p:nvPr>
        </p:nvGraphicFramePr>
        <p:xfrm>
          <a:off x="5291667" y="968375"/>
          <a:ext cx="6180086"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318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904C0BC6-B04D-4459-B721-9C030C392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4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B2F024E-D853-479C-B5A9-08293A2D72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Related image">
            <a:extLst>
              <a:ext uri="{FF2B5EF4-FFF2-40B4-BE49-F238E27FC236}">
                <a16:creationId xmlns:a16="http://schemas.microsoft.com/office/drawing/2014/main" id="{3EA4B5D6-D360-4C8B-8168-E8AD867881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28"/>
          <a:stretch/>
        </p:blipFill>
        <p:spPr bwMode="auto">
          <a:xfrm>
            <a:off x="876273" y="643467"/>
            <a:ext cx="1043945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42717"/>
      </p:ext>
    </p:extLst>
  </p:cSld>
  <p:clrMapOvr>
    <a:masterClrMapping/>
  </p:clrMapOvr>
  <p:transition spd="slow">
    <p:comb/>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351</Words>
  <Application>Microsoft Office PowerPoint</Application>
  <PresentationFormat>Widescreen</PresentationFormat>
  <Paragraphs>68</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맑은 고딕</vt:lpstr>
      <vt:lpstr>Arial</vt:lpstr>
      <vt:lpstr>Calibri</vt:lpstr>
      <vt:lpstr>Calibri Light</vt:lpstr>
      <vt:lpstr>Tw Cen MT</vt:lpstr>
      <vt:lpstr>Wingdings 3</vt:lpstr>
      <vt:lpstr>Integral</vt:lpstr>
      <vt:lpstr>PowerPoint Presentation</vt:lpstr>
      <vt:lpstr>PowerPoint Presentation</vt:lpstr>
      <vt:lpstr>Part 1:  Student – examiner interaction</vt:lpstr>
      <vt:lpstr>Part 1:  Student – examiner interaction</vt:lpstr>
      <vt:lpstr>PowerPoint Presentation</vt:lpstr>
      <vt:lpstr>PART 2:  Student – student interaction</vt:lpstr>
      <vt:lpstr>SPEAKING PART 1</vt:lpstr>
      <vt:lpstr>Part 1</vt:lpstr>
      <vt:lpstr>PowerPoint Presentation</vt:lpstr>
      <vt:lpstr>USEFUL VOCABULARY</vt:lpstr>
      <vt:lpstr>Will you go to live in another country? Where? Why?</vt:lpstr>
      <vt:lpstr>Talk about your dream job in the future</vt:lpstr>
      <vt:lpstr>SPEAKING PART 2</vt:lpstr>
      <vt:lpstr>Ask and answer</vt:lpstr>
      <vt:lpstr>Ask and answer</vt:lpstr>
      <vt:lpstr>Based on the given information, talk about Visit Greystone Castle.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Bamboo Trang</dc:creator>
  <cp:lastModifiedBy>Windows User</cp:lastModifiedBy>
  <cp:revision>3</cp:revision>
  <dcterms:created xsi:type="dcterms:W3CDTF">2019-11-15T10:44:49Z</dcterms:created>
  <dcterms:modified xsi:type="dcterms:W3CDTF">2022-04-07T02:38:48Z</dcterms:modified>
</cp:coreProperties>
</file>