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6"/>
  </p:notesMasterIdLst>
  <p:sldIdLst>
    <p:sldId id="324" r:id="rId5"/>
    <p:sldId id="325" r:id="rId6"/>
    <p:sldId id="309" r:id="rId7"/>
    <p:sldId id="326" r:id="rId8"/>
    <p:sldId id="304" r:id="rId9"/>
    <p:sldId id="313" r:id="rId10"/>
    <p:sldId id="327" r:id="rId11"/>
    <p:sldId id="314" r:id="rId12"/>
    <p:sldId id="303" r:id="rId13"/>
    <p:sldId id="328" r:id="rId14"/>
    <p:sldId id="266" r:id="rId15"/>
    <p:sldId id="315" r:id="rId16"/>
    <p:sldId id="317" r:id="rId17"/>
    <p:sldId id="316" r:id="rId18"/>
    <p:sldId id="318" r:id="rId19"/>
    <p:sldId id="323" r:id="rId20"/>
    <p:sldId id="279" r:id="rId21"/>
    <p:sldId id="320" r:id="rId22"/>
    <p:sldId id="321" r:id="rId23"/>
    <p:sldId id="322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6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9.xml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15.jp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6A có 6 tổ học sinh. Để tổ chức liên hoan cho lớp, cô Ngân đã mua 42 chiếc bánh ngọt và 45 quả quýt. </a:t>
            </a:r>
          </a:p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Ngân có thể chia đều 42 chiếc bánh ngọt cho 6 tổ được không?</a:t>
            </a:r>
          </a:p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Ngân có thể chia đều 45 quả quýt cho 6 tổ được không?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4B865-F7F7-472E-99EA-35563D22790B}"/>
              </a:ext>
            </a:extLst>
          </p:cNvPr>
          <p:cNvSpPr txBox="1"/>
          <p:nvPr/>
        </p:nvSpPr>
        <p:spPr>
          <a:xfrm>
            <a:off x="948690" y="1154430"/>
            <a:ext cx="101727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/>
              <a:t>BT: </a:t>
            </a:r>
          </a:p>
          <a:p>
            <a:pPr marL="514350" indent="-514350">
              <a:buAutoNum type="alphaLcParenR"/>
            </a:pPr>
            <a:r>
              <a:rPr lang="vi-VN" sz="3200" dirty="0"/>
              <a:t>Thực hiện các phép tính: 0.9; 1.9; 2.9; 3.9; 4.9; 5.9; 6.9</a:t>
            </a:r>
          </a:p>
          <a:p>
            <a:pPr marL="514350" indent="-514350">
              <a:buAutoNum type="alphaLcParenR"/>
            </a:pPr>
            <a:r>
              <a:rPr lang="vi-VN" sz="3200" dirty="0"/>
              <a:t>Chỉ ra 7 bội của 9</a:t>
            </a:r>
          </a:p>
        </p:txBody>
      </p:sp>
    </p:spTree>
    <p:extLst>
      <p:ext uri="{BB962C8B-B14F-4D97-AF65-F5344CB8AC3E}">
        <p14:creationId xmlns:p14="http://schemas.microsoft.com/office/powerpoint/2010/main" val="255657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>
                <a:solidFill>
                  <a:srgbClr val="212121"/>
                </a:solidFill>
              </a:rPr>
              <a:t>tắc</a:t>
            </a:r>
            <a:r>
              <a:rPr lang="en-US" sz="3200" dirty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1; 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01" imgH="190252" progId="Equation.DSMT4">
                    <p:embed/>
                  </p:oleObj>
                </mc:Choice>
                <mc:Fallback>
                  <p:oleObj name="Equation" r:id="rId2" imgW="76101" imgH="190252" progId="Equation.DSMT4">
                    <p:embed/>
                    <p:pic>
                      <p:nvPicPr>
                        <p:cNvPr id="5632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6101" imgH="190252" progId="Equation.DSMT4">
                    <p:embed/>
                  </p:oleObj>
                </mc:Choice>
                <mc:Fallback>
                  <p:oleObj name="Equation" r:id="rId4" imgW="76101" imgH="190252" progId="Equation.DSMT4">
                    <p:embed/>
                    <p:pic>
                      <p:nvPicPr>
                        <p:cNvPr id="5632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/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5632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/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5633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/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76101" imgH="190252" progId="Equation.DSMT4">
                      <p:embed/>
                    </p:oleObj>
                  </mc:Choice>
                  <mc:Fallback>
                    <p:oleObj name="Equation" r:id="rId7" imgW="76101" imgH="190252" progId="Equation.DSMT4">
                      <p:embed/>
                      <p:pic>
                        <p:nvPicPr>
                          <p:cNvPr id="56336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/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76101" imgH="190252" progId="Equation.DSMT4">
                      <p:embed/>
                    </p:oleObj>
                  </mc:Choice>
                  <mc:Fallback>
                    <p:oleObj name="Equation" r:id="rId9" imgW="76101" imgH="190252" progId="Equation.DSMT4">
                      <p:embed/>
                      <p:pic>
                        <p:nvPicPr>
                          <p:cNvPr id="56341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8      5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/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56346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/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56351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8      7</a:t>
              </a: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số là ước của 15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1, 3, 5, 15 là ước của 15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>
                <a:solidFill>
                  <a:srgbClr val="FF0000"/>
                </a:solidFill>
              </a:rPr>
              <a:t>Chú</a:t>
            </a:r>
            <a:r>
              <a:rPr lang="en-US" b="1" u="sng" dirty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819" y="1716642"/>
            <a:ext cx="672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1; 2; 4; 5; 10; 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819" y="2991689"/>
            <a:ext cx="888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4; 8; 12; 16; 20; 24; 28; 32; 36; 40; 44; 48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hiểu trước phần 2: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hết.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Ôn 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các bài tập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1; 2; 3 (sgk)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a chia hết cho b, ta nói a là bội của b và b là ước của a.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01" imgH="190252" progId="Equation.DSMT4">
                  <p:embed/>
                </p:oleObj>
              </mc:Choice>
              <mc:Fallback>
                <p:oleObj name="Equation" r:id="rId7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90" imgH="228402" progId="Equation.DSMT4">
                  <p:embed/>
                </p:oleObj>
              </mc:Choice>
              <mc:Fallback>
                <p:oleObj name="Equation" r:id="rId8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7061" y="1720980"/>
            <a:ext cx="8827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chia hết cho 8, số nào không chia hết cho 8 trong các số sau: 32; 26; 48; 0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ngày và tháng sinh của em dưới dạng ngày a và tháng b.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1 ước của a và 2 bội của b.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23 tháng 5.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ước của 23 là 23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bội của 5 là 0 và 5.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6950-C691-422E-AA49-3B440154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vi-VN" sz="3200" dirty="0"/>
              <a:t>Ví dụ 2: </a:t>
            </a:r>
            <a:br>
              <a:rPr lang="vi-VN" sz="3200" dirty="0"/>
            </a:br>
            <a:r>
              <a:rPr lang="vi-VN" sz="3200" dirty="0"/>
              <a:t>a) Chỉ ra 2 số là bội của 7</a:t>
            </a:r>
            <a:br>
              <a:rPr lang="vi-VN" sz="3200" dirty="0"/>
            </a:br>
            <a:r>
              <a:rPr lang="vi-VN" sz="3200" dirty="0"/>
              <a:t>b) Chỉ ra 2 số là ước của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8656D-DCFA-43F2-9249-EA7B18462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vi-VN" sz="3200" dirty="0"/>
              <a:t>Chẳng hạn, 0 và 7 là hai bội của 7</a:t>
            </a:r>
          </a:p>
          <a:p>
            <a:pPr marL="514350" indent="-514350">
              <a:buAutoNum type="alphaLcParenR"/>
            </a:pPr>
            <a:r>
              <a:rPr lang="vi-VN" sz="3200" dirty="0"/>
              <a:t>Chẳng hạn, 1 và 12 là hai ước của 12</a:t>
            </a:r>
          </a:p>
        </p:txBody>
      </p:sp>
    </p:spTree>
    <p:extLst>
      <p:ext uri="{BB962C8B-B14F-4D97-AF65-F5344CB8AC3E}">
        <p14:creationId xmlns:p14="http://schemas.microsoft.com/office/powerpoint/2010/main" val="294379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1027</Words>
  <PresentationFormat>Widescreen</PresentationFormat>
  <Paragraphs>98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.VnTime</vt:lpstr>
      <vt:lpstr>Arial</vt:lpstr>
      <vt:lpstr>Calibri</vt:lpstr>
      <vt:lpstr>Garamond</vt:lpstr>
      <vt:lpstr>Times New Roman</vt:lpstr>
      <vt:lpstr>Verdana</vt:lpstr>
      <vt:lpstr>Custom Design</vt:lpstr>
      <vt:lpstr>Organic</vt:lpstr>
      <vt:lpstr>1_Organic</vt:lpstr>
      <vt:lpstr>6_Organic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2:  a) Chỉ ra 2 số là bội của 7 b) Chỉ ra 2 số là ước của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2021-07-02T10:12:53Z</dcterms:created>
  <dcterms:modified xsi:type="dcterms:W3CDTF">2021-08-23T03:47:22Z</dcterms:modified>
</cp:coreProperties>
</file>