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</p:sldMasterIdLst>
  <p:sldIdLst>
    <p:sldId id="263" r:id="rId3"/>
    <p:sldId id="272" r:id="rId4"/>
    <p:sldId id="273" r:id="rId5"/>
    <p:sldId id="275" r:id="rId6"/>
    <p:sldId id="267" r:id="rId7"/>
    <p:sldId id="271" r:id="rId8"/>
    <p:sldId id="270" r:id="rId9"/>
    <p:sldId id="264" r:id="rId10"/>
    <p:sldId id="265" r:id="rId11"/>
    <p:sldId id="266" r:id="rId12"/>
    <p:sldId id="268" r:id="rId13"/>
    <p:sldId id="269" r:id="rId14"/>
    <p:sldId id="274" r:id="rId15"/>
    <p:sldId id="260" r:id="rId16"/>
    <p:sldId id="261" r:id="rId17"/>
    <p:sldId id="425" r:id="rId18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Lekerekített téglalap 10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20" name="Alcím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7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A1DA8B-D5ED-40F6-B8C5-5D8EB26532FF}" type="datetimeFigureOut">
              <a:rPr lang="hu-HU"/>
              <a:pPr>
                <a:defRPr/>
              </a:pPr>
              <a:t>2023. 09. 16.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AFD609-02A3-4E7D-9501-3C4FD1CA772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F025B-9A0D-479B-AFA3-FDC797B35CD2}" type="datetimeFigureOut">
              <a:rPr lang="hu-HU"/>
              <a:pPr>
                <a:defRPr/>
              </a:pPr>
              <a:t>2023. 09. 16.</a:t>
            </a:fld>
            <a:endParaRPr lang="hu-HU"/>
          </a:p>
        </p:txBody>
      </p:sp>
      <p:sp>
        <p:nvSpPr>
          <p:cNvPr id="5" name="Élőláb hely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8BE13-8321-49CB-8AC7-AF1E06636E6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2EED8-7368-4518-920A-38ED07CB87E4}" type="datetimeFigureOut">
              <a:rPr lang="hu-HU"/>
              <a:pPr>
                <a:defRPr/>
              </a:pPr>
              <a:t>2023. 09. 16.</a:t>
            </a:fld>
            <a:endParaRPr lang="hu-HU"/>
          </a:p>
        </p:txBody>
      </p:sp>
      <p:sp>
        <p:nvSpPr>
          <p:cNvPr id="5" name="Élőláb hely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8E350-E8F0-4201-BF99-B9CF88AF49E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05585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40266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2097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23255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2890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8255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93498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805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1FA74-059E-4C27-A9FC-FDB588C852F1}" type="datetimeFigureOut">
              <a:rPr lang="hu-HU"/>
              <a:pPr>
                <a:defRPr/>
              </a:pPr>
              <a:t>2023. 09. 16.</a:t>
            </a:fld>
            <a:endParaRPr lang="hu-HU"/>
          </a:p>
        </p:txBody>
      </p:sp>
      <p:sp>
        <p:nvSpPr>
          <p:cNvPr id="5" name="Élőláb hely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656C7-2491-41A7-AF96-65F52B2FEE3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8380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061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4533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Lekerekített téglalap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029F82-B866-41AF-A9B8-B96B73BDE18A}" type="datetimeFigureOut">
              <a:rPr lang="hu-HU"/>
              <a:pPr>
                <a:defRPr/>
              </a:pPr>
              <a:t>2023. 09. 16.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382948-67FB-4ECB-90A9-36C6D12EC63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657EB-4B38-423E-90EF-9367A83A1FF4}" type="datetimeFigureOut">
              <a:rPr lang="hu-HU"/>
              <a:pPr>
                <a:defRPr/>
              </a:pPr>
              <a:t>2023. 09. 16.</a:t>
            </a:fld>
            <a:endParaRPr lang="hu-HU"/>
          </a:p>
        </p:txBody>
      </p:sp>
      <p:sp>
        <p:nvSpPr>
          <p:cNvPr id="6" name="Élőláb hely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F6047-B4B7-4477-AE88-CD0ABF8560B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CDC33-188D-48A7-A9F7-9DD56A5D2221}" type="datetimeFigureOut">
              <a:rPr lang="hu-HU"/>
              <a:pPr>
                <a:defRPr/>
              </a:pPr>
              <a:t>2023. 09. 16.</a:t>
            </a:fld>
            <a:endParaRPr lang="hu-HU"/>
          </a:p>
        </p:txBody>
      </p:sp>
      <p:sp>
        <p:nvSpPr>
          <p:cNvPr id="8" name="Élőláb hely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A03EA-2F57-49FE-BF40-FBF7A677FE8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0FEBD-21A6-4EFE-905A-530B416B5DB3}" type="datetimeFigureOut">
              <a:rPr lang="hu-HU"/>
              <a:pPr>
                <a:defRPr/>
              </a:pPr>
              <a:t>2023. 09. 16.</a:t>
            </a:fld>
            <a:endParaRPr lang="hu-HU"/>
          </a:p>
        </p:txBody>
      </p:sp>
      <p:sp>
        <p:nvSpPr>
          <p:cNvPr id="4" name="Élőláb hely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14DB4-E24A-44CE-BA94-17E086EFF96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18B1DB-192A-4072-9C9A-B743F5FA7F62}" type="datetimeFigureOut">
              <a:rPr lang="hu-HU"/>
              <a:pPr>
                <a:defRPr/>
              </a:pPr>
              <a:t>2023. 09. 16.</a:t>
            </a:fld>
            <a:endParaRPr lang="hu-HU"/>
          </a:p>
        </p:txBody>
      </p:sp>
      <p:sp>
        <p:nvSpPr>
          <p:cNvPr id="4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DCD66FF-5D8A-44EF-B7E2-9302AE273AB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37C9E-B727-4609-A762-0622ECFE3FC2}" type="datetimeFigureOut">
              <a:rPr lang="hu-HU"/>
              <a:pPr>
                <a:defRPr/>
              </a:pPr>
              <a:t>2023. 09. 16.</a:t>
            </a:fld>
            <a:endParaRPr lang="hu-HU"/>
          </a:p>
        </p:txBody>
      </p:sp>
      <p:sp>
        <p:nvSpPr>
          <p:cNvPr id="6" name="Élőláb hely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B854C-B370-43F1-A8E4-B062279845D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9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gy sarkán kerekített téglalap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u-HU" noProof="0"/>
              <a:t>Kép beszúrásához kattintson az ikonra</a:t>
            </a:r>
            <a:endParaRPr lang="en-US" noProof="0"/>
          </a:p>
        </p:txBody>
      </p:sp>
      <p:sp>
        <p:nvSpPr>
          <p:cNvPr id="7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4A171D-D6A9-434E-ACA4-2792E7323E15}" type="datetimeFigureOut">
              <a:rPr lang="hu-HU"/>
              <a:pPr>
                <a:defRPr/>
              </a:pPr>
              <a:t>2023. 09. 16.</a:t>
            </a:fld>
            <a:endParaRPr lang="hu-HU"/>
          </a:p>
        </p:txBody>
      </p:sp>
      <p:sp>
        <p:nvSpPr>
          <p:cNvPr id="8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241226-D981-44BF-ABA4-2C8D3EC67A7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Lekerekített téglalap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Cím helye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1031" name="Szöveg helye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F7D61E2-47CD-470A-93D6-31329AAB0FAA}" type="datetimeFigureOut">
              <a:rPr lang="hu-HU"/>
              <a:pPr>
                <a:defRPr/>
              </a:pPr>
              <a:t>2023. 09. 16.</a:t>
            </a:fld>
            <a:endParaRPr lang="hu-HU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5E03038-F096-4D43-B584-EFB84000B7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693" r:id="rId5"/>
    <p:sldLayoutId id="2147483694" r:id="rId6"/>
    <p:sldLayoutId id="2147483700" r:id="rId7"/>
    <p:sldLayoutId id="2147483695" r:id="rId8"/>
    <p:sldLayoutId id="2147483701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716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1461" y="1556792"/>
            <a:ext cx="5886382" cy="479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églalap 1"/>
          <p:cNvSpPr/>
          <p:nvPr/>
        </p:nvSpPr>
        <p:spPr>
          <a:xfrm>
            <a:off x="755576" y="692696"/>
            <a:ext cx="3225478" cy="648071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600" b="1" spc="50" dirty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  <a:cs typeface="+mn-cs"/>
              </a:rPr>
              <a:t>GREETINGS</a:t>
            </a:r>
            <a:endParaRPr lang="hu-HU" sz="5400" b="1" spc="50" dirty="0">
              <a:ln w="11430"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ritannic Bold" pitchFamily="34" charset="0"/>
              <a:cs typeface="+mn-cs"/>
            </a:endParaRPr>
          </a:p>
        </p:txBody>
      </p:sp>
      <p:pic>
        <p:nvPicPr>
          <p:cNvPr id="6147" name="Picture 14" descr="http://www.jellymuffin.com/images/welcome/images/30tndy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852936"/>
            <a:ext cx="27082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églalap 3"/>
          <p:cNvSpPr/>
          <p:nvPr/>
        </p:nvSpPr>
        <p:spPr>
          <a:xfrm>
            <a:off x="4211960" y="476672"/>
            <a:ext cx="46330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&amp;</a:t>
            </a:r>
          </a:p>
        </p:txBody>
      </p:sp>
      <p:sp>
        <p:nvSpPr>
          <p:cNvPr id="5" name="Téglalap 4"/>
          <p:cNvSpPr/>
          <p:nvPr/>
        </p:nvSpPr>
        <p:spPr>
          <a:xfrm>
            <a:off x="5004048" y="548680"/>
            <a:ext cx="3600400" cy="648072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5400" b="1" spc="50" dirty="0">
                <a:ln w="11430">
                  <a:solidFill>
                    <a:schemeClr val="tx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ritannic Bold" pitchFamily="34" charset="0"/>
                <a:cs typeface="+mn-cs"/>
              </a:rPr>
              <a:t>FAREWELL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t2.gstatic.com/images?q=tbn:ANd9GcTYD3JGPVvsjSDhkQ3Z68g44T8p8CM6YDZQviSVPwDQx67ACiKX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962" y="476673"/>
            <a:ext cx="3052918" cy="2031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Lekerekített téglalap 2"/>
          <p:cNvSpPr/>
          <p:nvPr/>
        </p:nvSpPr>
        <p:spPr>
          <a:xfrm>
            <a:off x="3707904" y="1268760"/>
            <a:ext cx="4392488" cy="9361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latin typeface="Britannic Bold" pitchFamily="34" charset="0"/>
              </a:rPr>
              <a:t>evening (pm)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3995936" y="4293096"/>
            <a:ext cx="4248472" cy="11521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latin typeface="Britannic Bold" pitchFamily="34" charset="0"/>
              </a:rPr>
              <a:t>from 5:30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latin typeface="Britannic Bold" pitchFamily="34" charset="0"/>
              </a:rPr>
              <a:t>to 10:00</a:t>
            </a:r>
          </a:p>
        </p:txBody>
      </p:sp>
      <p:pic>
        <p:nvPicPr>
          <p:cNvPr id="35844" name="Picture 4" descr="http://i407.photobucket.com/albums/pp160/davshez1/Good%20Evening/ClockCreddyGoodEvenin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141663"/>
            <a:ext cx="25781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://t2.gstatic.com/images?q=tbn:ANd9GcRgrJ2RrGsmHkU5jbPixXiieBYUN776aACZ4jampuHrUjAHNFu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859" y="404664"/>
            <a:ext cx="3139021" cy="2351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Lekerekített téglalap 3"/>
          <p:cNvSpPr/>
          <p:nvPr/>
        </p:nvSpPr>
        <p:spPr>
          <a:xfrm>
            <a:off x="3851920" y="1412776"/>
            <a:ext cx="4104456" cy="108012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latin typeface="Britannic Bold" pitchFamily="34" charset="0"/>
              </a:rPr>
              <a:t>night (pm)</a:t>
            </a:r>
          </a:p>
        </p:txBody>
      </p:sp>
      <p:sp>
        <p:nvSpPr>
          <p:cNvPr id="5" name="Lekerekített téglalap 4"/>
          <p:cNvSpPr/>
          <p:nvPr/>
        </p:nvSpPr>
        <p:spPr>
          <a:xfrm>
            <a:off x="4932363" y="3573463"/>
            <a:ext cx="3311525" cy="122396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latin typeface="Britannic Bold" pitchFamily="34" charset="0"/>
              </a:rPr>
              <a:t>after 10:00</a:t>
            </a:r>
          </a:p>
        </p:txBody>
      </p:sp>
      <p:pic>
        <p:nvPicPr>
          <p:cNvPr id="6" name="Picture 16" descr="Good Night Image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149725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t0.gstatic.com/images?q=tbn:ANd9GcR9n7xmq4tcjiwgzCpNEZbGZ8NakLGIA5Uh_gs9ZNfEkCoIkgq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3860800"/>
            <a:ext cx="12763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http://www.clipartpal.com/_thumbs/pd/weather/bright_sun_some_clou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789363"/>
            <a:ext cx="129698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" descr="http://www.christart.com/IMAGES-art9ab/clipart/2001/sunset-powerpoi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3860800"/>
            <a:ext cx="14414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 descr="http://www.imageenvision.com/150/42327-clip-art-graphic-of-a-night-sky-with-clouds-stars-and-a-crescent-moon-by-maria-be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3716338"/>
            <a:ext cx="14287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ww.hotglitters.net/import/graphics/good-morning/egg-morning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549275"/>
            <a:ext cx="1895326" cy="212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Good night kitty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979" y="1197422"/>
            <a:ext cx="2270422" cy="136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 descr="http://t1.gstatic.com/images?q=tbn:ANd9GcRch9qXsCDzzvF7RyP5NFOcgslZxeQzsu6Zu4F6N4OsI-QOUsxH7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488" y="836612"/>
            <a:ext cx="1839288" cy="136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Good Afternoon Comments For Hi5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17376" y="692696"/>
            <a:ext cx="1742856" cy="16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ekerekített téglalap 9"/>
          <p:cNvSpPr/>
          <p:nvPr/>
        </p:nvSpPr>
        <p:spPr>
          <a:xfrm>
            <a:off x="395536" y="404664"/>
            <a:ext cx="1655763" cy="57626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000" dirty="0">
                <a:latin typeface="Britannic Bold" pitchFamily="34" charset="0"/>
              </a:rPr>
              <a:t>Read.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467544" y="5660603"/>
            <a:ext cx="3095625" cy="7207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Britannic Bold" pitchFamily="34" charset="0"/>
              </a:rPr>
              <a:t>Match the pictures.</a:t>
            </a:r>
          </a:p>
        </p:txBody>
      </p:sp>
      <p:cxnSp>
        <p:nvCxnSpPr>
          <p:cNvPr id="13" name="Egyenes összekötő 12"/>
          <p:cNvCxnSpPr>
            <a:stCxn id="7" idx="2"/>
            <a:endCxn id="38920" idx="0"/>
          </p:cNvCxnSpPr>
          <p:nvPr/>
        </p:nvCxnSpPr>
        <p:spPr>
          <a:xfrm>
            <a:off x="1557190" y="2564904"/>
            <a:ext cx="1928960" cy="115143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>
            <a:stCxn id="6" idx="2"/>
            <a:endCxn id="38914" idx="0"/>
          </p:cNvCxnSpPr>
          <p:nvPr/>
        </p:nvCxnSpPr>
        <p:spPr>
          <a:xfrm>
            <a:off x="3863479" y="2673089"/>
            <a:ext cx="3723184" cy="11877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>
            <a:stCxn id="9" idx="2"/>
            <a:endCxn id="38916" idx="0"/>
          </p:cNvCxnSpPr>
          <p:nvPr/>
        </p:nvCxnSpPr>
        <p:spPr>
          <a:xfrm flipH="1">
            <a:off x="1475582" y="2348409"/>
            <a:ext cx="4313222" cy="14409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>
            <a:endCxn id="38918" idx="0"/>
          </p:cNvCxnSpPr>
          <p:nvPr/>
        </p:nvCxnSpPr>
        <p:spPr>
          <a:xfrm rot="10800000" flipV="1">
            <a:off x="5580063" y="1916113"/>
            <a:ext cx="2087562" cy="19446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1"/>
          <p:cNvSpPr/>
          <p:nvPr/>
        </p:nvSpPr>
        <p:spPr>
          <a:xfrm>
            <a:off x="900113" y="765175"/>
            <a:ext cx="7200900" cy="129567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atin typeface="Britannic Bold" pitchFamily="34" charset="0"/>
              </a:rPr>
              <a:t>What’s your favourite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atin typeface="Britannic Bold" pitchFamily="34" charset="0"/>
              </a:rPr>
              <a:t>part of the day?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5536" y="3132257"/>
            <a:ext cx="8517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My </a:t>
            </a:r>
            <a:r>
              <a:rPr lang="en-US" sz="3200" dirty="0" err="1"/>
              <a:t>favourite</a:t>
            </a:r>
            <a:r>
              <a:rPr lang="en-US" sz="3200" dirty="0"/>
              <a:t> part of the day is ____________.</a:t>
            </a:r>
            <a:endParaRPr lang="pt-BR" sz="3200" dirty="0"/>
          </a:p>
        </p:txBody>
      </p:sp>
      <p:sp>
        <p:nvSpPr>
          <p:cNvPr id="4" name="Lekerekített téglalap 10"/>
          <p:cNvSpPr/>
          <p:nvPr/>
        </p:nvSpPr>
        <p:spPr>
          <a:xfrm>
            <a:off x="467545" y="5660603"/>
            <a:ext cx="1800199" cy="7207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0000"/>
                </a:solidFill>
                <a:latin typeface="Britannic Bold" pitchFamily="34" charset="0"/>
              </a:rPr>
              <a:t>mor</a:t>
            </a:r>
            <a:r>
              <a:rPr lang="en-GB" sz="3200" dirty="0">
                <a:latin typeface="Britannic Bold" pitchFamily="34" charset="0"/>
              </a:rPr>
              <a:t>ning</a:t>
            </a:r>
          </a:p>
        </p:txBody>
      </p:sp>
      <p:sp>
        <p:nvSpPr>
          <p:cNvPr id="5" name="Lekerekített téglalap 10"/>
          <p:cNvSpPr/>
          <p:nvPr/>
        </p:nvSpPr>
        <p:spPr>
          <a:xfrm>
            <a:off x="2411761" y="5661248"/>
            <a:ext cx="2088231" cy="7207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0000"/>
                </a:solidFill>
                <a:latin typeface="Britannic Bold" pitchFamily="34" charset="0"/>
              </a:rPr>
              <a:t>af</a:t>
            </a:r>
            <a:r>
              <a:rPr lang="en-GB" sz="3200" dirty="0">
                <a:latin typeface="Britannic Bold" pitchFamily="34" charset="0"/>
              </a:rPr>
              <a:t>ternoon</a:t>
            </a:r>
          </a:p>
        </p:txBody>
      </p:sp>
      <p:sp>
        <p:nvSpPr>
          <p:cNvPr id="6" name="Lekerekített téglalap 10"/>
          <p:cNvSpPr/>
          <p:nvPr/>
        </p:nvSpPr>
        <p:spPr>
          <a:xfrm>
            <a:off x="4716017" y="5660603"/>
            <a:ext cx="1800199" cy="7207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solidFill>
                  <a:srgbClr val="FF0000"/>
                </a:solidFill>
                <a:latin typeface="Britannic Bold" pitchFamily="34" charset="0"/>
              </a:rPr>
              <a:t>eve</a:t>
            </a:r>
            <a:r>
              <a:rPr lang="en-GB" sz="3200" dirty="0">
                <a:latin typeface="Britannic Bold" pitchFamily="34" charset="0"/>
              </a:rPr>
              <a:t>ning</a:t>
            </a:r>
          </a:p>
        </p:txBody>
      </p:sp>
      <p:sp>
        <p:nvSpPr>
          <p:cNvPr id="7" name="Lekerekített téglalap 10"/>
          <p:cNvSpPr/>
          <p:nvPr/>
        </p:nvSpPr>
        <p:spPr>
          <a:xfrm>
            <a:off x="6804249" y="5661248"/>
            <a:ext cx="1800199" cy="7207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Britannic Bold" pitchFamily="34" charset="0"/>
              </a:rPr>
              <a:t>night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ood Night Graphic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1686" y="2204864"/>
            <a:ext cx="5782642" cy="411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Lekerekített téglalap 11"/>
          <p:cNvSpPr/>
          <p:nvPr/>
        </p:nvSpPr>
        <p:spPr>
          <a:xfrm>
            <a:off x="900113" y="765175"/>
            <a:ext cx="7200900" cy="100806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dirty="0">
                <a:latin typeface="Britannic Bold" pitchFamily="34" charset="0"/>
              </a:rPr>
              <a:t>Read the rhyme together.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Sweet Bye Words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340768"/>
            <a:ext cx="2160240" cy="23042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Kép 11" descr="Bye Words Graphic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548680"/>
            <a:ext cx="2880320" cy="20259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Kép 12" descr="http://www.fbcfoley.com/clientimages/22502/impactchildrensministry/we_hope_to_see_you_soon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149080"/>
            <a:ext cx="2448272" cy="20162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Kép 13" descr="25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05064"/>
            <a:ext cx="2189584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Kép 14" descr="haveagreatweekend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3871" y="3166591"/>
            <a:ext cx="2448569" cy="256666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452" name="Picture 20" descr="http://s.myniceprofile.com/myspacepic/185/1853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098710"/>
            <a:ext cx="2016675" cy="24743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Lekerekített téglalap 16"/>
          <p:cNvSpPr/>
          <p:nvPr/>
        </p:nvSpPr>
        <p:spPr>
          <a:xfrm>
            <a:off x="539552" y="332656"/>
            <a:ext cx="3529013" cy="6477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latin typeface="Britannic Bold" pitchFamily="34" charset="0"/>
              </a:rPr>
              <a:t>on leaving: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6516688" y="6021388"/>
            <a:ext cx="2159000" cy="3603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>
                <a:solidFill>
                  <a:schemeClr val="bg1">
                    <a:lumMod val="85000"/>
                  </a:schemeClr>
                </a:solidFill>
              </a:rPr>
              <a:t>©</a:t>
            </a:r>
            <a:r>
              <a:rPr lang="hu-HU" dirty="0" err="1">
                <a:solidFill>
                  <a:schemeClr val="bg1">
                    <a:lumMod val="85000"/>
                  </a:schemeClr>
                </a:solidFill>
              </a:rPr>
              <a:t>dorkas</a:t>
            </a:r>
            <a:endParaRPr lang="hu-H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2708275"/>
            <a:ext cx="2889250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6" descr="http://ts2.mm.bing.net/th?id=I.4574317089783953&amp;pid=1.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990850"/>
            <a:ext cx="3097212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40 Llamada ovalada"/>
          <p:cNvSpPr/>
          <p:nvPr/>
        </p:nvSpPr>
        <p:spPr>
          <a:xfrm>
            <a:off x="323528" y="404664"/>
            <a:ext cx="3960440" cy="2016224"/>
          </a:xfrm>
          <a:prstGeom prst="wedgeEllipseCallout">
            <a:avLst>
              <a:gd name="adj1" fmla="val 9133"/>
              <a:gd name="adj2" fmla="val 11019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>
                <a:solidFill>
                  <a:schemeClr val="tx1"/>
                </a:solidFill>
              </a:rPr>
              <a:t>My </a:t>
            </a:r>
            <a:r>
              <a:rPr lang="es-ES_tradnl" sz="3600" b="1" dirty="0" err="1">
                <a:solidFill>
                  <a:schemeClr val="tx1"/>
                </a:solidFill>
              </a:rPr>
              <a:t>name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is</a:t>
            </a:r>
            <a:r>
              <a:rPr lang="es-ES_tradnl" sz="3600" b="1" dirty="0">
                <a:solidFill>
                  <a:schemeClr val="tx1"/>
                </a:solidFill>
              </a:rPr>
              <a:t> Bart Simpson</a:t>
            </a:r>
            <a:r>
              <a:rPr lang="es-ES_tradnl" sz="2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40 Llamada ovalada"/>
          <p:cNvSpPr/>
          <p:nvPr/>
        </p:nvSpPr>
        <p:spPr>
          <a:xfrm>
            <a:off x="4499992" y="332656"/>
            <a:ext cx="3960440" cy="2240632"/>
          </a:xfrm>
          <a:prstGeom prst="wedgeEllipseCallout">
            <a:avLst>
              <a:gd name="adj1" fmla="val 7357"/>
              <a:gd name="adj2" fmla="val 8619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tx1"/>
                </a:solidFill>
              </a:rPr>
              <a:t>Hi</a:t>
            </a:r>
            <a:r>
              <a:rPr lang="es-ES_tradnl" sz="3600" b="1" dirty="0">
                <a:solidFill>
                  <a:schemeClr val="tx1"/>
                </a:solidFill>
              </a:rPr>
              <a:t>. </a:t>
            </a:r>
            <a:r>
              <a:rPr lang="es-ES_tradnl" sz="3600" b="1" dirty="0" err="1">
                <a:solidFill>
                  <a:schemeClr val="tx1"/>
                </a:solidFill>
              </a:rPr>
              <a:t>What’s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your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name</a:t>
            </a:r>
            <a:r>
              <a:rPr lang="es-ES_tradnl" sz="3600" b="1" dirty="0">
                <a:solidFill>
                  <a:schemeClr val="tx1"/>
                </a:solidFill>
              </a:rPr>
              <a:t>?</a:t>
            </a:r>
            <a:endParaRPr lang="es-ES_tradnl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7544" y="2564904"/>
            <a:ext cx="2295326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6" descr="http://ts2.mm.bing.net/th?id=I.4574317089783953&amp;pid=1.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140968"/>
            <a:ext cx="3097212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40 Llamada ovalada"/>
          <p:cNvSpPr/>
          <p:nvPr/>
        </p:nvSpPr>
        <p:spPr>
          <a:xfrm>
            <a:off x="323528" y="404664"/>
            <a:ext cx="3960440" cy="2016224"/>
          </a:xfrm>
          <a:prstGeom prst="wedgeEllipseCallout">
            <a:avLst>
              <a:gd name="adj1" fmla="val -5075"/>
              <a:gd name="adj2" fmla="val 8019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tx1"/>
                </a:solidFill>
              </a:rPr>
              <a:t>Nice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to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meet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you</a:t>
            </a:r>
            <a:r>
              <a:rPr lang="es-ES_tradnl" sz="3600" b="1" dirty="0">
                <a:solidFill>
                  <a:schemeClr val="tx1"/>
                </a:solidFill>
              </a:rPr>
              <a:t>.</a:t>
            </a:r>
            <a:endParaRPr lang="es-ES_tradnl" sz="2800" b="1" dirty="0">
              <a:solidFill>
                <a:schemeClr val="tx1"/>
              </a:solidFill>
            </a:endParaRPr>
          </a:p>
        </p:txBody>
      </p:sp>
      <p:sp>
        <p:nvSpPr>
          <p:cNvPr id="5" name="40 Llamada ovalada"/>
          <p:cNvSpPr/>
          <p:nvPr/>
        </p:nvSpPr>
        <p:spPr>
          <a:xfrm>
            <a:off x="4499992" y="332656"/>
            <a:ext cx="3960440" cy="2240632"/>
          </a:xfrm>
          <a:prstGeom prst="wedgeEllipseCallout">
            <a:avLst>
              <a:gd name="adj1" fmla="val 7357"/>
              <a:gd name="adj2" fmla="val 8619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tx1"/>
                </a:solidFill>
              </a:rPr>
              <a:t>Nice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to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meet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you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too</a:t>
            </a:r>
            <a:r>
              <a:rPr lang="es-ES_tradnl" sz="3600" b="1" dirty="0">
                <a:solidFill>
                  <a:schemeClr val="tx1"/>
                </a:solidFill>
              </a:rPr>
              <a:t>.</a:t>
            </a:r>
            <a:endParaRPr lang="es-ES_tradnl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10" descr="http://2.bp.blogspot.com/_JCSiW4cwDkw/SezVxNgvv9I/AAAAAAAACkc/a1TK6qNA5nk/s400/bart05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1752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http://imagenes.horabuena.com/wp-content/uploads/2012/12/lisa-simpson-large-Imagenes-Horabuena-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429000"/>
            <a:ext cx="2563812" cy="32051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40 Llamada ovalada"/>
          <p:cNvSpPr/>
          <p:nvPr/>
        </p:nvSpPr>
        <p:spPr>
          <a:xfrm>
            <a:off x="323528" y="404664"/>
            <a:ext cx="3960440" cy="2016224"/>
          </a:xfrm>
          <a:prstGeom prst="wedgeEllipseCallout">
            <a:avLst>
              <a:gd name="adj1" fmla="val -18218"/>
              <a:gd name="adj2" fmla="val 9205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tx1"/>
                </a:solidFill>
              </a:rPr>
              <a:t>Hi</a:t>
            </a:r>
            <a:r>
              <a:rPr lang="es-ES_tradnl" sz="3600" b="1" dirty="0">
                <a:solidFill>
                  <a:schemeClr val="tx1"/>
                </a:solidFill>
              </a:rPr>
              <a:t>.</a:t>
            </a:r>
          </a:p>
          <a:p>
            <a:pPr algn="ctr">
              <a:defRPr/>
            </a:pPr>
            <a:r>
              <a:rPr lang="es-ES_tradnl" sz="3600" b="1" dirty="0" err="1">
                <a:solidFill>
                  <a:schemeClr val="tx1"/>
                </a:solidFill>
              </a:rPr>
              <a:t>How</a:t>
            </a:r>
            <a:r>
              <a:rPr lang="es-ES_tradnl" sz="3600" b="1" dirty="0">
                <a:solidFill>
                  <a:schemeClr val="tx1"/>
                </a:solidFill>
              </a:rPr>
              <a:t> are </a:t>
            </a:r>
            <a:r>
              <a:rPr lang="es-ES_tradnl" sz="3600" b="1" dirty="0" err="1">
                <a:solidFill>
                  <a:schemeClr val="tx1"/>
                </a:solidFill>
              </a:rPr>
              <a:t>you</a:t>
            </a:r>
            <a:r>
              <a:rPr lang="es-ES_tradnl" sz="3600" b="1" dirty="0">
                <a:solidFill>
                  <a:schemeClr val="tx1"/>
                </a:solidFill>
              </a:rPr>
              <a:t>?</a:t>
            </a:r>
            <a:endParaRPr lang="es-ES_tradnl" sz="2800" b="1" dirty="0">
              <a:solidFill>
                <a:schemeClr val="tx1"/>
              </a:solidFill>
            </a:endParaRPr>
          </a:p>
        </p:txBody>
      </p:sp>
      <p:sp>
        <p:nvSpPr>
          <p:cNvPr id="9" name="40 Llamada ovalada"/>
          <p:cNvSpPr/>
          <p:nvPr/>
        </p:nvSpPr>
        <p:spPr>
          <a:xfrm>
            <a:off x="4716016" y="1052736"/>
            <a:ext cx="3960440" cy="2016224"/>
          </a:xfrm>
          <a:prstGeom prst="wedgeEllipseCallout">
            <a:avLst>
              <a:gd name="adj1" fmla="val 18368"/>
              <a:gd name="adj2" fmla="val 8577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>
                <a:solidFill>
                  <a:schemeClr val="tx1"/>
                </a:solidFill>
              </a:rPr>
              <a:t>Fine. </a:t>
            </a:r>
          </a:p>
          <a:p>
            <a:pPr algn="ctr">
              <a:defRPr/>
            </a:pPr>
            <a:r>
              <a:rPr lang="es-ES_tradnl" sz="3600" b="1" dirty="0" err="1">
                <a:solidFill>
                  <a:schemeClr val="tx1"/>
                </a:solidFill>
              </a:rPr>
              <a:t>Thanks</a:t>
            </a:r>
            <a:r>
              <a:rPr lang="es-ES_tradnl" sz="3600" b="1" dirty="0">
                <a:solidFill>
                  <a:schemeClr val="tx1"/>
                </a:solidFill>
              </a:rPr>
              <a:t>.</a:t>
            </a:r>
            <a:endParaRPr lang="es-ES_tradnl" sz="2800" b="1" dirty="0">
              <a:solidFill>
                <a:schemeClr val="tx1"/>
              </a:solidFill>
            </a:endParaRPr>
          </a:p>
        </p:txBody>
      </p:sp>
      <p:sp>
        <p:nvSpPr>
          <p:cNvPr id="10" name="40 Llamada ovalada"/>
          <p:cNvSpPr/>
          <p:nvPr/>
        </p:nvSpPr>
        <p:spPr>
          <a:xfrm>
            <a:off x="3707904" y="4221088"/>
            <a:ext cx="2880320" cy="2016224"/>
          </a:xfrm>
          <a:prstGeom prst="wedgeEllipseCallout">
            <a:avLst>
              <a:gd name="adj1" fmla="val 66410"/>
              <a:gd name="adj2" fmla="val -772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tx1"/>
                </a:solidFill>
              </a:rPr>
              <a:t>How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about</a:t>
            </a:r>
            <a:r>
              <a:rPr lang="es-ES_tradnl" sz="3600" b="1" dirty="0">
                <a:solidFill>
                  <a:schemeClr val="tx1"/>
                </a:solidFill>
              </a:rPr>
              <a:t> </a:t>
            </a:r>
            <a:r>
              <a:rPr lang="es-ES_tradnl" sz="3600" b="1" dirty="0" err="1">
                <a:solidFill>
                  <a:schemeClr val="tx1"/>
                </a:solidFill>
              </a:rPr>
              <a:t>you</a:t>
            </a:r>
            <a:r>
              <a:rPr lang="es-ES_tradnl" sz="3600" b="1" dirty="0">
                <a:solidFill>
                  <a:schemeClr val="tx1"/>
                </a:solidFill>
              </a:rPr>
              <a:t>?</a:t>
            </a:r>
            <a:endParaRPr lang="es-ES_tradnl" sz="2800" b="1" dirty="0">
              <a:solidFill>
                <a:schemeClr val="tx1"/>
              </a:solidFill>
            </a:endParaRPr>
          </a:p>
        </p:txBody>
      </p:sp>
      <p:sp>
        <p:nvSpPr>
          <p:cNvPr id="11" name="40 Llamada ovalada"/>
          <p:cNvSpPr/>
          <p:nvPr/>
        </p:nvSpPr>
        <p:spPr>
          <a:xfrm>
            <a:off x="2555776" y="2708920"/>
            <a:ext cx="2448272" cy="1512168"/>
          </a:xfrm>
          <a:prstGeom prst="wedgeEllipseCallout">
            <a:avLst>
              <a:gd name="adj1" fmla="val -76751"/>
              <a:gd name="adj2" fmla="val 7740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_tradnl" sz="3600" b="1" dirty="0" err="1">
                <a:solidFill>
                  <a:schemeClr val="tx1"/>
                </a:solidFill>
              </a:rPr>
              <a:t>Good</a:t>
            </a:r>
            <a:r>
              <a:rPr lang="es-ES_tradnl" sz="3600" b="1" dirty="0">
                <a:solidFill>
                  <a:schemeClr val="tx1"/>
                </a:solidFill>
              </a:rPr>
              <a:t>.</a:t>
            </a:r>
            <a:endParaRPr lang="es-ES_tradnl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AutoShape 5" descr="Resultado de imagem para saying hel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75" name="Picture 7" descr="Resultado de imagem para saying hel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063" y="908720"/>
            <a:ext cx="4957177" cy="3349193"/>
          </a:xfrm>
          <a:prstGeom prst="rect">
            <a:avLst/>
          </a:prstGeom>
          <a:noFill/>
        </p:spPr>
      </p:pic>
      <p:sp>
        <p:nvSpPr>
          <p:cNvPr id="6" name="Lekerekített téglalap 2"/>
          <p:cNvSpPr/>
          <p:nvPr/>
        </p:nvSpPr>
        <p:spPr>
          <a:xfrm>
            <a:off x="1907704" y="5157192"/>
            <a:ext cx="4608512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atin typeface="Britannic Bold" pitchFamily="34" charset="0"/>
              </a:rPr>
              <a:t>Hello !</a:t>
            </a:r>
            <a:endParaRPr lang="en-GB" sz="54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AutoShape 5" descr="Resultado de imagem para saying hel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Lekerekített téglalap 2"/>
          <p:cNvSpPr/>
          <p:nvPr/>
        </p:nvSpPr>
        <p:spPr>
          <a:xfrm>
            <a:off x="2195736" y="5157192"/>
            <a:ext cx="4608512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latin typeface="Britannic Bold" pitchFamily="34" charset="0"/>
              </a:rPr>
              <a:t>Goodbye !</a:t>
            </a:r>
            <a:endParaRPr lang="en-GB" sz="5400" dirty="0">
              <a:latin typeface="Britannic Bold" pitchFamily="34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5227" y="1124744"/>
            <a:ext cx="5615085" cy="346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NG - 51.5 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580" y="1988840"/>
            <a:ext cx="5904756" cy="434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Lekerekített téglalap 2"/>
          <p:cNvSpPr/>
          <p:nvPr/>
        </p:nvSpPr>
        <p:spPr>
          <a:xfrm>
            <a:off x="323528" y="332656"/>
            <a:ext cx="4175943" cy="57626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atin typeface="Britannic Bold" pitchFamily="34" charset="0"/>
              </a:rPr>
              <a:t>Let’s read the words.</a:t>
            </a:r>
          </a:p>
        </p:txBody>
      </p:sp>
      <p:sp>
        <p:nvSpPr>
          <p:cNvPr id="4" name="Retângulo 3"/>
          <p:cNvSpPr/>
          <p:nvPr/>
        </p:nvSpPr>
        <p:spPr>
          <a:xfrm>
            <a:off x="4211960" y="5661248"/>
            <a:ext cx="1080120" cy="3600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483768" y="2996952"/>
            <a:ext cx="1080120" cy="3600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995936" y="2060848"/>
            <a:ext cx="1080120" cy="3600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580112" y="2780928"/>
            <a:ext cx="1080120" cy="3600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580112" y="3573016"/>
            <a:ext cx="1080120" cy="3600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4067944" y="1772816"/>
            <a:ext cx="4608512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latin typeface="Britannic Bold" pitchFamily="34" charset="0"/>
              </a:rPr>
              <a:t>morning (am)</a:t>
            </a:r>
            <a:r>
              <a:rPr lang="hu-HU" sz="5400" dirty="0">
                <a:latin typeface="Britannic Bold" pitchFamily="34" charset="0"/>
              </a:rPr>
              <a:t> </a:t>
            </a:r>
            <a:endParaRPr lang="en-GB" sz="5400" dirty="0">
              <a:latin typeface="Britannic Bold" pitchFamily="34" charset="0"/>
            </a:endParaRPr>
          </a:p>
        </p:txBody>
      </p:sp>
      <p:pic>
        <p:nvPicPr>
          <p:cNvPr id="21508" name="Picture 4" descr="http://changedesktop.com/wp-content/uploads/2011/02/morning_dew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1816"/>
            <a:ext cx="3433514" cy="2575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Lekerekített téglalap 4"/>
          <p:cNvSpPr/>
          <p:nvPr/>
        </p:nvSpPr>
        <p:spPr>
          <a:xfrm>
            <a:off x="1331913" y="3573463"/>
            <a:ext cx="3384550" cy="251936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pic>
        <p:nvPicPr>
          <p:cNvPr id="6" name="Picture 4" descr="Cloudmorni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3933825"/>
            <a:ext cx="2540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kerekített téglalap 6"/>
          <p:cNvSpPr/>
          <p:nvPr/>
        </p:nvSpPr>
        <p:spPr>
          <a:xfrm>
            <a:off x="5220072" y="3861048"/>
            <a:ext cx="3168352" cy="187220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Britannic Bold" pitchFamily="34" charset="0"/>
              </a:rPr>
              <a:t>from 6:00 to 12:00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upload.wikimedia.org/wikipedia/commons/9/9f/Uhr-afterno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3860800"/>
            <a:ext cx="19446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http://t2.gstatic.com/images?q=tbn:ANd9GcRPEU1mAG1PRFAHp241INVOFfCROCyAQB99k3RV1dU7pnxiwlta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3312368" cy="2317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Lekerekített téglalap 4"/>
          <p:cNvSpPr/>
          <p:nvPr/>
        </p:nvSpPr>
        <p:spPr>
          <a:xfrm>
            <a:off x="3707904" y="1412776"/>
            <a:ext cx="5040560" cy="11521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latin typeface="Britannic Bold" pitchFamily="34" charset="0"/>
              </a:rPr>
              <a:t>afternoon (pm)</a:t>
            </a:r>
          </a:p>
        </p:txBody>
      </p:sp>
      <p:pic>
        <p:nvPicPr>
          <p:cNvPr id="7" name="Picture 12" descr="http://orkutluv.com/images/Good%20Afternoon%20(56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3213100"/>
            <a:ext cx="33480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us">
  <a:themeElements>
    <a:clrScheme name="Aspektu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u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270</TotalTime>
  <Words>154</Words>
  <PresentationFormat>Trình chiếu Trên màn hình (4:3)</PresentationFormat>
  <Paragraphs>39</Paragraphs>
  <Slides>16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16</vt:i4>
      </vt:variant>
    </vt:vector>
  </HeadingPairs>
  <TitlesOfParts>
    <vt:vector size="24" baseType="lpstr">
      <vt:lpstr>Arial</vt:lpstr>
      <vt:lpstr>Britannic Bold</vt:lpstr>
      <vt:lpstr>Calibri</vt:lpstr>
      <vt:lpstr>Calibri Light</vt:lpstr>
      <vt:lpstr>Verdana</vt:lpstr>
      <vt:lpstr>Wingdings 2</vt:lpstr>
      <vt:lpstr>Aspektus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2011-06-29T13:34:01Z</dcterms:created>
  <dcterms:modified xsi:type="dcterms:W3CDTF">2023-09-16T12:47:02Z</dcterms:modified>
</cp:coreProperties>
</file>