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7" r:id="rId2"/>
    <p:sldId id="276" r:id="rId3"/>
    <p:sldId id="298" r:id="rId4"/>
    <p:sldId id="299" r:id="rId5"/>
    <p:sldId id="301" r:id="rId6"/>
    <p:sldId id="30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CC66"/>
    <a:srgbClr val="FFCCFF"/>
    <a:srgbClr val="0000FF"/>
    <a:srgbClr val="66FFFF"/>
    <a:srgbClr val="FFCCCC"/>
    <a:srgbClr val="FF6600"/>
    <a:srgbClr val="FF3300"/>
    <a:srgbClr val="FFCC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4A35B-7F20-4F7A-AC9A-322F0E1743F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FB902-9F46-416D-98DA-14AB3C7C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06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FB902-9F46-416D-98DA-14AB3C7C5A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1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FB902-9F46-416D-98DA-14AB3C7C5A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676400"/>
            <a:ext cx="8809703" cy="2743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18</a:t>
              </a:r>
            </a:p>
            <a:p>
              <a:pPr algn="ctr"/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ÔN TẬP PHÉP CỘNG, PHÉP TRỪ </a:t>
              </a:r>
            </a:p>
            <a:p>
              <a:pPr algn="ctr"/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TRONG PHẠM VI 10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175589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val 31"/>
          <p:cNvSpPr/>
          <p:nvPr/>
        </p:nvSpPr>
        <p:spPr>
          <a:xfrm>
            <a:off x="420208" y="17526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402679" y="1926870"/>
            <a:ext cx="79699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phép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toa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tàu</a:t>
            </a:r>
            <a:endParaRPr lang="vi-VN" sz="3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1" y="3327524"/>
            <a:ext cx="8630596" cy="167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9123" y="3972492"/>
            <a:ext cx="84670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 + 3</a:t>
            </a:r>
            <a:endParaRPr lang="vi-VN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90800" y="3943637"/>
            <a:ext cx="93647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10 - 8</a:t>
            </a:r>
            <a:endParaRPr lang="vi-VN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0875" y="3962400"/>
            <a:ext cx="7729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6 - 1</a:t>
            </a:r>
            <a:endParaRPr lang="vi-VN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3972492"/>
            <a:ext cx="84670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vi-VN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5000" y="3972492"/>
            <a:ext cx="84670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 + 0</a:t>
            </a:r>
            <a:endParaRPr lang="vi-VN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15075" y="3991255"/>
            <a:ext cx="7729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9 - 3</a:t>
            </a:r>
            <a:endParaRPr lang="vi-VN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8600" y="4001347"/>
            <a:ext cx="7729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3 - 0</a:t>
            </a:r>
            <a:endParaRPr lang="vi-VN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97676" y="319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5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754237" y="319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2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770670" y="319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5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42953" y="319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6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833553" y="319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5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896759" y="319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6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930284" y="316598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3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  <p:bldP spid="31" grpId="0" animBg="1"/>
      <p:bldP spid="33" grpId="0" animBg="1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18" y="1129579"/>
            <a:ext cx="8811645" cy="44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74442" y="517507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1104" y="544804"/>
            <a:ext cx="216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          ?</a:t>
            </a:r>
            <a:endParaRPr lang="vi-VN" sz="3200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3239221" y="5726221"/>
            <a:ext cx="3021468" cy="598379"/>
            <a:chOff x="3524472" y="5334000"/>
            <a:chExt cx="3021468" cy="598379"/>
          </a:xfrm>
        </p:grpSpPr>
        <p:grpSp>
          <p:nvGrpSpPr>
            <p:cNvPr id="38" name="Group 37"/>
            <p:cNvGrpSpPr/>
            <p:nvPr/>
          </p:nvGrpSpPr>
          <p:grpSpPr>
            <a:xfrm>
              <a:off x="3524472" y="5334000"/>
              <a:ext cx="2419128" cy="598379"/>
              <a:chOff x="2803044" y="5410200"/>
              <a:chExt cx="2419128" cy="598379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2803044" y="5410200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3413332" y="5413001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4022244" y="5416138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4632532" y="5418939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5956300" y="5342739"/>
              <a:ext cx="589640" cy="589640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TextBox 39"/>
          <p:cNvSpPr txBox="1"/>
          <p:nvPr/>
        </p:nvSpPr>
        <p:spPr>
          <a:xfrm>
            <a:off x="3352741" y="5775904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39"/>
          <p:cNvSpPr txBox="1"/>
          <p:nvPr/>
        </p:nvSpPr>
        <p:spPr>
          <a:xfrm>
            <a:off x="5765036" y="5803550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66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" y="1293384"/>
            <a:ext cx="9143259" cy="426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74442" y="517507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1104" y="544804"/>
            <a:ext cx="216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          ?</a:t>
            </a:r>
            <a:endParaRPr lang="vi-VN" sz="3200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3239221" y="5726221"/>
            <a:ext cx="3021468" cy="598379"/>
            <a:chOff x="3524472" y="5334000"/>
            <a:chExt cx="3021468" cy="598379"/>
          </a:xfrm>
        </p:grpSpPr>
        <p:grpSp>
          <p:nvGrpSpPr>
            <p:cNvPr id="38" name="Group 37"/>
            <p:cNvGrpSpPr/>
            <p:nvPr/>
          </p:nvGrpSpPr>
          <p:grpSpPr>
            <a:xfrm>
              <a:off x="3524472" y="5334000"/>
              <a:ext cx="2419128" cy="598379"/>
              <a:chOff x="2803044" y="5410200"/>
              <a:chExt cx="2419128" cy="598379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2803044" y="5410200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3413332" y="5413001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4022244" y="5416138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4632532" y="5418939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5956300" y="5342739"/>
              <a:ext cx="589640" cy="589640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TextBox 39"/>
          <p:cNvSpPr txBox="1"/>
          <p:nvPr/>
        </p:nvSpPr>
        <p:spPr>
          <a:xfrm>
            <a:off x="3352741" y="5775904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39"/>
          <p:cNvSpPr txBox="1"/>
          <p:nvPr/>
        </p:nvSpPr>
        <p:spPr>
          <a:xfrm>
            <a:off x="4572000" y="5791200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39"/>
          <p:cNvSpPr txBox="1"/>
          <p:nvPr/>
        </p:nvSpPr>
        <p:spPr>
          <a:xfrm>
            <a:off x="5784569" y="5791200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4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03" y="228600"/>
            <a:ext cx="367896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48402" y="1732002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gà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0" y="2249031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lượt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gieo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Đếm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thúc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5 con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gà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41142"/>
            <a:ext cx="12382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65912"/>
            <a:ext cx="7524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3105150"/>
            <a:ext cx="6953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7" y="3752850"/>
            <a:ext cx="12192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062412"/>
            <a:ext cx="5524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80265"/>
            <a:ext cx="4948238" cy="487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03" y="228600"/>
            <a:ext cx="367896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1000" y="2716787"/>
            <a:ext cx="1522885" cy="269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Bắt</a:t>
            </a:r>
            <a:r>
              <a:rPr 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gà</a:t>
            </a:r>
            <a:endParaRPr lang="vi-VN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692371"/>
            <a:ext cx="12382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0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162</Words>
  <Application>Microsoft Office PowerPoint</Application>
  <PresentationFormat>On-screen Show (4:3)</PresentationFormat>
  <Paragraphs>49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51</cp:revision>
  <dcterms:created xsi:type="dcterms:W3CDTF">2006-08-16T00:00:00Z</dcterms:created>
  <dcterms:modified xsi:type="dcterms:W3CDTF">2020-08-21T09:16:46Z</dcterms:modified>
</cp:coreProperties>
</file>