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8" r:id="rId2"/>
    <p:sldId id="305" r:id="rId3"/>
    <p:sldId id="304" r:id="rId4"/>
    <p:sldId id="303" r:id="rId5"/>
    <p:sldId id="306" r:id="rId6"/>
    <p:sldId id="310" r:id="rId7"/>
    <p:sldId id="309" r:id="rId8"/>
    <p:sldId id="307" r:id="rId9"/>
    <p:sldId id="311" r:id="rId10"/>
    <p:sldId id="302"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67" d="100"/>
          <a:sy n="67" d="100"/>
        </p:scale>
        <p:origin x="8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14/6/2023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scaled="0"/>
        </a:gra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4" name="TextBox 23"/>
          <p:cNvSpPr txBox="1"/>
          <p:nvPr/>
        </p:nvSpPr>
        <p:spPr>
          <a:xfrm>
            <a:off x="1384917" y="3616546"/>
            <a:ext cx="9383697" cy="830997"/>
          </a:xfrm>
          <a:prstGeom prst="rect">
            <a:avLst/>
          </a:prstGeom>
          <a:noFill/>
        </p:spPr>
        <p:txBody>
          <a:bodyPr wrap="square" rtlCol="0">
            <a:spAutoFit/>
          </a:bodyPr>
          <a:lstStyle/>
          <a:p>
            <a:pPr lvl="0">
              <a:defRPr/>
            </a:pPr>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1:Theo </a:t>
            </a:r>
            <a:r>
              <a:rPr lang="en-US" sz="2400" dirty="0" err="1">
                <a:solidFill>
                  <a:schemeClr val="bg1"/>
                </a:solidFill>
                <a:latin typeface="Times New Roman" panose="02020603050405020304" pitchFamily="18" charset="0"/>
                <a:cs typeface="Times New Roman" panose="02020603050405020304" pitchFamily="18" charset="0"/>
              </a:rPr>
              <a:t>tổ</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chức</a:t>
            </a:r>
            <a:r>
              <a:rPr lang="en-US" sz="2400" dirty="0">
                <a:solidFill>
                  <a:schemeClr val="bg1"/>
                </a:solidFill>
                <a:latin typeface="Times New Roman" panose="02020603050405020304" pitchFamily="18" charset="0"/>
                <a:cs typeface="Times New Roman" panose="02020603050405020304" pitchFamily="18" charset="0"/>
              </a:rPr>
              <a:t> Y </a:t>
            </a:r>
            <a:r>
              <a:rPr lang="en-US" sz="2400" dirty="0" err="1">
                <a:solidFill>
                  <a:schemeClr val="bg1"/>
                </a:solidFill>
                <a:latin typeface="Times New Roman" panose="02020603050405020304" pitchFamily="18" charset="0"/>
                <a:cs typeface="Times New Roman" panose="02020603050405020304" pitchFamily="18" charset="0"/>
              </a:rPr>
              <a:t>tế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giới</a:t>
            </a:r>
            <a:r>
              <a:rPr lang="en-US" sz="2400" dirty="0">
                <a:solidFill>
                  <a:schemeClr val="bg1"/>
                </a:solidFill>
                <a:latin typeface="Times New Roman" panose="02020603050405020304" pitchFamily="18" charset="0"/>
                <a:cs typeface="Times New Roman" panose="02020603050405020304" pitchFamily="18" charset="0"/>
              </a:rPr>
              <a:t> (WHO) </a:t>
            </a:r>
            <a:r>
              <a:rPr lang="en-US" sz="2400" dirty="0" err="1">
                <a:solidFill>
                  <a:schemeClr val="bg1"/>
                </a:solidFill>
                <a:latin typeface="Times New Roman" panose="02020603050405020304" pitchFamily="18" charset="0"/>
                <a:cs typeface="Times New Roman" panose="02020603050405020304" pitchFamily="18" charset="0"/>
              </a:rPr>
              <a:t>tuổi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vị</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thành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niên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em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gái</a:t>
            </a:r>
            <a:r>
              <a:rPr lang="en-US" sz="2400" dirty="0">
                <a:solidFill>
                  <a:schemeClr val="bg1"/>
                </a:solidFill>
                <a:latin typeface="Times New Roman" panose="02020603050405020304" pitchFamily="18" charset="0"/>
                <a:cs typeface="Times New Roman" panose="02020603050405020304" pitchFamily="18" charset="0"/>
              </a:rPr>
              <a:t> ở </a:t>
            </a:r>
            <a:r>
              <a:rPr lang="en-US" sz="2400" dirty="0" err="1">
                <a:solidFill>
                  <a:schemeClr val="bg1"/>
                </a:solidFill>
                <a:latin typeface="Times New Roman" panose="02020603050405020304" pitchFamily="18" charset="0"/>
                <a:cs typeface="Times New Roman" panose="02020603050405020304" pitchFamily="18" charset="0"/>
              </a:rPr>
              <a:t>lứa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tuổi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nào</a:t>
            </a:r>
            <a:r>
              <a:rPr lang="en-US" sz="2400" dirty="0">
                <a:solidFill>
                  <a:schemeClr val="bg1"/>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5" name="bang b"/>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6" name="bang c"/>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5" name="cau hoi b"/>
          <p:cNvSpPr txBox="1"/>
          <p:nvPr/>
        </p:nvSpPr>
        <p:spPr>
          <a:xfrm>
            <a:off x="6435571" y="5202784"/>
            <a:ext cx="4650419" cy="461665"/>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B. </a:t>
            </a:r>
            <a:r>
              <a:rPr lang="en-US" sz="2400" dirty="0">
                <a:solidFill>
                  <a:schemeClr val="bg1"/>
                </a:solidFill>
                <a:latin typeface="Times New Roman" panose="02020603050405020304" pitchFamily="18" charset="0"/>
                <a:cs typeface="Times New Roman" panose="02020603050405020304" pitchFamily="18" charset="0"/>
              </a:rPr>
              <a:t>C. 10 – 19 </a:t>
            </a:r>
            <a:r>
              <a:rPr lang="en-US" sz="2400" dirty="0" err="1">
                <a:solidFill>
                  <a:schemeClr val="bg1"/>
                </a:solidFill>
                <a:latin typeface="Times New Roman" panose="02020603050405020304" pitchFamily="18" charset="0"/>
                <a:cs typeface="Times New Roman" panose="02020603050405020304" pitchFamily="18" charset="0"/>
              </a:rPr>
              <a:t>tuổi</a:t>
            </a:r>
            <a:r>
              <a:rPr lang="en-US" sz="2400" dirty="0">
                <a:solidFill>
                  <a:schemeClr val="bg1"/>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27" name="cau hoi c"/>
          <p:cNvSpPr txBox="1"/>
          <p:nvPr/>
        </p:nvSpPr>
        <p:spPr>
          <a:xfrm>
            <a:off x="1106008" y="6060425"/>
            <a:ext cx="4650419" cy="461665"/>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C. </a:t>
            </a:r>
            <a:r>
              <a:rPr lang="en-US" sz="2400" dirty="0">
                <a:solidFill>
                  <a:schemeClr val="bg1"/>
                </a:solidFill>
                <a:latin typeface="Times New Roman" panose="02020603050405020304" pitchFamily="18" charset="0"/>
                <a:cs typeface="Times New Roman" panose="02020603050405020304" pitchFamily="18" charset="0"/>
              </a:rPr>
              <a:t>13 – 16 </a:t>
            </a:r>
            <a:r>
              <a:rPr lang="en-US" sz="2400" dirty="0" err="1">
                <a:solidFill>
                  <a:schemeClr val="bg1"/>
                </a:solidFill>
                <a:latin typeface="Times New Roman" panose="02020603050405020304" pitchFamily="18" charset="0"/>
                <a:cs typeface="Times New Roman" panose="02020603050405020304" pitchFamily="18" charset="0"/>
              </a:rPr>
              <a:t>tuổi</a:t>
            </a:r>
            <a:r>
              <a:rPr lang="en-US" sz="2400" dirty="0">
                <a:solidFill>
                  <a:schemeClr val="bg1"/>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2" name="bang d"/>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3" name="cau hoi a"/>
          <p:cNvSpPr txBox="1"/>
          <p:nvPr/>
        </p:nvSpPr>
        <p:spPr>
          <a:xfrm>
            <a:off x="1106008" y="5197162"/>
            <a:ext cx="4650419" cy="461665"/>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A. </a:t>
            </a:r>
            <a:r>
              <a:rPr lang="en-US" sz="2400" dirty="0">
                <a:solidFill>
                  <a:schemeClr val="bg1"/>
                </a:solidFill>
                <a:latin typeface="Times New Roman" panose="02020603050405020304" pitchFamily="18" charset="0"/>
                <a:cs typeface="Times New Roman" panose="02020603050405020304" pitchFamily="18" charset="0"/>
              </a:rPr>
              <a:t>10 – 18 </a:t>
            </a:r>
            <a:r>
              <a:rPr lang="en-US" sz="2400" dirty="0" err="1">
                <a:solidFill>
                  <a:schemeClr val="bg1"/>
                </a:solidFill>
                <a:latin typeface="Times New Roman" panose="02020603050405020304" pitchFamily="18" charset="0"/>
                <a:cs typeface="Times New Roman" panose="02020603050405020304" pitchFamily="18" charset="0"/>
              </a:rPr>
              <a:t>tuổi</a:t>
            </a:r>
            <a:r>
              <a:rPr lang="en-US" sz="2400" dirty="0">
                <a:solidFill>
                  <a:schemeClr val="bg1"/>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4" name="cau hoi d"/>
          <p:cNvSpPr txBox="1"/>
          <p:nvPr/>
        </p:nvSpPr>
        <p:spPr>
          <a:xfrm>
            <a:off x="6435571" y="6060425"/>
            <a:ext cx="4650419" cy="461665"/>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D. </a:t>
            </a:r>
            <a:r>
              <a:rPr lang="en-US" sz="2400" dirty="0">
                <a:solidFill>
                  <a:schemeClr val="bg1"/>
                </a:solidFill>
                <a:latin typeface="Times New Roman" panose="02020603050405020304" pitchFamily="18" charset="0"/>
                <a:cs typeface="Times New Roman" panose="02020603050405020304" pitchFamily="18" charset="0"/>
              </a:rPr>
              <a:t>13 – 18 </a:t>
            </a:r>
            <a:r>
              <a:rPr lang="en-US" sz="2400" dirty="0" err="1">
                <a:solidFill>
                  <a:schemeClr val="bg1"/>
                </a:solidFill>
                <a:latin typeface="Times New Roman" panose="02020603050405020304" pitchFamily="18" charset="0"/>
                <a:cs typeface="Times New Roman" panose="02020603050405020304" pitchFamily="18" charset="0"/>
              </a:rPr>
              <a:t>tuổi</a:t>
            </a:r>
            <a:r>
              <a:rPr lang="en-US" sz="2400" dirty="0">
                <a:solidFill>
                  <a:schemeClr val="bg1"/>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13558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scaled="0"/>
        </a:gra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4" name="TextBox 23"/>
          <p:cNvSpPr txBox="1"/>
          <p:nvPr/>
        </p:nvSpPr>
        <p:spPr>
          <a:xfrm>
            <a:off x="1444046" y="3903411"/>
            <a:ext cx="93836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noProof="0" dirty="0" err="1">
                <a:solidFill>
                  <a:prstClr val="white"/>
                </a:solidFill>
                <a:latin typeface="Times New Roman" panose="02020603050405020304" pitchFamily="18" charset="0"/>
                <a:cs typeface="Times New Roman" panose="02020603050405020304" pitchFamily="18" charset="0"/>
              </a:rPr>
              <a:t>Câu</a:t>
            </a:r>
            <a:r>
              <a:rPr lang="en-US" sz="2400" noProof="0" dirty="0">
                <a:solidFill>
                  <a:prstClr val="white"/>
                </a:solidFill>
                <a:latin typeface="Times New Roman" panose="02020603050405020304" pitchFamily="18" charset="0"/>
                <a:cs typeface="Times New Roman" panose="02020603050405020304" pitchFamily="18" charset="0"/>
              </a:rPr>
              <a:t> 10: </a:t>
            </a:r>
            <a:r>
              <a:rPr lang="en-US" sz="2400" noProof="0" dirty="0" err="1">
                <a:solidFill>
                  <a:prstClr val="white"/>
                </a:solidFill>
                <a:latin typeface="Times New Roman" panose="02020603050405020304" pitchFamily="18" charset="0"/>
                <a:cs typeface="Times New Roman" panose="02020603050405020304" pitchFamily="18" charset="0"/>
              </a:rPr>
              <a:t>Đâu</a:t>
            </a:r>
            <a:r>
              <a:rPr lang="en-US" sz="2400" noProof="0" dirty="0">
                <a:solidFill>
                  <a:prstClr val="white"/>
                </a:solidFill>
                <a:latin typeface="Times New Roman" panose="02020603050405020304" pitchFamily="18" charset="0"/>
                <a:cs typeface="Times New Roman" panose="02020603050405020304" pitchFamily="18" charset="0"/>
              </a:rPr>
              <a:t> </a:t>
            </a:r>
            <a:r>
              <a:rPr lang="en-US" sz="2400" noProof="0" dirty="0" err="1">
                <a:solidFill>
                  <a:prstClr val="white"/>
                </a:solidFill>
                <a:latin typeface="Times New Roman" panose="02020603050405020304" pitchFamily="18" charset="0"/>
                <a:cs typeface="Times New Roman" panose="02020603050405020304" pitchFamily="18" charset="0"/>
              </a:rPr>
              <a:t>không</a:t>
            </a:r>
            <a:r>
              <a:rPr lang="en-US" sz="2400" noProof="0" dirty="0">
                <a:solidFill>
                  <a:prstClr val="white"/>
                </a:solidFill>
                <a:latin typeface="Times New Roman" panose="02020603050405020304" pitchFamily="18" charset="0"/>
                <a:cs typeface="Times New Roman" panose="02020603050405020304" pitchFamily="18" charset="0"/>
              </a:rPr>
              <a:t> </a:t>
            </a:r>
            <a:r>
              <a:rPr lang="en-US" sz="2400" noProof="0" dirty="0" err="1">
                <a:solidFill>
                  <a:prstClr val="white"/>
                </a:solidFill>
                <a:latin typeface="Times New Roman" panose="02020603050405020304" pitchFamily="18" charset="0"/>
                <a:cs typeface="Times New Roman" panose="02020603050405020304" pitchFamily="18" charset="0"/>
              </a:rPr>
              <a:t>phải</a:t>
            </a:r>
            <a:r>
              <a:rPr lang="en-US" sz="2400" noProof="0" dirty="0">
                <a:solidFill>
                  <a:prstClr val="white"/>
                </a:solidFill>
                <a:latin typeface="Times New Roman" panose="02020603050405020304" pitchFamily="18" charset="0"/>
                <a:cs typeface="Times New Roman" panose="02020603050405020304" pitchFamily="18" charset="0"/>
              </a:rPr>
              <a:t> </a:t>
            </a:r>
            <a:r>
              <a:rPr lang="en-US" sz="2400" noProof="0" dirty="0" err="1">
                <a:solidFill>
                  <a:prstClr val="white"/>
                </a:solidFill>
                <a:latin typeface="Times New Roman" panose="02020603050405020304" pitchFamily="18" charset="0"/>
                <a:cs typeface="Times New Roman" panose="02020603050405020304" pitchFamily="18" charset="0"/>
              </a:rPr>
              <a:t>là</a:t>
            </a:r>
            <a:r>
              <a:rPr lang="en-US" sz="2400" noProof="0" dirty="0">
                <a:solidFill>
                  <a:prstClr val="white"/>
                </a:solidFill>
                <a:latin typeface="Times New Roman" panose="02020603050405020304" pitchFamily="18" charset="0"/>
                <a:cs typeface="Times New Roman" panose="02020603050405020304" pitchFamily="18" charset="0"/>
              </a:rPr>
              <a:t> con </a:t>
            </a:r>
            <a:r>
              <a:rPr lang="en-US" sz="2400" noProof="0" dirty="0" err="1">
                <a:solidFill>
                  <a:prstClr val="white"/>
                </a:solidFill>
                <a:latin typeface="Times New Roman" panose="02020603050405020304" pitchFamily="18" charset="0"/>
                <a:cs typeface="Times New Roman" panose="02020603050405020304" pitchFamily="18" charset="0"/>
              </a:rPr>
              <a:t>đường</a:t>
            </a:r>
            <a:r>
              <a:rPr lang="en-US" sz="2400" noProof="0" dirty="0">
                <a:solidFill>
                  <a:prstClr val="white"/>
                </a:solidFill>
                <a:latin typeface="Times New Roman" panose="02020603050405020304" pitchFamily="18" charset="0"/>
                <a:cs typeface="Times New Roman" panose="02020603050405020304" pitchFamily="18" charset="0"/>
              </a:rPr>
              <a:t> </a:t>
            </a:r>
            <a:r>
              <a:rPr lang="en-US" sz="2400" noProof="0" dirty="0" err="1">
                <a:solidFill>
                  <a:prstClr val="white"/>
                </a:solidFill>
                <a:latin typeface="Times New Roman" panose="02020603050405020304" pitchFamily="18" charset="0"/>
                <a:cs typeface="Times New Roman" panose="02020603050405020304" pitchFamily="18" charset="0"/>
              </a:rPr>
              <a:t>lây</a:t>
            </a:r>
            <a:r>
              <a:rPr lang="en-US" sz="2400" noProof="0" dirty="0">
                <a:solidFill>
                  <a:prstClr val="white"/>
                </a:solidFill>
                <a:latin typeface="Times New Roman" panose="02020603050405020304" pitchFamily="18" charset="0"/>
                <a:cs typeface="Times New Roman" panose="02020603050405020304" pitchFamily="18" charset="0"/>
              </a:rPr>
              <a:t> </a:t>
            </a:r>
            <a:r>
              <a:rPr lang="en-US" sz="2400" noProof="0" dirty="0" err="1">
                <a:solidFill>
                  <a:prstClr val="white"/>
                </a:solidFill>
                <a:latin typeface="Times New Roman" panose="02020603050405020304" pitchFamily="18" charset="0"/>
                <a:cs typeface="Times New Roman" panose="02020603050405020304" pitchFamily="18" charset="0"/>
              </a:rPr>
              <a:t>truyền</a:t>
            </a:r>
            <a:r>
              <a:rPr lang="en-US" sz="2400" noProof="0" dirty="0">
                <a:solidFill>
                  <a:prstClr val="white"/>
                </a:solidFill>
                <a:latin typeface="Times New Roman" panose="02020603050405020304" pitchFamily="18" charset="0"/>
                <a:cs typeface="Times New Roman" panose="02020603050405020304" pitchFamily="18" charset="0"/>
              </a:rPr>
              <a:t> HIV-AIDS?</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bang c"/>
          <p:cNvSpPr/>
          <p:nvPr/>
        </p:nvSpPr>
        <p:spPr>
          <a:xfrm flipH="1">
            <a:off x="271461" y="5961292"/>
            <a:ext cx="5782919" cy="89670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bang b"/>
          <p:cNvSpPr/>
          <p:nvPr/>
        </p:nvSpPr>
        <p:spPr>
          <a:xfrm flipH="1">
            <a:off x="6135894" y="5094961"/>
            <a:ext cx="5679868"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5" name="cau hoi c"/>
          <p:cNvSpPr txBox="1"/>
          <p:nvPr/>
        </p:nvSpPr>
        <p:spPr>
          <a:xfrm>
            <a:off x="271462" y="6063493"/>
            <a:ext cx="5864432"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charset="0"/>
                <a:cs typeface="Times New Roman" panose="02020603050405020304" pitchFamily="18" charset="0"/>
              </a:rPr>
              <a:t>C. </a:t>
            </a:r>
            <a:r>
              <a:rPr lang="en-US" sz="2400" dirty="0" err="1">
                <a:solidFill>
                  <a:prstClr val="white"/>
                </a:solidFill>
                <a:latin typeface="Times New Roman" panose="02020603050405020304" pitchFamily="18" charset="0"/>
                <a:ea typeface="Tahoma" panose="020B0604030504040204" charset="0"/>
                <a:cs typeface="Times New Roman" panose="02020603050405020304" pitchFamily="18" charset="0"/>
              </a:rPr>
              <a:t>Bị</a:t>
            </a:r>
            <a:r>
              <a:rPr lang="en-US" sz="2400" dirty="0">
                <a:solidFill>
                  <a:prstClr val="white"/>
                </a:solidFill>
                <a:latin typeface="Times New Roman" panose="02020603050405020304" pitchFamily="18" charset="0"/>
                <a:ea typeface="Tahoma" panose="020B0604030504040204" charset="0"/>
                <a:cs typeface="Times New Roman" panose="02020603050405020304" pitchFamily="18" charset="0"/>
              </a:rPr>
              <a:t> </a:t>
            </a:r>
            <a:r>
              <a:rPr lang="en-US" sz="2400" dirty="0" err="1">
                <a:solidFill>
                  <a:prstClr val="white"/>
                </a:solidFill>
                <a:latin typeface="Times New Roman" panose="02020603050405020304" pitchFamily="18" charset="0"/>
                <a:ea typeface="Tahoma" panose="020B0604030504040204" charset="0"/>
                <a:cs typeface="Times New Roman" panose="02020603050405020304" pitchFamily="18" charset="0"/>
              </a:rPr>
              <a:t>muỗi</a:t>
            </a:r>
            <a:r>
              <a:rPr lang="en-US" sz="2400" dirty="0">
                <a:solidFill>
                  <a:prstClr val="white"/>
                </a:solidFill>
                <a:latin typeface="Times New Roman" panose="02020603050405020304" pitchFamily="18" charset="0"/>
                <a:ea typeface="Tahoma" panose="020B0604030504040204" charset="0"/>
                <a:cs typeface="Times New Roman" panose="02020603050405020304" pitchFamily="18" charset="0"/>
              </a:rPr>
              <a:t> </a:t>
            </a:r>
            <a:r>
              <a:rPr lang="en-US" sz="2400" dirty="0" err="1">
                <a:solidFill>
                  <a:prstClr val="white"/>
                </a:solidFill>
                <a:latin typeface="Times New Roman" panose="02020603050405020304" pitchFamily="18" charset="0"/>
                <a:ea typeface="Tahoma" panose="020B0604030504040204" charset="0"/>
                <a:cs typeface="Times New Roman" panose="02020603050405020304" pitchFamily="18" charset="0"/>
              </a:rPr>
              <a:t>đã</a:t>
            </a:r>
            <a:r>
              <a:rPr lang="en-US" sz="2400" dirty="0">
                <a:solidFill>
                  <a:prstClr val="white"/>
                </a:solidFill>
                <a:latin typeface="Times New Roman" panose="02020603050405020304" pitchFamily="18" charset="0"/>
                <a:ea typeface="Tahoma" panose="020B0604030504040204" charset="0"/>
                <a:cs typeface="Times New Roman" panose="02020603050405020304" pitchFamily="18" charset="0"/>
              </a:rPr>
              <a:t> </a:t>
            </a:r>
            <a:r>
              <a:rPr lang="en-US" sz="2400" dirty="0" err="1">
                <a:solidFill>
                  <a:prstClr val="white"/>
                </a:solidFill>
                <a:latin typeface="Times New Roman" panose="02020603050405020304" pitchFamily="18" charset="0"/>
                <a:ea typeface="Tahoma" panose="020B0604030504040204" charset="0"/>
                <a:cs typeface="Times New Roman" panose="02020603050405020304" pitchFamily="18" charset="0"/>
              </a:rPr>
              <a:t>hút</a:t>
            </a:r>
            <a:r>
              <a:rPr lang="en-US" sz="2400" dirty="0">
                <a:solidFill>
                  <a:prstClr val="white"/>
                </a:solidFill>
                <a:latin typeface="Times New Roman" panose="02020603050405020304" pitchFamily="18" charset="0"/>
                <a:ea typeface="Tahoma" panose="020B0604030504040204" charset="0"/>
                <a:cs typeface="Times New Roman" panose="02020603050405020304" pitchFamily="18" charset="0"/>
              </a:rPr>
              <a:t> </a:t>
            </a:r>
            <a:r>
              <a:rPr lang="en-US" sz="2400" dirty="0" err="1">
                <a:solidFill>
                  <a:prstClr val="white"/>
                </a:solidFill>
                <a:latin typeface="Times New Roman" panose="02020603050405020304" pitchFamily="18" charset="0"/>
                <a:ea typeface="Tahoma" panose="020B0604030504040204" charset="0"/>
                <a:cs typeface="Times New Roman" panose="02020603050405020304" pitchFamily="18" charset="0"/>
              </a:rPr>
              <a:t>máu</a:t>
            </a:r>
            <a:r>
              <a:rPr lang="en-US" sz="2400" dirty="0">
                <a:solidFill>
                  <a:prstClr val="white"/>
                </a:solidFill>
                <a:latin typeface="Times New Roman" panose="02020603050405020304" pitchFamily="18" charset="0"/>
                <a:ea typeface="Tahoma" panose="020B0604030504040204" charset="0"/>
                <a:cs typeface="Times New Roman" panose="02020603050405020304" pitchFamily="18" charset="0"/>
              </a:rPr>
              <a:t> </a:t>
            </a:r>
            <a:r>
              <a:rPr lang="en-US" sz="2400" dirty="0" err="1">
                <a:solidFill>
                  <a:prstClr val="white"/>
                </a:solidFill>
                <a:latin typeface="Times New Roman" panose="02020603050405020304" pitchFamily="18" charset="0"/>
                <a:ea typeface="Tahoma" panose="020B0604030504040204" charset="0"/>
                <a:cs typeface="Times New Roman" panose="02020603050405020304" pitchFamily="18" charset="0"/>
              </a:rPr>
              <a:t>người</a:t>
            </a:r>
            <a:r>
              <a:rPr lang="en-US" sz="2400" dirty="0">
                <a:solidFill>
                  <a:prstClr val="white"/>
                </a:solidFill>
                <a:latin typeface="Times New Roman" panose="02020603050405020304" pitchFamily="18" charset="0"/>
                <a:ea typeface="Tahoma" panose="020B0604030504040204" charset="0"/>
                <a:cs typeface="Times New Roman" panose="02020603050405020304" pitchFamily="18" charset="0"/>
              </a:rPr>
              <a:t> </a:t>
            </a:r>
            <a:r>
              <a:rPr lang="en-US" sz="2400" dirty="0" err="1">
                <a:solidFill>
                  <a:prstClr val="white"/>
                </a:solidFill>
                <a:latin typeface="Times New Roman" panose="02020603050405020304" pitchFamily="18" charset="0"/>
                <a:ea typeface="Tahoma" panose="020B0604030504040204" charset="0"/>
                <a:cs typeface="Times New Roman" panose="02020603050405020304" pitchFamily="18" charset="0"/>
              </a:rPr>
              <a:t>nhiễm</a:t>
            </a:r>
            <a:r>
              <a:rPr lang="en-US" sz="2400" dirty="0">
                <a:solidFill>
                  <a:prstClr val="white"/>
                </a:solidFill>
                <a:latin typeface="Times New Roman" panose="02020603050405020304" pitchFamily="18" charset="0"/>
                <a:ea typeface="Tahoma" panose="020B0604030504040204" charset="0"/>
                <a:cs typeface="Times New Roman" panose="02020603050405020304" pitchFamily="18" charset="0"/>
              </a:rPr>
              <a:t> HIV </a:t>
            </a:r>
            <a:r>
              <a:rPr lang="en-US" sz="2400" dirty="0" err="1">
                <a:solidFill>
                  <a:prstClr val="white"/>
                </a:solidFill>
                <a:latin typeface="Times New Roman" panose="02020603050405020304" pitchFamily="18" charset="0"/>
                <a:ea typeface="Tahoma" panose="020B0604030504040204" charset="0"/>
                <a:cs typeface="Times New Roman" panose="02020603050405020304" pitchFamily="18" charset="0"/>
              </a:rPr>
              <a:t>đốt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27" name="cau hoi b"/>
          <p:cNvSpPr txBox="1"/>
          <p:nvPr/>
        </p:nvSpPr>
        <p:spPr>
          <a:xfrm>
            <a:off x="6435571" y="5197162"/>
            <a:ext cx="488012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charset="0"/>
                <a:cs typeface="Times New Roman" panose="02020603050405020304" pitchFamily="18" charset="0"/>
              </a:rPr>
              <a:t>B. </a:t>
            </a:r>
            <a:r>
              <a:rPr lang="en-US" sz="2400" dirty="0">
                <a:solidFill>
                  <a:prstClr val="white"/>
                </a:solidFill>
                <a:latin typeface="Times New Roman" panose="02020603050405020304" pitchFamily="18" charset="0"/>
                <a:ea typeface="Tahoma" panose="020B0604030504040204" charset="0"/>
                <a:cs typeface="Times New Roman" panose="02020603050405020304" pitchFamily="18" charset="0"/>
              </a:rPr>
              <a:t>Quan </a:t>
            </a:r>
            <a:r>
              <a:rPr lang="en-US" sz="2400" dirty="0" err="1">
                <a:solidFill>
                  <a:prstClr val="white"/>
                </a:solidFill>
                <a:latin typeface="Times New Roman" panose="02020603050405020304" pitchFamily="18" charset="0"/>
                <a:ea typeface="Tahoma" panose="020B0604030504040204" charset="0"/>
                <a:cs typeface="Times New Roman" panose="02020603050405020304" pitchFamily="18" charset="0"/>
              </a:rPr>
              <a:t>hệ</a:t>
            </a:r>
            <a:r>
              <a:rPr lang="en-US" sz="2400" dirty="0">
                <a:solidFill>
                  <a:prstClr val="white"/>
                </a:solidFill>
                <a:latin typeface="Times New Roman" panose="02020603050405020304" pitchFamily="18" charset="0"/>
                <a:ea typeface="Tahoma" panose="020B0604030504040204" charset="0"/>
                <a:cs typeface="Times New Roman" panose="02020603050405020304" pitchFamily="18" charset="0"/>
              </a:rPr>
              <a:t> </a:t>
            </a:r>
            <a:r>
              <a:rPr lang="en-US" sz="2400" dirty="0" err="1">
                <a:solidFill>
                  <a:prstClr val="white"/>
                </a:solidFill>
                <a:latin typeface="Times New Roman" panose="02020603050405020304" pitchFamily="18" charset="0"/>
                <a:ea typeface="Tahoma" panose="020B0604030504040204" charset="0"/>
                <a:cs typeface="Times New Roman" panose="02020603050405020304" pitchFamily="18" charset="0"/>
              </a:rPr>
              <a:t>tình</a:t>
            </a:r>
            <a:r>
              <a:rPr lang="en-US" sz="2400" dirty="0">
                <a:solidFill>
                  <a:prstClr val="white"/>
                </a:solidFill>
                <a:latin typeface="Times New Roman" panose="02020603050405020304" pitchFamily="18" charset="0"/>
                <a:ea typeface="Tahoma" panose="020B0604030504040204" charset="0"/>
                <a:cs typeface="Times New Roman" panose="02020603050405020304" pitchFamily="18" charset="0"/>
              </a:rPr>
              <a:t> </a:t>
            </a:r>
            <a:r>
              <a:rPr lang="en-US" sz="2400" dirty="0" err="1">
                <a:solidFill>
                  <a:prstClr val="white"/>
                </a:solidFill>
                <a:latin typeface="Times New Roman" panose="02020603050405020304" pitchFamily="18" charset="0"/>
                <a:ea typeface="Tahoma" panose="020B0604030504040204" charset="0"/>
                <a:cs typeface="Times New Roman" panose="02020603050405020304" pitchFamily="18" charset="0"/>
              </a:rPr>
              <a:t>dục</a:t>
            </a:r>
            <a:r>
              <a:rPr lang="en-US" sz="2400" dirty="0">
                <a:solidFill>
                  <a:prstClr val="white"/>
                </a:solidFill>
                <a:latin typeface="Times New Roman" panose="02020603050405020304" pitchFamily="18" charset="0"/>
                <a:ea typeface="Tahoma" panose="020B0604030504040204" charset="0"/>
                <a:cs typeface="Times New Roman" panose="02020603050405020304" pitchFamily="18" charset="0"/>
              </a:rPr>
              <a:t> </a:t>
            </a:r>
            <a:r>
              <a:rPr lang="en-US" sz="2400" dirty="0" err="1">
                <a:solidFill>
                  <a:prstClr val="white"/>
                </a:solidFill>
                <a:latin typeface="Times New Roman" panose="02020603050405020304" pitchFamily="18" charset="0"/>
                <a:ea typeface="Tahoma" panose="020B0604030504040204" charset="0"/>
                <a:cs typeface="Times New Roman" panose="02020603050405020304" pitchFamily="18" charset="0"/>
              </a:rPr>
              <a:t>không</a:t>
            </a:r>
            <a:r>
              <a:rPr lang="en-US" sz="2400" dirty="0">
                <a:solidFill>
                  <a:prstClr val="white"/>
                </a:solidFill>
                <a:latin typeface="Times New Roman" panose="02020603050405020304" pitchFamily="18" charset="0"/>
                <a:ea typeface="Tahoma" panose="020B0604030504040204" charset="0"/>
                <a:cs typeface="Times New Roman" panose="02020603050405020304" pitchFamily="18" charset="0"/>
              </a:rPr>
              <a:t> an </a:t>
            </a:r>
            <a:r>
              <a:rPr lang="en-US" sz="2400" dirty="0" err="1">
                <a:solidFill>
                  <a:prstClr val="white"/>
                </a:solidFill>
                <a:latin typeface="Times New Roman" panose="02020603050405020304" pitchFamily="18" charset="0"/>
                <a:ea typeface="Tahoma" panose="020B0604030504040204" charset="0"/>
                <a:cs typeface="Times New Roman" panose="02020603050405020304" pitchFamily="18" charset="0"/>
              </a:rPr>
              <a:t>toàn</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1" name="bang a"/>
          <p:cNvSpPr/>
          <p:nvPr/>
        </p:nvSpPr>
        <p:spPr>
          <a:xfrm flipH="1">
            <a:off x="271461" y="5094961"/>
            <a:ext cx="578464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2" name="bang d"/>
          <p:cNvSpPr/>
          <p:nvPr/>
        </p:nvSpPr>
        <p:spPr>
          <a:xfrm flipH="1">
            <a:off x="6135894" y="5958224"/>
            <a:ext cx="5679866"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3" name="cau hoi a"/>
          <p:cNvSpPr txBox="1"/>
          <p:nvPr/>
        </p:nvSpPr>
        <p:spPr>
          <a:xfrm>
            <a:off x="1106008" y="5197162"/>
            <a:ext cx="465041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charset="0"/>
                <a:cs typeface="Times New Roman" panose="02020603050405020304" pitchFamily="18" charset="0"/>
              </a:rPr>
              <a:t>A. </a:t>
            </a:r>
            <a:r>
              <a:rPr lang="en-US" sz="2400" noProof="0" dirty="0" err="1">
                <a:solidFill>
                  <a:prstClr val="white"/>
                </a:solidFill>
                <a:latin typeface="Times New Roman" panose="02020603050405020304" pitchFamily="18" charset="0"/>
                <a:ea typeface="Tahoma" panose="020B0604030504040204" charset="0"/>
                <a:cs typeface="Times New Roman" panose="02020603050405020304" pitchFamily="18" charset="0"/>
              </a:rPr>
              <a:t>Dùng</a:t>
            </a:r>
            <a:r>
              <a:rPr lang="en-US" sz="2400" noProof="0" dirty="0">
                <a:solidFill>
                  <a:prstClr val="white"/>
                </a:solidFill>
                <a:latin typeface="Times New Roman" panose="02020603050405020304" pitchFamily="18" charset="0"/>
                <a:ea typeface="Tahoma" panose="020B0604030504040204" charset="0"/>
                <a:cs typeface="Times New Roman" panose="02020603050405020304" pitchFamily="18" charset="0"/>
              </a:rPr>
              <a:t> </a:t>
            </a:r>
            <a:r>
              <a:rPr lang="en-US" sz="2400" noProof="0" dirty="0" err="1">
                <a:solidFill>
                  <a:prstClr val="white"/>
                </a:solidFill>
                <a:latin typeface="Times New Roman" panose="02020603050405020304" pitchFamily="18" charset="0"/>
                <a:ea typeface="Tahoma" panose="020B0604030504040204" charset="0"/>
                <a:cs typeface="Times New Roman" panose="02020603050405020304" pitchFamily="18" charset="0"/>
              </a:rPr>
              <a:t>chung</a:t>
            </a:r>
            <a:r>
              <a:rPr lang="en-US" sz="2400" noProof="0" dirty="0">
                <a:solidFill>
                  <a:prstClr val="white"/>
                </a:solidFill>
                <a:latin typeface="Times New Roman" panose="02020603050405020304" pitchFamily="18" charset="0"/>
                <a:ea typeface="Tahoma" panose="020B0604030504040204" charset="0"/>
                <a:cs typeface="Times New Roman" panose="02020603050405020304" pitchFamily="18" charset="0"/>
              </a:rPr>
              <a:t> </a:t>
            </a:r>
            <a:r>
              <a:rPr lang="en-US" sz="2400" noProof="0" dirty="0" err="1">
                <a:solidFill>
                  <a:prstClr val="white"/>
                </a:solidFill>
                <a:latin typeface="Times New Roman" panose="02020603050405020304" pitchFamily="18" charset="0"/>
                <a:ea typeface="Tahoma" panose="020B0604030504040204" charset="0"/>
                <a:cs typeface="Times New Roman" panose="02020603050405020304" pitchFamily="18" charset="0"/>
              </a:rPr>
              <a:t>bơm</a:t>
            </a:r>
            <a:r>
              <a:rPr lang="en-US" sz="2400" noProof="0" dirty="0">
                <a:solidFill>
                  <a:prstClr val="white"/>
                </a:solidFill>
                <a:latin typeface="Times New Roman" panose="02020603050405020304" pitchFamily="18" charset="0"/>
                <a:ea typeface="Tahoma" panose="020B0604030504040204" charset="0"/>
                <a:cs typeface="Times New Roman" panose="02020603050405020304" pitchFamily="18" charset="0"/>
              </a:rPr>
              <a:t> </a:t>
            </a:r>
            <a:r>
              <a:rPr lang="en-US" sz="2400" noProof="0" dirty="0" err="1">
                <a:solidFill>
                  <a:prstClr val="white"/>
                </a:solidFill>
                <a:latin typeface="Times New Roman" panose="02020603050405020304" pitchFamily="18" charset="0"/>
                <a:ea typeface="Tahoma" panose="020B0604030504040204" charset="0"/>
                <a:cs typeface="Times New Roman" panose="02020603050405020304" pitchFamily="18" charset="0"/>
              </a:rPr>
              <a:t>kim</a:t>
            </a:r>
            <a:r>
              <a:rPr lang="en-US" sz="2400" noProof="0" dirty="0">
                <a:solidFill>
                  <a:prstClr val="white"/>
                </a:solidFill>
                <a:latin typeface="Times New Roman" panose="02020603050405020304" pitchFamily="18" charset="0"/>
                <a:ea typeface="Tahoma" panose="020B0604030504040204" charset="0"/>
                <a:cs typeface="Times New Roman" panose="02020603050405020304" pitchFamily="18" charset="0"/>
              </a:rPr>
              <a:t> </a:t>
            </a:r>
            <a:r>
              <a:rPr lang="en-US" sz="2400" noProof="0" dirty="0" err="1">
                <a:solidFill>
                  <a:prstClr val="white"/>
                </a:solidFill>
                <a:latin typeface="Times New Roman" panose="02020603050405020304" pitchFamily="18" charset="0"/>
                <a:ea typeface="Tahoma" panose="020B0604030504040204" charset="0"/>
                <a:cs typeface="Times New Roman" panose="02020603050405020304" pitchFamily="18" charset="0"/>
              </a:rPr>
              <a:t>tiêm</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4" name="cau hoi d"/>
          <p:cNvSpPr txBox="1"/>
          <p:nvPr/>
        </p:nvSpPr>
        <p:spPr>
          <a:xfrm>
            <a:off x="6435571" y="6060425"/>
            <a:ext cx="465041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r>
              <a:rPr kumimoji="0" lang="en-US" sz="24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charset="0"/>
                <a:cs typeface="Times New Roman" panose="02020603050405020304" pitchFamily="18" charset="0"/>
              </a:rPr>
              <a:t>D. </a:t>
            </a:r>
            <a:r>
              <a:rPr lang="en-US" sz="2400" noProof="0" dirty="0">
                <a:solidFill>
                  <a:prstClr val="white"/>
                </a:solidFill>
                <a:latin typeface="Times New Roman" panose="02020603050405020304" pitchFamily="18" charset="0"/>
                <a:ea typeface="Tahoma" panose="020B0604030504040204" charset="0"/>
                <a:cs typeface="Times New Roman" panose="02020603050405020304" pitchFamily="18" charset="0"/>
              </a:rPr>
              <a:t>T</a:t>
            </a:r>
            <a:r>
              <a:rPr lang="en-US" sz="2400" dirty="0">
                <a:solidFill>
                  <a:prstClr val="white"/>
                </a:solidFill>
                <a:latin typeface="Times New Roman" panose="02020603050405020304" pitchFamily="18" charset="0"/>
                <a:ea typeface="Tahoma" panose="020B0604030504040204" charset="0"/>
                <a:cs typeface="Times New Roman" panose="02020603050405020304" pitchFamily="18" charset="0"/>
              </a:rPr>
              <a:t>ừ </a:t>
            </a:r>
            <a:r>
              <a:rPr lang="en-US" sz="2400" dirty="0" err="1">
                <a:solidFill>
                  <a:prstClr val="white"/>
                </a:solidFill>
                <a:latin typeface="Times New Roman" panose="02020603050405020304" pitchFamily="18" charset="0"/>
                <a:ea typeface="Tahoma" panose="020B0604030504040204" charset="0"/>
                <a:cs typeface="Times New Roman" panose="02020603050405020304" pitchFamily="18" charset="0"/>
              </a:rPr>
              <a:t>mẹ</a:t>
            </a:r>
            <a:r>
              <a:rPr lang="en-US" sz="2400" dirty="0">
                <a:solidFill>
                  <a:prstClr val="white"/>
                </a:solidFill>
                <a:latin typeface="Times New Roman" panose="02020603050405020304" pitchFamily="18" charset="0"/>
                <a:ea typeface="Tahoma" panose="020B0604030504040204" charset="0"/>
                <a:cs typeface="Times New Roman" panose="02020603050405020304" pitchFamily="18" charset="0"/>
              </a:rPr>
              <a:t> sang con</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p:cNvSpPr/>
          <p:nvPr/>
        </p:nvSpPr>
        <p:spPr>
          <a:xfrm>
            <a:off x="102788" y="107752"/>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p:cNvSpPr/>
          <p:nvPr/>
        </p:nvSpPr>
        <p:spPr>
          <a:xfrm flipH="1">
            <a:off x="189144" y="227971"/>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p:cNvSpPr/>
          <p:nvPr/>
        </p:nvSpPr>
        <p:spPr>
          <a:xfrm flipH="1">
            <a:off x="658380" y="774499"/>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p:cNvSpPr/>
          <p:nvPr/>
        </p:nvSpPr>
        <p:spPr>
          <a:xfrm>
            <a:off x="410274"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13525" y="1013043"/>
            <a:ext cx="10220211" cy="1400383"/>
          </a:xfrm>
          <a:prstGeom prst="rect">
            <a:avLst/>
          </a:prstGeom>
          <a:noFill/>
        </p:spPr>
        <p:txBody>
          <a:bodyPr wrap="square" rtlCol="0">
            <a:spAutoFit/>
          </a:bodyPr>
          <a:lstStyle/>
          <a:p>
            <a:pPr algn="ctr"/>
            <a:r>
              <a:rPr lang="en-US" altLang="vi-VN" sz="8500">
                <a:solidFill>
                  <a:srgbClr val="FF0000"/>
                </a:solidFill>
                <a:latin typeface="FS Blonde Script" panose="03000503000000000000" pitchFamily="66" charset="0"/>
                <a:ea typeface="Segoe UI Black" panose="020B0A02040204020203" pitchFamily="34" charset="0"/>
                <a:cs typeface="Times New Roman" panose="02020603050405020304" pitchFamily="18" charset="0"/>
              </a:rPr>
              <a:t>Tạm biệt lớp và hẹn gặp lại!</a:t>
            </a:r>
            <a:endParaRPr lang="en-US" sz="8500">
              <a:solidFill>
                <a:srgbClr val="FF0000"/>
              </a:solidFill>
              <a:latin typeface="FS Blonde Script" panose="03000503000000000000" pitchFamily="66" charset="0"/>
              <a:ea typeface="Segoe UI Black" panose="020B0A02040204020203" pitchFamily="34" charset="0"/>
            </a:endParaRPr>
          </a:p>
        </p:txBody>
      </p:sp>
      <p:pic>
        <p:nvPicPr>
          <p:cNvPr id="7" name="Picture 6"/>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7750"/>
          <a:stretch>
            <a:fillRect/>
          </a:stretch>
        </p:blipFill>
        <p:spPr>
          <a:xfrm>
            <a:off x="1705329" y="1574762"/>
            <a:ext cx="9219211" cy="453413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sndAc>
          <p:endSnd/>
        </p:sndAc>
      </p:transition>
    </mc:Choice>
    <mc:Fallback xmlns="">
      <p:transition spd="slow">
        <p:fade/>
        <p:sndAc>
          <p:end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scaled="0"/>
        </a:gra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7797" y="0"/>
            <a:ext cx="3468041" cy="3468041"/>
          </a:xfrm>
          <a:prstGeom prst="rect">
            <a:avLst/>
          </a:prstGeom>
        </p:spPr>
      </p:pic>
      <p:cxnSp>
        <p:nvCxnSpPr>
          <p:cNvPr id="23" name="Straight Connector 22"/>
          <p:cNvCxnSpPr/>
          <p:nvPr/>
        </p:nvCxnSpPr>
        <p:spPr>
          <a:xfrm>
            <a:off x="-14287" y="6310374"/>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287" y="5447112"/>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4287" y="4244603"/>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45618" y="3634172"/>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4" name="TextBox 23"/>
          <p:cNvSpPr txBox="1"/>
          <p:nvPr/>
        </p:nvSpPr>
        <p:spPr>
          <a:xfrm>
            <a:off x="2162685" y="3922130"/>
            <a:ext cx="9383697" cy="461665"/>
          </a:xfrm>
          <a:prstGeom prst="rect">
            <a:avLst/>
          </a:prstGeom>
          <a:noFill/>
        </p:spPr>
        <p:txBody>
          <a:bodyPr wrap="square" rtlCol="0">
            <a:spAutoFit/>
          </a:bodyPr>
          <a:lstStyle/>
          <a:p>
            <a:pPr lvl="0">
              <a:defRPr/>
            </a:pPr>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2: </a:t>
            </a:r>
            <a:r>
              <a:rPr lang="en-US" sz="2400" dirty="0" err="1">
                <a:solidFill>
                  <a:schemeClr val="bg1"/>
                </a:solidFill>
                <a:latin typeface="Times New Roman" panose="02020603050405020304" pitchFamily="18" charset="0"/>
                <a:cs typeface="Times New Roman" panose="02020603050405020304" pitchFamily="18" charset="0"/>
              </a:rPr>
              <a:t>Độ</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tuổi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đúng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định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pháp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luật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Việt</a:t>
            </a:r>
            <a:r>
              <a:rPr lang="en-US" sz="2400" dirty="0">
                <a:solidFill>
                  <a:schemeClr val="bg1"/>
                </a:solidFill>
                <a:latin typeface="Times New Roman" panose="02020603050405020304" pitchFamily="18" charset="0"/>
                <a:cs typeface="Times New Roman" panose="02020603050405020304" pitchFamily="18" charset="0"/>
              </a:rPr>
              <a:t> Nam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5" name="bang b"/>
          <p:cNvSpPr/>
          <p:nvPr/>
        </p:nvSpPr>
        <p:spPr>
          <a:xfrm flipH="1">
            <a:off x="6121608" y="5150477"/>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6" name="bang c"/>
          <p:cNvSpPr/>
          <p:nvPr/>
        </p:nvSpPr>
        <p:spPr>
          <a:xfrm flipH="1">
            <a:off x="792045" y="6008118"/>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5" name="cau hoi b"/>
          <p:cNvSpPr txBox="1"/>
          <p:nvPr/>
        </p:nvSpPr>
        <p:spPr>
          <a:xfrm>
            <a:off x="6121608" y="5210658"/>
            <a:ext cx="5278347"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B. </a:t>
            </a:r>
            <a:r>
              <a:rPr lang="vi-VN" sz="2400" dirty="0">
                <a:solidFill>
                  <a:schemeClr val="bg1"/>
                </a:solidFill>
                <a:latin typeface="Times New Roman" panose="02020603050405020304" pitchFamily="18" charset="0"/>
                <a:cs typeface="Times New Roman" panose="02020603050405020304" pitchFamily="18" charset="0"/>
              </a:rPr>
              <a:t>Nam đủ 20 trở lên, nữ đủ</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18 trở lên</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27" name="cau hoi c"/>
          <p:cNvSpPr txBox="1"/>
          <p:nvPr/>
        </p:nvSpPr>
        <p:spPr>
          <a:xfrm>
            <a:off x="763471" y="6110319"/>
            <a:ext cx="5249772"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C. </a:t>
            </a:r>
            <a:r>
              <a:rPr lang="vi-VN" sz="2400" dirty="0">
                <a:solidFill>
                  <a:schemeClr val="bg1"/>
                </a:solidFill>
                <a:latin typeface="Times New Roman" panose="02020603050405020304" pitchFamily="18" charset="0"/>
                <a:cs typeface="Times New Roman" panose="02020603050405020304" pitchFamily="18" charset="0"/>
              </a:rPr>
              <a:t>Nam đủ 18 trở lên, nữ đủ 20 trở lên</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1" name="bang a"/>
          <p:cNvSpPr/>
          <p:nvPr/>
        </p:nvSpPr>
        <p:spPr>
          <a:xfrm flipH="1">
            <a:off x="792045" y="5144855"/>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2" name="bang d"/>
          <p:cNvSpPr/>
          <p:nvPr/>
        </p:nvSpPr>
        <p:spPr>
          <a:xfrm flipH="1">
            <a:off x="6121608" y="6008118"/>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3" name="cau hoi a"/>
          <p:cNvSpPr txBox="1"/>
          <p:nvPr/>
        </p:nvSpPr>
        <p:spPr>
          <a:xfrm>
            <a:off x="763470" y="5247056"/>
            <a:ext cx="5249773"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A. </a:t>
            </a:r>
            <a:r>
              <a:rPr lang="vi-VN" sz="2400" dirty="0">
                <a:solidFill>
                  <a:schemeClr val="bg1"/>
                </a:solidFill>
                <a:latin typeface="Times New Roman" panose="02020603050405020304" pitchFamily="18" charset="0"/>
                <a:cs typeface="Times New Roman" panose="02020603050405020304" pitchFamily="18" charset="0"/>
              </a:rPr>
              <a:t>Nam đủ 18 trở lên, nữ đủ 16 trở lên</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4" name="cau hoi d"/>
          <p:cNvSpPr txBox="1"/>
          <p:nvPr/>
        </p:nvSpPr>
        <p:spPr>
          <a:xfrm>
            <a:off x="6070393" y="6068464"/>
            <a:ext cx="5300988"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D</a:t>
            </a:r>
            <a:r>
              <a:rPr lang="en-US" sz="2400" dirty="0">
                <a:solidFill>
                  <a:schemeClr val="bg1"/>
                </a:solidFill>
                <a:latin typeface="Times New Roman" panose="02020603050405020304" pitchFamily="18" charset="0"/>
                <a:cs typeface="Times New Roman" panose="02020603050405020304" pitchFamily="18" charset="0"/>
              </a:rPr>
              <a:t>. N</a:t>
            </a:r>
            <a:r>
              <a:rPr lang="vi-VN" sz="2400" dirty="0">
                <a:solidFill>
                  <a:schemeClr val="bg1"/>
                </a:solidFill>
                <a:latin typeface="Times New Roman" panose="02020603050405020304" pitchFamily="18" charset="0"/>
                <a:cs typeface="Times New Roman" panose="02020603050405020304" pitchFamily="18" charset="0"/>
              </a:rPr>
              <a:t>am đủ 22 trở lên, nữ đủ 20 trở lên</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77713" y="913753"/>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77713" y="1528587"/>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188618" y="2124049"/>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188618" y="268030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scaled="0"/>
        </a:gra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79222" y="0"/>
            <a:ext cx="3468041" cy="3468041"/>
          </a:xfrm>
          <a:prstGeom prst="rect">
            <a:avLst/>
          </a:prstGeom>
        </p:spPr>
      </p:pic>
      <p:cxnSp>
        <p:nvCxnSpPr>
          <p:cNvPr id="23" name="Straight Connector 22"/>
          <p:cNvCxnSpPr/>
          <p:nvPr/>
        </p:nvCxnSpPr>
        <p:spPr>
          <a:xfrm>
            <a:off x="-42862" y="6310374"/>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862" y="5447112"/>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862" y="4244603"/>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763470" y="360728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507716" y="3847260"/>
            <a:ext cx="9383697" cy="830997"/>
          </a:xfrm>
          <a:prstGeom prst="rect">
            <a:avLst/>
          </a:prstGeom>
          <a:noFill/>
        </p:spPr>
        <p:txBody>
          <a:bodyPr wrap="square" rtlCol="0">
            <a:spAutoFit/>
          </a:bodyPr>
          <a:lstStyle/>
          <a:p>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3: </a:t>
            </a:r>
            <a:r>
              <a:rPr lang="vi-VN" sz="2400" dirty="0">
                <a:solidFill>
                  <a:schemeClr val="bg1"/>
                </a:solidFill>
                <a:latin typeface="Times New Roman" panose="02020603050405020304" pitchFamily="18" charset="0"/>
                <a:cs typeface="Times New Roman" panose="02020603050405020304" pitchFamily="18" charset="0"/>
              </a:rPr>
              <a:t>Quan niệm đúng về giáo dục giới tính và sức khỏe sinh sản cho mọi người là</a:t>
            </a:r>
            <a:r>
              <a:rPr lang="en-US" sz="2400" dirty="0">
                <a:solidFill>
                  <a:schemeClr val="bg1"/>
                </a:solidFill>
                <a:latin typeface="Times New Roman" panose="02020603050405020304" pitchFamily="18" charset="0"/>
                <a:cs typeface="Times New Roman" panose="02020603050405020304" pitchFamily="18" charset="0"/>
              </a:rPr>
              <a:t>:</a:t>
            </a:r>
          </a:p>
        </p:txBody>
      </p:sp>
      <p:sp>
        <p:nvSpPr>
          <p:cNvPr id="15" name="bang a"/>
          <p:cNvSpPr/>
          <p:nvPr/>
        </p:nvSpPr>
        <p:spPr>
          <a:xfrm flipH="1">
            <a:off x="763468" y="4998469"/>
            <a:ext cx="5249773" cy="97738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16" name="bang c"/>
          <p:cNvSpPr/>
          <p:nvPr/>
        </p:nvSpPr>
        <p:spPr>
          <a:xfrm flipH="1">
            <a:off x="763469" y="6008118"/>
            <a:ext cx="5249773" cy="89879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5" name="dap an a"/>
          <p:cNvSpPr txBox="1"/>
          <p:nvPr/>
        </p:nvSpPr>
        <p:spPr>
          <a:xfrm>
            <a:off x="1063144" y="5047746"/>
            <a:ext cx="4650419" cy="830997"/>
          </a:xfrm>
          <a:prstGeom prst="rect">
            <a:avLst/>
          </a:prstGeom>
          <a:noFill/>
        </p:spPr>
        <p:txBody>
          <a:bodyPr wrap="square" rtlCol="0">
            <a:spAutoFit/>
          </a:bodyPr>
          <a:lstStyle/>
          <a:p>
            <a:pPr marL="342900" indent="-342900">
              <a:buClr>
                <a:schemeClr val="bg1"/>
              </a:buClr>
              <a:buFont typeface="Wingdings" panose="05000000000000000000" pitchFamily="2" charset="2"/>
              <a:buChar char=""/>
            </a:pPr>
            <a:r>
              <a:rPr lang="en-US" sz="2400" dirty="0">
                <a:solidFill>
                  <a:schemeClr val="bg1"/>
                </a:solidFill>
                <a:latin typeface="Times New Roman" panose="02020603050405020304" pitchFamily="18" charset="0"/>
                <a:ea typeface="Tahoma" panose="020B0604030504040204" charset="0"/>
                <a:cs typeface="Times New Roman" panose="02020603050405020304" pitchFamily="18" charset="0"/>
              </a:rPr>
              <a:t>A. </a:t>
            </a:r>
            <a:r>
              <a:rPr lang="vi-VN" sz="2400" dirty="0">
                <a:solidFill>
                  <a:schemeClr val="bg1"/>
                </a:solidFill>
                <a:latin typeface="Times New Roman" panose="02020603050405020304" pitchFamily="18" charset="0"/>
                <a:cs typeface="Times New Roman" panose="02020603050405020304" pitchFamily="18" charset="0"/>
              </a:rPr>
              <a:t>Cho tất cả mọi người kể từ khi bước vào tuổi dậy thì</a:t>
            </a:r>
            <a:endParaRPr lang="en-US" sz="2400" dirty="0">
              <a:solidFill>
                <a:schemeClr val="bg1"/>
              </a:solidFill>
              <a:latin typeface="Times New Roman" panose="02020603050405020304" pitchFamily="18" charset="0"/>
              <a:ea typeface="Tahoma" panose="020B0604030504040204" charset="0"/>
              <a:cs typeface="Times New Roman" panose="02020603050405020304" pitchFamily="18" charset="0"/>
            </a:endParaRPr>
          </a:p>
        </p:txBody>
      </p:sp>
      <p:sp>
        <p:nvSpPr>
          <p:cNvPr id="27" name="dap an c"/>
          <p:cNvSpPr txBox="1"/>
          <p:nvPr/>
        </p:nvSpPr>
        <p:spPr>
          <a:xfrm>
            <a:off x="1063146" y="6110319"/>
            <a:ext cx="4650419" cy="830997"/>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2400" dirty="0">
                <a:solidFill>
                  <a:schemeClr val="bg1"/>
                </a:solidFill>
                <a:latin typeface="Times New Roman" panose="02020603050405020304" pitchFamily="18" charset="0"/>
                <a:ea typeface="Tahoma" panose="020B0604030504040204" charset="0"/>
                <a:cs typeface="Times New Roman" panose="02020603050405020304" pitchFamily="18" charset="0"/>
              </a:rPr>
              <a:t>C. </a:t>
            </a:r>
            <a:r>
              <a:rPr lang="vi-VN" sz="2400" dirty="0">
                <a:solidFill>
                  <a:schemeClr val="bg1"/>
                </a:solidFill>
                <a:latin typeface="Times New Roman" panose="02020603050405020304" pitchFamily="18" charset="0"/>
                <a:cs typeface="Times New Roman" panose="02020603050405020304" pitchFamily="18" charset="0"/>
              </a:rPr>
              <a:t>Không nên ” vẽ đường cho hươu chạy”</a:t>
            </a:r>
            <a:endParaRPr lang="en-US" sz="2400" dirty="0">
              <a:solidFill>
                <a:schemeClr val="bg1"/>
              </a:solidFill>
              <a:latin typeface="Times New Roman" panose="02020603050405020304" pitchFamily="18" charset="0"/>
              <a:ea typeface="Tahoma" panose="020B0604030504040204" charset="0"/>
              <a:cs typeface="Times New Roman" panose="02020603050405020304" pitchFamily="18" charset="0"/>
            </a:endParaRPr>
          </a:p>
        </p:txBody>
      </p:sp>
      <p:sp>
        <p:nvSpPr>
          <p:cNvPr id="31" name="bang b"/>
          <p:cNvSpPr/>
          <p:nvPr/>
        </p:nvSpPr>
        <p:spPr>
          <a:xfrm flipH="1">
            <a:off x="6093031" y="4998469"/>
            <a:ext cx="5249773" cy="97738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2" name="bang d"/>
          <p:cNvSpPr/>
          <p:nvPr/>
        </p:nvSpPr>
        <p:spPr>
          <a:xfrm flipH="1">
            <a:off x="6093032" y="6008118"/>
            <a:ext cx="5249773" cy="84988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33" name="dap an b"/>
          <p:cNvSpPr txBox="1"/>
          <p:nvPr/>
        </p:nvSpPr>
        <p:spPr>
          <a:xfrm>
            <a:off x="6392709" y="5247057"/>
            <a:ext cx="4650419"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2400" dirty="0">
                <a:solidFill>
                  <a:schemeClr val="bg1"/>
                </a:solidFill>
                <a:latin typeface="Times New Roman" panose="02020603050405020304" pitchFamily="18" charset="0"/>
                <a:ea typeface="Tahoma" panose="020B0604030504040204" charset="0"/>
                <a:cs typeface="Times New Roman" panose="02020603050405020304" pitchFamily="18" charset="0"/>
              </a:rPr>
              <a:t>B. </a:t>
            </a:r>
            <a:r>
              <a:rPr lang="vi-VN" sz="2400" dirty="0">
                <a:solidFill>
                  <a:schemeClr val="bg1"/>
                </a:solidFill>
                <a:latin typeface="Times New Roman" panose="02020603050405020304" pitchFamily="18" charset="0"/>
                <a:cs typeface="Times New Roman" panose="02020603050405020304" pitchFamily="18" charset="0"/>
              </a:rPr>
              <a:t>Chỉ nên dành cho người lớn</a:t>
            </a:r>
            <a:endParaRPr lang="en-US" sz="2400" dirty="0">
              <a:solidFill>
                <a:schemeClr val="bg1"/>
              </a:solidFill>
              <a:latin typeface="Times New Roman" panose="02020603050405020304" pitchFamily="18" charset="0"/>
              <a:ea typeface="Tahoma" panose="020B0604030504040204" charset="0"/>
              <a:cs typeface="Times New Roman" panose="02020603050405020304" pitchFamily="18" charset="0"/>
            </a:endParaRPr>
          </a:p>
        </p:txBody>
      </p:sp>
      <p:sp>
        <p:nvSpPr>
          <p:cNvPr id="34" name="dap an d"/>
          <p:cNvSpPr txBox="1"/>
          <p:nvPr/>
        </p:nvSpPr>
        <p:spPr>
          <a:xfrm>
            <a:off x="6392709" y="6110319"/>
            <a:ext cx="4650419" cy="830997"/>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2400" dirty="0">
                <a:solidFill>
                  <a:schemeClr val="bg1"/>
                </a:solidFill>
                <a:latin typeface="Times New Roman" panose="02020603050405020304" pitchFamily="18" charset="0"/>
                <a:ea typeface="Tahoma" panose="020B0604030504040204" charset="0"/>
                <a:cs typeface="Times New Roman" panose="02020603050405020304" pitchFamily="18" charset="0"/>
              </a:rPr>
              <a:t>D. </a:t>
            </a:r>
            <a:r>
              <a:rPr lang="vi-VN" sz="2400" dirty="0">
                <a:solidFill>
                  <a:schemeClr val="bg1"/>
                </a:solidFill>
                <a:latin typeface="Times New Roman" panose="02020603050405020304" pitchFamily="18" charset="0"/>
                <a:cs typeface="Times New Roman" panose="02020603050405020304" pitchFamily="18" charset="0"/>
              </a:rPr>
              <a:t>Chỉ dành cho người khi đã có gia đình</a:t>
            </a:r>
            <a:endParaRPr lang="en-US" sz="2400" dirty="0">
              <a:solidFill>
                <a:schemeClr val="bg1"/>
              </a:solidFill>
              <a:latin typeface="Times New Roman" panose="02020603050405020304" pitchFamily="18" charset="0"/>
              <a:ea typeface="Tahoma" panose="020B0604030504040204" charset="0"/>
              <a:cs typeface="Times New Roman" panose="02020603050405020304" pitchFamily="18"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49138" y="913753"/>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49138" y="1528587"/>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160043" y="2124049"/>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160043" y="268030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scaled="0"/>
        </a:gra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4" name="TextBox 23"/>
          <p:cNvSpPr txBox="1"/>
          <p:nvPr/>
        </p:nvSpPr>
        <p:spPr>
          <a:xfrm>
            <a:off x="2148398" y="3963876"/>
            <a:ext cx="9383697" cy="461665"/>
          </a:xfrm>
          <a:prstGeom prst="rect">
            <a:avLst/>
          </a:prstGeom>
          <a:noFill/>
        </p:spPr>
        <p:txBody>
          <a:bodyPr wrap="square" rtlCol="0">
            <a:spAutoFit/>
          </a:bodyPr>
          <a:lstStyle/>
          <a:p>
            <a:pPr lvl="0">
              <a:defRPr/>
            </a:pPr>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4: </a:t>
            </a:r>
            <a:r>
              <a:rPr lang="en-US" sz="2400" dirty="0" err="1">
                <a:solidFill>
                  <a:schemeClr val="bg1"/>
                </a:solidFill>
                <a:latin typeface="Times New Roman" panose="02020603050405020304" pitchFamily="18" charset="0"/>
                <a:cs typeface="Times New Roman" panose="02020603050405020304" pitchFamily="18" charset="0"/>
              </a:rPr>
              <a:t>Vì</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sao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sinh</a:t>
            </a:r>
            <a:r>
              <a:rPr lang="en-US" sz="2400" dirty="0">
                <a:solidFill>
                  <a:schemeClr val="bg1"/>
                </a:solidFill>
                <a:latin typeface="Times New Roman" panose="02020603050405020304" pitchFamily="18" charset="0"/>
                <a:cs typeface="Times New Roman" panose="02020603050405020304" pitchFamily="18" charset="0"/>
              </a:rPr>
              <a:t> con ở </a:t>
            </a:r>
            <a:r>
              <a:rPr lang="en-US" sz="2400" dirty="0" err="1">
                <a:solidFill>
                  <a:schemeClr val="bg1"/>
                </a:solidFill>
                <a:latin typeface="Times New Roman" panose="02020603050405020304" pitchFamily="18" charset="0"/>
                <a:cs typeface="Times New Roman" panose="02020603050405020304" pitchFamily="18" charset="0"/>
              </a:rPr>
              <a:t>tuổi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vị</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thành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niên</a:t>
            </a:r>
            <a:r>
              <a:rPr lang="en-US" sz="2400" dirty="0">
                <a:solidFill>
                  <a:schemeClr val="bg1"/>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5" name="bang d"/>
          <p:cNvSpPr/>
          <p:nvPr/>
        </p:nvSpPr>
        <p:spPr>
          <a:xfrm flipH="1">
            <a:off x="6135893" y="6121107"/>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6" name="bang b"/>
          <p:cNvSpPr/>
          <p:nvPr/>
        </p:nvSpPr>
        <p:spPr>
          <a:xfrm flipH="1">
            <a:off x="6135894" y="5094960"/>
            <a:ext cx="5249773" cy="93319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5" name="cau hoi d"/>
          <p:cNvSpPr txBox="1"/>
          <p:nvPr/>
        </p:nvSpPr>
        <p:spPr>
          <a:xfrm>
            <a:off x="6435571" y="6060424"/>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D. </a:t>
            </a:r>
            <a:r>
              <a:rPr lang="en-US" sz="2400" dirty="0" err="1">
                <a:solidFill>
                  <a:schemeClr val="bg1"/>
                </a:solidFill>
                <a:latin typeface="Times New Roman" panose="02020603050405020304" pitchFamily="18" charset="0"/>
                <a:cs typeface="Times New Roman" panose="02020603050405020304" pitchFamily="18" charset="0"/>
              </a:rPr>
              <a:t>Vì</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tất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lý</a:t>
            </a:r>
            <a:r>
              <a:rPr lang="en-US" sz="2400" dirty="0">
                <a:solidFill>
                  <a:schemeClr val="bg1"/>
                </a:solidFill>
                <a:latin typeface="Times New Roman" panose="02020603050405020304" pitchFamily="18" charset="0"/>
                <a:cs typeface="Times New Roman" panose="02020603050405020304" pitchFamily="18" charset="0"/>
              </a:rPr>
              <a:t> do </a:t>
            </a:r>
            <a:r>
              <a:rPr lang="en-US" sz="2400" dirty="0" err="1">
                <a:solidFill>
                  <a:schemeClr val="bg1"/>
                </a:solidFill>
                <a:latin typeface="Times New Roman" panose="02020603050405020304" pitchFamily="18" charset="0"/>
                <a:cs typeface="Times New Roman" panose="02020603050405020304" pitchFamily="18" charset="0"/>
              </a:rPr>
              <a:t>trên</a:t>
            </a:r>
            <a:r>
              <a:rPr lang="en-US" sz="2400" dirty="0">
                <a:solidFill>
                  <a:schemeClr val="bg1"/>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27" name="cau hoi b"/>
          <p:cNvSpPr txBox="1"/>
          <p:nvPr/>
        </p:nvSpPr>
        <p:spPr>
          <a:xfrm>
            <a:off x="6435571" y="5197161"/>
            <a:ext cx="4650419" cy="830997"/>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B. </a:t>
            </a:r>
            <a:r>
              <a:rPr lang="vi-VN" sz="2400" dirty="0">
                <a:solidFill>
                  <a:schemeClr val="bg1"/>
                </a:solidFill>
                <a:latin typeface="Times New Roman" panose="02020603050405020304" pitchFamily="18" charset="0"/>
                <a:cs typeface="Times New Roman" panose="02020603050405020304" pitchFamily="18" charset="0"/>
              </a:rPr>
              <a:t>Vì cơ thể chưa phát triển đủ độ thuần thục về sinh dục.</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2" name="bang c"/>
          <p:cNvSpPr/>
          <p:nvPr/>
        </p:nvSpPr>
        <p:spPr>
          <a:xfrm flipH="1">
            <a:off x="806331" y="5958222"/>
            <a:ext cx="5249773" cy="89977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3" name="cau hoi a"/>
          <p:cNvSpPr txBox="1"/>
          <p:nvPr/>
        </p:nvSpPr>
        <p:spPr>
          <a:xfrm>
            <a:off x="1106008" y="5197162"/>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A. </a:t>
            </a:r>
            <a:r>
              <a:rPr lang="en-US" sz="2400" dirty="0" err="1">
                <a:solidFill>
                  <a:schemeClr val="bg1"/>
                </a:solidFill>
                <a:latin typeface="Times New Roman" panose="02020603050405020304" pitchFamily="18" charset="0"/>
                <a:cs typeface="Times New Roman" panose="02020603050405020304" pitchFamily="18" charset="0"/>
              </a:rPr>
              <a:t>Vì</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còn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tuổi</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4" name="cau hoi c"/>
          <p:cNvSpPr txBox="1"/>
          <p:nvPr/>
        </p:nvSpPr>
        <p:spPr>
          <a:xfrm>
            <a:off x="1106008" y="6060424"/>
            <a:ext cx="4650419" cy="830997"/>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C. </a:t>
            </a:r>
            <a:r>
              <a:rPr lang="vi-VN" sz="2400" dirty="0">
                <a:solidFill>
                  <a:schemeClr val="bg1"/>
                </a:solidFill>
                <a:latin typeface="Times New Roman" panose="02020603050405020304" pitchFamily="18" charset="0"/>
                <a:cs typeface="Times New Roman" panose="02020603050405020304" pitchFamily="18" charset="0"/>
              </a:rPr>
              <a:t>Vì chưa được chuẩn bị về tâm lý và các điều kiện.</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scaled="0"/>
        </a:gra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4" name="TextBox 23"/>
          <p:cNvSpPr txBox="1"/>
          <p:nvPr/>
        </p:nvSpPr>
        <p:spPr>
          <a:xfrm>
            <a:off x="1404151" y="3744708"/>
            <a:ext cx="9383697" cy="830997"/>
          </a:xfrm>
          <a:prstGeom prst="rect">
            <a:avLst/>
          </a:prstGeom>
          <a:noFill/>
        </p:spPr>
        <p:txBody>
          <a:bodyPr wrap="square" rtlCol="0">
            <a:spAutoFit/>
          </a:bodyPr>
          <a:lstStyle/>
          <a:p>
            <a:pPr lvl="0">
              <a:defRPr/>
            </a:pPr>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5: </a:t>
            </a:r>
            <a:r>
              <a:rPr lang="vi-VN" sz="2400" dirty="0">
                <a:solidFill>
                  <a:schemeClr val="bg1"/>
                </a:solidFill>
                <a:latin typeface="Times New Roman" panose="02020603050405020304" pitchFamily="18" charset="0"/>
                <a:cs typeface="Times New Roman" panose="02020603050405020304" pitchFamily="18" charset="0"/>
              </a:rPr>
              <a:t>Trong những dấu hiệu sau đây, dấu hiệu nào thể hiện bạn gái đã bước vào tuổi dậy thì chính thức:</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5" name="bang c"/>
          <p:cNvSpPr/>
          <p:nvPr/>
        </p:nvSpPr>
        <p:spPr>
          <a:xfrm flipH="1">
            <a:off x="804609"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6" name="bang b"/>
          <p:cNvSpPr/>
          <p:nvPr/>
        </p:nvSpPr>
        <p:spPr>
          <a:xfrm flipH="1">
            <a:off x="6135894" y="5094960"/>
            <a:ext cx="5249773" cy="86019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5" name="cau hoi c"/>
          <p:cNvSpPr txBox="1"/>
          <p:nvPr/>
        </p:nvSpPr>
        <p:spPr>
          <a:xfrm>
            <a:off x="1104285" y="6063493"/>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C. </a:t>
            </a:r>
            <a:r>
              <a:rPr lang="en-US" sz="2400" dirty="0">
                <a:solidFill>
                  <a:schemeClr val="bg1"/>
                </a:solidFill>
                <a:latin typeface="Times New Roman" panose="02020603050405020304" pitchFamily="18" charset="0"/>
                <a:cs typeface="Times New Roman" panose="02020603050405020304" pitchFamily="18" charset="0"/>
              </a:rPr>
              <a:t>B. </a:t>
            </a:r>
            <a:r>
              <a:rPr lang="en-US" sz="2400" dirty="0" err="1">
                <a:solidFill>
                  <a:schemeClr val="bg1"/>
                </a:solidFill>
                <a:latin typeface="Times New Roman" panose="02020603050405020304" pitchFamily="18" charset="0"/>
                <a:cs typeface="Times New Roman" panose="02020603050405020304" pitchFamily="18" charset="0"/>
              </a:rPr>
              <a:t>Bắt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đầu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nguyệt</a:t>
            </a:r>
            <a:r>
              <a:rPr lang="en-US" sz="2400" dirty="0">
                <a:solidFill>
                  <a:schemeClr val="bg1"/>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27" name="cau hoi b"/>
          <p:cNvSpPr txBox="1"/>
          <p:nvPr/>
        </p:nvSpPr>
        <p:spPr>
          <a:xfrm>
            <a:off x="6435571" y="5197162"/>
            <a:ext cx="4650419" cy="830997"/>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B. </a:t>
            </a:r>
            <a:r>
              <a:rPr lang="en-US" sz="2400" dirty="0" err="1">
                <a:solidFill>
                  <a:schemeClr val="bg1"/>
                </a:solidFill>
                <a:latin typeface="Times New Roman" panose="02020603050405020304" pitchFamily="18" charset="0"/>
                <a:cs typeface="Times New Roman" panose="02020603050405020304" pitchFamily="18" charset="0"/>
              </a:rPr>
              <a:t>Ngực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triển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nở</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rộng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eo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hẹp</a:t>
            </a:r>
            <a:r>
              <a:rPr lang="en-US" sz="2400" dirty="0">
                <a:solidFill>
                  <a:schemeClr val="bg1"/>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2" name="bang d"/>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3" name="cau hoi a"/>
          <p:cNvSpPr txBox="1"/>
          <p:nvPr/>
        </p:nvSpPr>
        <p:spPr>
          <a:xfrm>
            <a:off x="1106008" y="5197162"/>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A. </a:t>
            </a:r>
            <a:r>
              <a:rPr lang="en-US" sz="2400" dirty="0" err="1">
                <a:solidFill>
                  <a:schemeClr val="bg1"/>
                </a:solidFill>
                <a:latin typeface="Times New Roman" panose="02020603050405020304" pitchFamily="18" charset="0"/>
                <a:cs typeface="Times New Roman" panose="02020603050405020304" pitchFamily="18" charset="0"/>
              </a:rPr>
              <a:t>Lớn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mặt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nổi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mụn</a:t>
            </a:r>
            <a:r>
              <a:rPr lang="en-US" sz="2400" dirty="0">
                <a:solidFill>
                  <a:schemeClr val="bg1"/>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4" name="cau hoi d"/>
          <p:cNvSpPr txBox="1"/>
          <p:nvPr/>
        </p:nvSpPr>
        <p:spPr>
          <a:xfrm>
            <a:off x="6435571" y="6060425"/>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D. </a:t>
            </a:r>
            <a:r>
              <a:rPr lang="en-US" sz="2400" dirty="0" err="1">
                <a:solidFill>
                  <a:schemeClr val="bg1"/>
                </a:solidFill>
                <a:latin typeface="Times New Roman" panose="02020603050405020304" pitchFamily="18" charset="0"/>
                <a:cs typeface="Times New Roman" panose="02020603050405020304" pitchFamily="18" charset="0"/>
              </a:rPr>
              <a:t>Bắt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đầu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rụng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trứng</a:t>
            </a:r>
            <a:r>
              <a:rPr lang="en-US" sz="2400" dirty="0">
                <a:solidFill>
                  <a:schemeClr val="bg1"/>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scaled="0"/>
        </a:gra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4" name="TextBox 23"/>
          <p:cNvSpPr txBox="1"/>
          <p:nvPr/>
        </p:nvSpPr>
        <p:spPr>
          <a:xfrm>
            <a:off x="2478350" y="3963876"/>
            <a:ext cx="9383697" cy="461665"/>
          </a:xfrm>
          <a:prstGeom prst="rect">
            <a:avLst/>
          </a:prstGeom>
          <a:noFill/>
        </p:spPr>
        <p:txBody>
          <a:bodyPr wrap="square" rtlCol="0">
            <a:spAutoFit/>
          </a:bodyPr>
          <a:lstStyle/>
          <a:p>
            <a:pPr lvl="0">
              <a:defRPr/>
            </a:pPr>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6: </a:t>
            </a:r>
            <a:r>
              <a:rPr lang="vi-VN" sz="2400" dirty="0">
                <a:solidFill>
                  <a:schemeClr val="bg1"/>
                </a:solidFill>
                <a:latin typeface="Times New Roman" panose="02020603050405020304" pitchFamily="18" charset="0"/>
                <a:cs typeface="Times New Roman" panose="02020603050405020304" pitchFamily="18" charset="0"/>
              </a:rPr>
              <a:t>Hiện tượng kinh nguyệt thường kéo dài mấy ngày?</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5" name="bang c"/>
          <p:cNvSpPr/>
          <p:nvPr/>
        </p:nvSpPr>
        <p:spPr>
          <a:xfrm flipH="1">
            <a:off x="804609"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6" name="bang b"/>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5" name="cau hoi c"/>
          <p:cNvSpPr txBox="1"/>
          <p:nvPr/>
        </p:nvSpPr>
        <p:spPr>
          <a:xfrm>
            <a:off x="1104285" y="6063493"/>
            <a:ext cx="4650419" cy="461665"/>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C. </a:t>
            </a:r>
            <a:r>
              <a:rPr lang="en-US" sz="2400" dirty="0">
                <a:solidFill>
                  <a:schemeClr val="bg1"/>
                </a:solidFill>
                <a:latin typeface="Times New Roman" panose="02020603050405020304" pitchFamily="18" charset="0"/>
                <a:cs typeface="Times New Roman" panose="02020603050405020304" pitchFamily="18" charset="0"/>
              </a:rPr>
              <a:t>3- 5 </a:t>
            </a:r>
            <a:r>
              <a:rPr lang="en-US" sz="2400" dirty="0" err="1">
                <a:solidFill>
                  <a:schemeClr val="bg1"/>
                </a:solidFill>
                <a:latin typeface="Times New Roman" panose="02020603050405020304" pitchFamily="18" charset="0"/>
                <a:cs typeface="Times New Roman" panose="02020603050405020304" pitchFamily="18" charset="0"/>
              </a:rPr>
              <a:t>ngày</a:t>
            </a:r>
            <a:r>
              <a:rPr lang="en-US" sz="2400" dirty="0">
                <a:solidFill>
                  <a:schemeClr val="bg1"/>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27" name="cau hoi b"/>
          <p:cNvSpPr txBox="1"/>
          <p:nvPr/>
        </p:nvSpPr>
        <p:spPr>
          <a:xfrm>
            <a:off x="6435571" y="5197162"/>
            <a:ext cx="4650419" cy="461665"/>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B. </a:t>
            </a:r>
            <a:r>
              <a:rPr lang="en-US" sz="2400" dirty="0">
                <a:solidFill>
                  <a:schemeClr val="bg1"/>
                </a:solidFill>
                <a:latin typeface="Times New Roman" panose="02020603050405020304" pitchFamily="18" charset="0"/>
                <a:cs typeface="Times New Roman" panose="02020603050405020304" pitchFamily="18" charset="0"/>
              </a:rPr>
              <a:t>2- 3ngày</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1" name="bang a"/>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2" name="bang d"/>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3" name="cau hoi a"/>
          <p:cNvSpPr txBox="1"/>
          <p:nvPr/>
        </p:nvSpPr>
        <p:spPr>
          <a:xfrm>
            <a:off x="1106008" y="5197162"/>
            <a:ext cx="4650419" cy="461665"/>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A. </a:t>
            </a:r>
            <a:r>
              <a:rPr lang="en-US" sz="2400" dirty="0">
                <a:solidFill>
                  <a:schemeClr val="bg1"/>
                </a:solidFill>
                <a:latin typeface="Times New Roman" panose="02020603050405020304" pitchFamily="18" charset="0"/>
                <a:cs typeface="Times New Roman" panose="02020603050405020304" pitchFamily="18" charset="0"/>
              </a:rPr>
              <a:t>1- 2 </a:t>
            </a:r>
            <a:r>
              <a:rPr lang="en-US" sz="2400" dirty="0" err="1">
                <a:solidFill>
                  <a:schemeClr val="bg1"/>
                </a:solidFill>
                <a:latin typeface="Times New Roman" panose="02020603050405020304" pitchFamily="18" charset="0"/>
                <a:cs typeface="Times New Roman" panose="02020603050405020304" pitchFamily="18" charset="0"/>
              </a:rPr>
              <a:t>ngày</a:t>
            </a:r>
            <a:r>
              <a:rPr lang="en-US" sz="2400" dirty="0">
                <a:solidFill>
                  <a:schemeClr val="bg1"/>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4" name="cau hoi d"/>
          <p:cNvSpPr txBox="1"/>
          <p:nvPr/>
        </p:nvSpPr>
        <p:spPr>
          <a:xfrm>
            <a:off x="6435571" y="6060425"/>
            <a:ext cx="4650419" cy="461665"/>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D. </a:t>
            </a:r>
            <a:r>
              <a:rPr lang="en-US" sz="2400" dirty="0">
                <a:solidFill>
                  <a:schemeClr val="bg1"/>
                </a:solidFill>
                <a:latin typeface="Times New Roman" panose="02020603050405020304" pitchFamily="18" charset="0"/>
                <a:cs typeface="Times New Roman" panose="02020603050405020304" pitchFamily="18" charset="0"/>
              </a:rPr>
              <a:t>5- 7 </a:t>
            </a:r>
            <a:r>
              <a:rPr lang="en-US" sz="2400" dirty="0" err="1">
                <a:solidFill>
                  <a:schemeClr val="bg1"/>
                </a:solidFill>
                <a:latin typeface="Times New Roman" panose="02020603050405020304" pitchFamily="18" charset="0"/>
                <a:cs typeface="Times New Roman" panose="02020603050405020304" pitchFamily="18" charset="0"/>
              </a:rPr>
              <a:t>ngày</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41165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scaled="0"/>
        </a:gra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4" name="TextBox 23"/>
          <p:cNvSpPr txBox="1"/>
          <p:nvPr/>
        </p:nvSpPr>
        <p:spPr>
          <a:xfrm>
            <a:off x="1384917" y="3616546"/>
            <a:ext cx="9383697" cy="830997"/>
          </a:xfrm>
          <a:prstGeom prst="rect">
            <a:avLst/>
          </a:prstGeom>
          <a:noFill/>
        </p:spPr>
        <p:txBody>
          <a:bodyPr wrap="square" rtlCol="0">
            <a:spAutoFit/>
          </a:bodyPr>
          <a:lstStyle/>
          <a:p>
            <a:pPr lvl="0">
              <a:defRPr/>
            </a:pPr>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7: </a:t>
            </a:r>
            <a:r>
              <a:rPr lang="vi-VN" sz="2400" dirty="0">
                <a:solidFill>
                  <a:schemeClr val="bg1"/>
                </a:solidFill>
                <a:latin typeface="Times New Roman" panose="02020603050405020304" pitchFamily="18" charset="0"/>
                <a:cs typeface="Times New Roman" panose="02020603050405020304" pitchFamily="18" charset="0"/>
              </a:rPr>
              <a:t>Trong những dấu hiệu sau đây, dấu hiệu nào thể hiện bạn trai đã bước vào tuổi dạy thì chính thức ?</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5" name="bang a"/>
          <p:cNvSpPr/>
          <p:nvPr/>
        </p:nvSpPr>
        <p:spPr>
          <a:xfrm flipH="1">
            <a:off x="806331" y="5094962"/>
            <a:ext cx="5249773" cy="86326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6" name="bang c"/>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5" name="dap an a"/>
          <p:cNvSpPr txBox="1"/>
          <p:nvPr/>
        </p:nvSpPr>
        <p:spPr>
          <a:xfrm>
            <a:off x="1106008" y="5197163"/>
            <a:ext cx="4650419" cy="830997"/>
          </a:xfrm>
          <a:prstGeom prst="rect">
            <a:avLst/>
          </a:prstGeom>
          <a:noFill/>
        </p:spPr>
        <p:txBody>
          <a:bodyPr wrap="square" rtlCol="0">
            <a:spAutoFit/>
          </a:bodyPr>
          <a:lstStyle/>
          <a:p>
            <a:pPr marL="342900" lvl="0" indent="-342900">
              <a:buClr>
                <a:prstClr val="white"/>
              </a:buClr>
              <a:buFont typeface="Wingdings" panose="05000000000000000000" pitchFamily="2" charset="2"/>
              <a:buChar char=""/>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A. </a:t>
            </a:r>
            <a:r>
              <a:rPr lang="vi-VN" sz="2400" dirty="0">
                <a:solidFill>
                  <a:schemeClr val="bg1"/>
                </a:solidFill>
                <a:latin typeface="Times New Roman" panose="02020603050405020304" pitchFamily="18" charset="0"/>
                <a:cs typeface="Times New Roman" panose="02020603050405020304" pitchFamily="18" charset="0"/>
              </a:rPr>
              <a:t>Xuất hiện ”Giấc mơ uớt” (xuất tinh lần đầu)</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27" name="dap an c"/>
          <p:cNvSpPr txBox="1"/>
          <p:nvPr/>
        </p:nvSpPr>
        <p:spPr>
          <a:xfrm>
            <a:off x="1106008" y="6060425"/>
            <a:ext cx="4650419" cy="461665"/>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C. </a:t>
            </a:r>
            <a:r>
              <a:rPr lang="en-US" sz="2400" dirty="0">
                <a:solidFill>
                  <a:schemeClr val="bg1"/>
                </a:solidFill>
                <a:latin typeface="Times New Roman" panose="02020603050405020304" pitchFamily="18" charset="0"/>
                <a:cs typeface="Times New Roman" panose="02020603050405020304" pitchFamily="18" charset="0"/>
              </a:rPr>
              <a:t>Ria </a:t>
            </a:r>
            <a:r>
              <a:rPr lang="en-US" sz="2400" dirty="0" err="1">
                <a:solidFill>
                  <a:schemeClr val="bg1"/>
                </a:solidFill>
                <a:latin typeface="Times New Roman" panose="02020603050405020304" pitchFamily="18" charset="0"/>
                <a:cs typeface="Times New Roman" panose="02020603050405020304" pitchFamily="18" charset="0"/>
              </a:rPr>
              <a:t>mép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triển</a:t>
            </a:r>
            <a:r>
              <a:rPr lang="en-US" sz="2400" dirty="0">
                <a:solidFill>
                  <a:schemeClr val="bg1"/>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1" name="bang b"/>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2" name="bang d"/>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3" name="dap an b"/>
          <p:cNvSpPr txBox="1"/>
          <p:nvPr/>
        </p:nvSpPr>
        <p:spPr>
          <a:xfrm>
            <a:off x="6435571" y="5197163"/>
            <a:ext cx="4650419" cy="461665"/>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B. </a:t>
            </a:r>
            <a:r>
              <a:rPr lang="en-US" sz="2400" dirty="0" err="1">
                <a:solidFill>
                  <a:schemeClr val="bg1"/>
                </a:solidFill>
                <a:latin typeface="Times New Roman" panose="02020603050405020304" pitchFamily="18" charset="0"/>
                <a:cs typeface="Times New Roman" panose="02020603050405020304" pitchFamily="18" charset="0"/>
              </a:rPr>
              <a:t>Vỡ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giọng</a:t>
            </a:r>
            <a:r>
              <a:rPr lang="en-US" sz="2400" dirty="0">
                <a:solidFill>
                  <a:schemeClr val="bg1"/>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4" name="dap an d"/>
          <p:cNvSpPr txBox="1"/>
          <p:nvPr/>
        </p:nvSpPr>
        <p:spPr>
          <a:xfrm>
            <a:off x="6435571" y="6060425"/>
            <a:ext cx="4650419" cy="461665"/>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D. </a:t>
            </a:r>
            <a:r>
              <a:rPr lang="vi-VN" sz="2400" dirty="0">
                <a:solidFill>
                  <a:schemeClr val="bg1"/>
                </a:solidFill>
                <a:latin typeface="Times New Roman" panose="02020603050405020304" pitchFamily="18" charset="0"/>
                <a:cs typeface="Times New Roman" panose="02020603050405020304" pitchFamily="18" charset="0"/>
              </a:rPr>
              <a:t>Lớn nhanh, cơ bắp phát triển.</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81075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scaled="0"/>
        </a:gra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10856"/>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4" name="TextBox 23"/>
          <p:cNvSpPr txBox="1"/>
          <p:nvPr/>
        </p:nvSpPr>
        <p:spPr>
          <a:xfrm>
            <a:off x="1547026" y="3872235"/>
            <a:ext cx="9383697" cy="461665"/>
          </a:xfrm>
          <a:prstGeom prst="rect">
            <a:avLst/>
          </a:prstGeom>
          <a:noFill/>
        </p:spPr>
        <p:txBody>
          <a:bodyPr wrap="square" rtlCol="0">
            <a:spAutoFit/>
          </a:bodyPr>
          <a:lstStyle/>
          <a:p>
            <a:pPr lvl="0">
              <a:defRPr/>
            </a:pPr>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8: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nhân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khiến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tuổi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vị</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thành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niên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mang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ngoai</a:t>
            </a:r>
            <a:r>
              <a:rPr lang="en-US" sz="2400" dirty="0">
                <a:solidFill>
                  <a:schemeClr val="bg1"/>
                </a:solidFill>
                <a:latin typeface="Times New Roman" panose="02020603050405020304" pitchFamily="18" charset="0"/>
                <a:cs typeface="Times New Roman" panose="02020603050405020304" pitchFamily="18" charset="0"/>
              </a:rPr>
              <a:t> ý </a:t>
            </a:r>
            <a:r>
              <a:rPr lang="en-US" sz="2400" dirty="0" err="1">
                <a:solidFill>
                  <a:schemeClr val="bg1"/>
                </a:solidFill>
                <a:latin typeface="Times New Roman" panose="02020603050405020304" pitchFamily="18" charset="0"/>
                <a:cs typeface="Times New Roman" panose="02020603050405020304" pitchFamily="18" charset="0"/>
              </a:rPr>
              <a:t>muốn</a:t>
            </a:r>
            <a:r>
              <a:rPr lang="en-US" sz="2400" dirty="0">
                <a:solidFill>
                  <a:schemeClr val="bg1"/>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5" name="bang d"/>
          <p:cNvSpPr/>
          <p:nvPr/>
        </p:nvSpPr>
        <p:spPr>
          <a:xfrm flipH="1">
            <a:off x="6135894" y="5958223"/>
            <a:ext cx="5665578"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6" name="bang b"/>
          <p:cNvSpPr/>
          <p:nvPr/>
        </p:nvSpPr>
        <p:spPr>
          <a:xfrm flipH="1">
            <a:off x="6135894" y="5094960"/>
            <a:ext cx="566558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5" name="cau hoi d"/>
          <p:cNvSpPr txBox="1"/>
          <p:nvPr/>
        </p:nvSpPr>
        <p:spPr>
          <a:xfrm>
            <a:off x="6435571" y="6060424"/>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D. </a:t>
            </a:r>
            <a:r>
              <a:rPr lang="pt-BR" sz="2400" dirty="0">
                <a:solidFill>
                  <a:schemeClr val="bg1"/>
                </a:solidFill>
                <a:latin typeface="Times New Roman" panose="02020603050405020304" pitchFamily="18" charset="0"/>
                <a:cs typeface="Times New Roman" panose="02020603050405020304" pitchFamily="18" charset="0"/>
              </a:rPr>
              <a:t>Cả A, B, C đều đúng</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27" name="cau hoi b"/>
          <p:cNvSpPr txBox="1"/>
          <p:nvPr/>
        </p:nvSpPr>
        <p:spPr>
          <a:xfrm>
            <a:off x="6435571" y="5197161"/>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B. </a:t>
            </a:r>
            <a:r>
              <a:rPr lang="en-US" sz="2400" dirty="0" err="1">
                <a:solidFill>
                  <a:schemeClr val="bg1"/>
                </a:solidFill>
                <a:latin typeface="Times New Roman" panose="02020603050405020304" pitchFamily="18" charset="0"/>
                <a:cs typeface="Times New Roman" panose="02020603050405020304" pitchFamily="18" charset="0"/>
              </a:rPr>
              <a:t>Dễ</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bị</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lạm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dụng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dục</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1" name="bang a"/>
          <p:cNvSpPr/>
          <p:nvPr/>
        </p:nvSpPr>
        <p:spPr>
          <a:xfrm flipH="1">
            <a:off x="271463" y="5094961"/>
            <a:ext cx="5784642"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2" name="bang c"/>
          <p:cNvSpPr/>
          <p:nvPr/>
        </p:nvSpPr>
        <p:spPr>
          <a:xfrm flipH="1">
            <a:off x="271461" y="5958223"/>
            <a:ext cx="578464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3" name="cau hoi a"/>
          <p:cNvSpPr txBox="1"/>
          <p:nvPr/>
        </p:nvSpPr>
        <p:spPr>
          <a:xfrm>
            <a:off x="271460" y="5197162"/>
            <a:ext cx="6000753"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A. </a:t>
            </a:r>
            <a:r>
              <a:rPr lang="en-US" sz="2400" dirty="0" err="1">
                <a:solidFill>
                  <a:schemeClr val="bg1"/>
                </a:solidFill>
                <a:latin typeface="Times New Roman" panose="02020603050405020304" pitchFamily="18" charset="0"/>
                <a:cs typeface="Times New Roman" panose="02020603050405020304" pitchFamily="18" charset="0"/>
              </a:rPr>
              <a:t>Sự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thiếu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hiểu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biết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sức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khỏe</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sản</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4" name="cau hoi c"/>
          <p:cNvSpPr txBox="1"/>
          <p:nvPr/>
        </p:nvSpPr>
        <p:spPr>
          <a:xfrm>
            <a:off x="271462" y="6060424"/>
            <a:ext cx="5665578"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C. </a:t>
            </a:r>
            <a:r>
              <a:rPr lang="en-US" sz="2400" dirty="0" err="1">
                <a:solidFill>
                  <a:schemeClr val="bg1"/>
                </a:solidFill>
                <a:latin typeface="Times New Roman" panose="02020603050405020304" pitchFamily="18" charset="0"/>
                <a:cs typeface="Times New Roman" panose="02020603050405020304" pitchFamily="18" charset="0"/>
              </a:rPr>
              <a:t>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tiếp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cận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pháp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tránh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thai</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scaled="0"/>
        </a:gra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4" name="TextBox 23"/>
          <p:cNvSpPr txBox="1"/>
          <p:nvPr/>
        </p:nvSpPr>
        <p:spPr>
          <a:xfrm>
            <a:off x="1384917" y="3616546"/>
            <a:ext cx="9383697" cy="1200329"/>
          </a:xfrm>
          <a:prstGeom prst="rect">
            <a:avLst/>
          </a:prstGeom>
          <a:noFill/>
        </p:spPr>
        <p:txBody>
          <a:bodyPr wrap="square" rtlCol="0">
            <a:spAutoFit/>
          </a:bodyPr>
          <a:lstStyle/>
          <a:p>
            <a:pPr lvl="0">
              <a:defRPr/>
            </a:pPr>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9: </a:t>
            </a:r>
            <a:r>
              <a:rPr lang="vi-VN" sz="2400" dirty="0">
                <a:solidFill>
                  <a:schemeClr val="bg1"/>
                </a:solidFill>
                <a:latin typeface="Times New Roman" panose="02020603050405020304" pitchFamily="18" charset="0"/>
                <a:cs typeface="Times New Roman" panose="02020603050405020304" pitchFamily="18" charset="0"/>
              </a:rPr>
              <a:t>Một bạn gái sau khi đã trót lỡ có quan hệ tình dục lần đầu tiên, hiện đang rất lo lắng. Theo các bạn, những nguy cơ nào có thể xảy ra đối với bạn gái ấy ?</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5" name="bang d"/>
          <p:cNvSpPr/>
          <p:nvPr/>
        </p:nvSpPr>
        <p:spPr>
          <a:xfrm flipH="1">
            <a:off x="6135894" y="5958223"/>
            <a:ext cx="5870364"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6" name="bang b"/>
          <p:cNvSpPr/>
          <p:nvPr/>
        </p:nvSpPr>
        <p:spPr>
          <a:xfrm flipH="1">
            <a:off x="6135894" y="5094960"/>
            <a:ext cx="5870365"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5" name="cau hoi d"/>
          <p:cNvSpPr txBox="1"/>
          <p:nvPr/>
        </p:nvSpPr>
        <p:spPr>
          <a:xfrm>
            <a:off x="6435571" y="6060424"/>
            <a:ext cx="4650419" cy="461665"/>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D. </a:t>
            </a:r>
            <a:r>
              <a:rPr lang="vi-VN" sz="2400" dirty="0">
                <a:solidFill>
                  <a:schemeClr val="bg1"/>
                </a:solidFill>
                <a:latin typeface="Times New Roman" panose="02020603050405020304" pitchFamily="18" charset="0"/>
                <a:cs typeface="Times New Roman" panose="02020603050405020304" pitchFamily="18" charset="0"/>
              </a:rPr>
              <a:t>Tất cả các nguy cơ trên </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27" name="cau hoi b"/>
          <p:cNvSpPr txBox="1"/>
          <p:nvPr/>
        </p:nvSpPr>
        <p:spPr>
          <a:xfrm>
            <a:off x="6435571" y="5197161"/>
            <a:ext cx="4650419" cy="461665"/>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B. </a:t>
            </a:r>
            <a:r>
              <a:rPr lang="en-US" sz="2400" dirty="0" err="1">
                <a:solidFill>
                  <a:schemeClr val="bg1"/>
                </a:solidFill>
                <a:latin typeface="Times New Roman" panose="02020603050405020304" pitchFamily="18" charset="0"/>
                <a:cs typeface="Times New Roman" panose="02020603050405020304" pitchFamily="18" charset="0"/>
              </a:rPr>
              <a:t>Bạn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ấy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bị</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nhiễm</a:t>
            </a:r>
            <a:r>
              <a:rPr lang="en-US" sz="2400" dirty="0">
                <a:solidFill>
                  <a:schemeClr val="bg1"/>
                </a:solidFill>
                <a:latin typeface="Times New Roman" panose="02020603050405020304" pitchFamily="18" charset="0"/>
                <a:cs typeface="Times New Roman" panose="02020603050405020304" pitchFamily="18" charset="0"/>
              </a:rPr>
              <a:t> HIV.</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1" name="bang a"/>
          <p:cNvSpPr/>
          <p:nvPr/>
        </p:nvSpPr>
        <p:spPr>
          <a:xfrm flipH="1">
            <a:off x="185737" y="5094961"/>
            <a:ext cx="5870367"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2" name="bang c"/>
          <p:cNvSpPr/>
          <p:nvPr/>
        </p:nvSpPr>
        <p:spPr>
          <a:xfrm flipH="1">
            <a:off x="185737" y="5958222"/>
            <a:ext cx="5870368" cy="89977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3" name="cau hoi a"/>
          <p:cNvSpPr txBox="1"/>
          <p:nvPr/>
        </p:nvSpPr>
        <p:spPr>
          <a:xfrm>
            <a:off x="141852" y="5158093"/>
            <a:ext cx="5844204" cy="461665"/>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A. </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Bạn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ấy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mang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ngoài</a:t>
            </a:r>
            <a:r>
              <a:rPr lang="en-US" sz="2400" dirty="0">
                <a:solidFill>
                  <a:schemeClr val="bg1"/>
                </a:solidFill>
                <a:latin typeface="Times New Roman" panose="02020603050405020304" pitchFamily="18" charset="0"/>
                <a:cs typeface="Times New Roman" panose="02020603050405020304" pitchFamily="18" charset="0"/>
              </a:rPr>
              <a:t> ý </a:t>
            </a:r>
            <a:r>
              <a:rPr lang="en-US" sz="2400" dirty="0" err="1">
                <a:solidFill>
                  <a:schemeClr val="bg1"/>
                </a:solidFill>
                <a:latin typeface="Times New Roman" panose="02020603050405020304" pitchFamily="18" charset="0"/>
                <a:cs typeface="Times New Roman" panose="02020603050405020304" pitchFamily="18" charset="0"/>
              </a:rPr>
              <a:t>muốn</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sp>
        <p:nvSpPr>
          <p:cNvPr id="34" name="cau hoi c"/>
          <p:cNvSpPr txBox="1"/>
          <p:nvPr/>
        </p:nvSpPr>
        <p:spPr>
          <a:xfrm>
            <a:off x="185738" y="6060424"/>
            <a:ext cx="5764414" cy="830997"/>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rPr>
              <a:t>C. </a:t>
            </a:r>
            <a:r>
              <a:rPr lang="vi-VN" sz="2400" dirty="0">
                <a:solidFill>
                  <a:schemeClr val="bg1"/>
                </a:solidFill>
                <a:latin typeface="Times New Roman" panose="02020603050405020304" pitchFamily="18" charset="0"/>
                <a:cs typeface="Times New Roman" panose="02020603050405020304" pitchFamily="18" charset="0"/>
              </a:rPr>
              <a:t>Bạn ấy có thể bị nhiễm bệnh lây truyền qua đường tình dục.</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charset="0"/>
              <a:cs typeface="Times New Roman" panose="02020603050405020304" pitchFamily="18"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193689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623</Words>
  <PresentationFormat>Widescreen</PresentationFormat>
  <Paragraphs>51</Paragraphs>
  <Slides>11</Slides>
  <Notes>0</Notes>
  <HiddenSlides>0</HiddenSlides>
  <MMClips>40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FS Blonde Script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2022-07-19T03:11:00Z</dcterms:created>
  <dcterms:modified xsi:type="dcterms:W3CDTF">2023-06-14T01:37:49Z</dcterms:modified>
  <cp:version>n</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7EB30E978C284469B10759DEB8677BD6</vt:lpwstr>
  </property>
  <property fmtid="{D5CDD505-2E9C-101B-9397-08002B2CF9AE}" pid="3" name="KSOProductBuildVer">
    <vt:lpwstr>1033-11.2.0.11254</vt:lpwstr>
  </property>
</Properties>
</file>