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05AE-123C-4DC5-A52C-31F12BAA3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374999-E444-440A-AFDD-1AEC3F3CC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F8CAB-E1EB-43B1-A3E4-2A57D0F62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D8D43-897F-4316-8DBA-81017E73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7A1F4-CEB1-41D0-A843-0FCAB0FB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5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BC486-E740-4E12-B488-B23B4CDF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77CEFF-617D-4F47-A3D6-4F57765DB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CCA2D-0E7A-4315-8F9F-06943B708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D883F-5F77-4782-B2FC-1FBC20E5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D16B7-3554-4EE7-8151-3FE11C48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18965F-1288-4F96-9034-5923AA765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34A478-9D47-4A48-862C-142DCA847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032C4-BDD9-4B51-BF68-CAE0ADE2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F856D-3D2C-4E1E-8F85-250074A12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ACD73-4B52-4044-B3A0-18E33916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7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D1413-23E8-4E4F-A4C4-78D5DEB67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DB6EE-DE32-4548-8948-18A85E909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894AC-CD1C-4690-8D0B-0A592D51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3B8C7-A35F-4CA1-A3BE-C31657F4F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713C8-0C91-4DA8-AD14-DA5CDC756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94A38-BEFC-4109-BE9B-F6DDF7BEA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AB1E2-951B-4824-8434-820810721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15A4D-5202-492D-8C3F-D1C2A61B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08B6F-0267-4332-A58D-66218E6C8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3A620-B1B0-4448-8700-769D897A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1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78289-25FF-4286-9320-62AE20B8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660D3-EC10-41C6-B0D1-F15C3E307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DBE7B-0DAD-4C10-921E-DC2A1A305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7FB796-0289-4DDA-8BE1-ED97389C1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31D4C-110B-41F9-9386-158A346E7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2EBFE-CEFE-4CD8-8AC5-905C9B6D1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2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666E-73FE-4868-8B6B-E12626DFC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E401C-0686-4347-9BAD-16FA0C918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AA6E4-F677-4B7F-B518-9B9AC0889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E4E07-D8EE-4522-B40F-796767CE1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C17727-DBDF-43DE-9051-5E9FAE7F8E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BC4E49-B5E8-481F-A6C4-895C92D9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BAA65-4C6A-4EA4-9200-46566834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AA618D-6080-4DE3-BCC7-6363DEB5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98E3-01B8-466E-9BF9-4B610DA5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5E085-F9D6-4E7B-8BA0-0C7801F5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214649-61AD-4846-907A-47C7D518D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30D94-C2B5-4FA3-B12D-19E04482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1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7414BA-E6E6-4CC5-B1F6-24D69FE55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F5EA-9B36-4D8F-9B80-3866084E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95D32-610D-4386-A003-20775BAED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7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19788-ACA6-40CE-9523-355BDB307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3E4E4-86FB-41ED-A9C1-6749C3FA4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D476-DFCF-4EEC-8C12-98CBE01B1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5D81F-27A5-4D48-86F7-08B80F3A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35DB2-4449-4C9A-9029-12730A508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BCBCE-B37E-4520-B455-98AE22A3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8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0DF30-04A0-4C71-9E4C-0C449B3EF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D4BF8D-933D-421D-A5CE-D34CD30F8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48F85-D3D9-415D-A985-F9B3BC5F1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B4CF9-BBD2-4269-9DA4-F6465CF2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0FD42-ADD1-4972-930D-0B31E188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3AF26-A0A5-4C79-AFD9-08505AD9D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3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1E9E5C-096E-44F4-87F2-175E438CA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CE8F7-7E63-459F-AC08-04488FA0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0AB17-9EEA-441B-B653-46CDEE32E9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91C43-B67F-4833-AA4D-BA95A9F9CF96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B7754-CE41-4210-8166-A87DE402D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1606B-5A4C-4CBA-802B-DFBC6D89DA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46AC3-5A69-4458-BA2B-45ADA0F03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6F956F-5BE2-44A6-8A3D-A9247B147E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" y="347662"/>
            <a:ext cx="10953750" cy="61626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509642-909C-4411-B111-F974A1353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304" y="911899"/>
            <a:ext cx="6699217" cy="17519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12C98C-6D11-414A-96A3-7265E20405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1149" y="2930316"/>
            <a:ext cx="4043945" cy="18063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3F02B3-91A9-4B89-B6B1-67D8CE2E6F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1149" y="5154025"/>
            <a:ext cx="6538960" cy="109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8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PresentationFormat>Màn hình rộng</PresentationFormat>
  <Paragraphs>0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2023-08-04T09:18:57Z</dcterms:created>
  <dcterms:modified xsi:type="dcterms:W3CDTF">2023-08-16T12:19:10Z</dcterms:modified>
</cp:coreProperties>
</file>