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89" r:id="rId3"/>
    <p:sldId id="392" r:id="rId4"/>
    <p:sldId id="393" r:id="rId5"/>
    <p:sldId id="372" r:id="rId6"/>
    <p:sldId id="394" r:id="rId7"/>
    <p:sldId id="373" r:id="rId8"/>
    <p:sldId id="374" r:id="rId9"/>
    <p:sldId id="387" r:id="rId10"/>
    <p:sldId id="371" r:id="rId11"/>
  </p:sldIdLst>
  <p:sldSz cx="24384000" cy="13716000"/>
  <p:notesSz cx="6858000" cy="9144000"/>
  <p:custDataLst>
    <p:tags r:id="rId1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66"/>
    <a:srgbClr val="3333FF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74" autoAdjust="0"/>
  </p:normalViewPr>
  <p:slideViewPr>
    <p:cSldViewPr>
      <p:cViewPr varScale="1">
        <p:scale>
          <a:sx n="38" d="100"/>
          <a:sy n="38" d="100"/>
        </p:scale>
        <p:origin x="540" y="3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0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5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6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34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30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12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94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1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024" y="2601571"/>
            <a:ext cx="17379952" cy="5018426"/>
          </a:xfrm>
        </p:spPr>
        <p:txBody>
          <a:bodyPr anchor="b">
            <a:normAutofit/>
          </a:bodyPr>
          <a:lstStyle>
            <a:lvl1pPr algn="ctr">
              <a:defRPr sz="96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2024" y="7772401"/>
            <a:ext cx="17379952" cy="2743198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>
                    <a:lumMod val="50000"/>
                  </a:schemeClr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vi-VN" smtClean="0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9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88" y="8578748"/>
            <a:ext cx="20728864" cy="162322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69488" y="1396522"/>
            <a:ext cx="19645064" cy="642827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48" y="10217456"/>
            <a:ext cx="20728904" cy="1364944"/>
          </a:xfrm>
        </p:spPr>
        <p:txBody>
          <a:bodyPr/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1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48" y="1219199"/>
            <a:ext cx="20728904" cy="6854490"/>
          </a:xfrm>
        </p:spPr>
        <p:txBody>
          <a:bodyPr anchor="ctr"/>
          <a:lstStyle>
            <a:lvl1pPr algn="ctr">
              <a:defRPr sz="64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50" y="8409642"/>
            <a:ext cx="20728904" cy="317276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73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24" y="1219200"/>
            <a:ext cx="18605504" cy="5985808"/>
          </a:xfrm>
        </p:spPr>
        <p:txBody>
          <a:bodyPr anchor="ctr"/>
          <a:lstStyle>
            <a:lvl1pPr>
              <a:defRPr sz="64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3441289" y="7220064"/>
            <a:ext cx="17504598" cy="118957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48" y="8745593"/>
            <a:ext cx="20728904" cy="28421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02976" y="150833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15116" y="5987156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1921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50" y="4277443"/>
            <a:ext cx="20728904" cy="5023670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50" y="9324670"/>
            <a:ext cx="20728904" cy="2281288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74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827548" y="1219200"/>
            <a:ext cx="20728904" cy="3210188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827548" y="4734186"/>
            <a:ext cx="6597952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827548" y="5886711"/>
            <a:ext cx="6597952" cy="569569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04779" y="4734186"/>
            <a:ext cx="6583042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8882697" y="5886711"/>
            <a:ext cx="6606702" cy="569569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946596" y="4734186"/>
            <a:ext cx="6609856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5946596" y="5886711"/>
            <a:ext cx="6609856" cy="569569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93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827548" y="1221544"/>
            <a:ext cx="20728904" cy="3207844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827549" y="8409640"/>
            <a:ext cx="6592818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4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827549" y="4734186"/>
            <a:ext cx="6592818" cy="3048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827549" y="9562164"/>
            <a:ext cx="6592818" cy="20202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85518" y="8409640"/>
            <a:ext cx="6603656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4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8882696" y="4734186"/>
            <a:ext cx="6606704" cy="3048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8882696" y="9562161"/>
            <a:ext cx="6606704" cy="2020238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946597" y="8409640"/>
            <a:ext cx="6601362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4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5946596" y="4734186"/>
            <a:ext cx="6609856" cy="3048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5946347" y="9562157"/>
            <a:ext cx="6610106" cy="2020242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48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827550" y="4734187"/>
            <a:ext cx="20728904" cy="6848214"/>
          </a:xfrm>
        </p:spPr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90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1219203"/>
            <a:ext cx="5106652" cy="1036319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827550" y="1219203"/>
            <a:ext cx="15317448" cy="10363198"/>
          </a:xfrm>
        </p:spPr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19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7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827548" y="4734185"/>
            <a:ext cx="20727652" cy="684821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81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48" y="1657127"/>
            <a:ext cx="20703504" cy="5473638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7548" y="7314915"/>
            <a:ext cx="20703504" cy="2736366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>
                    <a:lumMod val="50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27551" y="1237035"/>
            <a:ext cx="20728902" cy="3192354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827548" y="4734185"/>
            <a:ext cx="10212052" cy="684821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12344400" y="4734185"/>
            <a:ext cx="10210800" cy="684821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1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27551" y="1237035"/>
            <a:ext cx="20728902" cy="3192354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2656" y="4742036"/>
            <a:ext cx="9746948" cy="1359988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52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827549" y="6102025"/>
            <a:ext cx="10212054" cy="548037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92846" y="4742036"/>
            <a:ext cx="9763608" cy="1359988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52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12344401" y="6102025"/>
            <a:ext cx="10210802" cy="548037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7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8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0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50" y="1219200"/>
            <a:ext cx="7871376" cy="4046504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0156125" y="1219201"/>
            <a:ext cx="12400326" cy="10363198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49" y="5265704"/>
            <a:ext cx="7871378" cy="6316696"/>
          </a:xfrm>
        </p:spPr>
        <p:txBody>
          <a:bodyPr/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4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49" y="1219200"/>
            <a:ext cx="11869938" cy="404650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9606" y="1219202"/>
            <a:ext cx="6510716" cy="10363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89" y="5265705"/>
            <a:ext cx="11869898" cy="6316694"/>
          </a:xfrm>
        </p:spPr>
        <p:txBody>
          <a:bodyPr/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8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24384006" cy="137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7551" y="1237035"/>
            <a:ext cx="20728902" cy="319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7550" y="4734187"/>
            <a:ext cx="20728904" cy="684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57474" y="1176655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7549" y="11766551"/>
            <a:ext cx="1334577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028023" y="11766551"/>
            <a:ext cx="152843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3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1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656" r:id="rId19"/>
    <p:sldLayoutId id="2147483658" r:id="rId20"/>
  </p:sldLayoutIdLst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72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tx1"/>
        </a:buClr>
        <a:buFont typeface="Arial" panose="020B0604020202020204" pitchFamily="34" charset="0"/>
        <a:buChar char="•"/>
        <a:defRPr sz="4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3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3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43.png"/><Relationship Id="rId3" Type="http://schemas.openxmlformats.org/officeDocument/2006/relationships/image" Target="../media/image221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300.png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image" Target="../media/image231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221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221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74.png"/><Relationship Id="rId9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552048" y="3835159"/>
            <a:ext cx="6696237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269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HÀM SỐ LƯỢNG GIÁC – PHƯƠNG TRÌNH LƯỢNG GIÁC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958291" y="1884002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57346" y="2010309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353261" y="10682498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9000604"/>
            <a:ext cx="14849139" cy="907190"/>
            <a:chOff x="7459670" y="7543799"/>
            <a:chExt cx="14851072" cy="907309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2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NỘI DUNG CẦN ÔN TẬP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8427326" y="7156850"/>
            <a:ext cx="7765182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 TẬP CHƯƠNG I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=""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57200" y="4419600"/>
            <a:ext cx="23567119" cy="4558096"/>
            <a:chOff x="134375" y="2370447"/>
            <a:chExt cx="22200057" cy="3985631"/>
          </a:xfrm>
          <a:solidFill>
            <a:srgbClr val="FFFF00"/>
          </a:solidFill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  <a:grpFill/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grpFill/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" name="Hình chữ nhật 1"/>
          <p:cNvSpPr/>
          <p:nvPr/>
        </p:nvSpPr>
        <p:spPr>
          <a:xfrm>
            <a:off x="1945459" y="4986256"/>
            <a:ext cx="20874437" cy="27471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 defTabSz="2177060">
              <a:defRPr/>
            </a:pPr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 HỌC KẾT THÚC </a:t>
            </a:r>
          </a:p>
          <a:p>
            <a:pPr algn="ctr" defTabSz="2177060">
              <a:defRPr/>
            </a:pPr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TRÂN TRỌNG CÁM ƠN CÁC EM HỌC SINH ĐÃ THEO DÕI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8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90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1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" dur="1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NỘI DUNG CẦN ÔN TẬP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80452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HÀM SỐ LƯỢNG GIÁC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D5FDE97F-1E59-4CD0-8974-3EA8117FB60E}"/>
              </a:ext>
            </a:extLst>
          </p:cNvPr>
          <p:cNvSpPr/>
          <p:nvPr/>
        </p:nvSpPr>
        <p:spPr>
          <a:xfrm>
            <a:off x="1630459" y="4042637"/>
            <a:ext cx="21704071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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Tìm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tập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xác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định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,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tìm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GTNN, GTLN,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xét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tính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chẵn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,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lẻ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,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tìm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>
                <a:solidFill>
                  <a:schemeClr val="tx1"/>
                </a:solidFill>
                <a:sym typeface="Wingdings 2" panose="05020102010507070707" pitchFamily="18" charset="2"/>
              </a:rPr>
              <a:t>chu </a:t>
            </a:r>
            <a:r>
              <a:rPr lang="fr-FR" sz="4400" smtClean="0">
                <a:solidFill>
                  <a:schemeClr val="tx1"/>
                </a:solidFill>
                <a:sym typeface="Wingdings 2" panose="05020102010507070707" pitchFamily="18" charset="2"/>
              </a:rPr>
              <a:t>kì,…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của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hàm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số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lượng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giác</a:t>
            </a:r>
            <a:endParaRPr lang="vi-VN" sz="4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8F3F369D-F8DD-4F7D-B143-F5BAD7C457DF}"/>
                  </a:ext>
                </a:extLst>
              </p:cNvPr>
              <p:cNvSpPr/>
              <p:nvPr/>
            </p:nvSpPr>
            <p:spPr>
              <a:xfrm>
                <a:off x="1808100" y="6487026"/>
                <a:ext cx="20975700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Phương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trình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lượng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giác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cơ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bản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𝑡𝑎𝑛𝑥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𝑐𝑜𝑡𝑥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3F369D-F8DD-4F7D-B143-F5BAD7C4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100" y="6487026"/>
                <a:ext cx="209757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192" t="-17460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3E8F26EE-9529-4ADB-AEB8-52EBD5135EB6}"/>
              </a:ext>
            </a:extLst>
          </p:cNvPr>
          <p:cNvSpPr/>
          <p:nvPr/>
        </p:nvSpPr>
        <p:spPr>
          <a:xfrm>
            <a:off x="1808099" y="7958674"/>
            <a:ext cx="1741745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>
                <a:sym typeface="Wingdings 2" panose="05020102010507070707" pitchFamily="18" charset="2"/>
              </a:rPr>
              <a:t> </a:t>
            </a:r>
            <a:r>
              <a:rPr lang="fr-FR" sz="4400" dirty="0" err="1">
                <a:sym typeface="Wingdings 2" panose="05020102010507070707" pitchFamily="18" charset="2"/>
              </a:rPr>
              <a:t>Phương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trình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bậc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nhất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đối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với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một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hàm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số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lượng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giác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C2DF757-D436-40D6-97FE-ECBCB3113E11}"/>
              </a:ext>
            </a:extLst>
          </p:cNvPr>
          <p:cNvSpPr/>
          <p:nvPr/>
        </p:nvSpPr>
        <p:spPr>
          <a:xfrm>
            <a:off x="1052815" y="5555740"/>
            <a:ext cx="1167256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 PHƯƠNG TRÌNH LƯỢNG GIÁC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0590A28F-1BC7-4C8D-92F4-8510493BA620}"/>
              </a:ext>
            </a:extLst>
          </p:cNvPr>
          <p:cNvSpPr/>
          <p:nvPr/>
        </p:nvSpPr>
        <p:spPr>
          <a:xfrm>
            <a:off x="1794244" y="9430322"/>
            <a:ext cx="1741745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>
                <a:sym typeface="Wingdings 2" panose="05020102010507070707" pitchFamily="18" charset="2"/>
              </a:rPr>
              <a:t> </a:t>
            </a:r>
            <a:r>
              <a:rPr lang="fr-FR" sz="4400" dirty="0" err="1">
                <a:sym typeface="Wingdings 2" panose="05020102010507070707" pitchFamily="18" charset="2"/>
              </a:rPr>
              <a:t>Phương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trình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bậc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hai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đối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với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một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hàm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số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lượng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giác</a:t>
            </a:r>
            <a:endParaRPr lang="vi-VN" sz="4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ACF7087C-B510-476D-A14D-F19461E6FAA8}"/>
                  </a:ext>
                </a:extLst>
              </p:cNvPr>
              <p:cNvSpPr/>
              <p:nvPr/>
            </p:nvSpPr>
            <p:spPr>
              <a:xfrm>
                <a:off x="1794243" y="10746541"/>
                <a:ext cx="17417451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ym typeface="Wingdings 2" panose="05020102010507070707" pitchFamily="18" charset="2"/>
                  </a:rPr>
                  <a:t> </a:t>
                </a:r>
                <a:r>
                  <a:rPr lang="fr-FR" sz="4400" dirty="0" err="1">
                    <a:sym typeface="Wingdings 2" panose="05020102010507070707" pitchFamily="18" charset="2"/>
                  </a:rPr>
                  <a:t>Phương</a:t>
                </a:r>
                <a:r>
                  <a:rPr lang="fr-FR" sz="4400" dirty="0"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ym typeface="Wingdings 2" panose="05020102010507070707" pitchFamily="18" charset="2"/>
                  </a:rPr>
                  <a:t>trình</a:t>
                </a:r>
                <a:r>
                  <a:rPr lang="fr-FR" sz="4400" dirty="0"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ym typeface="Wingdings 2" panose="05020102010507070707" pitchFamily="18" charset="2"/>
                  </a:rPr>
                  <a:t>bậc</a:t>
                </a:r>
                <a:r>
                  <a:rPr lang="fr-FR" sz="4400" dirty="0"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ym typeface="Wingdings 2" panose="05020102010507070707" pitchFamily="18" charset="2"/>
                  </a:rPr>
                  <a:t>nhất</a:t>
                </a:r>
                <a:r>
                  <a:rPr lang="fr-FR" sz="4400" dirty="0"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ym typeface="Wingdings 2" panose="05020102010507070707" pitchFamily="18" charset="2"/>
                  </a:rPr>
                  <a:t>đối</a:t>
                </a:r>
                <a:r>
                  <a:rPr lang="fr-FR" sz="4400" dirty="0"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ym typeface="Wingdings 2" panose="05020102010507070707" pitchFamily="18" charset="2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𝑠𝑖𝑛𝑥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CF7087C-B510-476D-A14D-F19461E6F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243" y="10746541"/>
                <a:ext cx="17417451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400" t="-18254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644B5551-F0D6-4285-982F-FA0EEC653CA4}"/>
              </a:ext>
            </a:extLst>
          </p:cNvPr>
          <p:cNvSpPr/>
          <p:nvPr/>
        </p:nvSpPr>
        <p:spPr>
          <a:xfrm>
            <a:off x="1808099" y="11988897"/>
            <a:ext cx="2170407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>
                <a:sym typeface="Wingdings 2" panose="05020102010507070707" pitchFamily="18" charset="2"/>
              </a:rPr>
              <a:t> </a:t>
            </a:r>
            <a:r>
              <a:rPr lang="fr-FR" sz="4400" dirty="0" err="1">
                <a:sym typeface="Wingdings 2" panose="05020102010507070707" pitchFamily="18" charset="2"/>
              </a:rPr>
              <a:t>Tìm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điều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kiện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để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một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phương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trình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lượng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giác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có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nghiệm</a:t>
            </a:r>
            <a:r>
              <a:rPr lang="fr-FR" sz="4400" dirty="0">
                <a:sym typeface="Wingdings 2" panose="05020102010507070707" pitchFamily="18" charset="2"/>
              </a:rPr>
              <a:t> (</a:t>
            </a:r>
            <a:r>
              <a:rPr lang="fr-FR" sz="4400" dirty="0" err="1">
                <a:sym typeface="Wingdings 2" panose="05020102010507070707" pitchFamily="18" charset="2"/>
              </a:rPr>
              <a:t>hoặc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vô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nghiệm</a:t>
            </a:r>
            <a:r>
              <a:rPr lang="fr-FR" sz="4400" dirty="0">
                <a:sym typeface="Wingdings 2" panose="05020102010507070707" pitchFamily="18" charset="2"/>
              </a:rPr>
              <a:t>)</a:t>
            </a:r>
            <a:endParaRPr lang="vi-VN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4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2" grpId="0"/>
      <p:bldP spid="53" grpId="0"/>
      <p:bldP spid="54" grpId="0"/>
      <p:bldP spid="39" grpId="0"/>
      <p:bldP spid="40" grpId="0"/>
      <p:bldP spid="43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1370045" y="3129090"/>
                <a:ext cx="22387344" cy="237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dirty="0"/>
                  <a:t> ;		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sz="4800" dirty="0"/>
                  <a:t> ;	c)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e>
                    </m:func>
                  </m:oMath>
                </a14:m>
                <a:r>
                  <a:rPr lang="en-US" sz="4800" dirty="0"/>
                  <a:t> </a:t>
                </a:r>
              </a:p>
              <a:p>
                <a:r>
                  <a:rPr lang="en-US" sz="4800" dirty="0"/>
                  <a:t>d)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800" dirty="0"/>
                  <a:t> ;	e)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dirty="0"/>
                  <a:t> </a:t>
                </a:r>
                <a:r>
                  <a:rPr lang="en-US" sz="4800" smtClean="0"/>
                  <a:t>;	f</a:t>
                </a:r>
                <a:r>
                  <a:rPr lang="en-US" sz="4800" dirty="0"/>
                  <a:t>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800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800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45" y="3129090"/>
                <a:ext cx="22387344" cy="2376741"/>
              </a:xfrm>
              <a:prstGeom prst="rect">
                <a:avLst/>
              </a:prstGeom>
              <a:blipFill rotWithShape="0">
                <a:blip r:embed="rId3"/>
                <a:stretch>
                  <a:fillRect l="-1253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11915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fr-FR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0" y="5791200"/>
            <a:ext cx="23950649" cy="7533240"/>
            <a:chOff x="1090777" y="6947472"/>
            <a:chExt cx="22135691" cy="6565467"/>
          </a:xfrm>
        </p:grpSpPr>
        <p:sp>
          <p:nvSpPr>
            <p:cNvPr id="21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090777" y="7204996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70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2CC2BF53-9960-4EBA-83F4-A0D8D5F7DA72}"/>
              </a:ext>
            </a:extLst>
          </p:cNvPr>
          <p:cNvSpPr/>
          <p:nvPr/>
        </p:nvSpPr>
        <p:spPr>
          <a:xfrm>
            <a:off x="678582" y="7318339"/>
            <a:ext cx="4853917" cy="795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400" dirty="0" err="1"/>
              <a:t>Hàm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r>
              <a:rPr lang="en-US" sz="4400" dirty="0"/>
              <a:t> </a:t>
            </a:r>
            <a:r>
              <a:rPr lang="en-US" sz="4400" err="1"/>
              <a:t>xác</a:t>
            </a:r>
            <a:r>
              <a:rPr lang="en-US" sz="4400"/>
              <a:t> </a:t>
            </a:r>
            <a:r>
              <a:rPr lang="en-US" sz="4400" smtClean="0"/>
              <a:t>định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D79F4066-5BAD-465B-8DF6-5CDD85BE1991}"/>
              </a:ext>
            </a:extLst>
          </p:cNvPr>
          <p:cNvSpPr/>
          <p:nvPr/>
        </p:nvSpPr>
        <p:spPr>
          <a:xfrm>
            <a:off x="-107597" y="8697507"/>
            <a:ext cx="55726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8838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yo-NG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Hàm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710745" y="10221540"/>
                <a:ext cx="230126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/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SX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Đ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45" y="10221540"/>
                <a:ext cx="23012691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086" t="-19048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ình chữ nhật 1"/>
              <p:cNvSpPr/>
              <p:nvPr/>
            </p:nvSpPr>
            <p:spPr>
              <a:xfrm>
                <a:off x="5029200" y="7368953"/>
                <a:ext cx="34297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+3≠0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Hình chữ nhậ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7368953"/>
                <a:ext cx="3429785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/>
              <p:cNvSpPr/>
              <p:nvPr/>
            </p:nvSpPr>
            <p:spPr>
              <a:xfrm>
                <a:off x="8328268" y="7368953"/>
                <a:ext cx="298177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≠−3.</m:t>
                    </m:r>
                  </m:oMath>
                </a14:m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3" name="Hình chữ nhậ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268" y="7368953"/>
                <a:ext cx="2981778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/>
              <p:cNvSpPr/>
              <p:nvPr/>
            </p:nvSpPr>
            <p:spPr>
              <a:xfrm>
                <a:off x="11106109" y="7338826"/>
                <a:ext cx="63495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−3}.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ình chữ nhậ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6109" y="7338826"/>
                <a:ext cx="6349559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3939" t="-15873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 4"/>
              <p:cNvSpPr/>
              <p:nvPr/>
            </p:nvSpPr>
            <p:spPr>
              <a:xfrm>
                <a:off x="4614164" y="8687530"/>
                <a:ext cx="3729547" cy="846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−1≥0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ình chữ nhậ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164" y="8687530"/>
                <a:ext cx="3729547" cy="846386"/>
              </a:xfrm>
              <a:prstGeom prst="rect">
                <a:avLst/>
              </a:prstGeom>
              <a:blipFill rotWithShape="0">
                <a:blip r:embed="rId8"/>
                <a:stretch>
                  <a:fillRect r="-150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/>
              <p:cNvSpPr/>
              <p:nvPr/>
            </p:nvSpPr>
            <p:spPr>
              <a:xfrm>
                <a:off x="8190721" y="8563928"/>
                <a:ext cx="3435236" cy="1048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Hình chữ nhậ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721" y="8563928"/>
                <a:ext cx="3435236" cy="10484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/>
              <p:cNvSpPr/>
              <p:nvPr/>
            </p:nvSpPr>
            <p:spPr>
              <a:xfrm>
                <a:off x="10615942" y="8544099"/>
                <a:ext cx="7329892" cy="1048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=[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;+∞)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ình chữ nhậ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942" y="8544099"/>
                <a:ext cx="7329892" cy="1048429"/>
              </a:xfrm>
              <a:prstGeom prst="rect">
                <a:avLst/>
              </a:prstGeom>
              <a:blipFill rotWithShape="0">
                <a:blip r:embed="rId10"/>
                <a:stretch>
                  <a:fillRect r="-2411" b="-127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/>
              <p:cNvSpPr/>
              <p:nvPr/>
            </p:nvSpPr>
            <p:spPr>
              <a:xfrm>
                <a:off x="3405960" y="11873797"/>
                <a:ext cx="12192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/>
                  <a:t>Tập </a:t>
                </a:r>
                <a:r>
                  <a:rPr lang="en-US" sz="4000" dirty="0" err="1"/>
                  <a:t>xác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định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[2;+∞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8" name="Hình chữ nhậ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960" y="11873797"/>
                <a:ext cx="12192000" cy="707886"/>
              </a:xfrm>
              <a:prstGeom prst="rect">
                <a:avLst/>
              </a:prstGeom>
              <a:blipFill rotWithShape="0">
                <a:blip r:embed="rId11"/>
                <a:stretch>
                  <a:fillRect l="-900" t="-16379" b="-362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/>
              <p:cNvSpPr/>
              <p:nvPr/>
            </p:nvSpPr>
            <p:spPr>
              <a:xfrm>
                <a:off x="3405960" y="9755473"/>
                <a:ext cx="4550092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−2≥0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+3≠0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9" name="Hình chữ nhậ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960" y="9755473"/>
                <a:ext cx="4550092" cy="160268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/>
              <p:cNvSpPr/>
              <p:nvPr/>
            </p:nvSpPr>
            <p:spPr>
              <a:xfrm>
                <a:off x="7929583" y="9735959"/>
                <a:ext cx="4334968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≠1;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≠3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0" name="Hình chữ nhậ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583" y="9735959"/>
                <a:ext cx="4334968" cy="160268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/>
              <p:cNvSpPr/>
              <p:nvPr/>
            </p:nvSpPr>
            <p:spPr>
              <a:xfrm>
                <a:off x="12418844" y="9808996"/>
                <a:ext cx="2729017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≠3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1" name="Hình chữ nhậ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844" y="9808996"/>
                <a:ext cx="2729017" cy="160268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4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3" grpId="0"/>
      <p:bldP spid="34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11915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fr-FR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28491" y="5534953"/>
            <a:ext cx="23628898" cy="7670863"/>
            <a:chOff x="1089214" y="6947472"/>
            <a:chExt cx="22135691" cy="6440484"/>
          </a:xfrm>
        </p:grpSpPr>
        <p:sp>
          <p:nvSpPr>
            <p:cNvPr id="21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089214" y="7080013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91CCB698-8219-4BC1-B360-405733C5A6FE}"/>
                  </a:ext>
                </a:extLst>
              </p:cNvPr>
              <p:cNvSpPr/>
              <p:nvPr/>
            </p:nvSpPr>
            <p:spPr>
              <a:xfrm>
                <a:off x="492703" y="6485432"/>
                <a:ext cx="289174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yo-NG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1CCB698-8219-4BC1-B360-405733C5A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03" y="6485432"/>
                <a:ext cx="2891746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8650" t="-15873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04D47C05-39F7-4F10-A0EA-B64BC6AA163F}"/>
                  </a:ext>
                </a:extLst>
              </p:cNvPr>
              <p:cNvSpPr/>
              <p:nvPr/>
            </p:nvSpPr>
            <p:spPr>
              <a:xfrm>
                <a:off x="287037" y="8948661"/>
                <a:ext cx="288407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yo-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4D47C05-39F7-4F10-A0EA-B64BC6AA16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37" y="8948661"/>
                <a:ext cx="2884071" cy="754053"/>
              </a:xfrm>
              <a:prstGeom prst="rect">
                <a:avLst/>
              </a:prstGeom>
              <a:blipFill rotWithShape="0">
                <a:blip r:embed="rId4"/>
                <a:stretch>
                  <a:fillRect l="-8245" t="-16129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C89DBAC8-27AF-4F05-98BF-B02C2B6DDF24}"/>
                  </a:ext>
                </a:extLst>
              </p:cNvPr>
              <p:cNvSpPr/>
              <p:nvPr/>
            </p:nvSpPr>
            <p:spPr>
              <a:xfrm>
                <a:off x="358697" y="10656191"/>
                <a:ext cx="293299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yo-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Đ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89DBAC8-27AF-4F05-98BF-B02C2B6DD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97" y="10656191"/>
                <a:ext cx="2932999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8316" t="-17742" b="-354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6">
                <a:extLst>
                  <a:ext uri="{FF2B5EF4-FFF2-40B4-BE49-F238E27FC236}">
                    <a16:creationId xmlns=""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1370045" y="3129090"/>
                <a:ext cx="22387344" cy="237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dirty="0"/>
                  <a:t> ;		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sz="4800" dirty="0"/>
                  <a:t> ;	c)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e>
                    </m:func>
                  </m:oMath>
                </a14:m>
                <a:r>
                  <a:rPr lang="en-US" sz="4800" dirty="0"/>
                  <a:t> </a:t>
                </a:r>
              </a:p>
              <a:p>
                <a:r>
                  <a:rPr lang="en-US" sz="4800" dirty="0"/>
                  <a:t>d)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800" dirty="0"/>
                  <a:t> ;	e)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dirty="0"/>
                  <a:t> </a:t>
                </a:r>
                <a:r>
                  <a:rPr lang="en-US" sz="4800" smtClean="0"/>
                  <a:t>;	f</a:t>
                </a:r>
                <a:r>
                  <a:rPr lang="en-US" sz="4800" dirty="0"/>
                  <a:t>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800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800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45" y="3129090"/>
                <a:ext cx="22387344" cy="2376741"/>
              </a:xfrm>
              <a:prstGeom prst="rect">
                <a:avLst/>
              </a:prstGeom>
              <a:blipFill rotWithShape="0">
                <a:blip r:embed="rId6"/>
                <a:stretch>
                  <a:fillRect l="-1253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ình chữ nhật 1"/>
              <p:cNvSpPr/>
              <p:nvPr/>
            </p:nvSpPr>
            <p:spPr>
              <a:xfrm>
                <a:off x="2945129" y="7522569"/>
                <a:ext cx="9087809" cy="10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ình chữ nhậ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129" y="7522569"/>
                <a:ext cx="9087809" cy="1076770"/>
              </a:xfrm>
              <a:prstGeom prst="rect">
                <a:avLst/>
              </a:prstGeom>
              <a:blipFill rotWithShape="0">
                <a:blip r:embed="rId7"/>
                <a:stretch>
                  <a:fillRect l="-2616" r="-2414" b="-101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/>
              <p:cNvSpPr/>
              <p:nvPr/>
            </p:nvSpPr>
            <p:spPr>
              <a:xfrm>
                <a:off x="8839200" y="6238766"/>
                <a:ext cx="12192000" cy="13311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Hình chữ nhậ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6238766"/>
                <a:ext cx="12192000" cy="13311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/>
              <p:cNvSpPr/>
              <p:nvPr/>
            </p:nvSpPr>
            <p:spPr>
              <a:xfrm>
                <a:off x="3291696" y="6273294"/>
                <a:ext cx="4204677" cy="122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4" name="Hình chữ nhậ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696" y="6273294"/>
                <a:ext cx="4204677" cy="122104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 4"/>
              <p:cNvSpPr/>
              <p:nvPr/>
            </p:nvSpPr>
            <p:spPr>
              <a:xfrm>
                <a:off x="7142677" y="6323588"/>
                <a:ext cx="5030608" cy="122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5" name="Hình chữ nhậ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677" y="6323588"/>
                <a:ext cx="5030608" cy="122104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/>
              <p:cNvSpPr/>
              <p:nvPr/>
            </p:nvSpPr>
            <p:spPr>
              <a:xfrm>
                <a:off x="2881884" y="8705269"/>
                <a:ext cx="3876278" cy="121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)≠0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ình chữ nhậ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884" y="8705269"/>
                <a:ext cx="3876278" cy="12167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/>
              <p:cNvSpPr/>
              <p:nvPr/>
            </p:nvSpPr>
            <p:spPr>
              <a:xfrm>
                <a:off x="6137003" y="8724080"/>
                <a:ext cx="4267200" cy="1225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ình chữ nhậ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003" y="8724080"/>
                <a:ext cx="4267200" cy="12253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/>
              <p:cNvSpPr/>
              <p:nvPr/>
            </p:nvSpPr>
            <p:spPr>
              <a:xfrm>
                <a:off x="9724057" y="8762014"/>
                <a:ext cx="5689600" cy="121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ình chữ nhậ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057" y="8762014"/>
                <a:ext cx="5689600" cy="12167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/>
              <p:cNvSpPr/>
              <p:nvPr/>
            </p:nvSpPr>
            <p:spPr>
              <a:xfrm>
                <a:off x="14976908" y="8775255"/>
                <a:ext cx="8780481" cy="10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ình chữ nhậ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6908" y="8775255"/>
                <a:ext cx="8780481" cy="1076770"/>
              </a:xfrm>
              <a:prstGeom prst="rect">
                <a:avLst/>
              </a:prstGeom>
              <a:blipFill rotWithShape="0">
                <a:blip r:embed="rId14"/>
                <a:stretch>
                  <a:fillRect l="-2778" r="-1806" b="-107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/>
              <p:cNvSpPr/>
              <p:nvPr/>
            </p:nvSpPr>
            <p:spPr>
              <a:xfrm>
                <a:off x="2881884" y="11875413"/>
                <a:ext cx="13424916" cy="107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ình chữ nhậ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884" y="11875413"/>
                <a:ext cx="13424916" cy="1076770"/>
              </a:xfrm>
              <a:prstGeom prst="rect">
                <a:avLst/>
              </a:prstGeom>
              <a:blipFill rotWithShape="0">
                <a:blip r:embed="rId15"/>
                <a:stretch>
                  <a:fillRect l="-1817" b="-101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/>
              <p:cNvSpPr/>
              <p:nvPr/>
            </p:nvSpPr>
            <p:spPr>
              <a:xfrm>
                <a:off x="3031273" y="10279163"/>
                <a:ext cx="2674963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1" name="Hình chữ nhậ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273" y="10279163"/>
                <a:ext cx="2674963" cy="133119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/>
              <p:cNvSpPr/>
              <p:nvPr/>
            </p:nvSpPr>
            <p:spPr>
              <a:xfrm>
                <a:off x="5480155" y="10247623"/>
                <a:ext cx="8937703" cy="1344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ình chữ nhậ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155" y="10247623"/>
                <a:ext cx="8937703" cy="134466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38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611108" y="3048724"/>
                <a:ext cx="23108157" cy="1197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/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800" dirty="0"/>
                  <a:t>  	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800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48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+4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sz="4800" dirty="0"/>
                  <a:t> 	c)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8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08" y="3048724"/>
                <a:ext cx="23108157" cy="1197764"/>
              </a:xfrm>
              <a:prstGeom prst="rect">
                <a:avLst/>
              </a:prstGeom>
              <a:blipFill rotWithShape="0">
                <a:blip r:embed="rId3"/>
                <a:stretch>
                  <a:fillRect b="-111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3" y="2298093"/>
            <a:ext cx="22824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" y="4648200"/>
            <a:ext cx="24383999" cy="8839200"/>
            <a:chOff x="1205494" y="6947472"/>
            <a:chExt cx="22233357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5" y="7098995"/>
              <a:ext cx="22229266" cy="638840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761946" y="9466470"/>
                <a:ext cx="2461260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GTNN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46" y="9466470"/>
                <a:ext cx="24612600" cy="754053"/>
              </a:xfrm>
              <a:prstGeom prst="rect">
                <a:avLst/>
              </a:prstGeom>
              <a:blipFill rotWithShape="0">
                <a:blip r:embed="rId4"/>
                <a:stretch>
                  <a:fillRect l="-991" t="-16129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ình chữ nhật 1"/>
              <p:cNvSpPr/>
              <p:nvPr/>
            </p:nvSpPr>
            <p:spPr>
              <a:xfrm>
                <a:off x="491832" y="5860025"/>
                <a:ext cx="8109939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−1≤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≤1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ình chữ nhậ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2" y="5860025"/>
                <a:ext cx="8109939" cy="1082669"/>
              </a:xfrm>
              <a:prstGeom prst="rect">
                <a:avLst/>
              </a:prstGeom>
              <a:blipFill rotWithShape="0">
                <a:blip r:embed="rId5"/>
                <a:stretch>
                  <a:fillRect l="-3008" b="-101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/>
              <p:cNvSpPr/>
              <p:nvPr/>
            </p:nvSpPr>
            <p:spPr>
              <a:xfrm>
                <a:off x="8198707" y="6997536"/>
                <a:ext cx="7219156" cy="122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⇔1≤2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+3≤5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Hình chữ nhậ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707" y="6997536"/>
                <a:ext cx="7219156" cy="12210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/>
              <p:cNvSpPr/>
              <p:nvPr/>
            </p:nvSpPr>
            <p:spPr>
              <a:xfrm>
                <a:off x="8350158" y="8218576"/>
                <a:ext cx="354084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Hình chữ nhậ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158" y="8218576"/>
                <a:ext cx="3540841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 4"/>
              <p:cNvSpPr/>
              <p:nvPr/>
            </p:nvSpPr>
            <p:spPr>
              <a:xfrm>
                <a:off x="703982" y="11249583"/>
                <a:ext cx="2162534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GTLN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ình chữ nhậ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82" y="11249583"/>
                <a:ext cx="21625344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1099" t="-14961" b="-370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/>
              <p:cNvSpPr/>
              <p:nvPr/>
            </p:nvSpPr>
            <p:spPr>
              <a:xfrm>
                <a:off x="7600084" y="9232976"/>
                <a:ext cx="4887243" cy="1221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Hình chữ nhậ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084" y="9232976"/>
                <a:ext cx="4887243" cy="122104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/>
              <p:cNvSpPr/>
              <p:nvPr/>
            </p:nvSpPr>
            <p:spPr>
              <a:xfrm>
                <a:off x="12583661" y="9232976"/>
                <a:ext cx="5030608" cy="122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7" name="Hình chữ nhậ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661" y="9232976"/>
                <a:ext cx="5030608" cy="122104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/>
              <p:cNvSpPr/>
              <p:nvPr/>
            </p:nvSpPr>
            <p:spPr>
              <a:xfrm>
                <a:off x="8267444" y="11001598"/>
                <a:ext cx="4074192" cy="122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8" name="Hình chữ nhậ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444" y="11001598"/>
                <a:ext cx="4074192" cy="122104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/>
              <p:cNvSpPr/>
              <p:nvPr/>
            </p:nvSpPr>
            <p:spPr>
              <a:xfrm>
                <a:off x="12288694" y="10980258"/>
                <a:ext cx="4018664" cy="122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ình chữ nhậ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8694" y="10980258"/>
                <a:ext cx="4018664" cy="122104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/>
              <p:cNvSpPr/>
              <p:nvPr/>
            </p:nvSpPr>
            <p:spPr>
              <a:xfrm>
                <a:off x="17601206" y="9327778"/>
                <a:ext cx="5829288" cy="10314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11" name="Hình chữ nhậ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1206" y="9327778"/>
                <a:ext cx="5829288" cy="1031436"/>
              </a:xfrm>
              <a:prstGeom prst="rect">
                <a:avLst/>
              </a:prstGeom>
              <a:blipFill rotWithShape="0">
                <a:blip r:embed="rId13"/>
                <a:stretch>
                  <a:fillRect r="-3239" b="-136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/>
              <p:cNvSpPr/>
              <p:nvPr/>
            </p:nvSpPr>
            <p:spPr>
              <a:xfrm>
                <a:off x="16336742" y="11147599"/>
                <a:ext cx="6143990" cy="9734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ình chữ nhậ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6742" y="11147599"/>
                <a:ext cx="6143990" cy="973408"/>
              </a:xfrm>
              <a:prstGeom prst="rect">
                <a:avLst/>
              </a:prstGeom>
              <a:blipFill rotWithShape="0">
                <a:blip r:embed="rId14"/>
                <a:stretch>
                  <a:fillRect t="-6918" r="-2976" b="-150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/>
              <p:cNvSpPr/>
              <p:nvPr/>
            </p:nvSpPr>
            <p:spPr>
              <a:xfrm>
                <a:off x="8297924" y="5821946"/>
                <a:ext cx="6671121" cy="122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⇔−2≤2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0" name="Hình chữ nhậ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924" y="5821946"/>
                <a:ext cx="6671121" cy="122104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/>
              <p:cNvSpPr/>
              <p:nvPr/>
            </p:nvSpPr>
            <p:spPr>
              <a:xfrm>
                <a:off x="11629130" y="9430394"/>
                <a:ext cx="105349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Hình chữ nhậ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9130" y="9430394"/>
                <a:ext cx="1053494" cy="75405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6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3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" y="4524789"/>
            <a:ext cx="24013129" cy="8962611"/>
            <a:chOff x="1205494" y="6947472"/>
            <a:chExt cx="22233357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5" y="7098995"/>
              <a:ext cx="22229266" cy="638840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836009" y="11768430"/>
                <a:ext cx="18061591" cy="970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GTLN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09" y="11768430"/>
                <a:ext cx="18061591" cy="970074"/>
              </a:xfrm>
              <a:prstGeom prst="rect">
                <a:avLst/>
              </a:prstGeom>
              <a:blipFill rotWithShape="0">
                <a:blip r:embed="rId3"/>
                <a:stretch>
                  <a:fillRect l="-1316" t="-6918" b="-150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6">
                <a:extLst>
                  <a:ext uri="{FF2B5EF4-FFF2-40B4-BE49-F238E27FC236}">
                    <a16:creationId xmlns=""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611108" y="3048724"/>
                <a:ext cx="23108157" cy="1197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/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800" dirty="0"/>
                  <a:t>  	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800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48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+4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sz="4800" dirty="0"/>
                  <a:t> 	c)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800" dirty="0"/>
                  <a:t> </a:t>
                </a:r>
              </a:p>
            </p:txBody>
          </p:sp>
        </mc:Choice>
        <mc:Fallback xmlns="">
          <p:sp>
            <p:nvSpPr>
              <p:cNvPr id="20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08" y="3048724"/>
                <a:ext cx="23108157" cy="1197764"/>
              </a:xfrm>
              <a:prstGeom prst="rect">
                <a:avLst/>
              </a:prstGeom>
              <a:blipFill rotWithShape="0">
                <a:blip r:embed="rId4"/>
                <a:stretch>
                  <a:fillRect b="-111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7">
            <a:extLst>
              <a:ext uri="{FF2B5EF4-FFF2-40B4-BE49-F238E27FC236}">
                <a16:creationId xmlns=""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3" y="2298093"/>
            <a:ext cx="22824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ình chữ nhật 1"/>
              <p:cNvSpPr/>
              <p:nvPr/>
            </p:nvSpPr>
            <p:spPr>
              <a:xfrm>
                <a:off x="710523" y="5812503"/>
                <a:ext cx="670741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2" name="Hình chữ nhậ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3" y="5812503"/>
                <a:ext cx="6707414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3636" t="-16129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/>
              <p:cNvSpPr/>
              <p:nvPr/>
            </p:nvSpPr>
            <p:spPr>
              <a:xfrm>
                <a:off x="725342" y="6681512"/>
                <a:ext cx="957646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ình chữ nhậ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42" y="6681512"/>
                <a:ext cx="9576468" cy="754053"/>
              </a:xfrm>
              <a:prstGeom prst="rect">
                <a:avLst/>
              </a:prstGeom>
              <a:blipFill rotWithShape="0">
                <a:blip r:embed="rId6"/>
                <a:stretch>
                  <a:fillRect l="-2546" t="-16129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/>
              <p:cNvSpPr/>
              <p:nvPr/>
            </p:nvSpPr>
            <p:spPr>
              <a:xfrm>
                <a:off x="678582" y="7605959"/>
                <a:ext cx="1080577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endParaRPr lang="vi-VN"/>
              </a:p>
            </p:txBody>
          </p:sp>
        </mc:Choice>
        <mc:Fallback xmlns="">
          <p:sp>
            <p:nvSpPr>
              <p:cNvPr id="4" name="Hình chữ nhậ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82" y="7605959"/>
                <a:ext cx="10805779" cy="754053"/>
              </a:xfrm>
              <a:prstGeom prst="rect">
                <a:avLst/>
              </a:prstGeom>
              <a:blipFill rotWithShape="0">
                <a:blip r:embed="rId7"/>
                <a:stretch>
                  <a:fillRect l="-2200" t="-16260" r="-1184" b="-38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 4"/>
              <p:cNvSpPr/>
              <p:nvPr/>
            </p:nvSpPr>
            <p:spPr>
              <a:xfrm>
                <a:off x="11266736" y="7650830"/>
                <a:ext cx="263219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−2;+∞</m:t>
                          </m:r>
                        </m:e>
                      </m:d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5" name="Hình chữ nhậ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736" y="7650830"/>
                <a:ext cx="2632195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/>
              <p:cNvSpPr/>
              <p:nvPr/>
            </p:nvSpPr>
            <p:spPr>
              <a:xfrm>
                <a:off x="13781367" y="7605959"/>
                <a:ext cx="949041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6" name="Hình chữ nhậ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1367" y="7605959"/>
                <a:ext cx="9490419" cy="754053"/>
              </a:xfrm>
              <a:prstGeom prst="rect">
                <a:avLst/>
              </a:prstGeom>
              <a:blipFill rotWithShape="0">
                <a:blip r:embed="rId9"/>
                <a:stretch>
                  <a:fillRect l="-2569" t="-16260" b="-38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/>
              <p:cNvSpPr/>
              <p:nvPr/>
            </p:nvSpPr>
            <p:spPr>
              <a:xfrm>
                <a:off x="636508" y="8575041"/>
                <a:ext cx="1199379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GTNN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vi-VN"/>
              </a:p>
            </p:txBody>
          </p:sp>
        </mc:Choice>
        <mc:Fallback xmlns="">
          <p:sp>
            <p:nvSpPr>
              <p:cNvPr id="7" name="Hình chữ nhậ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08" y="8575041"/>
                <a:ext cx="11993796" cy="754053"/>
              </a:xfrm>
              <a:prstGeom prst="rect">
                <a:avLst/>
              </a:prstGeom>
              <a:blipFill rotWithShape="0">
                <a:blip r:embed="rId10"/>
                <a:stretch>
                  <a:fillRect l="-1982" t="-16260" r="-1067" b="-38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/>
              <p:cNvSpPr/>
              <p:nvPr/>
            </p:nvSpPr>
            <p:spPr>
              <a:xfrm>
                <a:off x="12582834" y="8512398"/>
                <a:ext cx="239706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8" name="Hình chữ nhậ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2834" y="8512398"/>
                <a:ext cx="2397066" cy="75405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/>
              <p:cNvSpPr/>
              <p:nvPr/>
            </p:nvSpPr>
            <p:spPr>
              <a:xfrm>
                <a:off x="14836935" y="8490603"/>
                <a:ext cx="382431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Hình chữ nhậ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6935" y="8490603"/>
                <a:ext cx="3824317" cy="754053"/>
              </a:xfrm>
              <a:prstGeom prst="rect">
                <a:avLst/>
              </a:prstGeom>
              <a:blipFill rotWithShape="0">
                <a:blip r:embed="rId12"/>
                <a:stretch>
                  <a:fillRect t="-16129" r="-5263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/>
              <p:cNvSpPr/>
              <p:nvPr/>
            </p:nvSpPr>
            <p:spPr>
              <a:xfrm>
                <a:off x="710523" y="9659079"/>
                <a:ext cx="16205877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GTLN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Hình chữ nhậ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3" y="9659079"/>
                <a:ext cx="16205877" cy="754053"/>
              </a:xfrm>
              <a:prstGeom prst="rect">
                <a:avLst/>
              </a:prstGeom>
              <a:blipFill rotWithShape="0">
                <a:blip r:embed="rId13"/>
                <a:stretch>
                  <a:fillRect l="-1505" t="-16129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/>
              <p:cNvSpPr/>
              <p:nvPr/>
            </p:nvSpPr>
            <p:spPr>
              <a:xfrm>
                <a:off x="725342" y="10785405"/>
                <a:ext cx="989270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GTNN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11" name="Hình chữ nhậ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42" y="10785405"/>
                <a:ext cx="9892708" cy="754053"/>
              </a:xfrm>
              <a:prstGeom prst="rect">
                <a:avLst/>
              </a:prstGeom>
              <a:blipFill rotWithShape="0">
                <a:blip r:embed="rId14"/>
                <a:stretch>
                  <a:fillRect l="-2465" t="-16129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/>
              <p:cNvSpPr/>
              <p:nvPr/>
            </p:nvSpPr>
            <p:spPr>
              <a:xfrm>
                <a:off x="10424333" y="10743117"/>
                <a:ext cx="105509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2" name="Hình chữ nhậ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333" y="10743117"/>
                <a:ext cx="1055097" cy="75405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/>
              <p:cNvSpPr/>
              <p:nvPr/>
            </p:nvSpPr>
            <p:spPr>
              <a:xfrm>
                <a:off x="11479430" y="10588069"/>
                <a:ext cx="6103915" cy="970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ình chữ nhậ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430" y="10588069"/>
                <a:ext cx="6103915" cy="970074"/>
              </a:xfrm>
              <a:prstGeom prst="rect">
                <a:avLst/>
              </a:prstGeom>
              <a:blipFill rotWithShape="0">
                <a:blip r:embed="rId16"/>
                <a:stretch>
                  <a:fillRect t="-5660" r="-3097" b="-138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9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435952" y="4246489"/>
            <a:ext cx="24383997" cy="9581280"/>
            <a:chOff x="1205494" y="6947472"/>
            <a:chExt cx="22233357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5" y="7098995"/>
              <a:ext cx="22229266" cy="638840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13522464" y="12596273"/>
                <a:ext cx="5334000" cy="1651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2464" y="12596273"/>
                <a:ext cx="5334000" cy="1651671"/>
              </a:xfrm>
              <a:prstGeom prst="rect">
                <a:avLst/>
              </a:prstGeom>
              <a:blipFill rotWithShape="0">
                <a:blip r:embed="rId3"/>
                <a:stretch>
                  <a:fillRect t="-3690" r="-1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7">
            <a:extLst>
              <a:ext uri="{FF2B5EF4-FFF2-40B4-BE49-F238E27FC236}">
                <a16:creationId xmlns=""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3" y="2298093"/>
            <a:ext cx="22824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6">
                <a:extLst>
                  <a:ext uri="{FF2B5EF4-FFF2-40B4-BE49-F238E27FC236}">
                    <a16:creationId xmlns=""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611108" y="3048724"/>
                <a:ext cx="23108157" cy="1197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/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800" dirty="0"/>
                  <a:t>  	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800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48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+4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sz="4800" dirty="0"/>
                  <a:t> 	c)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800" dirty="0"/>
                  <a:t> </a:t>
                </a:r>
              </a:p>
            </p:txBody>
          </p:sp>
        </mc:Choice>
        <mc:Fallback xmlns="">
          <p:sp>
            <p:nvSpPr>
              <p:cNvPr id="20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08" y="3048724"/>
                <a:ext cx="23108157" cy="1197764"/>
              </a:xfrm>
              <a:prstGeom prst="rect">
                <a:avLst/>
              </a:prstGeom>
              <a:blipFill rotWithShape="0">
                <a:blip r:embed="rId4"/>
                <a:stretch>
                  <a:fillRect b="-111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ình chữ nhật 1"/>
              <p:cNvSpPr/>
              <p:nvPr/>
            </p:nvSpPr>
            <p:spPr>
              <a:xfrm>
                <a:off x="611108" y="5398912"/>
                <a:ext cx="15087600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−3=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ình chữ nhậ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08" y="5398912"/>
                <a:ext cx="15087600" cy="1082669"/>
              </a:xfrm>
              <a:prstGeom prst="rect">
                <a:avLst/>
              </a:prstGeom>
              <a:blipFill rotWithShape="0">
                <a:blip r:embed="rId5"/>
                <a:stretch>
                  <a:fillRect l="-1576" b="-107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/>
              <p:cNvSpPr/>
              <p:nvPr/>
            </p:nvSpPr>
            <p:spPr>
              <a:xfrm>
                <a:off x="714359" y="6423261"/>
                <a:ext cx="7641707" cy="1082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−1≤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≤1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3" name="Hình chữ nhậ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59" y="6423261"/>
                <a:ext cx="7641707" cy="1082669"/>
              </a:xfrm>
              <a:prstGeom prst="rect">
                <a:avLst/>
              </a:prstGeom>
              <a:blipFill rotWithShape="0">
                <a:blip r:embed="rId6"/>
                <a:stretch>
                  <a:fillRect l="-3110" b="-107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/>
              <p:cNvSpPr/>
              <p:nvPr/>
            </p:nvSpPr>
            <p:spPr>
              <a:xfrm>
                <a:off x="8077659" y="6346342"/>
                <a:ext cx="7536294" cy="1216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4" name="Hình chữ nhậ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659" y="6346342"/>
                <a:ext cx="7536294" cy="12167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 4"/>
              <p:cNvSpPr/>
              <p:nvPr/>
            </p:nvSpPr>
            <p:spPr>
              <a:xfrm>
                <a:off x="8077659" y="7316474"/>
                <a:ext cx="10421122" cy="1216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−3≤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−3≤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5" name="Hình chữ nhậ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659" y="7316474"/>
                <a:ext cx="10421122" cy="12167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/>
              <p:cNvSpPr/>
              <p:nvPr/>
            </p:nvSpPr>
            <p:spPr>
              <a:xfrm>
                <a:off x="8239429" y="8309472"/>
                <a:ext cx="6060121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−3≤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ình chữ nhậ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429" y="8309472"/>
                <a:ext cx="6060121" cy="8319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/>
              <p:cNvSpPr/>
              <p:nvPr/>
            </p:nvSpPr>
            <p:spPr>
              <a:xfrm>
                <a:off x="736546" y="9185727"/>
                <a:ext cx="63200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GTNN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7" name="Hình chữ nhậ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46" y="9185727"/>
                <a:ext cx="6320063" cy="754053"/>
              </a:xfrm>
              <a:prstGeom prst="rect">
                <a:avLst/>
              </a:prstGeom>
              <a:blipFill rotWithShape="0">
                <a:blip r:embed="rId10"/>
                <a:stretch>
                  <a:fillRect l="-3857" t="-16129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/>
              <p:cNvSpPr/>
              <p:nvPr/>
            </p:nvSpPr>
            <p:spPr>
              <a:xfrm>
                <a:off x="6795382" y="9107821"/>
                <a:ext cx="2378856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8" name="Hình chữ nhậ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382" y="9107821"/>
                <a:ext cx="2378856" cy="83195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/>
              <p:cNvSpPr/>
              <p:nvPr/>
            </p:nvSpPr>
            <p:spPr>
              <a:xfrm>
                <a:off x="9059644" y="8994245"/>
                <a:ext cx="4470839" cy="1082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9" name="Hình chữ nhậ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644" y="8994245"/>
                <a:ext cx="4470839" cy="1082669"/>
              </a:xfrm>
              <a:prstGeom prst="rect">
                <a:avLst/>
              </a:prstGeom>
              <a:blipFill rotWithShape="0">
                <a:blip r:embed="rId12"/>
                <a:stretch>
                  <a:fillRect l="-5313" b="-101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/>
              <p:cNvSpPr/>
              <p:nvPr/>
            </p:nvSpPr>
            <p:spPr>
              <a:xfrm>
                <a:off x="13364740" y="9102228"/>
                <a:ext cx="103906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ình chữ nhậ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4740" y="9102228"/>
                <a:ext cx="1039067" cy="75405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/>
              <p:cNvSpPr/>
              <p:nvPr/>
            </p:nvSpPr>
            <p:spPr>
              <a:xfrm>
                <a:off x="14299550" y="8860171"/>
                <a:ext cx="5839034" cy="1216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1" name="Hình chữ nhậ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9550" y="8860171"/>
                <a:ext cx="5839034" cy="12167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/>
              <p:cNvSpPr/>
              <p:nvPr/>
            </p:nvSpPr>
            <p:spPr>
              <a:xfrm>
                <a:off x="14371301" y="9876009"/>
                <a:ext cx="6168034" cy="1335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ình chữ nhậ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301" y="9876009"/>
                <a:ext cx="6168034" cy="133549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/>
              <p:cNvSpPr/>
              <p:nvPr/>
            </p:nvSpPr>
            <p:spPr>
              <a:xfrm>
                <a:off x="736546" y="10743322"/>
                <a:ext cx="12931710" cy="1744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GTLN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ình chữ nhậ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46" y="10743322"/>
                <a:ext cx="12931710" cy="1744388"/>
              </a:xfrm>
              <a:prstGeom prst="rect">
                <a:avLst/>
              </a:prstGeom>
              <a:blipFill rotWithShape="0">
                <a:blip r:embed="rId16"/>
                <a:stretch>
                  <a:fillRect l="-1886" b="-55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/>
              <p:cNvSpPr/>
              <p:nvPr/>
            </p:nvSpPr>
            <p:spPr>
              <a:xfrm>
                <a:off x="13466341" y="11302892"/>
                <a:ext cx="5335178" cy="1216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4" name="Hình chữ nhậ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6341" y="11302892"/>
                <a:ext cx="5335178" cy="12167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55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-1371600" y="3114265"/>
                <a:ext cx="24588837" cy="1576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                    a)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/>
                  <a:t>	                           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US" sz="4400" dirty="0"/>
                  <a:t>	        </a:t>
                </a:r>
              </a:p>
              <a:p>
                <a:r>
                  <a:rPr lang="en-US" sz="4400" dirty="0"/>
                  <a:t>                    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nl-NL" sz="44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nl-NL" sz="44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4400" dirty="0"/>
                  <a:t>                    </a:t>
                </a:r>
                <a:r>
                  <a:rPr lang="en-US" sz="4400" dirty="0" smtClean="0"/>
                  <a:t>      d</a:t>
                </a:r>
                <a:r>
                  <a:rPr lang="en-US" sz="4400" dirty="0"/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1600" y="3114265"/>
                <a:ext cx="24588837" cy="1576072"/>
              </a:xfrm>
              <a:prstGeom prst="rect">
                <a:avLst/>
              </a:prstGeom>
              <a:blipFill rotWithShape="0">
                <a:blip r:embed="rId3"/>
                <a:stretch>
                  <a:fillRect t="-3876" b="-17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3" y="2298093"/>
            <a:ext cx="22824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-200890" y="4992074"/>
            <a:ext cx="24612600" cy="9056960"/>
            <a:chOff x="1205494" y="6947472"/>
            <a:chExt cx="22233357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5" y="7098995"/>
              <a:ext cx="22229266" cy="638840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227549" y="6503473"/>
                <a:ext cx="4725451" cy="831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9" y="6503473"/>
                <a:ext cx="4725451" cy="8319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7B817739-BE12-4B59-8C27-A46FCDB04DF4}"/>
                  </a:ext>
                </a:extLst>
              </p:cNvPr>
              <p:cNvSpPr/>
              <p:nvPr/>
            </p:nvSpPr>
            <p:spPr>
              <a:xfrm>
                <a:off x="227549" y="8457165"/>
                <a:ext cx="651701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B817739-BE12-4B59-8C27-A46FCDB04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9" y="8457165"/>
                <a:ext cx="651701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ED8796EA-3B98-4F11-AEAA-4636D2F3A962}"/>
                  </a:ext>
                </a:extLst>
              </p:cNvPr>
              <p:cNvSpPr/>
              <p:nvPr/>
            </p:nvSpPr>
            <p:spPr>
              <a:xfrm>
                <a:off x="11201400" y="11760600"/>
                <a:ext cx="7323061" cy="1348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D8796EA-3B98-4F11-AEAA-4636D2F3A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11760600"/>
                <a:ext cx="7323061" cy="13489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ình chữ nhật 1"/>
              <p:cNvSpPr/>
              <p:nvPr/>
            </p:nvSpPr>
            <p:spPr>
              <a:xfrm>
                <a:off x="11554215" y="6246753"/>
                <a:ext cx="12192000" cy="13311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Hình chữ nhậ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4215" y="6246753"/>
                <a:ext cx="12192000" cy="13311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/>
              <p:cNvSpPr/>
              <p:nvPr/>
            </p:nvSpPr>
            <p:spPr>
              <a:xfrm>
                <a:off x="4822246" y="6559976"/>
                <a:ext cx="284225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3" name="Hình chữ nhậ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246" y="6559976"/>
                <a:ext cx="2842253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/>
              <p:cNvSpPr/>
              <p:nvPr/>
            </p:nvSpPr>
            <p:spPr>
              <a:xfrm>
                <a:off x="7567041" y="6071600"/>
                <a:ext cx="1509131" cy="1482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4" name="Hình chữ nhậ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41" y="6071600"/>
                <a:ext cx="1509131" cy="148220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 4"/>
              <p:cNvSpPr/>
              <p:nvPr/>
            </p:nvSpPr>
            <p:spPr>
              <a:xfrm>
                <a:off x="9024807" y="6228093"/>
                <a:ext cx="2451825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5" name="Hình chữ nhậ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807" y="6228093"/>
                <a:ext cx="2451825" cy="13311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/>
              <p:cNvSpPr/>
              <p:nvPr/>
            </p:nvSpPr>
            <p:spPr>
              <a:xfrm>
                <a:off x="6656022" y="8089377"/>
                <a:ext cx="4840299" cy="1564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ptvn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Hình chữ nhậ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022" y="8089377"/>
                <a:ext cx="4840299" cy="156491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/>
              <p:cNvSpPr/>
              <p:nvPr/>
            </p:nvSpPr>
            <p:spPr>
              <a:xfrm>
                <a:off x="11554215" y="8337413"/>
                <a:ext cx="5444567" cy="970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Hình chữ nhậ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4215" y="8337413"/>
                <a:ext cx="5444567" cy="970074"/>
              </a:xfrm>
              <a:prstGeom prst="rect">
                <a:avLst/>
              </a:prstGeom>
              <a:blipFill rotWithShape="0">
                <a:blip r:embed="rId12"/>
                <a:stretch>
                  <a:fillRect t="-4403" r="-3468" b="-150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/>
              <p:cNvSpPr/>
              <p:nvPr/>
            </p:nvSpPr>
            <p:spPr>
              <a:xfrm>
                <a:off x="264786" y="10577405"/>
                <a:ext cx="5919569" cy="816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mtClean="0"/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8" name="Hình chữ nhậ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6" y="10577405"/>
                <a:ext cx="5919569" cy="816314"/>
              </a:xfrm>
              <a:prstGeom prst="rect">
                <a:avLst/>
              </a:prstGeom>
              <a:blipFill rotWithShape="0">
                <a:blip r:embed="rId13"/>
                <a:stretch>
                  <a:fillRect l="-4016" t="-7463" b="-34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/>
              <p:cNvSpPr/>
              <p:nvPr/>
            </p:nvSpPr>
            <p:spPr>
              <a:xfrm>
                <a:off x="6130931" y="10146757"/>
                <a:ext cx="6680803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9" name="Hình chữ nhậ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931" y="10146757"/>
                <a:ext cx="6680803" cy="148002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/>
              <p:cNvSpPr/>
              <p:nvPr/>
            </p:nvSpPr>
            <p:spPr>
              <a:xfrm>
                <a:off x="12537047" y="10417177"/>
                <a:ext cx="5188985" cy="122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Hình chữ nhậ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7047" y="10417177"/>
                <a:ext cx="5188985" cy="122104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/>
              <p:cNvSpPr/>
              <p:nvPr/>
            </p:nvSpPr>
            <p:spPr>
              <a:xfrm>
                <a:off x="6130931" y="11951797"/>
                <a:ext cx="2933495" cy="122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1" name="Hình chữ nhậ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931" y="11951797"/>
                <a:ext cx="2933495" cy="122104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/>
              <p:cNvSpPr/>
              <p:nvPr/>
            </p:nvSpPr>
            <p:spPr>
              <a:xfrm>
                <a:off x="8890410" y="12056719"/>
                <a:ext cx="2720617" cy="970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nl-NL" dirty="0"/>
                  <a:t> </a:t>
                </a:r>
                <a:endParaRPr lang="vi-VN"/>
              </a:p>
            </p:txBody>
          </p:sp>
        </mc:Choice>
        <mc:Fallback xmlns="">
          <p:sp>
            <p:nvSpPr>
              <p:cNvPr id="12" name="Hình chữ nhậ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410" y="12056719"/>
                <a:ext cx="2720617" cy="97007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51" grpId="0"/>
      <p:bldP spid="53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-200890" y="4992074"/>
            <a:ext cx="24612600" cy="9056960"/>
            <a:chOff x="1205494" y="6947472"/>
            <a:chExt cx="22233357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5" y="7098995"/>
              <a:ext cx="22229266" cy="638840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BA70D3E5-669B-4FD6-AF93-1EEB6CF36844}"/>
                  </a:ext>
                </a:extLst>
              </p:cNvPr>
              <p:cNvSpPr/>
              <p:nvPr/>
            </p:nvSpPr>
            <p:spPr>
              <a:xfrm>
                <a:off x="6436277" y="9085822"/>
                <a:ext cx="7399684" cy="4630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A70D3E5-669B-4FD6-AF93-1EEB6CF36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277" y="9085822"/>
                <a:ext cx="7399684" cy="46301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6">
                <a:extLst>
                  <a:ext uri="{FF2B5EF4-FFF2-40B4-BE49-F238E27FC236}">
                    <a16:creationId xmlns=""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-1371600" y="3114265"/>
                <a:ext cx="24588837" cy="1576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                    a)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/>
                  <a:t>	                           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US" sz="4400" dirty="0"/>
                  <a:t>	        </a:t>
                </a:r>
              </a:p>
              <a:p>
                <a:r>
                  <a:rPr lang="en-US" sz="4400" dirty="0"/>
                  <a:t>                    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nl-NL" sz="44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nl-NL" sz="44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4400" dirty="0"/>
                  <a:t>                    </a:t>
                </a:r>
                <a:r>
                  <a:rPr lang="en-US" sz="4400" dirty="0" smtClean="0"/>
                  <a:t>      d</a:t>
                </a:r>
                <a:r>
                  <a:rPr lang="en-US" sz="4400" dirty="0"/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0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1600" y="3114265"/>
                <a:ext cx="24588837" cy="1576072"/>
              </a:xfrm>
              <a:prstGeom prst="rect">
                <a:avLst/>
              </a:prstGeom>
              <a:blipFill rotWithShape="0">
                <a:blip r:embed="rId4"/>
                <a:stretch>
                  <a:fillRect t="-3876" b="-17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7">
            <a:extLst>
              <a:ext uri="{FF2B5EF4-FFF2-40B4-BE49-F238E27FC236}">
                <a16:creationId xmlns=""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3" y="2298093"/>
            <a:ext cx="22824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ình chữ nhật 1"/>
              <p:cNvSpPr/>
              <p:nvPr/>
            </p:nvSpPr>
            <p:spPr>
              <a:xfrm>
                <a:off x="-25400" y="6301493"/>
                <a:ext cx="10685297" cy="816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d)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2" name="Hình chữ nhậ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400" y="6301493"/>
                <a:ext cx="10685297" cy="816314"/>
              </a:xfrm>
              <a:prstGeom prst="rect">
                <a:avLst/>
              </a:prstGeom>
              <a:blipFill rotWithShape="0">
                <a:blip r:embed="rId5"/>
                <a:stretch>
                  <a:fillRect l="-2282" t="-7463" b="-34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/>
              <p:cNvSpPr/>
              <p:nvPr/>
            </p:nvSpPr>
            <p:spPr>
              <a:xfrm>
                <a:off x="10363200" y="5924246"/>
                <a:ext cx="13487400" cy="1656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Hình chữ nhậ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5924246"/>
                <a:ext cx="13487400" cy="16566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/>
              <p:cNvSpPr/>
              <p:nvPr/>
            </p:nvSpPr>
            <p:spPr>
              <a:xfrm>
                <a:off x="2168405" y="8250902"/>
                <a:ext cx="8491492" cy="122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4" name="Hình chữ nhậ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405" y="8250902"/>
                <a:ext cx="8491492" cy="12210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 4"/>
              <p:cNvSpPr/>
              <p:nvPr/>
            </p:nvSpPr>
            <p:spPr>
              <a:xfrm>
                <a:off x="10506679" y="8197816"/>
                <a:ext cx="9742347" cy="122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⇔1−2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5" name="Hình chữ nhậ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679" y="8197816"/>
                <a:ext cx="9742347" cy="122104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/>
              <p:cNvSpPr/>
              <p:nvPr/>
            </p:nvSpPr>
            <p:spPr>
              <a:xfrm>
                <a:off x="2251846" y="10394825"/>
                <a:ext cx="4971681" cy="2731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6" name="Hình chữ nhậ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846" y="10394825"/>
                <a:ext cx="4971681" cy="273132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/>
              <p:cNvSpPr/>
              <p:nvPr/>
            </p:nvSpPr>
            <p:spPr>
              <a:xfrm>
                <a:off x="13487400" y="10384697"/>
                <a:ext cx="5793637" cy="2698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Hình chữ nhậ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10384697"/>
                <a:ext cx="5793637" cy="2698496"/>
              </a:xfrm>
              <a:prstGeom prst="rect">
                <a:avLst/>
              </a:prstGeom>
              <a:blipFill rotWithShape="0">
                <a:blip r:embed="rId10"/>
                <a:stretch>
                  <a:fillRect r="-3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2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TM04033925[[fn=Giọt nhỏ]]</Template>
  <TotalTime>5181</TotalTime>
  <Words>1161</Words>
  <Application>Microsoft Office PowerPoint</Application>
  <PresentationFormat>Tùy chỉnh</PresentationFormat>
  <Paragraphs>180</Paragraphs>
  <Slides>10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22" baseType="lpstr">
      <vt:lpstr>MS Mincho</vt:lpstr>
      <vt:lpstr>Arial</vt:lpstr>
      <vt:lpstr>AvantGarde</vt:lpstr>
      <vt:lpstr>AvantGarde-Demi</vt:lpstr>
      <vt:lpstr>Calibri</vt:lpstr>
      <vt:lpstr>Cambria Math</vt:lpstr>
      <vt:lpstr>Chu Van An</vt:lpstr>
      <vt:lpstr>Tahoma</vt:lpstr>
      <vt:lpstr>Times New Roman</vt:lpstr>
      <vt:lpstr>Tw Cen MT</vt:lpstr>
      <vt:lpstr>Wingdings 2</vt:lpstr>
      <vt:lpstr>Droplet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TOSHIBA</cp:lastModifiedBy>
  <cp:revision>478</cp:revision>
  <dcterms:created xsi:type="dcterms:W3CDTF">2013-08-31T11:42:51Z</dcterms:created>
  <dcterms:modified xsi:type="dcterms:W3CDTF">2021-09-03T17:12:30Z</dcterms:modified>
</cp:coreProperties>
</file>