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987574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664245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2"/>
          </p:cNvPr>
          <p:cNvSpPr txBox="1"/>
          <p:nvPr/>
        </p:nvSpPr>
        <p:spPr>
          <a:xfrm>
            <a:off x="0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126856" y="4467475"/>
            <a:ext cx="890287" cy="218795"/>
            <a:chOff x="3275856" y="1242391"/>
            <a:chExt cx="1656184" cy="407020"/>
          </a:xfrm>
        </p:grpSpPr>
        <p:sp>
          <p:nvSpPr>
            <p:cNvPr id="19" name="Rounded Rectangle 18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TextBox 20"/>
          <p:cNvSpPr txBox="1"/>
          <p:nvPr/>
        </p:nvSpPr>
        <p:spPr>
          <a:xfrm>
            <a:off x="0" y="3956600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0" y="3373031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A597F7-7015-4ECD-90D4-8DC6881AB250}"/>
              </a:ext>
            </a:extLst>
          </p:cNvPr>
          <p:cNvSpPr/>
          <p:nvPr/>
        </p:nvSpPr>
        <p:spPr>
          <a:xfrm>
            <a:off x="6869370" y="4783517"/>
            <a:ext cx="2299156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https://www.vnteach.com/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304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2022-10-13T02:10:13Z</dcterms:modified>
</cp:coreProperties>
</file>